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740" r:id="rId2"/>
    <p:sldMasterId id="2147483764" r:id="rId3"/>
  </p:sldMasterIdLst>
  <p:notesMasterIdLst>
    <p:notesMasterId r:id="rId62"/>
  </p:notesMasterIdLst>
  <p:sldIdLst>
    <p:sldId id="306" r:id="rId4"/>
    <p:sldId id="300" r:id="rId5"/>
    <p:sldId id="1108" r:id="rId6"/>
    <p:sldId id="1109" r:id="rId7"/>
    <p:sldId id="1110" r:id="rId8"/>
    <p:sldId id="1097" r:id="rId9"/>
    <p:sldId id="1118" r:id="rId10"/>
    <p:sldId id="1098" r:id="rId11"/>
    <p:sldId id="325" r:id="rId12"/>
    <p:sldId id="1099" r:id="rId13"/>
    <p:sldId id="312" r:id="rId14"/>
    <p:sldId id="1117" r:id="rId15"/>
    <p:sldId id="1111" r:id="rId16"/>
    <p:sldId id="293" r:id="rId17"/>
    <p:sldId id="1101" r:id="rId18"/>
    <p:sldId id="1094" r:id="rId19"/>
    <p:sldId id="343" r:id="rId20"/>
    <p:sldId id="1116" r:id="rId21"/>
    <p:sldId id="1100" r:id="rId22"/>
    <p:sldId id="404" r:id="rId23"/>
    <p:sldId id="1113" r:id="rId24"/>
    <p:sldId id="1114" r:id="rId25"/>
    <p:sldId id="1115" r:id="rId26"/>
    <p:sldId id="1112" r:id="rId27"/>
    <p:sldId id="330" r:id="rId28"/>
    <p:sldId id="261" r:id="rId29"/>
    <p:sldId id="1104" r:id="rId30"/>
    <p:sldId id="292" r:id="rId31"/>
    <p:sldId id="331" r:id="rId32"/>
    <p:sldId id="321" r:id="rId33"/>
    <p:sldId id="1105" r:id="rId34"/>
    <p:sldId id="315" r:id="rId35"/>
    <p:sldId id="1106" r:id="rId36"/>
    <p:sldId id="1090" r:id="rId37"/>
    <p:sldId id="302" r:id="rId38"/>
    <p:sldId id="290" r:id="rId39"/>
    <p:sldId id="1102" r:id="rId40"/>
    <p:sldId id="339" r:id="rId41"/>
    <p:sldId id="403" r:id="rId42"/>
    <p:sldId id="332" r:id="rId43"/>
    <p:sldId id="341" r:id="rId44"/>
    <p:sldId id="344" r:id="rId45"/>
    <p:sldId id="352" r:id="rId46"/>
    <p:sldId id="346" r:id="rId47"/>
    <p:sldId id="258" r:id="rId48"/>
    <p:sldId id="369" r:id="rId49"/>
    <p:sldId id="372" r:id="rId50"/>
    <p:sldId id="378" r:id="rId51"/>
    <p:sldId id="377" r:id="rId52"/>
    <p:sldId id="373" r:id="rId53"/>
    <p:sldId id="379" r:id="rId54"/>
    <p:sldId id="380" r:id="rId55"/>
    <p:sldId id="381" r:id="rId56"/>
    <p:sldId id="347" r:id="rId57"/>
    <p:sldId id="301" r:id="rId58"/>
    <p:sldId id="303" r:id="rId59"/>
    <p:sldId id="304" r:id="rId60"/>
    <p:sldId id="1119" r:id="rId61"/>
  </p:sldIdLst>
  <p:sldSz cx="12192000" cy="6858000"/>
  <p:notesSz cx="6858000" cy="9144000"/>
  <p:embeddedFontLst>
    <p:embeddedFont>
      <p:font typeface="Impact" panose="020B0806030902050204" pitchFamily="34" charset="0"/>
      <p:regular r:id="rId63"/>
    </p:embeddedFont>
    <p:embeddedFont>
      <p:font typeface="仿宋_GB2312" panose="02010600030101010101" charset="-122"/>
      <p:regular r:id="rId64"/>
    </p:embeddedFont>
    <p:embeddedFont>
      <p:font typeface="微软雅黑" panose="020B0503020204020204" pitchFamily="34" charset="-122"/>
      <p:regular r:id="rId65"/>
      <p:bold r:id="rId66"/>
    </p:embeddedFont>
    <p:embeddedFont>
      <p:font typeface="Microsoft YaHei UI" panose="020B0503020204020204" pitchFamily="34" charset="-122"/>
      <p:regular r:id="rId67"/>
      <p:bold r:id="rId68"/>
    </p:embeddedFont>
    <p:embeddedFont>
      <p:font typeface="黑体" panose="02010609060101010101" pitchFamily="49" charset="-122"/>
      <p:regular r:id="rId69"/>
    </p:embeddedFont>
    <p:embeddedFont>
      <p:font typeface="等线" panose="02010600030101010101" pitchFamily="2" charset="-122"/>
      <p:regular r:id="rId70"/>
      <p:bold r:id="rId71"/>
    </p:embeddedFont>
    <p:embeddedFont>
      <p:font typeface="Times" panose="02020603050405020304" pitchFamily="18" charset="0"/>
      <p:regular r:id="rId72"/>
      <p:bold r:id="rId73"/>
      <p:italic r:id="rId74"/>
      <p:boldItalic r:id="rId75"/>
    </p:embeddedFont>
  </p:embeddedFontLst>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五大页面" id="{9DF5A4D2-E6B9-402F-80FD-80643A0127B4}">
          <p14:sldIdLst>
            <p14:sldId id="306"/>
            <p14:sldId id="300"/>
            <p14:sldId id="1108"/>
            <p14:sldId id="1109"/>
            <p14:sldId id="1110"/>
            <p14:sldId id="1097"/>
            <p14:sldId id="1118"/>
          </p14:sldIdLst>
        </p14:section>
        <p14:section name="图片文字类" id="{71938D6D-8B1E-4DE0-BC55-368CDFE23A45}">
          <p14:sldIdLst>
            <p14:sldId id="1098"/>
            <p14:sldId id="325"/>
            <p14:sldId id="1099"/>
            <p14:sldId id="312"/>
            <p14:sldId id="1117"/>
            <p14:sldId id="1111"/>
            <p14:sldId id="293"/>
            <p14:sldId id="1101"/>
            <p14:sldId id="1094"/>
            <p14:sldId id="343"/>
            <p14:sldId id="1116"/>
            <p14:sldId id="1100"/>
          </p14:sldIdLst>
        </p14:section>
        <p14:section name="图标文字类" id="{72D34C5D-D677-4C01-BB65-AA7AB771A514}">
          <p14:sldIdLst>
            <p14:sldId id="404"/>
            <p14:sldId id="1113"/>
            <p14:sldId id="1114"/>
            <p14:sldId id="1115"/>
            <p14:sldId id="1112"/>
            <p14:sldId id="330"/>
            <p14:sldId id="261"/>
            <p14:sldId id="1104"/>
          </p14:sldIdLst>
        </p14:section>
        <p14:section name="图表文字类" id="{ECE088FB-3BF6-4F55-8B36-04FA0FF89BCB}">
          <p14:sldIdLst>
            <p14:sldId id="292"/>
            <p14:sldId id="331"/>
            <p14:sldId id="321"/>
            <p14:sldId id="1105"/>
          </p14:sldIdLst>
        </p14:section>
        <p14:section name="逻辑关系类" id="{DA4401D1-3596-4AE1-8D15-41123516012F}">
          <p14:sldIdLst>
            <p14:sldId id="315"/>
            <p14:sldId id="1106"/>
            <p14:sldId id="1090"/>
            <p14:sldId id="302"/>
          </p14:sldIdLst>
        </p14:section>
        <p14:section name="人员介绍类" id="{BB052898-1BF0-4680-81A6-FF7DA92C0267}">
          <p14:sldIdLst>
            <p14:sldId id="290"/>
            <p14:sldId id="1102"/>
            <p14:sldId id="339"/>
            <p14:sldId id="403"/>
            <p14:sldId id="332"/>
            <p14:sldId id="341"/>
            <p14:sldId id="344"/>
            <p14:sldId id="352"/>
            <p14:sldId id="346"/>
            <p14:sldId id="258"/>
            <p14:sldId id="369"/>
            <p14:sldId id="372"/>
            <p14:sldId id="378"/>
            <p14:sldId id="377"/>
            <p14:sldId id="373"/>
            <p14:sldId id="379"/>
            <p14:sldId id="380"/>
            <p14:sldId id="381"/>
            <p14:sldId id="347"/>
            <p14:sldId id="301"/>
            <p14:sldId id="303"/>
            <p14:sldId id="304"/>
            <p14:sldId id="1119"/>
          </p14:sldIdLst>
        </p14:section>
      </p14:sectionLst>
    </p:ex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BBB"/>
    <a:srgbClr val="DCEBF9"/>
    <a:srgbClr val="B8E4FD"/>
    <a:srgbClr val="ABE1FF"/>
    <a:srgbClr val="002162"/>
    <a:srgbClr val="0078BD"/>
    <a:srgbClr val="EBF8FF"/>
    <a:srgbClr val="D1EFFF"/>
    <a:srgbClr val="E1F4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60" autoAdjust="0"/>
    <p:restoredTop sz="94660"/>
  </p:normalViewPr>
  <p:slideViewPr>
    <p:cSldViewPr snapToGrid="0" showGuides="1">
      <p:cViewPr varScale="1">
        <p:scale>
          <a:sx n="107" d="100"/>
          <a:sy n="107" d="100"/>
        </p:scale>
        <p:origin x="744" y="84"/>
      </p:cViewPr>
      <p:guideLst>
        <p:guide pos="416"/>
        <p:guide pos="7256"/>
        <p:guide orient="horz" pos="648"/>
        <p:guide orient="horz" pos="712"/>
        <p:guide orient="horz" pos="3928"/>
        <p:guide orient="horz" pos="3864"/>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font" Target="fonts/font1.fntdata"/><Relationship Id="rId68" Type="http://schemas.openxmlformats.org/officeDocument/2006/relationships/font" Target="fonts/font6.fntdata"/><Relationship Id="rId16" Type="http://schemas.openxmlformats.org/officeDocument/2006/relationships/slide" Target="slides/slide1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font" Target="fonts/font4.fntdata"/><Relationship Id="rId74" Type="http://schemas.openxmlformats.org/officeDocument/2006/relationships/font" Target="fonts/font12.fntdata"/><Relationship Id="rId79"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font" Target="fonts/font2.fntdata"/><Relationship Id="rId69" Type="http://schemas.openxmlformats.org/officeDocument/2006/relationships/font" Target="fonts/font7.fntdata"/><Relationship Id="rId77"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font" Target="fonts/font10.fntdata"/><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font" Target="fonts/font5.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70" Type="http://schemas.openxmlformats.org/officeDocument/2006/relationships/font" Target="fonts/font8.fntdata"/><Relationship Id="rId75"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font" Target="fonts/font3.fntdata"/><Relationship Id="rId73" Type="http://schemas.openxmlformats.org/officeDocument/2006/relationships/font" Target="fonts/font11.fntdata"/><Relationship Id="rId78"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tags" Target="tags/tag1.xml"/><Relationship Id="rId7" Type="http://schemas.openxmlformats.org/officeDocument/2006/relationships/slide" Target="slides/slide4.xml"/><Relationship Id="rId71" Type="http://schemas.openxmlformats.org/officeDocument/2006/relationships/font" Target="fonts/font9.fntdata"/><Relationship Id="rId2" Type="http://schemas.openxmlformats.org/officeDocument/2006/relationships/slideMaster" Target="slideMasters/slideMaster2.xml"/><Relationship Id="rId29" Type="http://schemas.openxmlformats.org/officeDocument/2006/relationships/slide" Target="slides/slide2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047478091674914E-2"/>
          <c:y val="7.3462452460944003E-2"/>
          <c:w val="0.92995252190832511"/>
          <c:h val="0.91919096095656616"/>
        </c:manualLayout>
      </c:layout>
      <c:barChart>
        <c:barDir val="bar"/>
        <c:grouping val="clustered"/>
        <c:varyColors val="0"/>
        <c:ser>
          <c:idx val="0"/>
          <c:order val="0"/>
          <c:tx>
            <c:strRef>
              <c:f>Sheet1!$B$1</c:f>
              <c:strCache>
                <c:ptCount val="1"/>
                <c:pt idx="0">
                  <c:v>总</c:v>
                </c:pt>
              </c:strCache>
            </c:strRef>
          </c:tx>
          <c:spPr>
            <a:pattFill prst="wdUpDiag">
              <a:fgClr>
                <a:schemeClr val="bg1">
                  <a:lumMod val="85000"/>
                </a:schemeClr>
              </a:fgClr>
              <a:bgClr>
                <a:schemeClr val="bg1">
                  <a:lumMod val="95000"/>
                </a:schemeClr>
              </a:bgClr>
            </a:pattFill>
            <a:ln>
              <a:noFill/>
            </a:ln>
            <a:effectLst/>
          </c:spPr>
          <c:invertIfNegative val="0"/>
          <c:dLbls>
            <c:delete val="1"/>
          </c:dLbls>
          <c:cat>
            <c:strRef>
              <c:f>Sheet1!$A$2</c:f>
              <c:strCache>
                <c:ptCount val="1"/>
                <c:pt idx="0">
                  <c:v>项目进度</c:v>
                </c:pt>
              </c:strCache>
            </c:strRef>
          </c:cat>
          <c:val>
            <c:numRef>
              <c:f>Sheet1!$B$2</c:f>
              <c:numCache>
                <c:formatCode>0%</c:formatCode>
                <c:ptCount val="1"/>
                <c:pt idx="0">
                  <c:v>1</c:v>
                </c:pt>
              </c:numCache>
            </c:numRef>
          </c:val>
          <c:extLst xmlns:c16r2="http://schemas.microsoft.com/office/drawing/2015/06/chart">
            <c:ext xmlns:c16="http://schemas.microsoft.com/office/drawing/2014/chart" uri="{C3380CC4-5D6E-409C-BE32-E72D297353CC}">
              <c16:uniqueId val="{00000000-68B7-4709-811F-FB163C3A6F28}"/>
            </c:ext>
          </c:extLst>
        </c:ser>
        <c:ser>
          <c:idx val="1"/>
          <c:order val="1"/>
          <c:tx>
            <c:strRef>
              <c:f>Sheet1!$C$1</c:f>
              <c:strCache>
                <c:ptCount val="1"/>
                <c:pt idx="0">
                  <c:v>改这一列</c:v>
                </c:pt>
              </c:strCache>
            </c:strRef>
          </c:tx>
          <c:spPr>
            <a:solidFill>
              <a:schemeClr val="accent2"/>
            </a:solidFill>
            <a:ln>
              <a:noFill/>
            </a:ln>
            <a:effectLst/>
          </c:spPr>
          <c:invertIfNegative val="0"/>
          <c:dPt>
            <c:idx val="0"/>
            <c:invertIfNegative val="0"/>
            <c:bubble3D val="0"/>
            <c:spPr>
              <a:gradFill flip="none" rotWithShape="1">
                <a:gsLst>
                  <a:gs pos="0">
                    <a:schemeClr val="accent1">
                      <a:lumMod val="75000"/>
                    </a:schemeClr>
                  </a:gs>
                  <a:gs pos="100000">
                    <a:schemeClr val="accent1"/>
                  </a:gs>
                </a:gsLst>
                <a:lin ang="2700000" scaled="1"/>
                <a:tileRect/>
              </a:gradFill>
              <a:ln>
                <a:noFill/>
              </a:ln>
              <a:effectLst/>
            </c:spPr>
            <c:extLst xmlns:c16r2="http://schemas.microsoft.com/office/drawing/2015/06/chart">
              <c:ext xmlns:c16="http://schemas.microsoft.com/office/drawing/2014/chart" uri="{C3380CC4-5D6E-409C-BE32-E72D297353CC}">
                <c16:uniqueId val="{00000002-68B7-4709-811F-FB163C3A6F28}"/>
              </c:ext>
            </c:extLst>
          </c:dPt>
          <c:dLbls>
            <c:dLbl>
              <c:idx val="0"/>
              <c:layout>
                <c:manualLayout>
                  <c:x val="-4.6813538521976408E-2"/>
                  <c:y val="-1.1111004181062175E-2"/>
                </c:manualLayout>
              </c:layout>
              <c:tx>
                <c:rich>
                  <a:bodyPr rot="0" spcFirstLastPara="1" vertOverflow="ellipsis" vert="horz" wrap="square" anchor="ctr" anchorCtr="1"/>
                  <a:lstStyle/>
                  <a:p>
                    <a:pPr>
                      <a:defRPr sz="1800" b="1" i="0" u="none" strike="noStrike" kern="1200" baseline="0">
                        <a:solidFill>
                          <a:schemeClr val="bg1"/>
                        </a:solidFill>
                        <a:latin typeface="+mj-ea"/>
                        <a:ea typeface="+mj-ea"/>
                        <a:cs typeface="+mn-ea"/>
                        <a:sym typeface="+mn-lt"/>
                      </a:defRPr>
                    </a:pPr>
                    <a:r>
                      <a:rPr lang="en-US" b="1" dirty="0">
                        <a:latin typeface="+mj-ea"/>
                        <a:ea typeface="+mj-ea"/>
                      </a:rPr>
                      <a:t>80%</a:t>
                    </a:r>
                  </a:p>
                </c:rich>
              </c:tx>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mj-ea"/>
                      <a:ea typeface="+mj-ea"/>
                      <a:cs typeface="+mn-ea"/>
                      <a:sym typeface="+mn-lt"/>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68B7-4709-811F-FB163C3A6F28}"/>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mn-lt"/>
                    <a:ea typeface="+mn-ea"/>
                    <a:cs typeface="+mn-ea"/>
                    <a:sym typeface="+mn-lt"/>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项目进度</c:v>
                </c:pt>
              </c:strCache>
            </c:strRef>
          </c:cat>
          <c:val>
            <c:numRef>
              <c:f>Sheet1!$C$2</c:f>
              <c:numCache>
                <c:formatCode>0%</c:formatCode>
                <c:ptCount val="1"/>
                <c:pt idx="0">
                  <c:v>0.69</c:v>
                </c:pt>
              </c:numCache>
            </c:numRef>
          </c:val>
          <c:extLst xmlns:c16r2="http://schemas.microsoft.com/office/drawing/2015/06/chart">
            <c:ext xmlns:c16="http://schemas.microsoft.com/office/drawing/2014/chart" uri="{C3380CC4-5D6E-409C-BE32-E72D297353CC}">
              <c16:uniqueId val="{00000003-68B7-4709-811F-FB163C3A6F28}"/>
            </c:ext>
          </c:extLst>
        </c:ser>
        <c:dLbls>
          <c:dLblPos val="ctr"/>
          <c:showLegendKey val="0"/>
          <c:showVal val="1"/>
          <c:showCatName val="0"/>
          <c:showSerName val="0"/>
          <c:showPercent val="0"/>
          <c:showBubbleSize val="0"/>
        </c:dLbls>
        <c:gapWidth val="100"/>
        <c:overlap val="100"/>
        <c:axId val="-1571512624"/>
        <c:axId val="-1724248304"/>
      </c:barChart>
      <c:dateAx>
        <c:axId val="-1571512624"/>
        <c:scaling>
          <c:orientation val="minMax"/>
        </c:scaling>
        <c:delete val="1"/>
        <c:axPos val="l"/>
        <c:numFmt formatCode="General" sourceLinked="1"/>
        <c:majorTickMark val="out"/>
        <c:minorTickMark val="none"/>
        <c:tickLblPos val="nextTo"/>
        <c:crossAx val="-1724248304"/>
        <c:crosses val="autoZero"/>
        <c:auto val="0"/>
        <c:lblOffset val="100"/>
        <c:baseTimeUnit val="days"/>
      </c:dateAx>
      <c:valAx>
        <c:axId val="-1724248304"/>
        <c:scaling>
          <c:orientation val="minMax"/>
        </c:scaling>
        <c:delete val="1"/>
        <c:axPos val="b"/>
        <c:numFmt formatCode="0%" sourceLinked="1"/>
        <c:majorTickMark val="out"/>
        <c:minorTickMark val="none"/>
        <c:tickLblPos val="nextTo"/>
        <c:crossAx val="-157151262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gradFill flip="none" rotWithShape="1">
              <a:gsLst>
                <a:gs pos="0">
                  <a:schemeClr val="accent1">
                    <a:alpha val="43000"/>
                  </a:schemeClr>
                </a:gs>
                <a:gs pos="100000">
                  <a:schemeClr val="accent1">
                    <a:alpha val="0"/>
                  </a:schemeClr>
                </a:gs>
              </a:gsLst>
              <a:lin ang="5400000" scaled="1"/>
              <a:tileRect/>
            </a:gradFill>
            <a:ln>
              <a:noFill/>
            </a:ln>
            <a:effectLst/>
          </c:spPr>
          <c:cat>
            <c:strRef>
              <c:f>Sheet1!$A$2:$A$13</c:f>
              <c:strCache>
                <c:ptCount val="12"/>
                <c:pt idx="0">
                  <c:v>A</c:v>
                </c:pt>
                <c:pt idx="1">
                  <c:v>B</c:v>
                </c:pt>
                <c:pt idx="2">
                  <c:v>C</c:v>
                </c:pt>
                <c:pt idx="3">
                  <c:v>D</c:v>
                </c:pt>
                <c:pt idx="4">
                  <c:v>E</c:v>
                </c:pt>
                <c:pt idx="5">
                  <c:v>F</c:v>
                </c:pt>
                <c:pt idx="6">
                  <c:v>G</c:v>
                </c:pt>
                <c:pt idx="7">
                  <c:v>H</c:v>
                </c:pt>
                <c:pt idx="8">
                  <c:v>I</c:v>
                </c:pt>
                <c:pt idx="9">
                  <c:v>J</c:v>
                </c:pt>
                <c:pt idx="10">
                  <c:v>K</c:v>
                </c:pt>
                <c:pt idx="11">
                  <c:v>L</c:v>
                </c:pt>
              </c:strCache>
            </c:strRef>
          </c:cat>
          <c:val>
            <c:numRef>
              <c:f>Sheet1!$B$2:$B$13</c:f>
              <c:numCache>
                <c:formatCode>General</c:formatCode>
                <c:ptCount val="12"/>
                <c:pt idx="0">
                  <c:v>5.5</c:v>
                </c:pt>
                <c:pt idx="1">
                  <c:v>2.5</c:v>
                </c:pt>
                <c:pt idx="2">
                  <c:v>6.5</c:v>
                </c:pt>
                <c:pt idx="3">
                  <c:v>4.5</c:v>
                </c:pt>
                <c:pt idx="4">
                  <c:v>3.5</c:v>
                </c:pt>
                <c:pt idx="5">
                  <c:v>4.4000000000000004</c:v>
                </c:pt>
                <c:pt idx="6">
                  <c:v>1.8</c:v>
                </c:pt>
                <c:pt idx="7">
                  <c:v>3.9</c:v>
                </c:pt>
                <c:pt idx="8">
                  <c:v>8</c:v>
                </c:pt>
                <c:pt idx="9">
                  <c:v>5</c:v>
                </c:pt>
                <c:pt idx="10">
                  <c:v>6</c:v>
                </c:pt>
                <c:pt idx="11">
                  <c:v>7</c:v>
                </c:pt>
              </c:numCache>
            </c:numRef>
          </c:val>
          <c:extLst xmlns:c16r2="http://schemas.microsoft.com/office/drawing/2015/06/chart">
            <c:ext xmlns:c16="http://schemas.microsoft.com/office/drawing/2014/chart" uri="{C3380CC4-5D6E-409C-BE32-E72D297353CC}">
              <c16:uniqueId val="{00000000-3A79-4158-9465-D7CA4621E7C8}"/>
            </c:ext>
          </c:extLst>
        </c:ser>
        <c:dLbls>
          <c:showLegendKey val="0"/>
          <c:showVal val="0"/>
          <c:showCatName val="0"/>
          <c:showSerName val="0"/>
          <c:showPercent val="0"/>
          <c:showBubbleSize val="0"/>
        </c:dLbls>
        <c:axId val="-1387936848"/>
        <c:axId val="-1387945552"/>
      </c:areaChart>
      <c:lineChart>
        <c:grouping val="standard"/>
        <c:varyColors val="0"/>
        <c:ser>
          <c:idx val="1"/>
          <c:order val="1"/>
          <c:tx>
            <c:strRef>
              <c:f>Sheet1!$C$1</c:f>
              <c:strCache>
                <c:ptCount val="1"/>
                <c:pt idx="0">
                  <c:v>辅助</c:v>
                </c:pt>
              </c:strCache>
            </c:strRef>
          </c:tx>
          <c:spPr>
            <a:ln w="31750" cap="rnd">
              <a:solidFill>
                <a:schemeClr val="accent5"/>
              </a:solidFill>
              <a:round/>
            </a:ln>
            <a:effectLst/>
          </c:spPr>
          <c:marker>
            <c:symbol val="circle"/>
            <c:size val="12"/>
            <c:spPr>
              <a:solidFill>
                <a:schemeClr val="bg1"/>
              </a:solidFill>
              <a:ln w="31750">
                <a:solidFill>
                  <a:schemeClr val="accent1"/>
                </a:solidFill>
              </a:ln>
              <a:effectLst/>
            </c:spPr>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A</c:v>
                </c:pt>
                <c:pt idx="1">
                  <c:v>B</c:v>
                </c:pt>
                <c:pt idx="2">
                  <c:v>C</c:v>
                </c:pt>
                <c:pt idx="3">
                  <c:v>D</c:v>
                </c:pt>
                <c:pt idx="4">
                  <c:v>E</c:v>
                </c:pt>
                <c:pt idx="5">
                  <c:v>F</c:v>
                </c:pt>
                <c:pt idx="6">
                  <c:v>G</c:v>
                </c:pt>
                <c:pt idx="7">
                  <c:v>H</c:v>
                </c:pt>
                <c:pt idx="8">
                  <c:v>I</c:v>
                </c:pt>
                <c:pt idx="9">
                  <c:v>J</c:v>
                </c:pt>
                <c:pt idx="10">
                  <c:v>K</c:v>
                </c:pt>
                <c:pt idx="11">
                  <c:v>L</c:v>
                </c:pt>
              </c:strCache>
            </c:strRef>
          </c:cat>
          <c:val>
            <c:numRef>
              <c:f>Sheet1!$C$2:$C$13</c:f>
              <c:numCache>
                <c:formatCode>General</c:formatCode>
                <c:ptCount val="12"/>
                <c:pt idx="0">
                  <c:v>5.5</c:v>
                </c:pt>
                <c:pt idx="1">
                  <c:v>2.5</c:v>
                </c:pt>
                <c:pt idx="2">
                  <c:v>6.5</c:v>
                </c:pt>
                <c:pt idx="3">
                  <c:v>4.5</c:v>
                </c:pt>
                <c:pt idx="4">
                  <c:v>3.5</c:v>
                </c:pt>
                <c:pt idx="5">
                  <c:v>4.4000000000000004</c:v>
                </c:pt>
                <c:pt idx="6">
                  <c:v>1.8</c:v>
                </c:pt>
                <c:pt idx="7">
                  <c:v>3.9</c:v>
                </c:pt>
                <c:pt idx="8">
                  <c:v>8</c:v>
                </c:pt>
                <c:pt idx="9">
                  <c:v>5</c:v>
                </c:pt>
                <c:pt idx="10">
                  <c:v>6</c:v>
                </c:pt>
                <c:pt idx="11">
                  <c:v>7</c:v>
                </c:pt>
              </c:numCache>
            </c:numRef>
          </c:val>
          <c:smooth val="0"/>
          <c:extLst xmlns:c16r2="http://schemas.microsoft.com/office/drawing/2015/06/chart">
            <c:ext xmlns:c16="http://schemas.microsoft.com/office/drawing/2014/chart" uri="{C3380CC4-5D6E-409C-BE32-E72D297353CC}">
              <c16:uniqueId val="{00000001-3A79-4158-9465-D7CA4621E7C8}"/>
            </c:ext>
          </c:extLst>
        </c:ser>
        <c:dLbls>
          <c:showLegendKey val="0"/>
          <c:showVal val="0"/>
          <c:showCatName val="0"/>
          <c:showSerName val="0"/>
          <c:showPercent val="0"/>
          <c:showBubbleSize val="0"/>
        </c:dLbls>
        <c:marker val="1"/>
        <c:smooth val="0"/>
        <c:axId val="-1387936848"/>
        <c:axId val="-1387945552"/>
      </c:lineChart>
      <c:catAx>
        <c:axId val="-1387936848"/>
        <c:scaling>
          <c:orientation val="minMax"/>
        </c:scaling>
        <c:delete val="0"/>
        <c:axPos val="b"/>
        <c:numFmt formatCode="General" sourceLinked="1"/>
        <c:majorTickMark val="none"/>
        <c:minorTickMark val="none"/>
        <c:tickLblPos val="nextTo"/>
        <c:spPr>
          <a:noFill/>
          <a:ln w="12700" cap="flat" cmpd="sng" algn="ctr">
            <a:solidFill>
              <a:schemeClr val="bg1">
                <a:lumMod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387945552"/>
        <c:crosses val="autoZero"/>
        <c:auto val="1"/>
        <c:lblAlgn val="ctr"/>
        <c:lblOffset val="100"/>
        <c:noMultiLvlLbl val="0"/>
      </c:catAx>
      <c:valAx>
        <c:axId val="-1387945552"/>
        <c:scaling>
          <c:orientation val="minMax"/>
        </c:scaling>
        <c:delete val="1"/>
        <c:axPos val="l"/>
        <c:numFmt formatCode="General" sourceLinked="1"/>
        <c:majorTickMark val="none"/>
        <c:minorTickMark val="none"/>
        <c:tickLblPos val="nextTo"/>
        <c:crossAx val="-138793684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61466518299847E-2"/>
          <c:y val="2.693056694530261E-2"/>
          <c:w val="0.91127488213648233"/>
          <c:h val="0.82757574390630861"/>
        </c:manualLayout>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0E00-46AF-8520-461CB7D476EF}"/>
            </c:ext>
          </c:extLst>
        </c:ser>
        <c:ser>
          <c:idx val="1"/>
          <c:order val="1"/>
          <c:tx>
            <c:strRef>
              <c:f>Sheet1!$C$1</c:f>
              <c:strCache>
                <c:ptCount val="1"/>
                <c:pt idx="0">
                  <c:v>系列 2</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0E00-46AF-8520-461CB7D476EF}"/>
            </c:ext>
          </c:extLst>
        </c:ser>
        <c:ser>
          <c:idx val="2"/>
          <c:order val="2"/>
          <c:tx>
            <c:strRef>
              <c:f>Sheet1!$D$1</c:f>
              <c:strCache>
                <c:ptCount val="1"/>
                <c:pt idx="0">
                  <c:v>系列 3</c:v>
                </c:pt>
              </c:strCache>
            </c:strRef>
          </c:tx>
          <c:spPr>
            <a:solidFill>
              <a:schemeClr val="bg1">
                <a:lumMod val="75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0E00-46AF-8520-461CB7D476EF}"/>
            </c:ext>
          </c:extLst>
        </c:ser>
        <c:dLbls>
          <c:dLblPos val="outEnd"/>
          <c:showLegendKey val="0"/>
          <c:showVal val="1"/>
          <c:showCatName val="0"/>
          <c:showSerName val="0"/>
          <c:showPercent val="0"/>
          <c:showBubbleSize val="0"/>
        </c:dLbls>
        <c:gapWidth val="219"/>
        <c:overlap val="-27"/>
        <c:axId val="-1387940656"/>
        <c:axId val="-1387945008"/>
      </c:barChart>
      <c:catAx>
        <c:axId val="-1387940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387945008"/>
        <c:crosses val="autoZero"/>
        <c:auto val="1"/>
        <c:lblAlgn val="ctr"/>
        <c:lblOffset val="100"/>
        <c:noMultiLvlLbl val="0"/>
      </c:catAx>
      <c:valAx>
        <c:axId val="-1387945008"/>
        <c:scaling>
          <c:orientation val="minMax"/>
        </c:scaling>
        <c:delete val="1"/>
        <c:axPos val="l"/>
        <c:numFmt formatCode="General" sourceLinked="1"/>
        <c:majorTickMark val="out"/>
        <c:minorTickMark val="none"/>
        <c:tickLblPos val="nextTo"/>
        <c:crossAx val="-1387940656"/>
        <c:crosses val="autoZero"/>
        <c:crossBetween val="between"/>
      </c:valAx>
      <c:spPr>
        <a:noFill/>
        <a:ln>
          <a:noFill/>
        </a:ln>
        <a:effectLst/>
      </c:spPr>
    </c:plotArea>
    <c:legend>
      <c:legendPos val="b"/>
      <c:layout>
        <c:manualLayout>
          <c:xMode val="edge"/>
          <c:yMode val="edge"/>
          <c:x val="4.4752623426303234E-2"/>
          <c:y val="6.9753831099657743E-2"/>
          <c:w val="0.40771908525412603"/>
          <c:h val="4.709514220380327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5272-5442-AAF8-EA72751F1E81}"/>
              </c:ext>
            </c:extLst>
          </c:dPt>
          <c:dPt>
            <c:idx val="1"/>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2-5272-5442-AAF8-EA72751F1E81}"/>
              </c:ext>
            </c:extLst>
          </c:dPt>
          <c:dPt>
            <c:idx val="2"/>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5-C4AF-F941-AC00-400F5888AF50}"/>
              </c:ext>
            </c:extLst>
          </c:dPt>
          <c:cat>
            <c:strRef>
              <c:f>Sheet1!$A$2:$A$4</c:f>
              <c:strCache>
                <c:ptCount val="3"/>
                <c:pt idx="0">
                  <c:v>第一季度</c:v>
                </c:pt>
                <c:pt idx="1">
                  <c:v>第二季度</c:v>
                </c:pt>
                <c:pt idx="2">
                  <c:v>第三季度</c:v>
                </c:pt>
              </c:strCache>
            </c:strRef>
          </c:cat>
          <c:val>
            <c:numRef>
              <c:f>Sheet1!$B$2:$B$4</c:f>
              <c:numCache>
                <c:formatCode>General</c:formatCode>
                <c:ptCount val="3"/>
                <c:pt idx="0">
                  <c:v>60</c:v>
                </c:pt>
                <c:pt idx="1">
                  <c:v>25</c:v>
                </c:pt>
                <c:pt idx="2">
                  <c:v>15</c:v>
                </c:pt>
              </c:numCache>
            </c:numRef>
          </c:val>
          <c:extLst xmlns:c16r2="http://schemas.microsoft.com/office/drawing/2015/06/chart">
            <c:ext xmlns:c16="http://schemas.microsoft.com/office/drawing/2014/chart" uri="{C3380CC4-5D6E-409C-BE32-E72D297353CC}">
              <c16:uniqueId val="{00000000-5272-5442-AAF8-EA72751F1E8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0.64293</cdr:x>
      <cdr:y>0.054</cdr:y>
    </cdr:from>
    <cdr:to>
      <cdr:x>1</cdr:x>
      <cdr:y>0.24009</cdr:y>
    </cdr:to>
    <cdr:sp macro="" textlink="">
      <cdr:nvSpPr>
        <cdr:cNvPr id="2" name="任意形状 1">
          <a:extLst xmlns:a="http://schemas.openxmlformats.org/drawingml/2006/main">
            <a:ext uri="{FF2B5EF4-FFF2-40B4-BE49-F238E27FC236}">
              <a16:creationId xmlns:a16="http://schemas.microsoft.com/office/drawing/2014/main" xmlns="" id="{88671D76-0561-C243-8FDA-53F1B558F776}"/>
            </a:ext>
          </a:extLst>
        </cdr:cNvPr>
        <cdr:cNvSpPr/>
      </cdr:nvSpPr>
      <cdr:spPr>
        <a:xfrm xmlns:a="http://schemas.openxmlformats.org/drawingml/2006/main">
          <a:off x="3057599" y="177610"/>
          <a:ext cx="1549190" cy="612119"/>
        </a:xfrm>
        <a:custGeom xmlns:a="http://schemas.openxmlformats.org/drawingml/2006/main">
          <a:avLst/>
          <a:gdLst>
            <a:gd name="connsiteX0" fmla="*/ 0 w 1549190"/>
            <a:gd name="connsiteY0" fmla="*/ 612119 h 612119"/>
            <a:gd name="connsiteX1" fmla="*/ 612119 w 1549190"/>
            <a:gd name="connsiteY1" fmla="*/ 0 h 612119"/>
            <a:gd name="connsiteX2" fmla="*/ 1549190 w 1549190"/>
            <a:gd name="connsiteY2" fmla="*/ 0 h 612119"/>
            <a:gd name="connsiteX3" fmla="*/ 1549190 w 1549190"/>
            <a:gd name="connsiteY3" fmla="*/ 68013 h 612119"/>
          </a:gdLst>
          <a:ahLst/>
          <a:cxnLst>
            <a:cxn ang="0">
              <a:pos x="connsiteX0" y="connsiteY0"/>
            </a:cxn>
            <a:cxn ang="0">
              <a:pos x="connsiteX1" y="connsiteY1"/>
            </a:cxn>
            <a:cxn ang="0">
              <a:pos x="connsiteX2" y="connsiteY2"/>
            </a:cxn>
            <a:cxn ang="0">
              <a:pos x="connsiteX3" y="connsiteY3"/>
            </a:cxn>
          </a:cxnLst>
          <a:rect l="l" t="t" r="r" b="b"/>
          <a:pathLst>
            <a:path w="1549190" h="612119">
              <a:moveTo>
                <a:pt x="0" y="612119"/>
              </a:moveTo>
              <a:lnTo>
                <a:pt x="612119" y="0"/>
              </a:lnTo>
              <a:lnTo>
                <a:pt x="1549190" y="0"/>
              </a:lnTo>
              <a:lnTo>
                <a:pt x="1549190" y="68013"/>
              </a:lnTo>
            </a:path>
          </a:pathLst>
        </a:cu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rtlCol="0" anchor="ctr"/>
        <a:lstStyle xmlns:a="http://schemas.openxmlformats.org/drawingml/2006/main"/>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4DE518-3FA2-43AD-AD58-6ED6513E9942}" type="datetimeFigureOut">
              <a:rPr lang="zh-CN" altLang="en-US" smtClean="0"/>
              <a:t>2020/5/15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AEE7E2-A8CE-46C5-8DAF-854DF38CDCC3}" type="slidenum">
              <a:rPr lang="zh-CN" altLang="en-US" smtClean="0"/>
              <a:t>‹#›</a:t>
            </a:fld>
            <a:endParaRPr lang="zh-CN" altLang="en-US"/>
          </a:p>
        </p:txBody>
      </p:sp>
    </p:spTree>
    <p:extLst>
      <p:ext uri="{BB962C8B-B14F-4D97-AF65-F5344CB8AC3E}">
        <p14:creationId xmlns:p14="http://schemas.microsoft.com/office/powerpoint/2010/main" val="2972765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6</a:t>
            </a:fld>
            <a:endParaRPr lang="zh-CN" altLang="en-US"/>
          </a:p>
        </p:txBody>
      </p:sp>
    </p:spTree>
    <p:extLst>
      <p:ext uri="{BB962C8B-B14F-4D97-AF65-F5344CB8AC3E}">
        <p14:creationId xmlns:p14="http://schemas.microsoft.com/office/powerpoint/2010/main" val="367025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24</a:t>
            </a:fld>
            <a:endParaRPr lang="zh-CN" altLang="en-US"/>
          </a:p>
        </p:txBody>
      </p:sp>
    </p:spTree>
    <p:extLst>
      <p:ext uri="{BB962C8B-B14F-4D97-AF65-F5344CB8AC3E}">
        <p14:creationId xmlns:p14="http://schemas.microsoft.com/office/powerpoint/2010/main" val="26777466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28</a:t>
            </a:fld>
            <a:endParaRPr lang="zh-CN" altLang="en-US"/>
          </a:p>
        </p:txBody>
      </p:sp>
    </p:spTree>
    <p:extLst>
      <p:ext uri="{BB962C8B-B14F-4D97-AF65-F5344CB8AC3E}">
        <p14:creationId xmlns:p14="http://schemas.microsoft.com/office/powerpoint/2010/main" val="4108002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2AEE7E2-A8CE-46C5-8DAF-854DF38CDCC3}" type="slidenum">
              <a:rPr lang="zh-CN" altLang="en-US" smtClean="0"/>
              <a:t>30</a:t>
            </a:fld>
            <a:endParaRPr lang="zh-CN" altLang="en-US"/>
          </a:p>
        </p:txBody>
      </p:sp>
    </p:spTree>
    <p:extLst>
      <p:ext uri="{BB962C8B-B14F-4D97-AF65-F5344CB8AC3E}">
        <p14:creationId xmlns:p14="http://schemas.microsoft.com/office/powerpoint/2010/main" val="3609215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C01F1ACF-8A47-054F-AF08-81A8D40AC61B}" type="slidenum">
              <a:rPr kumimoji="1" lang="zh-CN" altLang="en-US" smtClean="0"/>
              <a:t>33</a:t>
            </a:fld>
            <a:endParaRPr kumimoji="1" lang="zh-CN" altLang="en-US"/>
          </a:p>
        </p:txBody>
      </p:sp>
    </p:spTree>
    <p:extLst>
      <p:ext uri="{BB962C8B-B14F-4D97-AF65-F5344CB8AC3E}">
        <p14:creationId xmlns:p14="http://schemas.microsoft.com/office/powerpoint/2010/main" val="2050112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34</a:t>
            </a:fld>
            <a:endParaRPr lang="zh-CN" altLang="en-US"/>
          </a:p>
        </p:txBody>
      </p:sp>
    </p:spTree>
    <p:extLst>
      <p:ext uri="{BB962C8B-B14F-4D97-AF65-F5344CB8AC3E}">
        <p14:creationId xmlns:p14="http://schemas.microsoft.com/office/powerpoint/2010/main" val="3453199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35</a:t>
            </a:fld>
            <a:endParaRPr lang="zh-CN" altLang="en-US"/>
          </a:p>
        </p:txBody>
      </p:sp>
    </p:spTree>
    <p:extLst>
      <p:ext uri="{BB962C8B-B14F-4D97-AF65-F5344CB8AC3E}">
        <p14:creationId xmlns:p14="http://schemas.microsoft.com/office/powerpoint/2010/main" val="2862358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51E70F-E40A-43E3-B678-78176522D1AC}" type="slidenum">
              <a:rPr lang="zh-CN" altLang="en-US" smtClean="0"/>
              <a:t>8</a:t>
            </a:fld>
            <a:endParaRPr lang="zh-CN" altLang="en-US"/>
          </a:p>
        </p:txBody>
      </p:sp>
    </p:spTree>
    <p:extLst>
      <p:ext uri="{BB962C8B-B14F-4D97-AF65-F5344CB8AC3E}">
        <p14:creationId xmlns:p14="http://schemas.microsoft.com/office/powerpoint/2010/main" val="3931416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11</a:t>
            </a:fld>
            <a:endParaRPr lang="zh-CN" altLang="en-US"/>
          </a:p>
        </p:txBody>
      </p:sp>
    </p:spTree>
    <p:extLst>
      <p:ext uri="{BB962C8B-B14F-4D97-AF65-F5344CB8AC3E}">
        <p14:creationId xmlns:p14="http://schemas.microsoft.com/office/powerpoint/2010/main" val="2040998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12</a:t>
            </a:fld>
            <a:endParaRPr lang="zh-CN" altLang="en-US"/>
          </a:p>
        </p:txBody>
      </p:sp>
    </p:spTree>
    <p:extLst>
      <p:ext uri="{BB962C8B-B14F-4D97-AF65-F5344CB8AC3E}">
        <p14:creationId xmlns:p14="http://schemas.microsoft.com/office/powerpoint/2010/main" val="2523581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1F77DA-D2D3-4324-80BD-E7CB5DF3C0A6}" type="slidenum">
              <a:rPr lang="zh-CN" altLang="en-US" smtClean="0"/>
              <a:t>13</a:t>
            </a:fld>
            <a:endParaRPr lang="zh-CN" altLang="en-US"/>
          </a:p>
        </p:txBody>
      </p:sp>
    </p:spTree>
    <p:extLst>
      <p:ext uri="{BB962C8B-B14F-4D97-AF65-F5344CB8AC3E}">
        <p14:creationId xmlns:p14="http://schemas.microsoft.com/office/powerpoint/2010/main" val="2947599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14</a:t>
            </a:fld>
            <a:endParaRPr lang="zh-CN" altLang="en-US"/>
          </a:p>
        </p:txBody>
      </p:sp>
    </p:spTree>
    <p:extLst>
      <p:ext uri="{BB962C8B-B14F-4D97-AF65-F5344CB8AC3E}">
        <p14:creationId xmlns:p14="http://schemas.microsoft.com/office/powerpoint/2010/main" val="2525833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15</a:t>
            </a:fld>
            <a:endParaRPr lang="zh-CN" altLang="en-US"/>
          </a:p>
        </p:txBody>
      </p:sp>
    </p:spTree>
    <p:extLst>
      <p:ext uri="{BB962C8B-B14F-4D97-AF65-F5344CB8AC3E}">
        <p14:creationId xmlns:p14="http://schemas.microsoft.com/office/powerpoint/2010/main" val="2653548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522428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1F77DA-D2D3-4324-80BD-E7CB5DF3C0A6}" type="slidenum">
              <a:rPr lang="zh-CN" altLang="en-US" smtClean="0"/>
              <a:t>19</a:t>
            </a:fld>
            <a:endParaRPr lang="zh-CN" altLang="en-US"/>
          </a:p>
        </p:txBody>
      </p:sp>
    </p:spTree>
    <p:extLst>
      <p:ext uri="{BB962C8B-B14F-4D97-AF65-F5344CB8AC3E}">
        <p14:creationId xmlns:p14="http://schemas.microsoft.com/office/powerpoint/2010/main" val="41563317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69B1BF4-6B3B-4ED4-A961-553EB1D6A23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descr="街道边的建筑和树&#10;&#10;描述已自动生成">
            <a:extLst>
              <a:ext uri="{FF2B5EF4-FFF2-40B4-BE49-F238E27FC236}">
                <a16:creationId xmlns:a16="http://schemas.microsoft.com/office/drawing/2014/main" xmlns="" id="{D0DC43BF-7629-4C15-90DB-A5F696CB3AC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0096" cy="3820891"/>
          </a:xfrm>
          <a:custGeom>
            <a:avLst/>
            <a:gdLst>
              <a:gd name="connsiteX0" fmla="*/ 0 w 12190096"/>
              <a:gd name="connsiteY0" fmla="*/ 0 h 3820891"/>
              <a:gd name="connsiteX1" fmla="*/ 12190096 w 12190096"/>
              <a:gd name="connsiteY1" fmla="*/ 0 h 3820891"/>
              <a:gd name="connsiteX2" fmla="*/ 12190096 w 12190096"/>
              <a:gd name="connsiteY2" fmla="*/ 2822842 h 3820891"/>
              <a:gd name="connsiteX3" fmla="*/ 11918436 w 12190096"/>
              <a:gd name="connsiteY3" fmla="*/ 2925857 h 3820891"/>
              <a:gd name="connsiteX4" fmla="*/ 6094096 w 12190096"/>
              <a:gd name="connsiteY4" fmla="*/ 3820891 h 3820891"/>
              <a:gd name="connsiteX5" fmla="*/ 269756 w 12190096"/>
              <a:gd name="connsiteY5" fmla="*/ 2925857 h 3820891"/>
              <a:gd name="connsiteX6" fmla="*/ 0 w 12190096"/>
              <a:gd name="connsiteY6" fmla="*/ 2823564 h 382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0096" h="3820891">
                <a:moveTo>
                  <a:pt x="0" y="0"/>
                </a:moveTo>
                <a:lnTo>
                  <a:pt x="12190096" y="0"/>
                </a:lnTo>
                <a:lnTo>
                  <a:pt x="12190096" y="2822842"/>
                </a:lnTo>
                <a:lnTo>
                  <a:pt x="11918436" y="2925857"/>
                </a:lnTo>
                <a:cubicBezTo>
                  <a:pt x="10380122" y="3481957"/>
                  <a:pt x="8336625" y="3820891"/>
                  <a:pt x="6094096" y="3820891"/>
                </a:cubicBezTo>
                <a:cubicBezTo>
                  <a:pt x="3851568" y="3820891"/>
                  <a:pt x="1808070" y="3481957"/>
                  <a:pt x="269756" y="2925857"/>
                </a:cubicBezTo>
                <a:lnTo>
                  <a:pt x="0" y="2823564"/>
                </a:lnTo>
                <a:close/>
              </a:path>
            </a:pathLst>
          </a:custGeom>
        </p:spPr>
      </p:pic>
      <p:sp>
        <p:nvSpPr>
          <p:cNvPr id="54" name="任意多边形: 形状 53">
            <a:extLst>
              <a:ext uri="{FF2B5EF4-FFF2-40B4-BE49-F238E27FC236}">
                <a16:creationId xmlns:a16="http://schemas.microsoft.com/office/drawing/2014/main" xmlns="" id="{26904C37-7AB2-4E19-B038-BCDD64DD2845}"/>
              </a:ext>
            </a:extLst>
          </p:cNvPr>
          <p:cNvSpPr/>
          <p:nvPr userDrawn="1"/>
        </p:nvSpPr>
        <p:spPr>
          <a:xfrm>
            <a:off x="0" y="0"/>
            <a:ext cx="12192000" cy="3820891"/>
          </a:xfrm>
          <a:custGeom>
            <a:avLst/>
            <a:gdLst>
              <a:gd name="connsiteX0" fmla="*/ 0 w 12192000"/>
              <a:gd name="connsiteY0" fmla="*/ 0 h 3820891"/>
              <a:gd name="connsiteX1" fmla="*/ 12192000 w 12192000"/>
              <a:gd name="connsiteY1" fmla="*/ 0 h 3820891"/>
              <a:gd name="connsiteX2" fmla="*/ 12192000 w 12192000"/>
              <a:gd name="connsiteY2" fmla="*/ 2822842 h 3820891"/>
              <a:gd name="connsiteX3" fmla="*/ 11920340 w 12192000"/>
              <a:gd name="connsiteY3" fmla="*/ 2925857 h 3820891"/>
              <a:gd name="connsiteX4" fmla="*/ 6096000 w 12192000"/>
              <a:gd name="connsiteY4" fmla="*/ 3820891 h 3820891"/>
              <a:gd name="connsiteX5" fmla="*/ 271660 w 12192000"/>
              <a:gd name="connsiteY5" fmla="*/ 2925857 h 3820891"/>
              <a:gd name="connsiteX6" fmla="*/ 0 w 12192000"/>
              <a:gd name="connsiteY6" fmla="*/ 2822842 h 382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820891">
                <a:moveTo>
                  <a:pt x="0" y="0"/>
                </a:moveTo>
                <a:lnTo>
                  <a:pt x="12192000" y="0"/>
                </a:lnTo>
                <a:lnTo>
                  <a:pt x="12192000" y="2822842"/>
                </a:lnTo>
                <a:lnTo>
                  <a:pt x="11920340" y="2925857"/>
                </a:lnTo>
                <a:cubicBezTo>
                  <a:pt x="10382026" y="3481957"/>
                  <a:pt x="8338529" y="3820891"/>
                  <a:pt x="6096000" y="3820891"/>
                </a:cubicBezTo>
                <a:cubicBezTo>
                  <a:pt x="3853472" y="3820891"/>
                  <a:pt x="1809974" y="3481957"/>
                  <a:pt x="271660" y="2925857"/>
                </a:cubicBezTo>
                <a:lnTo>
                  <a:pt x="0" y="2822842"/>
                </a:lnTo>
                <a:close/>
              </a:path>
            </a:pathLst>
          </a:custGeom>
          <a:gradFill flip="none" rotWithShape="1">
            <a:gsLst>
              <a:gs pos="0">
                <a:schemeClr val="accent1">
                  <a:alpha val="80000"/>
                </a:schemeClr>
              </a:gs>
              <a:gs pos="100000">
                <a:schemeClr val="accent1">
                  <a:lumMod val="75000"/>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57" name="图形 3">
            <a:extLst>
              <a:ext uri="{FF2B5EF4-FFF2-40B4-BE49-F238E27FC236}">
                <a16:creationId xmlns:a16="http://schemas.microsoft.com/office/drawing/2014/main" xmlns="" id="{A4C37697-21FB-40A6-A6D7-9EA20DF5EDEE}"/>
              </a:ext>
            </a:extLst>
          </p:cNvPr>
          <p:cNvGrpSpPr/>
          <p:nvPr userDrawn="1"/>
        </p:nvGrpSpPr>
        <p:grpSpPr>
          <a:xfrm>
            <a:off x="5611409" y="778494"/>
            <a:ext cx="969182" cy="1036777"/>
            <a:chOff x="3342957" y="689084"/>
            <a:chExt cx="5379904" cy="5755119"/>
          </a:xfrm>
          <a:solidFill>
            <a:schemeClr val="bg1"/>
          </a:solidFill>
        </p:grpSpPr>
        <p:sp>
          <p:nvSpPr>
            <p:cNvPr id="58" name="任意多边形: 形状 57">
              <a:extLst>
                <a:ext uri="{FF2B5EF4-FFF2-40B4-BE49-F238E27FC236}">
                  <a16:creationId xmlns:a16="http://schemas.microsoft.com/office/drawing/2014/main" xmlns="" id="{89D7A265-8A49-4A39-9FFD-83CF95E2E4AD}"/>
                </a:ext>
              </a:extLst>
            </p:cNvPr>
            <p:cNvSpPr/>
            <p:nvPr/>
          </p:nvSpPr>
          <p:spPr>
            <a:xfrm>
              <a:off x="3342957" y="689084"/>
              <a:ext cx="5379904" cy="5755119"/>
            </a:xfrm>
            <a:custGeom>
              <a:avLst/>
              <a:gdLst>
                <a:gd name="connsiteX0" fmla="*/ 3408210 w 5379904"/>
                <a:gd name="connsiteY0" fmla="*/ 14089 h 5755119"/>
                <a:gd name="connsiteX1" fmla="*/ 3608998 w 5379904"/>
                <a:gd name="connsiteY1" fmla="*/ 9669 h 5755119"/>
                <a:gd name="connsiteX2" fmla="*/ 3661271 w 5379904"/>
                <a:gd name="connsiteY2" fmla="*/ 17061 h 5755119"/>
                <a:gd name="connsiteX3" fmla="*/ 3690760 w 5379904"/>
                <a:gd name="connsiteY3" fmla="*/ 25214 h 5755119"/>
                <a:gd name="connsiteX4" fmla="*/ 3721850 w 5379904"/>
                <a:gd name="connsiteY4" fmla="*/ 33139 h 5755119"/>
                <a:gd name="connsiteX5" fmla="*/ 3750425 w 5379904"/>
                <a:gd name="connsiteY5" fmla="*/ 45179 h 5755119"/>
                <a:gd name="connsiteX6" fmla="*/ 3766884 w 5379904"/>
                <a:gd name="connsiteY6" fmla="*/ 47541 h 5755119"/>
                <a:gd name="connsiteX7" fmla="*/ 3781819 w 5379904"/>
                <a:gd name="connsiteY7" fmla="*/ 56609 h 5755119"/>
                <a:gd name="connsiteX8" fmla="*/ 3812680 w 5379904"/>
                <a:gd name="connsiteY8" fmla="*/ 71620 h 5755119"/>
                <a:gd name="connsiteX9" fmla="*/ 4158476 w 5379904"/>
                <a:gd name="connsiteY9" fmla="*/ 452773 h 5755119"/>
                <a:gd name="connsiteX10" fmla="*/ 4359491 w 5379904"/>
                <a:gd name="connsiteY10" fmla="*/ 800930 h 5755119"/>
                <a:gd name="connsiteX11" fmla="*/ 4706963 w 5379904"/>
                <a:gd name="connsiteY11" fmla="*/ 1155946 h 5755119"/>
                <a:gd name="connsiteX12" fmla="*/ 4744835 w 5379904"/>
                <a:gd name="connsiteY12" fmla="*/ 1183759 h 5755119"/>
                <a:gd name="connsiteX13" fmla="*/ 4886490 w 5379904"/>
                <a:gd name="connsiteY13" fmla="*/ 1275656 h 5755119"/>
                <a:gd name="connsiteX14" fmla="*/ 4937316 w 5379904"/>
                <a:gd name="connsiteY14" fmla="*/ 1302707 h 5755119"/>
                <a:gd name="connsiteX15" fmla="*/ 4963910 w 5379904"/>
                <a:gd name="connsiteY15" fmla="*/ 1313451 h 5755119"/>
                <a:gd name="connsiteX16" fmla="*/ 4984103 w 5379904"/>
                <a:gd name="connsiteY16" fmla="*/ 1324501 h 5755119"/>
                <a:gd name="connsiteX17" fmla="*/ 5008868 w 5379904"/>
                <a:gd name="connsiteY17" fmla="*/ 1335397 h 5755119"/>
                <a:gd name="connsiteX18" fmla="*/ 5103889 w 5379904"/>
                <a:gd name="connsiteY18" fmla="*/ 1400091 h 5755119"/>
                <a:gd name="connsiteX19" fmla="*/ 5308258 w 5379904"/>
                <a:gd name="connsiteY19" fmla="*/ 1656809 h 5755119"/>
                <a:gd name="connsiteX20" fmla="*/ 5329136 w 5379904"/>
                <a:gd name="connsiteY20" fmla="*/ 1703976 h 5755119"/>
                <a:gd name="connsiteX21" fmla="*/ 5341709 w 5379904"/>
                <a:gd name="connsiteY21" fmla="*/ 1742458 h 5755119"/>
                <a:gd name="connsiteX22" fmla="*/ 5353139 w 5379904"/>
                <a:gd name="connsiteY22" fmla="*/ 1785739 h 5755119"/>
                <a:gd name="connsiteX23" fmla="*/ 5361064 w 5379904"/>
                <a:gd name="connsiteY23" fmla="*/ 1801817 h 5755119"/>
                <a:gd name="connsiteX24" fmla="*/ 5368837 w 5379904"/>
                <a:gd name="connsiteY24" fmla="*/ 1841060 h 5755119"/>
                <a:gd name="connsiteX25" fmla="*/ 5377371 w 5379904"/>
                <a:gd name="connsiteY25" fmla="*/ 1885104 h 5755119"/>
                <a:gd name="connsiteX26" fmla="*/ 5379124 w 5379904"/>
                <a:gd name="connsiteY26" fmla="*/ 2077433 h 5755119"/>
                <a:gd name="connsiteX27" fmla="*/ 5366169 w 5379904"/>
                <a:gd name="connsiteY27" fmla="*/ 2154547 h 5755119"/>
                <a:gd name="connsiteX28" fmla="*/ 5330203 w 5379904"/>
                <a:gd name="connsiteY28" fmla="*/ 2283401 h 5755119"/>
                <a:gd name="connsiteX29" fmla="*/ 5289208 w 5379904"/>
                <a:gd name="connsiteY29" fmla="*/ 2406083 h 5755119"/>
                <a:gd name="connsiteX30" fmla="*/ 5285245 w 5379904"/>
                <a:gd name="connsiteY30" fmla="*/ 2435344 h 5755119"/>
                <a:gd name="connsiteX31" fmla="*/ 5277092 w 5379904"/>
                <a:gd name="connsiteY31" fmla="*/ 2459500 h 5755119"/>
                <a:gd name="connsiteX32" fmla="*/ 5269548 w 5379904"/>
                <a:gd name="connsiteY32" fmla="*/ 2505067 h 5755119"/>
                <a:gd name="connsiteX33" fmla="*/ 5253622 w 5379904"/>
                <a:gd name="connsiteY33" fmla="*/ 2603060 h 5755119"/>
                <a:gd name="connsiteX34" fmla="*/ 5244478 w 5379904"/>
                <a:gd name="connsiteY34" fmla="*/ 2665316 h 5755119"/>
                <a:gd name="connsiteX35" fmla="*/ 5239144 w 5379904"/>
                <a:gd name="connsiteY35" fmla="*/ 2801257 h 5755119"/>
                <a:gd name="connsiteX36" fmla="*/ 5238611 w 5379904"/>
                <a:gd name="connsiteY36" fmla="*/ 2915023 h 5755119"/>
                <a:gd name="connsiteX37" fmla="*/ 5239830 w 5379904"/>
                <a:gd name="connsiteY37" fmla="*/ 2964172 h 5755119"/>
                <a:gd name="connsiteX38" fmla="*/ 5244935 w 5379904"/>
                <a:gd name="connsiteY38" fmla="*/ 3082663 h 5755119"/>
                <a:gd name="connsiteX39" fmla="*/ 5250803 w 5379904"/>
                <a:gd name="connsiteY39" fmla="*/ 3144080 h 5755119"/>
                <a:gd name="connsiteX40" fmla="*/ 5269395 w 5379904"/>
                <a:gd name="connsiteY40" fmla="*/ 3250227 h 5755119"/>
                <a:gd name="connsiteX41" fmla="*/ 5273129 w 5379904"/>
                <a:gd name="connsiteY41" fmla="*/ 3289013 h 5755119"/>
                <a:gd name="connsiteX42" fmla="*/ 5293018 w 5379904"/>
                <a:gd name="connsiteY42" fmla="*/ 3364146 h 5755119"/>
                <a:gd name="connsiteX43" fmla="*/ 5326164 w 5379904"/>
                <a:gd name="connsiteY43" fmla="*/ 3474560 h 5755119"/>
                <a:gd name="connsiteX44" fmla="*/ 5330737 w 5379904"/>
                <a:gd name="connsiteY44" fmla="*/ 3475627 h 5755119"/>
                <a:gd name="connsiteX45" fmla="*/ 5345977 w 5379904"/>
                <a:gd name="connsiteY45" fmla="*/ 3523175 h 5755119"/>
                <a:gd name="connsiteX46" fmla="*/ 5352149 w 5379904"/>
                <a:gd name="connsiteY46" fmla="*/ 3547102 h 5755119"/>
                <a:gd name="connsiteX47" fmla="*/ 5361521 w 5379904"/>
                <a:gd name="connsiteY47" fmla="*/ 3569429 h 5755119"/>
                <a:gd name="connsiteX48" fmla="*/ 5367541 w 5379904"/>
                <a:gd name="connsiteY48" fmla="*/ 3615758 h 5755119"/>
                <a:gd name="connsiteX49" fmla="*/ 5379124 w 5379904"/>
                <a:gd name="connsiteY49" fmla="*/ 3684872 h 5755119"/>
                <a:gd name="connsiteX50" fmla="*/ 5376533 w 5379904"/>
                <a:gd name="connsiteY50" fmla="*/ 3883297 h 5755119"/>
                <a:gd name="connsiteX51" fmla="*/ 5367694 w 5379904"/>
                <a:gd name="connsiteY51" fmla="*/ 3927874 h 5755119"/>
                <a:gd name="connsiteX52" fmla="*/ 5360912 w 5379904"/>
                <a:gd name="connsiteY52" fmla="*/ 3960183 h 5755119"/>
                <a:gd name="connsiteX53" fmla="*/ 5350396 w 5379904"/>
                <a:gd name="connsiteY53" fmla="*/ 3988986 h 5755119"/>
                <a:gd name="connsiteX54" fmla="*/ 5330660 w 5379904"/>
                <a:gd name="connsiteY54" fmla="*/ 4051623 h 5755119"/>
                <a:gd name="connsiteX55" fmla="*/ 5311382 w 5379904"/>
                <a:gd name="connsiteY55" fmla="*/ 4095361 h 5755119"/>
                <a:gd name="connsiteX56" fmla="*/ 5254079 w 5379904"/>
                <a:gd name="connsiteY56" fmla="*/ 4198841 h 5755119"/>
                <a:gd name="connsiteX57" fmla="*/ 5062665 w 5379904"/>
                <a:gd name="connsiteY57" fmla="*/ 4392160 h 5755119"/>
                <a:gd name="connsiteX58" fmla="*/ 4915980 w 5379904"/>
                <a:gd name="connsiteY58" fmla="*/ 4470189 h 5755119"/>
                <a:gd name="connsiteX59" fmla="*/ 4670387 w 5379904"/>
                <a:gd name="connsiteY59" fmla="*/ 4637372 h 5755119"/>
                <a:gd name="connsiteX60" fmla="*/ 4658653 w 5379904"/>
                <a:gd name="connsiteY60" fmla="*/ 4644459 h 5755119"/>
                <a:gd name="connsiteX61" fmla="*/ 4350728 w 5379904"/>
                <a:gd name="connsiteY61" fmla="*/ 4969070 h 5755119"/>
                <a:gd name="connsiteX62" fmla="*/ 4349052 w 5379904"/>
                <a:gd name="connsiteY62" fmla="*/ 4975929 h 5755119"/>
                <a:gd name="connsiteX63" fmla="*/ 4214178 w 5379904"/>
                <a:gd name="connsiteY63" fmla="*/ 5184488 h 5755119"/>
                <a:gd name="connsiteX64" fmla="*/ 4156952 w 5379904"/>
                <a:gd name="connsiteY64" fmla="*/ 5308085 h 5755119"/>
                <a:gd name="connsiteX65" fmla="*/ 4148570 w 5379904"/>
                <a:gd name="connsiteY65" fmla="*/ 5330563 h 5755119"/>
                <a:gd name="connsiteX66" fmla="*/ 4087153 w 5379904"/>
                <a:gd name="connsiteY66" fmla="*/ 5443720 h 5755119"/>
                <a:gd name="connsiteX67" fmla="*/ 3765588 w 5379904"/>
                <a:gd name="connsiteY67" fmla="*/ 5710268 h 5755119"/>
                <a:gd name="connsiteX68" fmla="*/ 3720554 w 5379904"/>
                <a:gd name="connsiteY68" fmla="*/ 5726041 h 5755119"/>
                <a:gd name="connsiteX69" fmla="*/ 3622180 w 5379904"/>
                <a:gd name="connsiteY69" fmla="*/ 5751873 h 5755119"/>
                <a:gd name="connsiteX70" fmla="*/ 3373997 w 5379904"/>
                <a:gd name="connsiteY70" fmla="*/ 5745168 h 5755119"/>
                <a:gd name="connsiteX71" fmla="*/ 3373844 w 5379904"/>
                <a:gd name="connsiteY71" fmla="*/ 5738462 h 5755119"/>
                <a:gd name="connsiteX72" fmla="*/ 3355023 w 5379904"/>
                <a:gd name="connsiteY72" fmla="*/ 5737090 h 5755119"/>
                <a:gd name="connsiteX73" fmla="*/ 3292615 w 5379904"/>
                <a:gd name="connsiteY73" fmla="*/ 5718498 h 5755119"/>
                <a:gd name="connsiteX74" fmla="*/ 3183725 w 5379904"/>
                <a:gd name="connsiteY74" fmla="*/ 5676054 h 5755119"/>
                <a:gd name="connsiteX75" fmla="*/ 3183116 w 5379904"/>
                <a:gd name="connsiteY75" fmla="*/ 5671482 h 5755119"/>
                <a:gd name="connsiteX76" fmla="*/ 3157131 w 5379904"/>
                <a:gd name="connsiteY76" fmla="*/ 5665919 h 5755119"/>
                <a:gd name="connsiteX77" fmla="*/ 3103944 w 5379904"/>
                <a:gd name="connsiteY77" fmla="*/ 5649232 h 5755119"/>
                <a:gd name="connsiteX78" fmla="*/ 2997111 w 5379904"/>
                <a:gd name="connsiteY78" fmla="*/ 5626524 h 5755119"/>
                <a:gd name="connsiteX79" fmla="*/ 2959011 w 5379904"/>
                <a:gd name="connsiteY79" fmla="*/ 5618447 h 5755119"/>
                <a:gd name="connsiteX80" fmla="*/ 2905138 w 5379904"/>
                <a:gd name="connsiteY80" fmla="*/ 5614408 h 5755119"/>
                <a:gd name="connsiteX81" fmla="*/ 2833434 w 5379904"/>
                <a:gd name="connsiteY81" fmla="*/ 5608541 h 5755119"/>
                <a:gd name="connsiteX82" fmla="*/ 2832443 w 5379904"/>
                <a:gd name="connsiteY82" fmla="*/ 5601530 h 5755119"/>
                <a:gd name="connsiteX83" fmla="*/ 2585784 w 5379904"/>
                <a:gd name="connsiteY83" fmla="*/ 5601607 h 5755119"/>
                <a:gd name="connsiteX84" fmla="*/ 2341029 w 5379904"/>
                <a:gd name="connsiteY84" fmla="*/ 5634144 h 5755119"/>
                <a:gd name="connsiteX85" fmla="*/ 2311235 w 5379904"/>
                <a:gd name="connsiteY85" fmla="*/ 5642298 h 5755119"/>
                <a:gd name="connsiteX86" fmla="*/ 2280146 w 5379904"/>
                <a:gd name="connsiteY86" fmla="*/ 5649689 h 5755119"/>
                <a:gd name="connsiteX87" fmla="*/ 2255762 w 5379904"/>
                <a:gd name="connsiteY87" fmla="*/ 5656318 h 5755119"/>
                <a:gd name="connsiteX88" fmla="*/ 2127365 w 5379904"/>
                <a:gd name="connsiteY88" fmla="*/ 5702343 h 5755119"/>
                <a:gd name="connsiteX89" fmla="*/ 2067090 w 5379904"/>
                <a:gd name="connsiteY89" fmla="*/ 5724670 h 5755119"/>
                <a:gd name="connsiteX90" fmla="*/ 2024037 w 5379904"/>
                <a:gd name="connsiteY90" fmla="*/ 5737319 h 5755119"/>
                <a:gd name="connsiteX91" fmla="*/ 1953476 w 5379904"/>
                <a:gd name="connsiteY91" fmla="*/ 5751568 h 5755119"/>
                <a:gd name="connsiteX92" fmla="*/ 1777302 w 5379904"/>
                <a:gd name="connsiteY92" fmla="*/ 5751721 h 5755119"/>
                <a:gd name="connsiteX93" fmla="*/ 1717713 w 5379904"/>
                <a:gd name="connsiteY93" fmla="*/ 5740520 h 5755119"/>
                <a:gd name="connsiteX94" fmla="*/ 1707274 w 5379904"/>
                <a:gd name="connsiteY94" fmla="*/ 5737319 h 5755119"/>
                <a:gd name="connsiteX95" fmla="*/ 1605471 w 5379904"/>
                <a:gd name="connsiteY95" fmla="*/ 5702191 h 5755119"/>
                <a:gd name="connsiteX96" fmla="*/ 1586878 w 5379904"/>
                <a:gd name="connsiteY96" fmla="*/ 5698457 h 5755119"/>
                <a:gd name="connsiteX97" fmla="*/ 1541996 w 5379904"/>
                <a:gd name="connsiteY97" fmla="*/ 5672015 h 5755119"/>
                <a:gd name="connsiteX98" fmla="*/ 1512354 w 5379904"/>
                <a:gd name="connsiteY98" fmla="*/ 5659519 h 5755119"/>
                <a:gd name="connsiteX99" fmla="*/ 1523708 w 5379904"/>
                <a:gd name="connsiteY99" fmla="*/ 5656547 h 5755119"/>
                <a:gd name="connsiteX100" fmla="*/ 1404836 w 5379904"/>
                <a:gd name="connsiteY100" fmla="*/ 5573718 h 5755119"/>
                <a:gd name="connsiteX101" fmla="*/ 1249845 w 5379904"/>
                <a:gd name="connsiteY101" fmla="*/ 5362339 h 5755119"/>
                <a:gd name="connsiteX102" fmla="*/ 1238492 w 5379904"/>
                <a:gd name="connsiteY102" fmla="*/ 5337345 h 5755119"/>
                <a:gd name="connsiteX103" fmla="*/ 1223252 w 5379904"/>
                <a:gd name="connsiteY103" fmla="*/ 5299474 h 5755119"/>
                <a:gd name="connsiteX104" fmla="*/ 1204354 w 5379904"/>
                <a:gd name="connsiteY104" fmla="*/ 5254439 h 5755119"/>
                <a:gd name="connsiteX105" fmla="*/ 1031075 w 5379904"/>
                <a:gd name="connsiteY105" fmla="*/ 4965718 h 5755119"/>
                <a:gd name="connsiteX106" fmla="*/ 459194 w 5379904"/>
                <a:gd name="connsiteY106" fmla="*/ 4463484 h 5755119"/>
                <a:gd name="connsiteX107" fmla="*/ 349314 w 5379904"/>
                <a:gd name="connsiteY107" fmla="*/ 4407705 h 5755119"/>
                <a:gd name="connsiteX108" fmla="*/ 170472 w 5379904"/>
                <a:gd name="connsiteY108" fmla="*/ 4252105 h 5755119"/>
                <a:gd name="connsiteX109" fmla="*/ 54115 w 5379904"/>
                <a:gd name="connsiteY109" fmla="*/ 4053070 h 5755119"/>
                <a:gd name="connsiteX110" fmla="*/ 34227 w 5379904"/>
                <a:gd name="connsiteY110" fmla="*/ 3995539 h 5755119"/>
                <a:gd name="connsiteX111" fmla="*/ 12357 w 5379904"/>
                <a:gd name="connsiteY111" fmla="*/ 3896860 h 5755119"/>
                <a:gd name="connsiteX112" fmla="*/ 394 w 5379904"/>
                <a:gd name="connsiteY112" fmla="*/ 3708037 h 5755119"/>
                <a:gd name="connsiteX113" fmla="*/ 19444 w 5379904"/>
                <a:gd name="connsiteY113" fmla="*/ 3587641 h 5755119"/>
                <a:gd name="connsiteX114" fmla="*/ 53734 w 5379904"/>
                <a:gd name="connsiteY114" fmla="*/ 3478065 h 5755119"/>
                <a:gd name="connsiteX115" fmla="*/ 65316 w 5379904"/>
                <a:gd name="connsiteY115" fmla="*/ 3450252 h 5755119"/>
                <a:gd name="connsiteX116" fmla="*/ 85433 w 5379904"/>
                <a:gd name="connsiteY116" fmla="*/ 3380605 h 5755119"/>
                <a:gd name="connsiteX117" fmla="*/ 123838 w 5379904"/>
                <a:gd name="connsiteY117" fmla="*/ 3212356 h 5755119"/>
                <a:gd name="connsiteX118" fmla="*/ 134049 w 5379904"/>
                <a:gd name="connsiteY118" fmla="*/ 3123049 h 5755119"/>
                <a:gd name="connsiteX119" fmla="*/ 143040 w 5379904"/>
                <a:gd name="connsiteY119" fmla="*/ 3044944 h 5755119"/>
                <a:gd name="connsiteX120" fmla="*/ 141135 w 5379904"/>
                <a:gd name="connsiteY120" fmla="*/ 2679565 h 5755119"/>
                <a:gd name="connsiteX121" fmla="*/ 126581 w 5379904"/>
                <a:gd name="connsiteY121" fmla="*/ 2563132 h 5755119"/>
                <a:gd name="connsiteX122" fmla="*/ 116066 w 5379904"/>
                <a:gd name="connsiteY122" fmla="*/ 2510478 h 5755119"/>
                <a:gd name="connsiteX123" fmla="*/ 95263 w 5379904"/>
                <a:gd name="connsiteY123" fmla="*/ 2404255 h 5755119"/>
                <a:gd name="connsiteX124" fmla="*/ 84747 w 5379904"/>
                <a:gd name="connsiteY124" fmla="*/ 2367679 h 5755119"/>
                <a:gd name="connsiteX125" fmla="*/ 68517 w 5379904"/>
                <a:gd name="connsiteY125" fmla="*/ 2322263 h 5755119"/>
                <a:gd name="connsiteX126" fmla="*/ 66002 w 5379904"/>
                <a:gd name="connsiteY126" fmla="*/ 2311291 h 5755119"/>
                <a:gd name="connsiteX127" fmla="*/ 34531 w 5379904"/>
                <a:gd name="connsiteY127" fmla="*/ 2220308 h 5755119"/>
                <a:gd name="connsiteX128" fmla="*/ 19215 w 5379904"/>
                <a:gd name="connsiteY128" fmla="*/ 2166663 h 5755119"/>
                <a:gd name="connsiteX129" fmla="*/ 4890 w 5379904"/>
                <a:gd name="connsiteY129" fmla="*/ 2054116 h 5755119"/>
                <a:gd name="connsiteX130" fmla="*/ 394 w 5379904"/>
                <a:gd name="connsiteY130" fmla="*/ 1962676 h 5755119"/>
                <a:gd name="connsiteX131" fmla="*/ 11595 w 5379904"/>
                <a:gd name="connsiteY131" fmla="*/ 1864301 h 5755119"/>
                <a:gd name="connsiteX132" fmla="*/ 19291 w 5379904"/>
                <a:gd name="connsiteY132" fmla="*/ 1819648 h 5755119"/>
                <a:gd name="connsiteX133" fmla="*/ 23940 w 5379904"/>
                <a:gd name="connsiteY133" fmla="*/ 1803418 h 5755119"/>
                <a:gd name="connsiteX134" fmla="*/ 35598 w 5379904"/>
                <a:gd name="connsiteY134" fmla="*/ 1766080 h 5755119"/>
                <a:gd name="connsiteX135" fmla="*/ 38189 w 5379904"/>
                <a:gd name="connsiteY135" fmla="*/ 1749773 h 5755119"/>
                <a:gd name="connsiteX136" fmla="*/ 51067 w 5379904"/>
                <a:gd name="connsiteY136" fmla="*/ 1720817 h 5755119"/>
                <a:gd name="connsiteX137" fmla="*/ 52515 w 5379904"/>
                <a:gd name="connsiteY137" fmla="*/ 1709311 h 5755119"/>
                <a:gd name="connsiteX138" fmla="*/ 66688 w 5379904"/>
                <a:gd name="connsiteY138" fmla="*/ 1682488 h 5755119"/>
                <a:gd name="connsiteX139" fmla="*/ 67526 w 5379904"/>
                <a:gd name="connsiteY139" fmla="*/ 1672354 h 5755119"/>
                <a:gd name="connsiteX140" fmla="*/ 155385 w 5379904"/>
                <a:gd name="connsiteY140" fmla="*/ 1526964 h 5755119"/>
                <a:gd name="connsiteX141" fmla="*/ 273266 w 5379904"/>
                <a:gd name="connsiteY141" fmla="*/ 1404511 h 5755119"/>
                <a:gd name="connsiteX142" fmla="*/ 420866 w 5379904"/>
                <a:gd name="connsiteY142" fmla="*/ 1313451 h 5755119"/>
                <a:gd name="connsiteX143" fmla="*/ 466738 w 5379904"/>
                <a:gd name="connsiteY143" fmla="*/ 1292878 h 5755119"/>
                <a:gd name="connsiteX144" fmla="*/ 778472 w 5379904"/>
                <a:gd name="connsiteY144" fmla="*/ 1069612 h 5755119"/>
                <a:gd name="connsiteX145" fmla="*/ 1092035 w 5379904"/>
                <a:gd name="connsiteY145" fmla="*/ 705909 h 5755119"/>
                <a:gd name="connsiteX146" fmla="*/ 1121982 w 5379904"/>
                <a:gd name="connsiteY146" fmla="*/ 661942 h 5755119"/>
                <a:gd name="connsiteX147" fmla="*/ 1166635 w 5379904"/>
                <a:gd name="connsiteY147" fmla="*/ 582846 h 5755119"/>
                <a:gd name="connsiteX148" fmla="*/ 1182485 w 5379904"/>
                <a:gd name="connsiteY148" fmla="*/ 552594 h 5755119"/>
                <a:gd name="connsiteX149" fmla="*/ 1238415 w 5379904"/>
                <a:gd name="connsiteY149" fmla="*/ 424045 h 5755119"/>
                <a:gd name="connsiteX150" fmla="*/ 1265695 w 5379904"/>
                <a:gd name="connsiteY150" fmla="*/ 369562 h 5755119"/>
                <a:gd name="connsiteX151" fmla="*/ 1321473 w 5379904"/>
                <a:gd name="connsiteY151" fmla="*/ 281399 h 5755119"/>
                <a:gd name="connsiteX152" fmla="*/ 1360107 w 5379904"/>
                <a:gd name="connsiteY152" fmla="*/ 235907 h 5755119"/>
                <a:gd name="connsiteX153" fmla="*/ 1541691 w 5379904"/>
                <a:gd name="connsiteY153" fmla="*/ 86708 h 5755119"/>
                <a:gd name="connsiteX154" fmla="*/ 1602651 w 5379904"/>
                <a:gd name="connsiteY154" fmla="*/ 56152 h 5755119"/>
                <a:gd name="connsiteX155" fmla="*/ 1646847 w 5379904"/>
                <a:gd name="connsiteY155" fmla="*/ 39616 h 5755119"/>
                <a:gd name="connsiteX156" fmla="*/ 1776006 w 5379904"/>
                <a:gd name="connsiteY156" fmla="*/ 8755 h 5755119"/>
                <a:gd name="connsiteX157" fmla="*/ 1954771 w 5379904"/>
                <a:gd name="connsiteY157" fmla="*/ 8450 h 5755119"/>
                <a:gd name="connsiteX158" fmla="*/ 2061756 w 5379904"/>
                <a:gd name="connsiteY158" fmla="*/ 32377 h 5755119"/>
                <a:gd name="connsiteX159" fmla="*/ 2113572 w 5379904"/>
                <a:gd name="connsiteY159" fmla="*/ 50817 h 5755119"/>
                <a:gd name="connsiteX160" fmla="*/ 2211794 w 5379904"/>
                <a:gd name="connsiteY160" fmla="*/ 91356 h 5755119"/>
                <a:gd name="connsiteX161" fmla="*/ 2224824 w 5379904"/>
                <a:gd name="connsiteY161" fmla="*/ 91356 h 5755119"/>
                <a:gd name="connsiteX162" fmla="*/ 2223605 w 5379904"/>
                <a:gd name="connsiteY162" fmla="*/ 99662 h 5755119"/>
                <a:gd name="connsiteX163" fmla="*/ 2273897 w 5379904"/>
                <a:gd name="connsiteY163" fmla="*/ 112539 h 5755119"/>
                <a:gd name="connsiteX164" fmla="*/ 2311997 w 5379904"/>
                <a:gd name="connsiteY164" fmla="*/ 116121 h 5755119"/>
                <a:gd name="connsiteX165" fmla="*/ 2335543 w 5379904"/>
                <a:gd name="connsiteY165" fmla="*/ 123969 h 5755119"/>
                <a:gd name="connsiteX166" fmla="*/ 2380501 w 5379904"/>
                <a:gd name="connsiteY166" fmla="*/ 134866 h 5755119"/>
                <a:gd name="connsiteX167" fmla="*/ 2419592 w 5379904"/>
                <a:gd name="connsiteY167" fmla="*/ 139133 h 5755119"/>
                <a:gd name="connsiteX168" fmla="*/ 2465616 w 5379904"/>
                <a:gd name="connsiteY168" fmla="*/ 146677 h 5755119"/>
                <a:gd name="connsiteX169" fmla="*/ 2592566 w 5379904"/>
                <a:gd name="connsiteY169" fmla="*/ 158640 h 5755119"/>
                <a:gd name="connsiteX170" fmla="*/ 2736050 w 5379904"/>
                <a:gd name="connsiteY170" fmla="*/ 159707 h 5755119"/>
                <a:gd name="connsiteX171" fmla="*/ 2890050 w 5379904"/>
                <a:gd name="connsiteY171" fmla="*/ 147744 h 5755119"/>
                <a:gd name="connsiteX172" fmla="*/ 2936609 w 5379904"/>
                <a:gd name="connsiteY172" fmla="*/ 144315 h 5755119"/>
                <a:gd name="connsiteX173" fmla="*/ 2990939 w 5379904"/>
                <a:gd name="connsiteY173" fmla="*/ 133875 h 5755119"/>
                <a:gd name="connsiteX174" fmla="*/ 3027744 w 5379904"/>
                <a:gd name="connsiteY174" fmla="*/ 128846 h 5755119"/>
                <a:gd name="connsiteX175" fmla="*/ 3066453 w 5379904"/>
                <a:gd name="connsiteY175" fmla="*/ 117797 h 5755119"/>
                <a:gd name="connsiteX176" fmla="*/ 3115602 w 5379904"/>
                <a:gd name="connsiteY176" fmla="*/ 105986 h 5755119"/>
                <a:gd name="connsiteX177" fmla="*/ 3172905 w 5379904"/>
                <a:gd name="connsiteY177" fmla="*/ 90746 h 5755119"/>
                <a:gd name="connsiteX178" fmla="*/ 3347555 w 5379904"/>
                <a:gd name="connsiteY178" fmla="*/ 26052 h 5755119"/>
                <a:gd name="connsiteX179" fmla="*/ 3370034 w 5379904"/>
                <a:gd name="connsiteY179" fmla="*/ 17518 h 5755119"/>
                <a:gd name="connsiteX180" fmla="*/ 3408210 w 5379904"/>
                <a:gd name="connsiteY180" fmla="*/ 14089 h 5755119"/>
                <a:gd name="connsiteX181" fmla="*/ 1777606 w 5379904"/>
                <a:gd name="connsiteY181" fmla="*/ 132047 h 5755119"/>
                <a:gd name="connsiteX182" fmla="*/ 1692644 w 5379904"/>
                <a:gd name="connsiteY182" fmla="*/ 154069 h 5755119"/>
                <a:gd name="connsiteX183" fmla="*/ 1648143 w 5379904"/>
                <a:gd name="connsiteY183" fmla="*/ 170375 h 5755119"/>
                <a:gd name="connsiteX184" fmla="*/ 1564856 w 5379904"/>
                <a:gd name="connsiteY184" fmla="*/ 216857 h 5755119"/>
                <a:gd name="connsiteX185" fmla="*/ 1341361 w 5379904"/>
                <a:gd name="connsiteY185" fmla="*/ 484014 h 5755119"/>
                <a:gd name="connsiteX186" fmla="*/ 1311263 w 5379904"/>
                <a:gd name="connsiteY186" fmla="*/ 559833 h 5755119"/>
                <a:gd name="connsiteX187" fmla="*/ 1282306 w 5379904"/>
                <a:gd name="connsiteY187" fmla="*/ 617060 h 5755119"/>
                <a:gd name="connsiteX188" fmla="*/ 1222032 w 5379904"/>
                <a:gd name="connsiteY188" fmla="*/ 727016 h 5755119"/>
                <a:gd name="connsiteX189" fmla="*/ 669506 w 5379904"/>
                <a:gd name="connsiteY189" fmla="*/ 1313375 h 5755119"/>
                <a:gd name="connsiteX190" fmla="*/ 630187 w 5379904"/>
                <a:gd name="connsiteY190" fmla="*/ 1339664 h 5755119"/>
                <a:gd name="connsiteX191" fmla="*/ 466890 w 5379904"/>
                <a:gd name="connsiteY191" fmla="*/ 1427980 h 5755119"/>
                <a:gd name="connsiteX192" fmla="*/ 421551 w 5379904"/>
                <a:gd name="connsiteY192" fmla="*/ 1450688 h 5755119"/>
                <a:gd name="connsiteX193" fmla="*/ 371259 w 5379904"/>
                <a:gd name="connsiteY193" fmla="*/ 1483759 h 5755119"/>
                <a:gd name="connsiteX194" fmla="*/ 263360 w 5379904"/>
                <a:gd name="connsiteY194" fmla="*/ 1585790 h 5755119"/>
                <a:gd name="connsiteX195" fmla="*/ 160566 w 5379904"/>
                <a:gd name="connsiteY195" fmla="*/ 1756478 h 5755119"/>
                <a:gd name="connsiteX196" fmla="*/ 144717 w 5379904"/>
                <a:gd name="connsiteY196" fmla="*/ 1802198 h 5755119"/>
                <a:gd name="connsiteX197" fmla="*/ 141897 w 5379904"/>
                <a:gd name="connsiteY197" fmla="*/ 1819039 h 5755119"/>
                <a:gd name="connsiteX198" fmla="*/ 133363 w 5379904"/>
                <a:gd name="connsiteY198" fmla="*/ 1848833 h 5755119"/>
                <a:gd name="connsiteX199" fmla="*/ 125057 w 5379904"/>
                <a:gd name="connsiteY199" fmla="*/ 1901944 h 5755119"/>
                <a:gd name="connsiteX200" fmla="*/ 119799 w 5379904"/>
                <a:gd name="connsiteY200" fmla="*/ 2023864 h 5755119"/>
                <a:gd name="connsiteX201" fmla="*/ 130162 w 5379904"/>
                <a:gd name="connsiteY201" fmla="*/ 2130392 h 5755119"/>
                <a:gd name="connsiteX202" fmla="*/ 138087 w 5379904"/>
                <a:gd name="connsiteY202" fmla="*/ 2153633 h 5755119"/>
                <a:gd name="connsiteX203" fmla="*/ 170701 w 5379904"/>
                <a:gd name="connsiteY203" fmla="*/ 2252464 h 5755119"/>
                <a:gd name="connsiteX204" fmla="*/ 207734 w 5379904"/>
                <a:gd name="connsiteY204" fmla="*/ 2380480 h 5755119"/>
                <a:gd name="connsiteX205" fmla="*/ 228994 w 5379904"/>
                <a:gd name="connsiteY205" fmla="*/ 2473978 h 5755119"/>
                <a:gd name="connsiteX206" fmla="*/ 235242 w 5379904"/>
                <a:gd name="connsiteY206" fmla="*/ 2537681 h 5755119"/>
                <a:gd name="connsiteX207" fmla="*/ 241872 w 5379904"/>
                <a:gd name="connsiteY207" fmla="*/ 2537986 h 5755119"/>
                <a:gd name="connsiteX208" fmla="*/ 248120 w 5379904"/>
                <a:gd name="connsiteY208" fmla="*/ 2587058 h 5755119"/>
                <a:gd name="connsiteX209" fmla="*/ 255892 w 5379904"/>
                <a:gd name="connsiteY209" fmla="*/ 2663182 h 5755119"/>
                <a:gd name="connsiteX210" fmla="*/ 263360 w 5379904"/>
                <a:gd name="connsiteY210" fmla="*/ 2739839 h 5755119"/>
                <a:gd name="connsiteX211" fmla="*/ 264274 w 5379904"/>
                <a:gd name="connsiteY211" fmla="*/ 2952971 h 5755119"/>
                <a:gd name="connsiteX212" fmla="*/ 258559 w 5379904"/>
                <a:gd name="connsiteY212" fmla="*/ 3065213 h 5755119"/>
                <a:gd name="connsiteX213" fmla="*/ 254368 w 5379904"/>
                <a:gd name="connsiteY213" fmla="*/ 3112686 h 5755119"/>
                <a:gd name="connsiteX214" fmla="*/ 232118 w 5379904"/>
                <a:gd name="connsiteY214" fmla="*/ 3280098 h 5755119"/>
                <a:gd name="connsiteX215" fmla="*/ 212992 w 5379904"/>
                <a:gd name="connsiteY215" fmla="*/ 3362470 h 5755119"/>
                <a:gd name="connsiteX216" fmla="*/ 201028 w 5379904"/>
                <a:gd name="connsiteY216" fmla="*/ 3409409 h 5755119"/>
                <a:gd name="connsiteX217" fmla="*/ 193332 w 5379904"/>
                <a:gd name="connsiteY217" fmla="*/ 3432040 h 5755119"/>
                <a:gd name="connsiteX218" fmla="*/ 182817 w 5379904"/>
                <a:gd name="connsiteY218" fmla="*/ 3468616 h 5755119"/>
                <a:gd name="connsiteX219" fmla="*/ 136716 w 5379904"/>
                <a:gd name="connsiteY219" fmla="*/ 3606538 h 5755119"/>
                <a:gd name="connsiteX220" fmla="*/ 118656 w 5379904"/>
                <a:gd name="connsiteY220" fmla="*/ 3745832 h 5755119"/>
                <a:gd name="connsiteX221" fmla="*/ 113398 w 5379904"/>
                <a:gd name="connsiteY221" fmla="*/ 3776159 h 5755119"/>
                <a:gd name="connsiteX222" fmla="*/ 125133 w 5379904"/>
                <a:gd name="connsiteY222" fmla="*/ 3859827 h 5755119"/>
                <a:gd name="connsiteX223" fmla="*/ 129172 w 5379904"/>
                <a:gd name="connsiteY223" fmla="*/ 3899223 h 5755119"/>
                <a:gd name="connsiteX224" fmla="*/ 148831 w 5379904"/>
                <a:gd name="connsiteY224" fmla="*/ 3965745 h 5755119"/>
                <a:gd name="connsiteX225" fmla="*/ 151879 w 5379904"/>
                <a:gd name="connsiteY225" fmla="*/ 3975880 h 5755119"/>
                <a:gd name="connsiteX226" fmla="*/ 190741 w 5379904"/>
                <a:gd name="connsiteY226" fmla="*/ 4066329 h 5755119"/>
                <a:gd name="connsiteX227" fmla="*/ 321882 w 5379904"/>
                <a:gd name="connsiteY227" fmla="*/ 4234426 h 5755119"/>
                <a:gd name="connsiteX228" fmla="*/ 504990 w 5379904"/>
                <a:gd name="connsiteY228" fmla="*/ 4348803 h 5755119"/>
                <a:gd name="connsiteX229" fmla="*/ 585610 w 5379904"/>
                <a:gd name="connsiteY229" fmla="*/ 4392008 h 5755119"/>
                <a:gd name="connsiteX230" fmla="*/ 1044410 w 5379904"/>
                <a:gd name="connsiteY230" fmla="*/ 4793049 h 5755119"/>
                <a:gd name="connsiteX231" fmla="*/ 1175703 w 5379904"/>
                <a:gd name="connsiteY231" fmla="*/ 4964803 h 5755119"/>
                <a:gd name="connsiteX232" fmla="*/ 1204735 w 5379904"/>
                <a:gd name="connsiteY232" fmla="*/ 5006789 h 5755119"/>
                <a:gd name="connsiteX233" fmla="*/ 1261199 w 5379904"/>
                <a:gd name="connsiteY233" fmla="*/ 5101963 h 5755119"/>
                <a:gd name="connsiteX234" fmla="*/ 1284593 w 5379904"/>
                <a:gd name="connsiteY234" fmla="*/ 5146845 h 5755119"/>
                <a:gd name="connsiteX235" fmla="*/ 1403084 w 5379904"/>
                <a:gd name="connsiteY235" fmla="*/ 5388095 h 5755119"/>
                <a:gd name="connsiteX236" fmla="*/ 1587716 w 5379904"/>
                <a:gd name="connsiteY236" fmla="*/ 5557868 h 5755119"/>
                <a:gd name="connsiteX237" fmla="*/ 1667726 w 5379904"/>
                <a:gd name="connsiteY237" fmla="*/ 5598178 h 5755119"/>
                <a:gd name="connsiteX238" fmla="*/ 1693025 w 5379904"/>
                <a:gd name="connsiteY238" fmla="*/ 5606941 h 5755119"/>
                <a:gd name="connsiteX239" fmla="*/ 1764119 w 5379904"/>
                <a:gd name="connsiteY239" fmla="*/ 5625610 h 5755119"/>
                <a:gd name="connsiteX240" fmla="*/ 1938160 w 5379904"/>
                <a:gd name="connsiteY240" fmla="*/ 5636202 h 5755119"/>
                <a:gd name="connsiteX241" fmla="*/ 1951419 w 5379904"/>
                <a:gd name="connsiteY241" fmla="*/ 5626067 h 5755119"/>
                <a:gd name="connsiteX242" fmla="*/ 1989976 w 5379904"/>
                <a:gd name="connsiteY242" fmla="*/ 5619285 h 5755119"/>
                <a:gd name="connsiteX243" fmla="*/ 2037068 w 5379904"/>
                <a:gd name="connsiteY243" fmla="*/ 5604350 h 5755119"/>
                <a:gd name="connsiteX244" fmla="*/ 2107248 w 5379904"/>
                <a:gd name="connsiteY244" fmla="*/ 5576308 h 5755119"/>
                <a:gd name="connsiteX245" fmla="*/ 2154492 w 5379904"/>
                <a:gd name="connsiteY245" fmla="*/ 5561678 h 5755119"/>
                <a:gd name="connsiteX246" fmla="*/ 2155025 w 5379904"/>
                <a:gd name="connsiteY246" fmla="*/ 5555735 h 5755119"/>
                <a:gd name="connsiteX247" fmla="*/ 2203412 w 5379904"/>
                <a:gd name="connsiteY247" fmla="*/ 5543009 h 5755119"/>
                <a:gd name="connsiteX248" fmla="*/ 2226272 w 5379904"/>
                <a:gd name="connsiteY248" fmla="*/ 5534246 h 5755119"/>
                <a:gd name="connsiteX249" fmla="*/ 2263686 w 5379904"/>
                <a:gd name="connsiteY249" fmla="*/ 5526778 h 5755119"/>
                <a:gd name="connsiteX250" fmla="*/ 2324799 w 5379904"/>
                <a:gd name="connsiteY250" fmla="*/ 5514205 h 5755119"/>
                <a:gd name="connsiteX251" fmla="*/ 2362594 w 5379904"/>
                <a:gd name="connsiteY251" fmla="*/ 5503080 h 5755119"/>
                <a:gd name="connsiteX252" fmla="*/ 2468893 w 5379904"/>
                <a:gd name="connsiteY252" fmla="*/ 5487916 h 5755119"/>
                <a:gd name="connsiteX253" fmla="*/ 2584641 w 5379904"/>
                <a:gd name="connsiteY253" fmla="*/ 5481897 h 5755119"/>
                <a:gd name="connsiteX254" fmla="*/ 2908034 w 5379904"/>
                <a:gd name="connsiteY254" fmla="*/ 5487612 h 5755119"/>
                <a:gd name="connsiteX255" fmla="*/ 2960383 w 5379904"/>
                <a:gd name="connsiteY255" fmla="*/ 5495689 h 5755119"/>
                <a:gd name="connsiteX256" fmla="*/ 3031020 w 5379904"/>
                <a:gd name="connsiteY256" fmla="*/ 5502547 h 5755119"/>
                <a:gd name="connsiteX257" fmla="*/ 3031401 w 5379904"/>
                <a:gd name="connsiteY257" fmla="*/ 5508414 h 5755119"/>
                <a:gd name="connsiteX258" fmla="*/ 3183192 w 5379904"/>
                <a:gd name="connsiteY258" fmla="*/ 5541180 h 5755119"/>
                <a:gd name="connsiteX259" fmla="*/ 3183954 w 5379904"/>
                <a:gd name="connsiteY259" fmla="*/ 5546362 h 5755119"/>
                <a:gd name="connsiteX260" fmla="*/ 3219615 w 5379904"/>
                <a:gd name="connsiteY260" fmla="*/ 5556039 h 5755119"/>
                <a:gd name="connsiteX261" fmla="*/ 3254972 w 5379904"/>
                <a:gd name="connsiteY261" fmla="*/ 5568841 h 5755119"/>
                <a:gd name="connsiteX262" fmla="*/ 3287129 w 5379904"/>
                <a:gd name="connsiteY262" fmla="*/ 5580500 h 5755119"/>
                <a:gd name="connsiteX263" fmla="*/ 3370796 w 5379904"/>
                <a:gd name="connsiteY263" fmla="*/ 5613418 h 5755119"/>
                <a:gd name="connsiteX264" fmla="*/ 3401124 w 5379904"/>
                <a:gd name="connsiteY264" fmla="*/ 5620733 h 5755119"/>
                <a:gd name="connsiteX265" fmla="*/ 3719411 w 5379904"/>
                <a:gd name="connsiteY265" fmla="*/ 5594596 h 5755119"/>
                <a:gd name="connsiteX266" fmla="*/ 3729393 w 5379904"/>
                <a:gd name="connsiteY266" fmla="*/ 5592387 h 5755119"/>
                <a:gd name="connsiteX267" fmla="*/ 3907702 w 5379904"/>
                <a:gd name="connsiteY267" fmla="*/ 5471533 h 5755119"/>
                <a:gd name="connsiteX268" fmla="*/ 3995636 w 5379904"/>
                <a:gd name="connsiteY268" fmla="*/ 5360891 h 5755119"/>
                <a:gd name="connsiteX269" fmla="*/ 3995941 w 5379904"/>
                <a:gd name="connsiteY269" fmla="*/ 5375902 h 5755119"/>
                <a:gd name="connsiteX270" fmla="*/ 4031679 w 5379904"/>
                <a:gd name="connsiteY270" fmla="*/ 5297569 h 5755119"/>
                <a:gd name="connsiteX271" fmla="*/ 4035565 w 5379904"/>
                <a:gd name="connsiteY271" fmla="*/ 5295969 h 5755119"/>
                <a:gd name="connsiteX272" fmla="*/ 4232542 w 5379904"/>
                <a:gd name="connsiteY272" fmla="*/ 4929980 h 5755119"/>
                <a:gd name="connsiteX273" fmla="*/ 4398353 w 5379904"/>
                <a:gd name="connsiteY273" fmla="*/ 4727669 h 5755119"/>
                <a:gd name="connsiteX274" fmla="*/ 4654995 w 5379904"/>
                <a:gd name="connsiteY274" fmla="*/ 4490458 h 5755119"/>
                <a:gd name="connsiteX275" fmla="*/ 4851667 w 5379904"/>
                <a:gd name="connsiteY275" fmla="*/ 4364804 h 5755119"/>
                <a:gd name="connsiteX276" fmla="*/ 4852963 w 5379904"/>
                <a:gd name="connsiteY276" fmla="*/ 4360766 h 5755119"/>
                <a:gd name="connsiteX277" fmla="*/ 4947908 w 5379904"/>
                <a:gd name="connsiteY277" fmla="*/ 4318780 h 5755119"/>
                <a:gd name="connsiteX278" fmla="*/ 4987151 w 5379904"/>
                <a:gd name="connsiteY278" fmla="*/ 4295158 h 5755119"/>
                <a:gd name="connsiteX279" fmla="*/ 5129873 w 5379904"/>
                <a:gd name="connsiteY279" fmla="*/ 4164170 h 5755119"/>
                <a:gd name="connsiteX280" fmla="*/ 5190529 w 5379904"/>
                <a:gd name="connsiteY280" fmla="*/ 4066634 h 5755119"/>
                <a:gd name="connsiteX281" fmla="*/ 5193424 w 5379904"/>
                <a:gd name="connsiteY281" fmla="*/ 4080121 h 5755119"/>
                <a:gd name="connsiteX282" fmla="*/ 5212550 w 5379904"/>
                <a:gd name="connsiteY282" fmla="*/ 4024343 h 5755119"/>
                <a:gd name="connsiteX283" fmla="*/ 5216665 w 5379904"/>
                <a:gd name="connsiteY283" fmla="*/ 4023200 h 5755119"/>
                <a:gd name="connsiteX284" fmla="*/ 5238001 w 5379904"/>
                <a:gd name="connsiteY284" fmla="*/ 3965669 h 5755119"/>
                <a:gd name="connsiteX285" fmla="*/ 5258042 w 5379904"/>
                <a:gd name="connsiteY285" fmla="*/ 3873772 h 5755119"/>
                <a:gd name="connsiteX286" fmla="*/ 5265281 w 5379904"/>
                <a:gd name="connsiteY286" fmla="*/ 3761529 h 5755119"/>
                <a:gd name="connsiteX287" fmla="*/ 5257508 w 5379904"/>
                <a:gd name="connsiteY287" fmla="*/ 3655687 h 5755119"/>
                <a:gd name="connsiteX288" fmla="*/ 5254460 w 5379904"/>
                <a:gd name="connsiteY288" fmla="*/ 3630846 h 5755119"/>
                <a:gd name="connsiteX289" fmla="*/ 5243792 w 5379904"/>
                <a:gd name="connsiteY289" fmla="*/ 3593813 h 5755119"/>
                <a:gd name="connsiteX290" fmla="*/ 5189462 w 5379904"/>
                <a:gd name="connsiteY290" fmla="*/ 3427087 h 5755119"/>
                <a:gd name="connsiteX291" fmla="*/ 5150447 w 5379904"/>
                <a:gd name="connsiteY291" fmla="*/ 3259676 h 5755119"/>
                <a:gd name="connsiteX292" fmla="*/ 5145799 w 5379904"/>
                <a:gd name="connsiteY292" fmla="*/ 3189496 h 5755119"/>
                <a:gd name="connsiteX293" fmla="*/ 5135969 w 5379904"/>
                <a:gd name="connsiteY293" fmla="*/ 3182790 h 5755119"/>
                <a:gd name="connsiteX294" fmla="*/ 5125835 w 5379904"/>
                <a:gd name="connsiteY294" fmla="*/ 2957924 h 5755119"/>
                <a:gd name="connsiteX295" fmla="*/ 5118900 w 5379904"/>
                <a:gd name="connsiteY295" fmla="*/ 2957238 h 5755119"/>
                <a:gd name="connsiteX296" fmla="*/ 5120805 w 5379904"/>
                <a:gd name="connsiteY296" fmla="*/ 2755003 h 5755119"/>
                <a:gd name="connsiteX297" fmla="*/ 5137341 w 5379904"/>
                <a:gd name="connsiteY297" fmla="*/ 2574409 h 5755119"/>
                <a:gd name="connsiteX298" fmla="*/ 5147933 w 5379904"/>
                <a:gd name="connsiteY298" fmla="*/ 2520612 h 5755119"/>
                <a:gd name="connsiteX299" fmla="*/ 5156239 w 5379904"/>
                <a:gd name="connsiteY299" fmla="*/ 2474892 h 5755119"/>
                <a:gd name="connsiteX300" fmla="*/ 5159210 w 5379904"/>
                <a:gd name="connsiteY300" fmla="*/ 2457823 h 5755119"/>
                <a:gd name="connsiteX301" fmla="*/ 5170031 w 5379904"/>
                <a:gd name="connsiteY301" fmla="*/ 2412713 h 5755119"/>
                <a:gd name="connsiteX302" fmla="*/ 5197844 w 5379904"/>
                <a:gd name="connsiteY302" fmla="*/ 2304585 h 5755119"/>
                <a:gd name="connsiteX303" fmla="*/ 5215674 w 5379904"/>
                <a:gd name="connsiteY303" fmla="*/ 2252921 h 5755119"/>
                <a:gd name="connsiteX304" fmla="*/ 5232210 w 5379904"/>
                <a:gd name="connsiteY304" fmla="*/ 2208344 h 5755119"/>
                <a:gd name="connsiteX305" fmla="*/ 5246612 w 5379904"/>
                <a:gd name="connsiteY305" fmla="*/ 2160415 h 5755119"/>
                <a:gd name="connsiteX306" fmla="*/ 5262995 w 5379904"/>
                <a:gd name="connsiteY306" fmla="*/ 2085891 h 5755119"/>
                <a:gd name="connsiteX307" fmla="*/ 5265204 w 5379904"/>
                <a:gd name="connsiteY307" fmla="*/ 1962371 h 5755119"/>
                <a:gd name="connsiteX308" fmla="*/ 5259337 w 5379904"/>
                <a:gd name="connsiteY308" fmla="*/ 1908193 h 5755119"/>
                <a:gd name="connsiteX309" fmla="*/ 5255070 w 5379904"/>
                <a:gd name="connsiteY309" fmla="*/ 1862168 h 5755119"/>
                <a:gd name="connsiteX310" fmla="*/ 5243640 w 5379904"/>
                <a:gd name="connsiteY310" fmla="*/ 1825439 h 5755119"/>
                <a:gd name="connsiteX311" fmla="*/ 5232134 w 5379904"/>
                <a:gd name="connsiteY311" fmla="*/ 1784901 h 5755119"/>
                <a:gd name="connsiteX312" fmla="*/ 5213693 w 5379904"/>
                <a:gd name="connsiteY312" fmla="*/ 1733847 h 5755119"/>
                <a:gd name="connsiteX313" fmla="*/ 5122558 w 5379904"/>
                <a:gd name="connsiteY313" fmla="*/ 1587771 h 5755119"/>
                <a:gd name="connsiteX314" fmla="*/ 4939145 w 5379904"/>
                <a:gd name="connsiteY314" fmla="*/ 1438267 h 5755119"/>
                <a:gd name="connsiteX315" fmla="*/ 4871555 w 5379904"/>
                <a:gd name="connsiteY315" fmla="*/ 1407482 h 5755119"/>
                <a:gd name="connsiteX316" fmla="*/ 4840466 w 5379904"/>
                <a:gd name="connsiteY316" fmla="*/ 1392623 h 5755119"/>
                <a:gd name="connsiteX317" fmla="*/ 4435082 w 5379904"/>
                <a:gd name="connsiteY317" fmla="*/ 1073269 h 5755119"/>
                <a:gd name="connsiteX318" fmla="*/ 4072522 w 5379904"/>
                <a:gd name="connsiteY318" fmla="*/ 552518 h 5755119"/>
                <a:gd name="connsiteX319" fmla="*/ 4050119 w 5379904"/>
                <a:gd name="connsiteY319" fmla="*/ 498721 h 5755119"/>
                <a:gd name="connsiteX320" fmla="*/ 3921875 w 5379904"/>
                <a:gd name="connsiteY320" fmla="*/ 298163 h 5755119"/>
                <a:gd name="connsiteX321" fmla="*/ 3704476 w 5379904"/>
                <a:gd name="connsiteY321" fmla="*/ 159174 h 5755119"/>
                <a:gd name="connsiteX322" fmla="*/ 3668433 w 5379904"/>
                <a:gd name="connsiteY322" fmla="*/ 146906 h 5755119"/>
                <a:gd name="connsiteX323" fmla="*/ 3606712 w 5379904"/>
                <a:gd name="connsiteY323" fmla="*/ 134180 h 5755119"/>
                <a:gd name="connsiteX324" fmla="*/ 3431223 w 5379904"/>
                <a:gd name="connsiteY324" fmla="*/ 134485 h 5755119"/>
                <a:gd name="connsiteX325" fmla="*/ 3347784 w 5379904"/>
                <a:gd name="connsiteY325" fmla="*/ 154602 h 5755119"/>
                <a:gd name="connsiteX326" fmla="*/ 3306636 w 5379904"/>
                <a:gd name="connsiteY326" fmla="*/ 169613 h 5755119"/>
                <a:gd name="connsiteX327" fmla="*/ 3281795 w 5379904"/>
                <a:gd name="connsiteY327" fmla="*/ 183177 h 5755119"/>
                <a:gd name="connsiteX328" fmla="*/ 3270669 w 5379904"/>
                <a:gd name="connsiteY328" fmla="*/ 184472 h 5755119"/>
                <a:gd name="connsiteX329" fmla="*/ 3219311 w 5379904"/>
                <a:gd name="connsiteY329" fmla="*/ 205351 h 5755119"/>
                <a:gd name="connsiteX330" fmla="*/ 3210548 w 5379904"/>
                <a:gd name="connsiteY330" fmla="*/ 207866 h 5755119"/>
                <a:gd name="connsiteX331" fmla="*/ 3173514 w 5379904"/>
                <a:gd name="connsiteY331" fmla="*/ 217238 h 5755119"/>
                <a:gd name="connsiteX332" fmla="*/ 3120632 w 5379904"/>
                <a:gd name="connsiteY332" fmla="*/ 234840 h 5755119"/>
                <a:gd name="connsiteX333" fmla="*/ 3082532 w 5379904"/>
                <a:gd name="connsiteY333" fmla="*/ 242918 h 5755119"/>
                <a:gd name="connsiteX334" fmla="*/ 3006713 w 5379904"/>
                <a:gd name="connsiteY334" fmla="*/ 258386 h 5755119"/>
                <a:gd name="connsiteX335" fmla="*/ 2891955 w 5379904"/>
                <a:gd name="connsiteY335" fmla="*/ 274084 h 5755119"/>
                <a:gd name="connsiteX336" fmla="*/ 2833510 w 5379904"/>
                <a:gd name="connsiteY336" fmla="*/ 278884 h 5755119"/>
                <a:gd name="connsiteX337" fmla="*/ 2698560 w 5379904"/>
                <a:gd name="connsiteY337" fmla="*/ 284752 h 5755119"/>
                <a:gd name="connsiteX338" fmla="*/ 2692159 w 5379904"/>
                <a:gd name="connsiteY338" fmla="*/ 292524 h 5755119"/>
                <a:gd name="connsiteX339" fmla="*/ 2685530 w 5379904"/>
                <a:gd name="connsiteY339" fmla="*/ 284752 h 5755119"/>
                <a:gd name="connsiteX340" fmla="*/ 2547150 w 5379904"/>
                <a:gd name="connsiteY340" fmla="*/ 279113 h 5755119"/>
                <a:gd name="connsiteX341" fmla="*/ 2475065 w 5379904"/>
                <a:gd name="connsiteY341" fmla="*/ 274541 h 5755119"/>
                <a:gd name="connsiteX342" fmla="*/ 2474608 w 5379904"/>
                <a:gd name="connsiteY342" fmla="*/ 267759 h 5755119"/>
                <a:gd name="connsiteX343" fmla="*/ 2410143 w 5379904"/>
                <a:gd name="connsiteY343" fmla="*/ 265244 h 5755119"/>
                <a:gd name="connsiteX344" fmla="*/ 2368385 w 5379904"/>
                <a:gd name="connsiteY344" fmla="*/ 259148 h 5755119"/>
                <a:gd name="connsiteX345" fmla="*/ 2368157 w 5379904"/>
                <a:gd name="connsiteY345" fmla="*/ 252519 h 5755119"/>
                <a:gd name="connsiteX346" fmla="*/ 2326323 w 5379904"/>
                <a:gd name="connsiteY346" fmla="*/ 250614 h 5755119"/>
                <a:gd name="connsiteX347" fmla="*/ 2288451 w 5379904"/>
                <a:gd name="connsiteY347" fmla="*/ 238955 h 5755119"/>
                <a:gd name="connsiteX348" fmla="*/ 2211566 w 5379904"/>
                <a:gd name="connsiteY348" fmla="*/ 218915 h 5755119"/>
                <a:gd name="connsiteX349" fmla="*/ 2177809 w 5379904"/>
                <a:gd name="connsiteY349" fmla="*/ 212666 h 5755119"/>
                <a:gd name="connsiteX350" fmla="*/ 2177428 w 5379904"/>
                <a:gd name="connsiteY350" fmla="*/ 204818 h 5755119"/>
                <a:gd name="connsiteX351" fmla="*/ 2166531 w 5379904"/>
                <a:gd name="connsiteY351" fmla="*/ 205808 h 5755119"/>
                <a:gd name="connsiteX352" fmla="*/ 2120049 w 5379904"/>
                <a:gd name="connsiteY352" fmla="*/ 186682 h 5755119"/>
                <a:gd name="connsiteX353" fmla="*/ 2088350 w 5379904"/>
                <a:gd name="connsiteY353" fmla="*/ 174566 h 5755119"/>
                <a:gd name="connsiteX354" fmla="*/ 1990966 w 5379904"/>
                <a:gd name="connsiteY354" fmla="*/ 142943 h 5755119"/>
                <a:gd name="connsiteX355" fmla="*/ 1953476 w 5379904"/>
                <a:gd name="connsiteY355" fmla="*/ 131437 h 5755119"/>
                <a:gd name="connsiteX356" fmla="*/ 1866989 w 5379904"/>
                <a:gd name="connsiteY356" fmla="*/ 122979 h 5755119"/>
                <a:gd name="connsiteX357" fmla="*/ 1777606 w 5379904"/>
                <a:gd name="connsiteY357" fmla="*/ 132047 h 575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Lst>
              <a:rect l="l" t="t" r="r" b="b"/>
              <a:pathLst>
                <a:path w="5379904" h="5755119">
                  <a:moveTo>
                    <a:pt x="3408210" y="14089"/>
                  </a:moveTo>
                  <a:cubicBezTo>
                    <a:pt x="3473133" y="-3513"/>
                    <a:pt x="3543313" y="-4199"/>
                    <a:pt x="3608998" y="9669"/>
                  </a:cubicBezTo>
                  <a:cubicBezTo>
                    <a:pt x="3626143" y="13708"/>
                    <a:pt x="3643668" y="16299"/>
                    <a:pt x="3661271" y="17061"/>
                  </a:cubicBezTo>
                  <a:cubicBezTo>
                    <a:pt x="3671024" y="19804"/>
                    <a:pt x="3680854" y="22547"/>
                    <a:pt x="3690760" y="25214"/>
                  </a:cubicBezTo>
                  <a:cubicBezTo>
                    <a:pt x="3701047" y="28034"/>
                    <a:pt x="3711334" y="30624"/>
                    <a:pt x="3721850" y="33139"/>
                  </a:cubicBezTo>
                  <a:cubicBezTo>
                    <a:pt x="3731298" y="37178"/>
                    <a:pt x="3740900" y="41064"/>
                    <a:pt x="3750425" y="45179"/>
                  </a:cubicBezTo>
                  <a:cubicBezTo>
                    <a:pt x="3754539" y="45788"/>
                    <a:pt x="3762769" y="46931"/>
                    <a:pt x="3766884" y="47541"/>
                  </a:cubicBezTo>
                  <a:cubicBezTo>
                    <a:pt x="3770617" y="49827"/>
                    <a:pt x="3778085" y="54399"/>
                    <a:pt x="3781819" y="56609"/>
                  </a:cubicBezTo>
                  <a:cubicBezTo>
                    <a:pt x="3791878" y="61943"/>
                    <a:pt x="3802164" y="66896"/>
                    <a:pt x="3812680" y="71620"/>
                  </a:cubicBezTo>
                  <a:cubicBezTo>
                    <a:pt x="3971405" y="148354"/>
                    <a:pt x="4094239" y="289552"/>
                    <a:pt x="4158476" y="452773"/>
                  </a:cubicBezTo>
                  <a:cubicBezTo>
                    <a:pt x="4205339" y="579264"/>
                    <a:pt x="4280396" y="692574"/>
                    <a:pt x="4359491" y="800930"/>
                  </a:cubicBezTo>
                  <a:cubicBezTo>
                    <a:pt x="4461980" y="931308"/>
                    <a:pt x="4576509" y="1053152"/>
                    <a:pt x="4706963" y="1155946"/>
                  </a:cubicBezTo>
                  <a:cubicBezTo>
                    <a:pt x="4719460" y="1165243"/>
                    <a:pt x="4732033" y="1174615"/>
                    <a:pt x="4744835" y="1183759"/>
                  </a:cubicBezTo>
                  <a:cubicBezTo>
                    <a:pt x="4790479" y="1216678"/>
                    <a:pt x="4836351" y="1249748"/>
                    <a:pt x="4886490" y="1275656"/>
                  </a:cubicBezTo>
                  <a:cubicBezTo>
                    <a:pt x="4903407" y="1284648"/>
                    <a:pt x="4920323" y="1293716"/>
                    <a:pt x="4937316" y="1302707"/>
                  </a:cubicBezTo>
                  <a:cubicBezTo>
                    <a:pt x="4946079" y="1306289"/>
                    <a:pt x="4954994" y="1309870"/>
                    <a:pt x="4963910" y="1313451"/>
                  </a:cubicBezTo>
                  <a:cubicBezTo>
                    <a:pt x="4970539" y="1317185"/>
                    <a:pt x="4977245" y="1320843"/>
                    <a:pt x="4984103" y="1324501"/>
                  </a:cubicBezTo>
                  <a:cubicBezTo>
                    <a:pt x="4992332" y="1328082"/>
                    <a:pt x="5000486" y="1331740"/>
                    <a:pt x="5008868" y="1335397"/>
                  </a:cubicBezTo>
                  <a:cubicBezTo>
                    <a:pt x="5041024" y="1356200"/>
                    <a:pt x="5074704" y="1374945"/>
                    <a:pt x="5103889" y="1400091"/>
                  </a:cubicBezTo>
                  <a:cubicBezTo>
                    <a:pt x="5190605" y="1468442"/>
                    <a:pt x="5259718" y="1557749"/>
                    <a:pt x="5308258" y="1656809"/>
                  </a:cubicBezTo>
                  <a:cubicBezTo>
                    <a:pt x="5314430" y="1672735"/>
                    <a:pt x="5316411" y="1691404"/>
                    <a:pt x="5329136" y="1703976"/>
                  </a:cubicBezTo>
                  <a:cubicBezTo>
                    <a:pt x="5333251" y="1716702"/>
                    <a:pt x="5337442" y="1729656"/>
                    <a:pt x="5341709" y="1742458"/>
                  </a:cubicBezTo>
                  <a:cubicBezTo>
                    <a:pt x="5346739" y="1756478"/>
                    <a:pt x="5349787" y="1771109"/>
                    <a:pt x="5353139" y="1785739"/>
                  </a:cubicBezTo>
                  <a:cubicBezTo>
                    <a:pt x="5355730" y="1791073"/>
                    <a:pt x="5358321" y="1796407"/>
                    <a:pt x="5361064" y="1801817"/>
                  </a:cubicBezTo>
                  <a:cubicBezTo>
                    <a:pt x="5362664" y="1815000"/>
                    <a:pt x="5364874" y="1828259"/>
                    <a:pt x="5368837" y="1841060"/>
                  </a:cubicBezTo>
                  <a:cubicBezTo>
                    <a:pt x="5370513" y="1855919"/>
                    <a:pt x="5372342" y="1870855"/>
                    <a:pt x="5377371" y="1885104"/>
                  </a:cubicBezTo>
                  <a:cubicBezTo>
                    <a:pt x="5381257" y="1949112"/>
                    <a:pt x="5379657" y="2013349"/>
                    <a:pt x="5379124" y="2077433"/>
                  </a:cubicBezTo>
                  <a:cubicBezTo>
                    <a:pt x="5379657" y="2103798"/>
                    <a:pt x="5373256" y="2129401"/>
                    <a:pt x="5366169" y="2154547"/>
                  </a:cubicBezTo>
                  <a:cubicBezTo>
                    <a:pt x="5359921" y="2198819"/>
                    <a:pt x="5344910" y="2241263"/>
                    <a:pt x="5330203" y="2283401"/>
                  </a:cubicBezTo>
                  <a:cubicBezTo>
                    <a:pt x="5311915" y="2322721"/>
                    <a:pt x="5304067" y="2365545"/>
                    <a:pt x="5289208" y="2406083"/>
                  </a:cubicBezTo>
                  <a:cubicBezTo>
                    <a:pt x="5287684" y="2415761"/>
                    <a:pt x="5286388" y="2425514"/>
                    <a:pt x="5285245" y="2435344"/>
                  </a:cubicBezTo>
                  <a:cubicBezTo>
                    <a:pt x="5282426" y="2443345"/>
                    <a:pt x="5279683" y="2451423"/>
                    <a:pt x="5277092" y="2459500"/>
                  </a:cubicBezTo>
                  <a:cubicBezTo>
                    <a:pt x="5273205" y="2474435"/>
                    <a:pt x="5270691" y="2489675"/>
                    <a:pt x="5269548" y="2505067"/>
                  </a:cubicBezTo>
                  <a:cubicBezTo>
                    <a:pt x="5262842" y="2537528"/>
                    <a:pt x="5256823" y="2570066"/>
                    <a:pt x="5253622" y="2603060"/>
                  </a:cubicBezTo>
                  <a:cubicBezTo>
                    <a:pt x="5248364" y="2623406"/>
                    <a:pt x="5249888" y="2644894"/>
                    <a:pt x="5244478" y="2665316"/>
                  </a:cubicBezTo>
                  <a:cubicBezTo>
                    <a:pt x="5238687" y="2710426"/>
                    <a:pt x="5242573" y="2755994"/>
                    <a:pt x="5239144" y="2801257"/>
                  </a:cubicBezTo>
                  <a:cubicBezTo>
                    <a:pt x="5233810" y="2838823"/>
                    <a:pt x="5231143" y="2877457"/>
                    <a:pt x="5238611" y="2915023"/>
                  </a:cubicBezTo>
                  <a:cubicBezTo>
                    <a:pt x="5231143" y="2930797"/>
                    <a:pt x="5238534" y="2947865"/>
                    <a:pt x="5239830" y="2964172"/>
                  </a:cubicBezTo>
                  <a:cubicBezTo>
                    <a:pt x="5242802" y="3003568"/>
                    <a:pt x="5237544" y="3043573"/>
                    <a:pt x="5244935" y="3082663"/>
                  </a:cubicBezTo>
                  <a:cubicBezTo>
                    <a:pt x="5248822" y="3102856"/>
                    <a:pt x="5249126" y="3123583"/>
                    <a:pt x="5250803" y="3144080"/>
                  </a:cubicBezTo>
                  <a:cubicBezTo>
                    <a:pt x="5258042" y="3179285"/>
                    <a:pt x="5259642" y="3215404"/>
                    <a:pt x="5269395" y="3250227"/>
                  </a:cubicBezTo>
                  <a:cubicBezTo>
                    <a:pt x="5270462" y="3263105"/>
                    <a:pt x="5271682" y="3276059"/>
                    <a:pt x="5273129" y="3289013"/>
                  </a:cubicBezTo>
                  <a:cubicBezTo>
                    <a:pt x="5284254" y="3312787"/>
                    <a:pt x="5284712" y="3339457"/>
                    <a:pt x="5293018" y="3364146"/>
                  </a:cubicBezTo>
                  <a:cubicBezTo>
                    <a:pt x="5303076" y="3401179"/>
                    <a:pt x="5315039" y="3437679"/>
                    <a:pt x="5326164" y="3474560"/>
                  </a:cubicBezTo>
                  <a:lnTo>
                    <a:pt x="5330737" y="3475627"/>
                  </a:lnTo>
                  <a:cubicBezTo>
                    <a:pt x="5333937" y="3492010"/>
                    <a:pt x="5339423" y="3507783"/>
                    <a:pt x="5345977" y="3523175"/>
                  </a:cubicBezTo>
                  <a:cubicBezTo>
                    <a:pt x="5347958" y="3531100"/>
                    <a:pt x="5349939" y="3539101"/>
                    <a:pt x="5352149" y="3547102"/>
                  </a:cubicBezTo>
                  <a:cubicBezTo>
                    <a:pt x="5355120" y="3554570"/>
                    <a:pt x="5358245" y="3561961"/>
                    <a:pt x="5361521" y="3569429"/>
                  </a:cubicBezTo>
                  <a:cubicBezTo>
                    <a:pt x="5362436" y="3584898"/>
                    <a:pt x="5363503" y="3600671"/>
                    <a:pt x="5367541" y="3615758"/>
                  </a:cubicBezTo>
                  <a:cubicBezTo>
                    <a:pt x="5375161" y="3638009"/>
                    <a:pt x="5379504" y="3661250"/>
                    <a:pt x="5379124" y="3684872"/>
                  </a:cubicBezTo>
                  <a:cubicBezTo>
                    <a:pt x="5379657" y="3751013"/>
                    <a:pt x="5381409" y="3817231"/>
                    <a:pt x="5376533" y="3883297"/>
                  </a:cubicBezTo>
                  <a:cubicBezTo>
                    <a:pt x="5370589" y="3897394"/>
                    <a:pt x="5369446" y="3912786"/>
                    <a:pt x="5367694" y="3927874"/>
                  </a:cubicBezTo>
                  <a:cubicBezTo>
                    <a:pt x="5365027" y="3938542"/>
                    <a:pt x="5362893" y="3949286"/>
                    <a:pt x="5360912" y="3960183"/>
                  </a:cubicBezTo>
                  <a:cubicBezTo>
                    <a:pt x="5357178" y="3969631"/>
                    <a:pt x="5353901" y="3979385"/>
                    <a:pt x="5350396" y="3988986"/>
                  </a:cubicBezTo>
                  <a:cubicBezTo>
                    <a:pt x="5345214" y="4010246"/>
                    <a:pt x="5337899" y="4030896"/>
                    <a:pt x="5330660" y="4051623"/>
                  </a:cubicBezTo>
                  <a:cubicBezTo>
                    <a:pt x="5324412" y="4066253"/>
                    <a:pt x="5317706" y="4080731"/>
                    <a:pt x="5311382" y="4095361"/>
                  </a:cubicBezTo>
                  <a:cubicBezTo>
                    <a:pt x="5294313" y="4130947"/>
                    <a:pt x="5277244" y="4166761"/>
                    <a:pt x="5254079" y="4198841"/>
                  </a:cubicBezTo>
                  <a:cubicBezTo>
                    <a:pt x="5203025" y="4274508"/>
                    <a:pt x="5137265" y="4339811"/>
                    <a:pt x="5062665" y="4392160"/>
                  </a:cubicBezTo>
                  <a:cubicBezTo>
                    <a:pt x="5016030" y="4422260"/>
                    <a:pt x="4966119" y="4446719"/>
                    <a:pt x="4915980" y="4470189"/>
                  </a:cubicBezTo>
                  <a:cubicBezTo>
                    <a:pt x="4827359" y="4514995"/>
                    <a:pt x="4744835" y="4571840"/>
                    <a:pt x="4670387" y="4637372"/>
                  </a:cubicBezTo>
                  <a:cubicBezTo>
                    <a:pt x="4667492" y="4639124"/>
                    <a:pt x="4661624" y="4642706"/>
                    <a:pt x="4658653" y="4644459"/>
                  </a:cubicBezTo>
                  <a:cubicBezTo>
                    <a:pt x="4544657" y="4741309"/>
                    <a:pt x="4444607" y="4853018"/>
                    <a:pt x="4350728" y="4969070"/>
                  </a:cubicBezTo>
                  <a:lnTo>
                    <a:pt x="4349052" y="4975929"/>
                  </a:lnTo>
                  <a:cubicBezTo>
                    <a:pt x="4297693" y="5040851"/>
                    <a:pt x="4252583" y="5111184"/>
                    <a:pt x="4214178" y="5184488"/>
                  </a:cubicBezTo>
                  <a:cubicBezTo>
                    <a:pt x="4191165" y="5223883"/>
                    <a:pt x="4174325" y="5266098"/>
                    <a:pt x="4156952" y="5308085"/>
                  </a:cubicBezTo>
                  <a:cubicBezTo>
                    <a:pt x="4153828" y="5315399"/>
                    <a:pt x="4151084" y="5322867"/>
                    <a:pt x="4148570" y="5330563"/>
                  </a:cubicBezTo>
                  <a:cubicBezTo>
                    <a:pt x="4130282" y="5369425"/>
                    <a:pt x="4110927" y="5407754"/>
                    <a:pt x="4087153" y="5443720"/>
                  </a:cubicBezTo>
                  <a:cubicBezTo>
                    <a:pt x="4009352" y="5561830"/>
                    <a:pt x="3897414" y="5657690"/>
                    <a:pt x="3765588" y="5710268"/>
                  </a:cubicBezTo>
                  <a:cubicBezTo>
                    <a:pt x="3750425" y="5715145"/>
                    <a:pt x="3735413" y="5720326"/>
                    <a:pt x="3720554" y="5726041"/>
                  </a:cubicBezTo>
                  <a:cubicBezTo>
                    <a:pt x="3688474" y="5737319"/>
                    <a:pt x="3654718" y="5742348"/>
                    <a:pt x="3622180" y="5751873"/>
                  </a:cubicBezTo>
                  <a:cubicBezTo>
                    <a:pt x="3539427" y="5756826"/>
                    <a:pt x="3456140" y="5757207"/>
                    <a:pt x="3373997" y="5745168"/>
                  </a:cubicBezTo>
                  <a:lnTo>
                    <a:pt x="3373844" y="5738462"/>
                  </a:lnTo>
                  <a:cubicBezTo>
                    <a:pt x="3369120" y="5738157"/>
                    <a:pt x="3359671" y="5737395"/>
                    <a:pt x="3355023" y="5737090"/>
                  </a:cubicBezTo>
                  <a:cubicBezTo>
                    <a:pt x="3334068" y="5731147"/>
                    <a:pt x="3313037" y="5725813"/>
                    <a:pt x="3292615" y="5718498"/>
                  </a:cubicBezTo>
                  <a:cubicBezTo>
                    <a:pt x="3256344" y="5704248"/>
                    <a:pt x="3222054" y="5684208"/>
                    <a:pt x="3183725" y="5676054"/>
                  </a:cubicBezTo>
                  <a:lnTo>
                    <a:pt x="3183116" y="5671482"/>
                  </a:lnTo>
                  <a:cubicBezTo>
                    <a:pt x="3174353" y="5669653"/>
                    <a:pt x="3165742" y="5667824"/>
                    <a:pt x="3157131" y="5665919"/>
                  </a:cubicBezTo>
                  <a:cubicBezTo>
                    <a:pt x="3139529" y="5660052"/>
                    <a:pt x="3121775" y="5654489"/>
                    <a:pt x="3103944" y="5649232"/>
                  </a:cubicBezTo>
                  <a:cubicBezTo>
                    <a:pt x="3068130" y="5641917"/>
                    <a:pt x="3033230" y="5632010"/>
                    <a:pt x="2997111" y="5626524"/>
                  </a:cubicBezTo>
                  <a:cubicBezTo>
                    <a:pt x="2984081" y="5624848"/>
                    <a:pt x="2971127" y="5623324"/>
                    <a:pt x="2959011" y="5618447"/>
                  </a:cubicBezTo>
                  <a:cubicBezTo>
                    <a:pt x="2941028" y="5616770"/>
                    <a:pt x="2923045" y="5615932"/>
                    <a:pt x="2905138" y="5614408"/>
                  </a:cubicBezTo>
                  <a:cubicBezTo>
                    <a:pt x="2882126" y="5606026"/>
                    <a:pt x="2857361" y="5608541"/>
                    <a:pt x="2833434" y="5608541"/>
                  </a:cubicBezTo>
                  <a:lnTo>
                    <a:pt x="2832443" y="5601530"/>
                  </a:lnTo>
                  <a:cubicBezTo>
                    <a:pt x="2750223" y="5601759"/>
                    <a:pt x="2668004" y="5599168"/>
                    <a:pt x="2585784" y="5601607"/>
                  </a:cubicBezTo>
                  <a:cubicBezTo>
                    <a:pt x="2503640" y="5607322"/>
                    <a:pt x="2422030" y="5619438"/>
                    <a:pt x="2341029" y="5634144"/>
                  </a:cubicBezTo>
                  <a:cubicBezTo>
                    <a:pt x="2331047" y="5636964"/>
                    <a:pt x="2321065" y="5639478"/>
                    <a:pt x="2311235" y="5642298"/>
                  </a:cubicBezTo>
                  <a:cubicBezTo>
                    <a:pt x="2300948" y="5645193"/>
                    <a:pt x="2290509" y="5647327"/>
                    <a:pt x="2280146" y="5649689"/>
                  </a:cubicBezTo>
                  <a:cubicBezTo>
                    <a:pt x="2271992" y="5651899"/>
                    <a:pt x="2263839" y="5654109"/>
                    <a:pt x="2255762" y="5656318"/>
                  </a:cubicBezTo>
                  <a:cubicBezTo>
                    <a:pt x="2211642" y="5667748"/>
                    <a:pt x="2169275" y="5684589"/>
                    <a:pt x="2127365" y="5702343"/>
                  </a:cubicBezTo>
                  <a:cubicBezTo>
                    <a:pt x="2107934" y="5711563"/>
                    <a:pt x="2087588" y="5718498"/>
                    <a:pt x="2067090" y="5724670"/>
                  </a:cubicBezTo>
                  <a:cubicBezTo>
                    <a:pt x="2052993" y="5729699"/>
                    <a:pt x="2038363" y="5733128"/>
                    <a:pt x="2024037" y="5737319"/>
                  </a:cubicBezTo>
                  <a:cubicBezTo>
                    <a:pt x="2001482" y="5746844"/>
                    <a:pt x="1976793" y="5745549"/>
                    <a:pt x="1953476" y="5751568"/>
                  </a:cubicBezTo>
                  <a:cubicBezTo>
                    <a:pt x="1894955" y="5756217"/>
                    <a:pt x="1835823" y="5756293"/>
                    <a:pt x="1777302" y="5751721"/>
                  </a:cubicBezTo>
                  <a:cubicBezTo>
                    <a:pt x="1757795" y="5745549"/>
                    <a:pt x="1736763" y="5747911"/>
                    <a:pt x="1717713" y="5740520"/>
                  </a:cubicBezTo>
                  <a:cubicBezTo>
                    <a:pt x="1715123" y="5739681"/>
                    <a:pt x="1709941" y="5738081"/>
                    <a:pt x="1707274" y="5737319"/>
                  </a:cubicBezTo>
                  <a:cubicBezTo>
                    <a:pt x="1672527" y="5728480"/>
                    <a:pt x="1636103" y="5721927"/>
                    <a:pt x="1605471" y="5702191"/>
                  </a:cubicBezTo>
                  <a:cubicBezTo>
                    <a:pt x="1600823" y="5701276"/>
                    <a:pt x="1591526" y="5699371"/>
                    <a:pt x="1586878" y="5698457"/>
                  </a:cubicBezTo>
                  <a:cubicBezTo>
                    <a:pt x="1571866" y="5689694"/>
                    <a:pt x="1556931" y="5680779"/>
                    <a:pt x="1541996" y="5672015"/>
                  </a:cubicBezTo>
                  <a:cubicBezTo>
                    <a:pt x="1532090" y="5667901"/>
                    <a:pt x="1522184" y="5663557"/>
                    <a:pt x="1512354" y="5659519"/>
                  </a:cubicBezTo>
                  <a:cubicBezTo>
                    <a:pt x="1516088" y="5658376"/>
                    <a:pt x="1519898" y="5657385"/>
                    <a:pt x="1523708" y="5656547"/>
                  </a:cubicBezTo>
                  <a:cubicBezTo>
                    <a:pt x="1476540" y="5642221"/>
                    <a:pt x="1443546" y="5602216"/>
                    <a:pt x="1404836" y="5573718"/>
                  </a:cubicBezTo>
                  <a:cubicBezTo>
                    <a:pt x="1342733" y="5511843"/>
                    <a:pt x="1288936" y="5441053"/>
                    <a:pt x="1249845" y="5362339"/>
                  </a:cubicBezTo>
                  <a:cubicBezTo>
                    <a:pt x="1246035" y="5353880"/>
                    <a:pt x="1242302" y="5345575"/>
                    <a:pt x="1238492" y="5337345"/>
                  </a:cubicBezTo>
                  <a:cubicBezTo>
                    <a:pt x="1232929" y="5324848"/>
                    <a:pt x="1227671" y="5312275"/>
                    <a:pt x="1223252" y="5299474"/>
                  </a:cubicBezTo>
                  <a:cubicBezTo>
                    <a:pt x="1216775" y="5284462"/>
                    <a:pt x="1210221" y="5269527"/>
                    <a:pt x="1204354" y="5254439"/>
                  </a:cubicBezTo>
                  <a:cubicBezTo>
                    <a:pt x="1159853" y="5150731"/>
                    <a:pt x="1095388" y="5057691"/>
                    <a:pt x="1031075" y="4965718"/>
                  </a:cubicBezTo>
                  <a:cubicBezTo>
                    <a:pt x="872274" y="4766988"/>
                    <a:pt x="687794" y="4580450"/>
                    <a:pt x="459194" y="4463484"/>
                  </a:cubicBezTo>
                  <a:cubicBezTo>
                    <a:pt x="423152" y="4443595"/>
                    <a:pt x="383147" y="4431556"/>
                    <a:pt x="349314" y="4407705"/>
                  </a:cubicBezTo>
                  <a:cubicBezTo>
                    <a:pt x="281724" y="4366100"/>
                    <a:pt x="219926" y="4314284"/>
                    <a:pt x="170472" y="4252105"/>
                  </a:cubicBezTo>
                  <a:cubicBezTo>
                    <a:pt x="122390" y="4191602"/>
                    <a:pt x="83909" y="4124241"/>
                    <a:pt x="54115" y="4053070"/>
                  </a:cubicBezTo>
                  <a:cubicBezTo>
                    <a:pt x="48552" y="4033487"/>
                    <a:pt x="41389" y="4014513"/>
                    <a:pt x="34227" y="3995539"/>
                  </a:cubicBezTo>
                  <a:cubicBezTo>
                    <a:pt x="27064" y="3962545"/>
                    <a:pt x="13729" y="3930922"/>
                    <a:pt x="12357" y="3896860"/>
                  </a:cubicBezTo>
                  <a:cubicBezTo>
                    <a:pt x="-4635" y="3835291"/>
                    <a:pt x="1080" y="3771054"/>
                    <a:pt x="394" y="3708037"/>
                  </a:cubicBezTo>
                  <a:cubicBezTo>
                    <a:pt x="3594" y="3667498"/>
                    <a:pt x="12052" y="3627569"/>
                    <a:pt x="19444" y="3587641"/>
                  </a:cubicBezTo>
                  <a:cubicBezTo>
                    <a:pt x="27673" y="3550150"/>
                    <a:pt x="41008" y="3514184"/>
                    <a:pt x="53734" y="3478065"/>
                  </a:cubicBezTo>
                  <a:cubicBezTo>
                    <a:pt x="57544" y="3468693"/>
                    <a:pt x="61430" y="3459396"/>
                    <a:pt x="65316" y="3450252"/>
                  </a:cubicBezTo>
                  <a:cubicBezTo>
                    <a:pt x="72936" y="3427240"/>
                    <a:pt x="80556" y="3404303"/>
                    <a:pt x="85433" y="3380605"/>
                  </a:cubicBezTo>
                  <a:cubicBezTo>
                    <a:pt x="103035" y="3325741"/>
                    <a:pt x="112256" y="3268668"/>
                    <a:pt x="123838" y="3212356"/>
                  </a:cubicBezTo>
                  <a:cubicBezTo>
                    <a:pt x="130315" y="3182866"/>
                    <a:pt x="124981" y="3152005"/>
                    <a:pt x="134049" y="3123049"/>
                  </a:cubicBezTo>
                  <a:cubicBezTo>
                    <a:pt x="136868" y="3096913"/>
                    <a:pt x="142812" y="3071233"/>
                    <a:pt x="143040" y="3044944"/>
                  </a:cubicBezTo>
                  <a:cubicBezTo>
                    <a:pt x="145098" y="2923177"/>
                    <a:pt x="146926" y="2801257"/>
                    <a:pt x="141135" y="2679565"/>
                  </a:cubicBezTo>
                  <a:cubicBezTo>
                    <a:pt x="133744" y="2641160"/>
                    <a:pt x="127648" y="2602298"/>
                    <a:pt x="126581" y="2563132"/>
                  </a:cubicBezTo>
                  <a:cubicBezTo>
                    <a:pt x="122923" y="2545529"/>
                    <a:pt x="120028" y="2527927"/>
                    <a:pt x="116066" y="2510478"/>
                  </a:cubicBezTo>
                  <a:cubicBezTo>
                    <a:pt x="110503" y="2474740"/>
                    <a:pt x="101130" y="2439840"/>
                    <a:pt x="95263" y="2404255"/>
                  </a:cubicBezTo>
                  <a:cubicBezTo>
                    <a:pt x="91605" y="2392063"/>
                    <a:pt x="88329" y="2379794"/>
                    <a:pt x="84747" y="2367679"/>
                  </a:cubicBezTo>
                  <a:cubicBezTo>
                    <a:pt x="79794" y="2352363"/>
                    <a:pt x="74384" y="2337199"/>
                    <a:pt x="68517" y="2322263"/>
                  </a:cubicBezTo>
                  <a:cubicBezTo>
                    <a:pt x="67907" y="2319520"/>
                    <a:pt x="66612" y="2314034"/>
                    <a:pt x="66002" y="2311291"/>
                  </a:cubicBezTo>
                  <a:cubicBezTo>
                    <a:pt x="54877" y="2281192"/>
                    <a:pt x="43904" y="2251016"/>
                    <a:pt x="34531" y="2220308"/>
                  </a:cubicBezTo>
                  <a:cubicBezTo>
                    <a:pt x="29121" y="2202553"/>
                    <a:pt x="23482" y="2184799"/>
                    <a:pt x="19215" y="2166663"/>
                  </a:cubicBezTo>
                  <a:cubicBezTo>
                    <a:pt x="12205" y="2129478"/>
                    <a:pt x="3899" y="2092216"/>
                    <a:pt x="4890" y="2054116"/>
                  </a:cubicBezTo>
                  <a:cubicBezTo>
                    <a:pt x="2604" y="2023712"/>
                    <a:pt x="8852" y="1992394"/>
                    <a:pt x="394" y="1962676"/>
                  </a:cubicBezTo>
                  <a:cubicBezTo>
                    <a:pt x="10224" y="1930671"/>
                    <a:pt x="1156" y="1896229"/>
                    <a:pt x="11595" y="1864301"/>
                  </a:cubicBezTo>
                  <a:cubicBezTo>
                    <a:pt x="14034" y="1849366"/>
                    <a:pt x="16320" y="1834431"/>
                    <a:pt x="19291" y="1819648"/>
                  </a:cubicBezTo>
                  <a:cubicBezTo>
                    <a:pt x="20434" y="1815610"/>
                    <a:pt x="22797" y="1807456"/>
                    <a:pt x="23940" y="1803418"/>
                  </a:cubicBezTo>
                  <a:cubicBezTo>
                    <a:pt x="27978" y="1790997"/>
                    <a:pt x="31636" y="1778500"/>
                    <a:pt x="35598" y="1766080"/>
                  </a:cubicBezTo>
                  <a:cubicBezTo>
                    <a:pt x="36284" y="1762041"/>
                    <a:pt x="37579" y="1753888"/>
                    <a:pt x="38189" y="1749773"/>
                  </a:cubicBezTo>
                  <a:cubicBezTo>
                    <a:pt x="42532" y="1740095"/>
                    <a:pt x="46723" y="1730418"/>
                    <a:pt x="51067" y="1720817"/>
                  </a:cubicBezTo>
                  <a:cubicBezTo>
                    <a:pt x="51448" y="1717921"/>
                    <a:pt x="52134" y="1712206"/>
                    <a:pt x="52515" y="1709311"/>
                  </a:cubicBezTo>
                  <a:cubicBezTo>
                    <a:pt x="57239" y="1700395"/>
                    <a:pt x="61963" y="1691404"/>
                    <a:pt x="66688" y="1682488"/>
                  </a:cubicBezTo>
                  <a:cubicBezTo>
                    <a:pt x="66916" y="1679974"/>
                    <a:pt x="67297" y="1674868"/>
                    <a:pt x="67526" y="1672354"/>
                  </a:cubicBezTo>
                  <a:cubicBezTo>
                    <a:pt x="94577" y="1622519"/>
                    <a:pt x="120028" y="1571617"/>
                    <a:pt x="155385" y="1526964"/>
                  </a:cubicBezTo>
                  <a:cubicBezTo>
                    <a:pt x="189522" y="1481473"/>
                    <a:pt x="230899" y="1442077"/>
                    <a:pt x="273266" y="1404511"/>
                  </a:cubicBezTo>
                  <a:cubicBezTo>
                    <a:pt x="317996" y="1367554"/>
                    <a:pt x="368287" y="1337759"/>
                    <a:pt x="420866" y="1313451"/>
                  </a:cubicBezTo>
                  <a:cubicBezTo>
                    <a:pt x="435724" y="1305679"/>
                    <a:pt x="450964" y="1298593"/>
                    <a:pt x="466738" y="1292878"/>
                  </a:cubicBezTo>
                  <a:cubicBezTo>
                    <a:pt x="580428" y="1233518"/>
                    <a:pt x="683146" y="1155032"/>
                    <a:pt x="778472" y="1069612"/>
                  </a:cubicBezTo>
                  <a:cubicBezTo>
                    <a:pt x="896506" y="961027"/>
                    <a:pt x="1003796" y="839945"/>
                    <a:pt x="1092035" y="705909"/>
                  </a:cubicBezTo>
                  <a:cubicBezTo>
                    <a:pt x="1102246" y="691431"/>
                    <a:pt x="1112304" y="676801"/>
                    <a:pt x="1121982" y="661942"/>
                  </a:cubicBezTo>
                  <a:cubicBezTo>
                    <a:pt x="1137603" y="635957"/>
                    <a:pt x="1152690" y="609744"/>
                    <a:pt x="1166635" y="582846"/>
                  </a:cubicBezTo>
                  <a:cubicBezTo>
                    <a:pt x="1172121" y="572864"/>
                    <a:pt x="1177074" y="562653"/>
                    <a:pt x="1182485" y="552594"/>
                  </a:cubicBezTo>
                  <a:cubicBezTo>
                    <a:pt x="1203363" y="510761"/>
                    <a:pt x="1221499" y="467632"/>
                    <a:pt x="1238415" y="424045"/>
                  </a:cubicBezTo>
                  <a:cubicBezTo>
                    <a:pt x="1247331" y="405757"/>
                    <a:pt x="1256246" y="387545"/>
                    <a:pt x="1265695" y="369562"/>
                  </a:cubicBezTo>
                  <a:cubicBezTo>
                    <a:pt x="1282840" y="339311"/>
                    <a:pt x="1300899" y="309517"/>
                    <a:pt x="1321473" y="281399"/>
                  </a:cubicBezTo>
                  <a:cubicBezTo>
                    <a:pt x="1333665" y="265702"/>
                    <a:pt x="1346772" y="250766"/>
                    <a:pt x="1360107" y="235907"/>
                  </a:cubicBezTo>
                  <a:cubicBezTo>
                    <a:pt x="1409713" y="174642"/>
                    <a:pt x="1474102" y="126560"/>
                    <a:pt x="1541691" y="86708"/>
                  </a:cubicBezTo>
                  <a:cubicBezTo>
                    <a:pt x="1561884" y="76268"/>
                    <a:pt x="1582382" y="66439"/>
                    <a:pt x="1602651" y="56152"/>
                  </a:cubicBezTo>
                  <a:cubicBezTo>
                    <a:pt x="1617510" y="50970"/>
                    <a:pt x="1632141" y="45255"/>
                    <a:pt x="1646847" y="39616"/>
                  </a:cubicBezTo>
                  <a:cubicBezTo>
                    <a:pt x="1688605" y="23690"/>
                    <a:pt x="1732420" y="17061"/>
                    <a:pt x="1776006" y="8755"/>
                  </a:cubicBezTo>
                  <a:cubicBezTo>
                    <a:pt x="1835442" y="4869"/>
                    <a:pt x="1895336" y="5097"/>
                    <a:pt x="1954771" y="8450"/>
                  </a:cubicBezTo>
                  <a:cubicBezTo>
                    <a:pt x="1990357" y="16527"/>
                    <a:pt x="2026857" y="20490"/>
                    <a:pt x="2061756" y="32377"/>
                  </a:cubicBezTo>
                  <a:cubicBezTo>
                    <a:pt x="2079054" y="38473"/>
                    <a:pt x="2096275" y="44722"/>
                    <a:pt x="2113572" y="50817"/>
                  </a:cubicBezTo>
                  <a:cubicBezTo>
                    <a:pt x="2145653" y="65905"/>
                    <a:pt x="2178952" y="78173"/>
                    <a:pt x="2211794" y="91356"/>
                  </a:cubicBezTo>
                  <a:cubicBezTo>
                    <a:pt x="2215071" y="91356"/>
                    <a:pt x="2221624" y="91356"/>
                    <a:pt x="2224824" y="91356"/>
                  </a:cubicBezTo>
                  <a:cubicBezTo>
                    <a:pt x="2224520" y="93489"/>
                    <a:pt x="2223910" y="97604"/>
                    <a:pt x="2223605" y="99662"/>
                  </a:cubicBezTo>
                  <a:cubicBezTo>
                    <a:pt x="2241665" y="97833"/>
                    <a:pt x="2259267" y="101338"/>
                    <a:pt x="2273897" y="112539"/>
                  </a:cubicBezTo>
                  <a:cubicBezTo>
                    <a:pt x="2286546" y="114064"/>
                    <a:pt x="2299196" y="115207"/>
                    <a:pt x="2311997" y="116121"/>
                  </a:cubicBezTo>
                  <a:cubicBezTo>
                    <a:pt x="2319693" y="118940"/>
                    <a:pt x="2327542" y="121531"/>
                    <a:pt x="2335543" y="123969"/>
                  </a:cubicBezTo>
                  <a:cubicBezTo>
                    <a:pt x="2350402" y="127932"/>
                    <a:pt x="2365566" y="130827"/>
                    <a:pt x="2380501" y="134866"/>
                  </a:cubicBezTo>
                  <a:cubicBezTo>
                    <a:pt x="2393455" y="136162"/>
                    <a:pt x="2406561" y="137381"/>
                    <a:pt x="2419592" y="139133"/>
                  </a:cubicBezTo>
                  <a:cubicBezTo>
                    <a:pt x="2434527" y="143400"/>
                    <a:pt x="2450072" y="145382"/>
                    <a:pt x="2465616" y="146677"/>
                  </a:cubicBezTo>
                  <a:cubicBezTo>
                    <a:pt x="2507374" y="155974"/>
                    <a:pt x="2550732" y="148887"/>
                    <a:pt x="2592566" y="158640"/>
                  </a:cubicBezTo>
                  <a:cubicBezTo>
                    <a:pt x="2640267" y="159860"/>
                    <a:pt x="2688349" y="164279"/>
                    <a:pt x="2736050" y="159707"/>
                  </a:cubicBezTo>
                  <a:cubicBezTo>
                    <a:pt x="2786495" y="146982"/>
                    <a:pt x="2839454" y="159936"/>
                    <a:pt x="2890050" y="147744"/>
                  </a:cubicBezTo>
                  <a:cubicBezTo>
                    <a:pt x="2905519" y="146449"/>
                    <a:pt x="2921064" y="145534"/>
                    <a:pt x="2936609" y="144315"/>
                  </a:cubicBezTo>
                  <a:cubicBezTo>
                    <a:pt x="2954439" y="139590"/>
                    <a:pt x="2972727" y="137000"/>
                    <a:pt x="2990939" y="133875"/>
                  </a:cubicBezTo>
                  <a:cubicBezTo>
                    <a:pt x="3003131" y="131894"/>
                    <a:pt x="3015399" y="130294"/>
                    <a:pt x="3027744" y="128846"/>
                  </a:cubicBezTo>
                  <a:cubicBezTo>
                    <a:pt x="3040545" y="125036"/>
                    <a:pt x="3053576" y="121531"/>
                    <a:pt x="3066453" y="117797"/>
                  </a:cubicBezTo>
                  <a:cubicBezTo>
                    <a:pt x="3083294" y="115969"/>
                    <a:pt x="3100286" y="113682"/>
                    <a:pt x="3115602" y="105986"/>
                  </a:cubicBezTo>
                  <a:cubicBezTo>
                    <a:pt x="3134729" y="100957"/>
                    <a:pt x="3154007" y="96690"/>
                    <a:pt x="3172905" y="90746"/>
                  </a:cubicBezTo>
                  <a:cubicBezTo>
                    <a:pt x="3231808" y="70934"/>
                    <a:pt x="3286595" y="39616"/>
                    <a:pt x="3347555" y="26052"/>
                  </a:cubicBezTo>
                  <a:cubicBezTo>
                    <a:pt x="3355099" y="23385"/>
                    <a:pt x="3362567" y="20566"/>
                    <a:pt x="3370034" y="17518"/>
                  </a:cubicBezTo>
                  <a:cubicBezTo>
                    <a:pt x="3382760" y="16604"/>
                    <a:pt x="3395485" y="15613"/>
                    <a:pt x="3408210" y="14089"/>
                  </a:cubicBezTo>
                  <a:moveTo>
                    <a:pt x="1777606" y="132047"/>
                  </a:moveTo>
                  <a:cubicBezTo>
                    <a:pt x="1749413" y="139972"/>
                    <a:pt x="1720533" y="145001"/>
                    <a:pt x="1692644" y="154069"/>
                  </a:cubicBezTo>
                  <a:cubicBezTo>
                    <a:pt x="1678699" y="161612"/>
                    <a:pt x="1663535" y="166718"/>
                    <a:pt x="1648143" y="170375"/>
                  </a:cubicBezTo>
                  <a:cubicBezTo>
                    <a:pt x="1620482" y="186149"/>
                    <a:pt x="1591907" y="200169"/>
                    <a:pt x="1564856" y="216857"/>
                  </a:cubicBezTo>
                  <a:cubicBezTo>
                    <a:pt x="1465644" y="281170"/>
                    <a:pt x="1389825" y="376801"/>
                    <a:pt x="1341361" y="484014"/>
                  </a:cubicBezTo>
                  <a:cubicBezTo>
                    <a:pt x="1332903" y="509923"/>
                    <a:pt x="1322007" y="534840"/>
                    <a:pt x="1311263" y="559833"/>
                  </a:cubicBezTo>
                  <a:cubicBezTo>
                    <a:pt x="1303414" y="579798"/>
                    <a:pt x="1293356" y="598696"/>
                    <a:pt x="1282306" y="617060"/>
                  </a:cubicBezTo>
                  <a:cubicBezTo>
                    <a:pt x="1265847" y="655693"/>
                    <a:pt x="1241006" y="689754"/>
                    <a:pt x="1222032" y="727016"/>
                  </a:cubicBezTo>
                  <a:cubicBezTo>
                    <a:pt x="1077557" y="955235"/>
                    <a:pt x="891020" y="1158004"/>
                    <a:pt x="669506" y="1313375"/>
                  </a:cubicBezTo>
                  <a:cubicBezTo>
                    <a:pt x="656400" y="1322138"/>
                    <a:pt x="643217" y="1330749"/>
                    <a:pt x="630187" y="1339664"/>
                  </a:cubicBezTo>
                  <a:cubicBezTo>
                    <a:pt x="578142" y="1373192"/>
                    <a:pt x="523964" y="1403901"/>
                    <a:pt x="466890" y="1427980"/>
                  </a:cubicBezTo>
                  <a:cubicBezTo>
                    <a:pt x="451650" y="1435371"/>
                    <a:pt x="436639" y="1443068"/>
                    <a:pt x="421551" y="1450688"/>
                  </a:cubicBezTo>
                  <a:cubicBezTo>
                    <a:pt x="404711" y="1461584"/>
                    <a:pt x="388099" y="1472786"/>
                    <a:pt x="371259" y="1483759"/>
                  </a:cubicBezTo>
                  <a:cubicBezTo>
                    <a:pt x="330721" y="1512486"/>
                    <a:pt x="294069" y="1546700"/>
                    <a:pt x="263360" y="1585790"/>
                  </a:cubicBezTo>
                  <a:cubicBezTo>
                    <a:pt x="217488" y="1634939"/>
                    <a:pt x="189979" y="1697042"/>
                    <a:pt x="160566" y="1756478"/>
                  </a:cubicBezTo>
                  <a:cubicBezTo>
                    <a:pt x="156680" y="1772176"/>
                    <a:pt x="151270" y="1787416"/>
                    <a:pt x="144717" y="1802198"/>
                  </a:cubicBezTo>
                  <a:cubicBezTo>
                    <a:pt x="143726" y="1807761"/>
                    <a:pt x="142812" y="1813324"/>
                    <a:pt x="141897" y="1819039"/>
                  </a:cubicBezTo>
                  <a:cubicBezTo>
                    <a:pt x="139154" y="1828945"/>
                    <a:pt x="136258" y="1838851"/>
                    <a:pt x="133363" y="1848833"/>
                  </a:cubicBezTo>
                  <a:cubicBezTo>
                    <a:pt x="127953" y="1865978"/>
                    <a:pt x="126505" y="1884037"/>
                    <a:pt x="125057" y="1901944"/>
                  </a:cubicBezTo>
                  <a:cubicBezTo>
                    <a:pt x="115989" y="1941949"/>
                    <a:pt x="121399" y="1983250"/>
                    <a:pt x="119799" y="2023864"/>
                  </a:cubicBezTo>
                  <a:cubicBezTo>
                    <a:pt x="118047" y="2059754"/>
                    <a:pt x="125133" y="2095035"/>
                    <a:pt x="130162" y="2130392"/>
                  </a:cubicBezTo>
                  <a:cubicBezTo>
                    <a:pt x="133134" y="2138012"/>
                    <a:pt x="135725" y="2145708"/>
                    <a:pt x="138087" y="2153633"/>
                  </a:cubicBezTo>
                  <a:cubicBezTo>
                    <a:pt x="145707" y="2187466"/>
                    <a:pt x="156680" y="2220689"/>
                    <a:pt x="170701" y="2252464"/>
                  </a:cubicBezTo>
                  <a:cubicBezTo>
                    <a:pt x="184264" y="2294755"/>
                    <a:pt x="198895" y="2336818"/>
                    <a:pt x="207734" y="2380480"/>
                  </a:cubicBezTo>
                  <a:cubicBezTo>
                    <a:pt x="220993" y="2410122"/>
                    <a:pt x="219621" y="2443193"/>
                    <a:pt x="228994" y="2473978"/>
                  </a:cubicBezTo>
                  <a:cubicBezTo>
                    <a:pt x="238062" y="2493942"/>
                    <a:pt x="235014" y="2516345"/>
                    <a:pt x="235242" y="2537681"/>
                  </a:cubicBezTo>
                  <a:cubicBezTo>
                    <a:pt x="236842" y="2537757"/>
                    <a:pt x="240195" y="2537909"/>
                    <a:pt x="241872" y="2537986"/>
                  </a:cubicBezTo>
                  <a:cubicBezTo>
                    <a:pt x="241948" y="2554521"/>
                    <a:pt x="241719" y="2571438"/>
                    <a:pt x="248120" y="2587058"/>
                  </a:cubicBezTo>
                  <a:cubicBezTo>
                    <a:pt x="249568" y="2612585"/>
                    <a:pt x="251549" y="2638036"/>
                    <a:pt x="255892" y="2663182"/>
                  </a:cubicBezTo>
                  <a:cubicBezTo>
                    <a:pt x="259931" y="2688633"/>
                    <a:pt x="253835" y="2715303"/>
                    <a:pt x="263360" y="2739839"/>
                  </a:cubicBezTo>
                  <a:cubicBezTo>
                    <a:pt x="264732" y="2810858"/>
                    <a:pt x="266561" y="2881953"/>
                    <a:pt x="264274" y="2952971"/>
                  </a:cubicBezTo>
                  <a:cubicBezTo>
                    <a:pt x="263131" y="2990385"/>
                    <a:pt x="267551" y="3028485"/>
                    <a:pt x="258559" y="3065213"/>
                  </a:cubicBezTo>
                  <a:cubicBezTo>
                    <a:pt x="257340" y="3081063"/>
                    <a:pt x="256121" y="3096836"/>
                    <a:pt x="254368" y="3112686"/>
                  </a:cubicBezTo>
                  <a:cubicBezTo>
                    <a:pt x="248044" y="3168617"/>
                    <a:pt x="236157" y="3223862"/>
                    <a:pt x="232118" y="3280098"/>
                  </a:cubicBezTo>
                  <a:cubicBezTo>
                    <a:pt x="221526" y="3306462"/>
                    <a:pt x="221145" y="3335419"/>
                    <a:pt x="212992" y="3362470"/>
                  </a:cubicBezTo>
                  <a:cubicBezTo>
                    <a:pt x="208344" y="3377862"/>
                    <a:pt x="204229" y="3393483"/>
                    <a:pt x="201028" y="3409409"/>
                  </a:cubicBezTo>
                  <a:cubicBezTo>
                    <a:pt x="198438" y="3416877"/>
                    <a:pt x="195847" y="3424420"/>
                    <a:pt x="193332" y="3432040"/>
                  </a:cubicBezTo>
                  <a:cubicBezTo>
                    <a:pt x="190056" y="3444308"/>
                    <a:pt x="186627" y="3456424"/>
                    <a:pt x="182817" y="3468616"/>
                  </a:cubicBezTo>
                  <a:cubicBezTo>
                    <a:pt x="166586" y="3514260"/>
                    <a:pt x="148984" y="3559523"/>
                    <a:pt x="136716" y="3606538"/>
                  </a:cubicBezTo>
                  <a:cubicBezTo>
                    <a:pt x="123076" y="3651496"/>
                    <a:pt x="120180" y="3699121"/>
                    <a:pt x="118656" y="3745832"/>
                  </a:cubicBezTo>
                  <a:cubicBezTo>
                    <a:pt x="115075" y="3755585"/>
                    <a:pt x="113398" y="3765720"/>
                    <a:pt x="113398" y="3776159"/>
                  </a:cubicBezTo>
                  <a:cubicBezTo>
                    <a:pt x="125895" y="3802220"/>
                    <a:pt x="115532" y="3832548"/>
                    <a:pt x="125133" y="3859827"/>
                  </a:cubicBezTo>
                  <a:cubicBezTo>
                    <a:pt x="126581" y="3872857"/>
                    <a:pt x="127724" y="3886040"/>
                    <a:pt x="129172" y="3899223"/>
                  </a:cubicBezTo>
                  <a:cubicBezTo>
                    <a:pt x="137706" y="3920787"/>
                    <a:pt x="142583" y="3943418"/>
                    <a:pt x="148831" y="3965745"/>
                  </a:cubicBezTo>
                  <a:cubicBezTo>
                    <a:pt x="149593" y="3968260"/>
                    <a:pt x="151117" y="3973289"/>
                    <a:pt x="151879" y="3975880"/>
                  </a:cubicBezTo>
                  <a:cubicBezTo>
                    <a:pt x="163309" y="4006588"/>
                    <a:pt x="175349" y="4037297"/>
                    <a:pt x="190741" y="4066329"/>
                  </a:cubicBezTo>
                  <a:cubicBezTo>
                    <a:pt x="226632" y="4127823"/>
                    <a:pt x="265951" y="4189087"/>
                    <a:pt x="321882" y="4234426"/>
                  </a:cubicBezTo>
                  <a:cubicBezTo>
                    <a:pt x="373012" y="4286623"/>
                    <a:pt x="439611" y="4318551"/>
                    <a:pt x="504990" y="4348803"/>
                  </a:cubicBezTo>
                  <a:cubicBezTo>
                    <a:pt x="533261" y="4360537"/>
                    <a:pt x="558711" y="4377530"/>
                    <a:pt x="585610" y="4392008"/>
                  </a:cubicBezTo>
                  <a:cubicBezTo>
                    <a:pt x="759651" y="4498612"/>
                    <a:pt x="913956" y="4636534"/>
                    <a:pt x="1044410" y="4793049"/>
                  </a:cubicBezTo>
                  <a:cubicBezTo>
                    <a:pt x="1091807" y="4847379"/>
                    <a:pt x="1136765" y="4904148"/>
                    <a:pt x="1175703" y="4964803"/>
                  </a:cubicBezTo>
                  <a:cubicBezTo>
                    <a:pt x="1185685" y="4978595"/>
                    <a:pt x="1195057" y="4992769"/>
                    <a:pt x="1204735" y="5006789"/>
                  </a:cubicBezTo>
                  <a:cubicBezTo>
                    <a:pt x="1225537" y="5037269"/>
                    <a:pt x="1241921" y="5070417"/>
                    <a:pt x="1261199" y="5101963"/>
                  </a:cubicBezTo>
                  <a:cubicBezTo>
                    <a:pt x="1268819" y="5116899"/>
                    <a:pt x="1276668" y="5131910"/>
                    <a:pt x="1284593" y="5146845"/>
                  </a:cubicBezTo>
                  <a:cubicBezTo>
                    <a:pt x="1323836" y="5227465"/>
                    <a:pt x="1350277" y="5314485"/>
                    <a:pt x="1403084" y="5388095"/>
                  </a:cubicBezTo>
                  <a:cubicBezTo>
                    <a:pt x="1452461" y="5456141"/>
                    <a:pt x="1515021" y="5515196"/>
                    <a:pt x="1587716" y="5557868"/>
                  </a:cubicBezTo>
                  <a:cubicBezTo>
                    <a:pt x="1613167" y="5573565"/>
                    <a:pt x="1641513" y="5583776"/>
                    <a:pt x="1667726" y="5598178"/>
                  </a:cubicBezTo>
                  <a:cubicBezTo>
                    <a:pt x="1676184" y="5600921"/>
                    <a:pt x="1684566" y="5603817"/>
                    <a:pt x="1693025" y="5606941"/>
                  </a:cubicBezTo>
                  <a:cubicBezTo>
                    <a:pt x="1716342" y="5614561"/>
                    <a:pt x="1740345" y="5619666"/>
                    <a:pt x="1764119" y="5625610"/>
                  </a:cubicBezTo>
                  <a:cubicBezTo>
                    <a:pt x="1821193" y="5637497"/>
                    <a:pt x="1880019" y="5638030"/>
                    <a:pt x="1938160" y="5636202"/>
                  </a:cubicBezTo>
                  <a:cubicBezTo>
                    <a:pt x="1944561" y="5636049"/>
                    <a:pt x="1948980" y="5632696"/>
                    <a:pt x="1951419" y="5626067"/>
                  </a:cubicBezTo>
                  <a:cubicBezTo>
                    <a:pt x="1964296" y="5623933"/>
                    <a:pt x="1977174" y="5622028"/>
                    <a:pt x="1989976" y="5619285"/>
                  </a:cubicBezTo>
                  <a:cubicBezTo>
                    <a:pt x="2005826" y="5614942"/>
                    <a:pt x="2021599" y="5609989"/>
                    <a:pt x="2037068" y="5604350"/>
                  </a:cubicBezTo>
                  <a:cubicBezTo>
                    <a:pt x="2061147" y="5596882"/>
                    <a:pt x="2084311" y="5586672"/>
                    <a:pt x="2107248" y="5576308"/>
                  </a:cubicBezTo>
                  <a:cubicBezTo>
                    <a:pt x="2122412" y="5569831"/>
                    <a:pt x="2138109" y="5564421"/>
                    <a:pt x="2154492" y="5561678"/>
                  </a:cubicBezTo>
                  <a:lnTo>
                    <a:pt x="2155025" y="5555735"/>
                  </a:lnTo>
                  <a:cubicBezTo>
                    <a:pt x="2170646" y="5551619"/>
                    <a:pt x="2193735" y="5560002"/>
                    <a:pt x="2203412" y="5543009"/>
                  </a:cubicBezTo>
                  <a:cubicBezTo>
                    <a:pt x="2209127" y="5540799"/>
                    <a:pt x="2220557" y="5536379"/>
                    <a:pt x="2226272" y="5534246"/>
                  </a:cubicBezTo>
                  <a:cubicBezTo>
                    <a:pt x="2238921" y="5532646"/>
                    <a:pt x="2251342" y="5530055"/>
                    <a:pt x="2263686" y="5526778"/>
                  </a:cubicBezTo>
                  <a:cubicBezTo>
                    <a:pt x="2283117" y="5518625"/>
                    <a:pt x="2303920" y="5515805"/>
                    <a:pt x="2324799" y="5514205"/>
                  </a:cubicBezTo>
                  <a:cubicBezTo>
                    <a:pt x="2337372" y="5510243"/>
                    <a:pt x="2349945" y="5506662"/>
                    <a:pt x="2362594" y="5503080"/>
                  </a:cubicBezTo>
                  <a:cubicBezTo>
                    <a:pt x="2398256" y="5500108"/>
                    <a:pt x="2434146" y="5496374"/>
                    <a:pt x="2468893" y="5487916"/>
                  </a:cubicBezTo>
                  <a:cubicBezTo>
                    <a:pt x="2507374" y="5483192"/>
                    <a:pt x="2546312" y="5487459"/>
                    <a:pt x="2584641" y="5481897"/>
                  </a:cubicBezTo>
                  <a:cubicBezTo>
                    <a:pt x="2692388" y="5470924"/>
                    <a:pt x="2800363" y="5483725"/>
                    <a:pt x="2908034" y="5487612"/>
                  </a:cubicBezTo>
                  <a:cubicBezTo>
                    <a:pt x="2925026" y="5492412"/>
                    <a:pt x="2942705" y="5494241"/>
                    <a:pt x="2960383" y="5495689"/>
                  </a:cubicBezTo>
                  <a:cubicBezTo>
                    <a:pt x="2983243" y="5502699"/>
                    <a:pt x="3007322" y="5502318"/>
                    <a:pt x="3031020" y="5502547"/>
                  </a:cubicBezTo>
                  <a:lnTo>
                    <a:pt x="3031401" y="5508414"/>
                  </a:lnTo>
                  <a:cubicBezTo>
                    <a:pt x="3083598" y="5511920"/>
                    <a:pt x="3131757" y="5533636"/>
                    <a:pt x="3183192" y="5541180"/>
                  </a:cubicBezTo>
                  <a:lnTo>
                    <a:pt x="3183954" y="5546362"/>
                  </a:lnTo>
                  <a:cubicBezTo>
                    <a:pt x="3196070" y="5548572"/>
                    <a:pt x="3207957" y="5551848"/>
                    <a:pt x="3219615" y="5556039"/>
                  </a:cubicBezTo>
                  <a:cubicBezTo>
                    <a:pt x="3231198" y="5560764"/>
                    <a:pt x="3243085" y="5564574"/>
                    <a:pt x="3254972" y="5568841"/>
                  </a:cubicBezTo>
                  <a:cubicBezTo>
                    <a:pt x="3265717" y="5572498"/>
                    <a:pt x="3276384" y="5576461"/>
                    <a:pt x="3287129" y="5580500"/>
                  </a:cubicBezTo>
                  <a:cubicBezTo>
                    <a:pt x="3313342" y="5595358"/>
                    <a:pt x="3342526" y="5603207"/>
                    <a:pt x="3370796" y="5613418"/>
                  </a:cubicBezTo>
                  <a:cubicBezTo>
                    <a:pt x="3380778" y="5615628"/>
                    <a:pt x="3390989" y="5617990"/>
                    <a:pt x="3401124" y="5620733"/>
                  </a:cubicBezTo>
                  <a:cubicBezTo>
                    <a:pt x="3505975" y="5648241"/>
                    <a:pt x="3619665" y="5636583"/>
                    <a:pt x="3719411" y="5594596"/>
                  </a:cubicBezTo>
                  <a:cubicBezTo>
                    <a:pt x="3721926" y="5594063"/>
                    <a:pt x="3726879" y="5592920"/>
                    <a:pt x="3729393" y="5592387"/>
                  </a:cubicBezTo>
                  <a:cubicBezTo>
                    <a:pt x="3795002" y="5562745"/>
                    <a:pt x="3858019" y="5524264"/>
                    <a:pt x="3907702" y="5471533"/>
                  </a:cubicBezTo>
                  <a:cubicBezTo>
                    <a:pt x="3940468" y="5437777"/>
                    <a:pt x="3975900" y="5404401"/>
                    <a:pt x="3995636" y="5360891"/>
                  </a:cubicBezTo>
                  <a:cubicBezTo>
                    <a:pt x="3995713" y="5364625"/>
                    <a:pt x="3995865" y="5372169"/>
                    <a:pt x="3995941" y="5375902"/>
                  </a:cubicBezTo>
                  <a:cubicBezTo>
                    <a:pt x="4000437" y="5346718"/>
                    <a:pt x="4024059" y="5325763"/>
                    <a:pt x="4031679" y="5297569"/>
                  </a:cubicBezTo>
                  <a:lnTo>
                    <a:pt x="4035565" y="5295969"/>
                  </a:lnTo>
                  <a:cubicBezTo>
                    <a:pt x="4082580" y="5164981"/>
                    <a:pt x="4150779" y="5042299"/>
                    <a:pt x="4232542" y="4929980"/>
                  </a:cubicBezTo>
                  <a:cubicBezTo>
                    <a:pt x="4283063" y="4858885"/>
                    <a:pt x="4336936" y="4789848"/>
                    <a:pt x="4398353" y="4727669"/>
                  </a:cubicBezTo>
                  <a:cubicBezTo>
                    <a:pt x="4474249" y="4638744"/>
                    <a:pt x="4563784" y="4563001"/>
                    <a:pt x="4654995" y="4490458"/>
                  </a:cubicBezTo>
                  <a:cubicBezTo>
                    <a:pt x="4717860" y="4444738"/>
                    <a:pt x="4781715" y="4398942"/>
                    <a:pt x="4851667" y="4364804"/>
                  </a:cubicBezTo>
                  <a:lnTo>
                    <a:pt x="4852963" y="4360766"/>
                  </a:lnTo>
                  <a:cubicBezTo>
                    <a:pt x="4886109" y="4350250"/>
                    <a:pt x="4915142" y="4330362"/>
                    <a:pt x="4947908" y="4318780"/>
                  </a:cubicBezTo>
                  <a:cubicBezTo>
                    <a:pt x="4961014" y="4311007"/>
                    <a:pt x="4973663" y="4302397"/>
                    <a:pt x="4987151" y="4295158"/>
                  </a:cubicBezTo>
                  <a:cubicBezTo>
                    <a:pt x="5040034" y="4258048"/>
                    <a:pt x="5091316" y="4216520"/>
                    <a:pt x="5129873" y="4164170"/>
                  </a:cubicBezTo>
                  <a:cubicBezTo>
                    <a:pt x="5153114" y="4133842"/>
                    <a:pt x="5177346" y="4102905"/>
                    <a:pt x="5190529" y="4066634"/>
                  </a:cubicBezTo>
                  <a:cubicBezTo>
                    <a:pt x="5191443" y="4071053"/>
                    <a:pt x="5192434" y="4075549"/>
                    <a:pt x="5193424" y="4080121"/>
                  </a:cubicBezTo>
                  <a:cubicBezTo>
                    <a:pt x="5195939" y="4060309"/>
                    <a:pt x="5206149" y="4042859"/>
                    <a:pt x="5212550" y="4024343"/>
                  </a:cubicBezTo>
                  <a:lnTo>
                    <a:pt x="5216665" y="4023200"/>
                  </a:lnTo>
                  <a:cubicBezTo>
                    <a:pt x="5221542" y="4003235"/>
                    <a:pt x="5228095" y="3983728"/>
                    <a:pt x="5238001" y="3965669"/>
                  </a:cubicBezTo>
                  <a:cubicBezTo>
                    <a:pt x="5243335" y="3934732"/>
                    <a:pt x="5255679" y="3905318"/>
                    <a:pt x="5258042" y="3873772"/>
                  </a:cubicBezTo>
                  <a:cubicBezTo>
                    <a:pt x="5268100" y="3837272"/>
                    <a:pt x="5264138" y="3798943"/>
                    <a:pt x="5265281" y="3761529"/>
                  </a:cubicBezTo>
                  <a:cubicBezTo>
                    <a:pt x="5264062" y="3726248"/>
                    <a:pt x="5268329" y="3689825"/>
                    <a:pt x="5257508" y="3655687"/>
                  </a:cubicBezTo>
                  <a:cubicBezTo>
                    <a:pt x="5256365" y="3647382"/>
                    <a:pt x="5255375" y="3639076"/>
                    <a:pt x="5254460" y="3630846"/>
                  </a:cubicBezTo>
                  <a:cubicBezTo>
                    <a:pt x="5250650" y="3618502"/>
                    <a:pt x="5247374" y="3606081"/>
                    <a:pt x="5243792" y="3593813"/>
                  </a:cubicBezTo>
                  <a:cubicBezTo>
                    <a:pt x="5230610" y="3536663"/>
                    <a:pt x="5201425" y="3484694"/>
                    <a:pt x="5189462" y="3427087"/>
                  </a:cubicBezTo>
                  <a:cubicBezTo>
                    <a:pt x="5173231" y="3372071"/>
                    <a:pt x="5162944" y="3315530"/>
                    <a:pt x="5150447" y="3259676"/>
                  </a:cubicBezTo>
                  <a:cubicBezTo>
                    <a:pt x="5147780" y="3236283"/>
                    <a:pt x="5148771" y="3212737"/>
                    <a:pt x="5145799" y="3189496"/>
                  </a:cubicBezTo>
                  <a:cubicBezTo>
                    <a:pt x="5143361" y="3187819"/>
                    <a:pt x="5138408" y="3184466"/>
                    <a:pt x="5135969" y="3182790"/>
                  </a:cubicBezTo>
                  <a:cubicBezTo>
                    <a:pt x="5129873" y="3107962"/>
                    <a:pt x="5123320" y="3033133"/>
                    <a:pt x="5125835" y="2957924"/>
                  </a:cubicBezTo>
                  <a:lnTo>
                    <a:pt x="5118900" y="2957238"/>
                  </a:lnTo>
                  <a:cubicBezTo>
                    <a:pt x="5117910" y="2889801"/>
                    <a:pt x="5118824" y="2822364"/>
                    <a:pt x="5120805" y="2755003"/>
                  </a:cubicBezTo>
                  <a:cubicBezTo>
                    <a:pt x="5129721" y="2695186"/>
                    <a:pt x="5131321" y="2634607"/>
                    <a:pt x="5137341" y="2574409"/>
                  </a:cubicBezTo>
                  <a:cubicBezTo>
                    <a:pt x="5142827" y="2556959"/>
                    <a:pt x="5144656" y="2538595"/>
                    <a:pt x="5147933" y="2520612"/>
                  </a:cubicBezTo>
                  <a:cubicBezTo>
                    <a:pt x="5148771" y="2505143"/>
                    <a:pt x="5150981" y="2489599"/>
                    <a:pt x="5156239" y="2474892"/>
                  </a:cubicBezTo>
                  <a:cubicBezTo>
                    <a:pt x="5157229" y="2469177"/>
                    <a:pt x="5158220" y="2463462"/>
                    <a:pt x="5159210" y="2457823"/>
                  </a:cubicBezTo>
                  <a:cubicBezTo>
                    <a:pt x="5162182" y="2442583"/>
                    <a:pt x="5164925" y="2427343"/>
                    <a:pt x="5170031" y="2412713"/>
                  </a:cubicBezTo>
                  <a:cubicBezTo>
                    <a:pt x="5175898" y="2375756"/>
                    <a:pt x="5187785" y="2340399"/>
                    <a:pt x="5197844" y="2304585"/>
                  </a:cubicBezTo>
                  <a:cubicBezTo>
                    <a:pt x="5204854" y="2287745"/>
                    <a:pt x="5210264" y="2270295"/>
                    <a:pt x="5215674" y="2252921"/>
                  </a:cubicBezTo>
                  <a:cubicBezTo>
                    <a:pt x="5221237" y="2238063"/>
                    <a:pt x="5226495" y="2223127"/>
                    <a:pt x="5232210" y="2208344"/>
                  </a:cubicBezTo>
                  <a:cubicBezTo>
                    <a:pt x="5236782" y="2192266"/>
                    <a:pt x="5241430" y="2176264"/>
                    <a:pt x="5246612" y="2160415"/>
                  </a:cubicBezTo>
                  <a:cubicBezTo>
                    <a:pt x="5253470" y="2135878"/>
                    <a:pt x="5255146" y="2110123"/>
                    <a:pt x="5262995" y="2085891"/>
                  </a:cubicBezTo>
                  <a:cubicBezTo>
                    <a:pt x="5266576" y="2044819"/>
                    <a:pt x="5264519" y="2003519"/>
                    <a:pt x="5265204" y="1962371"/>
                  </a:cubicBezTo>
                  <a:cubicBezTo>
                    <a:pt x="5264595" y="1944235"/>
                    <a:pt x="5266805" y="1925185"/>
                    <a:pt x="5259337" y="1908193"/>
                  </a:cubicBezTo>
                  <a:cubicBezTo>
                    <a:pt x="5257127" y="1892876"/>
                    <a:pt x="5256060" y="1877484"/>
                    <a:pt x="5255070" y="1862168"/>
                  </a:cubicBezTo>
                  <a:cubicBezTo>
                    <a:pt x="5251031" y="1849900"/>
                    <a:pt x="5247450" y="1837631"/>
                    <a:pt x="5243640" y="1825439"/>
                  </a:cubicBezTo>
                  <a:cubicBezTo>
                    <a:pt x="5240135" y="1811723"/>
                    <a:pt x="5236096" y="1798312"/>
                    <a:pt x="5232134" y="1784901"/>
                  </a:cubicBezTo>
                  <a:cubicBezTo>
                    <a:pt x="5225733" y="1767908"/>
                    <a:pt x="5219561" y="1750916"/>
                    <a:pt x="5213693" y="1733847"/>
                  </a:cubicBezTo>
                  <a:cubicBezTo>
                    <a:pt x="5188014" y="1682564"/>
                    <a:pt x="5160582" y="1631053"/>
                    <a:pt x="5122558" y="1587771"/>
                  </a:cubicBezTo>
                  <a:cubicBezTo>
                    <a:pt x="5075085" y="1523535"/>
                    <a:pt x="5007801" y="1477281"/>
                    <a:pt x="4939145" y="1438267"/>
                  </a:cubicBezTo>
                  <a:cubicBezTo>
                    <a:pt x="4916361" y="1428514"/>
                    <a:pt x="4893729" y="1418379"/>
                    <a:pt x="4871555" y="1407482"/>
                  </a:cubicBezTo>
                  <a:cubicBezTo>
                    <a:pt x="4861268" y="1402225"/>
                    <a:pt x="4850753" y="1397424"/>
                    <a:pt x="4840466" y="1392623"/>
                  </a:cubicBezTo>
                  <a:cubicBezTo>
                    <a:pt x="4690123" y="1307279"/>
                    <a:pt x="4555020" y="1197323"/>
                    <a:pt x="4435082" y="1073269"/>
                  </a:cubicBezTo>
                  <a:cubicBezTo>
                    <a:pt x="4289235" y="919498"/>
                    <a:pt x="4157332" y="748048"/>
                    <a:pt x="4072522" y="552518"/>
                  </a:cubicBezTo>
                  <a:cubicBezTo>
                    <a:pt x="4063683" y="535221"/>
                    <a:pt x="4056292" y="517162"/>
                    <a:pt x="4050119" y="498721"/>
                  </a:cubicBezTo>
                  <a:cubicBezTo>
                    <a:pt x="4020706" y="424274"/>
                    <a:pt x="3974834" y="357751"/>
                    <a:pt x="3921875" y="298163"/>
                  </a:cubicBezTo>
                  <a:cubicBezTo>
                    <a:pt x="3858172" y="240022"/>
                    <a:pt x="3786924" y="187292"/>
                    <a:pt x="3704476" y="159174"/>
                  </a:cubicBezTo>
                  <a:cubicBezTo>
                    <a:pt x="3692512" y="154754"/>
                    <a:pt x="3680244" y="151249"/>
                    <a:pt x="3668433" y="146906"/>
                  </a:cubicBezTo>
                  <a:cubicBezTo>
                    <a:pt x="3647936" y="142105"/>
                    <a:pt x="3627438" y="137304"/>
                    <a:pt x="3606712" y="134180"/>
                  </a:cubicBezTo>
                  <a:cubicBezTo>
                    <a:pt x="3548799" y="127246"/>
                    <a:pt x="3488983" y="126637"/>
                    <a:pt x="3431223" y="134485"/>
                  </a:cubicBezTo>
                  <a:cubicBezTo>
                    <a:pt x="3402724" y="138067"/>
                    <a:pt x="3374911" y="145458"/>
                    <a:pt x="3347784" y="154602"/>
                  </a:cubicBezTo>
                  <a:cubicBezTo>
                    <a:pt x="3334830" y="161536"/>
                    <a:pt x="3320885" y="166260"/>
                    <a:pt x="3306636" y="169613"/>
                  </a:cubicBezTo>
                  <a:cubicBezTo>
                    <a:pt x="3298330" y="174109"/>
                    <a:pt x="3290024" y="178605"/>
                    <a:pt x="3281795" y="183177"/>
                  </a:cubicBezTo>
                  <a:cubicBezTo>
                    <a:pt x="3278975" y="183482"/>
                    <a:pt x="3273412" y="184091"/>
                    <a:pt x="3270669" y="184472"/>
                  </a:cubicBezTo>
                  <a:cubicBezTo>
                    <a:pt x="3254362" y="193388"/>
                    <a:pt x="3236684" y="199027"/>
                    <a:pt x="3219311" y="205351"/>
                  </a:cubicBezTo>
                  <a:cubicBezTo>
                    <a:pt x="3217101" y="205961"/>
                    <a:pt x="3212757" y="207256"/>
                    <a:pt x="3210548" y="207866"/>
                  </a:cubicBezTo>
                  <a:cubicBezTo>
                    <a:pt x="3198889" y="213504"/>
                    <a:pt x="3186087" y="215257"/>
                    <a:pt x="3173514" y="217238"/>
                  </a:cubicBezTo>
                  <a:cubicBezTo>
                    <a:pt x="3156827" y="225773"/>
                    <a:pt x="3138920" y="231183"/>
                    <a:pt x="3120632" y="234840"/>
                  </a:cubicBezTo>
                  <a:cubicBezTo>
                    <a:pt x="3107754" y="236974"/>
                    <a:pt x="3095028" y="239641"/>
                    <a:pt x="3082532" y="242918"/>
                  </a:cubicBezTo>
                  <a:cubicBezTo>
                    <a:pt x="3057233" y="247947"/>
                    <a:pt x="3031630" y="251833"/>
                    <a:pt x="3006713" y="258386"/>
                  </a:cubicBezTo>
                  <a:cubicBezTo>
                    <a:pt x="2969146" y="269207"/>
                    <a:pt x="2929217" y="263339"/>
                    <a:pt x="2891955" y="274084"/>
                  </a:cubicBezTo>
                  <a:cubicBezTo>
                    <a:pt x="2872372" y="275455"/>
                    <a:pt x="2852712" y="275303"/>
                    <a:pt x="2833510" y="278884"/>
                  </a:cubicBezTo>
                  <a:cubicBezTo>
                    <a:pt x="2789009" y="287876"/>
                    <a:pt x="2743289" y="278656"/>
                    <a:pt x="2698560" y="284752"/>
                  </a:cubicBezTo>
                  <a:lnTo>
                    <a:pt x="2692159" y="292524"/>
                  </a:lnTo>
                  <a:lnTo>
                    <a:pt x="2685530" y="284752"/>
                  </a:lnTo>
                  <a:cubicBezTo>
                    <a:pt x="2639657" y="278579"/>
                    <a:pt x="2592870" y="287418"/>
                    <a:pt x="2547150" y="279113"/>
                  </a:cubicBezTo>
                  <a:cubicBezTo>
                    <a:pt x="2523376" y="274464"/>
                    <a:pt x="2499144" y="274388"/>
                    <a:pt x="2475065" y="274541"/>
                  </a:cubicBezTo>
                  <a:lnTo>
                    <a:pt x="2474608" y="267759"/>
                  </a:lnTo>
                  <a:cubicBezTo>
                    <a:pt x="2453043" y="267835"/>
                    <a:pt x="2431555" y="267226"/>
                    <a:pt x="2410143" y="265244"/>
                  </a:cubicBezTo>
                  <a:cubicBezTo>
                    <a:pt x="2396808" y="259910"/>
                    <a:pt x="2382482" y="259377"/>
                    <a:pt x="2368385" y="259148"/>
                  </a:cubicBezTo>
                  <a:lnTo>
                    <a:pt x="2368157" y="252519"/>
                  </a:lnTo>
                  <a:cubicBezTo>
                    <a:pt x="2354136" y="251833"/>
                    <a:pt x="2340267" y="251071"/>
                    <a:pt x="2326323" y="250614"/>
                  </a:cubicBezTo>
                  <a:cubicBezTo>
                    <a:pt x="2313674" y="246499"/>
                    <a:pt x="2300796" y="243604"/>
                    <a:pt x="2288451" y="238955"/>
                  </a:cubicBezTo>
                  <a:cubicBezTo>
                    <a:pt x="2262315" y="234459"/>
                    <a:pt x="2236026" y="229278"/>
                    <a:pt x="2211566" y="218915"/>
                  </a:cubicBezTo>
                  <a:cubicBezTo>
                    <a:pt x="2200593" y="215409"/>
                    <a:pt x="2189239" y="213733"/>
                    <a:pt x="2177809" y="212666"/>
                  </a:cubicBezTo>
                  <a:lnTo>
                    <a:pt x="2177428" y="204818"/>
                  </a:lnTo>
                  <a:cubicBezTo>
                    <a:pt x="2174685" y="205046"/>
                    <a:pt x="2169275" y="205580"/>
                    <a:pt x="2166531" y="205808"/>
                  </a:cubicBezTo>
                  <a:cubicBezTo>
                    <a:pt x="2150682" y="200246"/>
                    <a:pt x="2134985" y="194226"/>
                    <a:pt x="2120049" y="186682"/>
                  </a:cubicBezTo>
                  <a:cubicBezTo>
                    <a:pt x="2109305" y="182948"/>
                    <a:pt x="2098713" y="179062"/>
                    <a:pt x="2088350" y="174566"/>
                  </a:cubicBezTo>
                  <a:cubicBezTo>
                    <a:pt x="2056575" y="162146"/>
                    <a:pt x="2025256" y="146525"/>
                    <a:pt x="1990966" y="142943"/>
                  </a:cubicBezTo>
                  <a:cubicBezTo>
                    <a:pt x="1978698" y="138371"/>
                    <a:pt x="1965821" y="135780"/>
                    <a:pt x="1953476" y="131437"/>
                  </a:cubicBezTo>
                  <a:cubicBezTo>
                    <a:pt x="1924444" y="131285"/>
                    <a:pt x="1895412" y="129304"/>
                    <a:pt x="1866989" y="122979"/>
                  </a:cubicBezTo>
                  <a:cubicBezTo>
                    <a:pt x="1837424" y="127475"/>
                    <a:pt x="1807706" y="131513"/>
                    <a:pt x="1777606" y="132047"/>
                  </a:cubicBezTo>
                  <a:close/>
                </a:path>
              </a:pathLst>
            </a:custGeom>
            <a:grpFill/>
            <a:ln w="762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ABF9A7E0-45A6-4480-986F-2FEC4F0FB7A5}"/>
                </a:ext>
              </a:extLst>
            </p:cNvPr>
            <p:cNvSpPr/>
            <p:nvPr/>
          </p:nvSpPr>
          <p:spPr>
            <a:xfrm>
              <a:off x="3583190" y="942117"/>
              <a:ext cx="4908140" cy="5249716"/>
            </a:xfrm>
            <a:custGeom>
              <a:avLst/>
              <a:gdLst>
                <a:gd name="connsiteX0" fmla="*/ 3123781 w 4908140"/>
                <a:gd name="connsiteY0" fmla="*/ 9620 h 5249716"/>
                <a:gd name="connsiteX1" fmla="*/ 3177807 w 4908140"/>
                <a:gd name="connsiteY1" fmla="*/ 2000 h 5249716"/>
                <a:gd name="connsiteX2" fmla="*/ 3242577 w 4908140"/>
                <a:gd name="connsiteY2" fmla="*/ 6115 h 5249716"/>
                <a:gd name="connsiteX3" fmla="*/ 3338894 w 4908140"/>
                <a:gd name="connsiteY3" fmla="*/ 15107 h 5249716"/>
                <a:gd name="connsiteX4" fmla="*/ 3339656 w 4908140"/>
                <a:gd name="connsiteY4" fmla="*/ 20745 h 5249716"/>
                <a:gd name="connsiteX5" fmla="*/ 3449612 w 4908140"/>
                <a:gd name="connsiteY5" fmla="*/ 58769 h 5249716"/>
                <a:gd name="connsiteX6" fmla="*/ 3467672 w 4908140"/>
                <a:gd name="connsiteY6" fmla="*/ 61512 h 5249716"/>
                <a:gd name="connsiteX7" fmla="*/ 3615728 w 4908140"/>
                <a:gd name="connsiteY7" fmla="*/ 165144 h 5249716"/>
                <a:gd name="connsiteX8" fmla="*/ 3702977 w 4908140"/>
                <a:gd name="connsiteY8" fmla="*/ 260699 h 5249716"/>
                <a:gd name="connsiteX9" fmla="*/ 3813696 w 4908140"/>
                <a:gd name="connsiteY9" fmla="*/ 475964 h 5249716"/>
                <a:gd name="connsiteX10" fmla="*/ 4109123 w 4908140"/>
                <a:gd name="connsiteY10" fmla="*/ 890873 h 5249716"/>
                <a:gd name="connsiteX11" fmla="*/ 4432821 w 4908140"/>
                <a:gd name="connsiteY11" fmla="*/ 1154830 h 5249716"/>
                <a:gd name="connsiteX12" fmla="*/ 4493248 w 4908140"/>
                <a:gd name="connsiteY12" fmla="*/ 1185996 h 5249716"/>
                <a:gd name="connsiteX13" fmla="*/ 4535310 w 4908140"/>
                <a:gd name="connsiteY13" fmla="*/ 1207942 h 5249716"/>
                <a:gd name="connsiteX14" fmla="*/ 4550322 w 4908140"/>
                <a:gd name="connsiteY14" fmla="*/ 1212437 h 5249716"/>
                <a:gd name="connsiteX15" fmla="*/ 4593756 w 4908140"/>
                <a:gd name="connsiteY15" fmla="*/ 1237279 h 5249716"/>
                <a:gd name="connsiteX16" fmla="*/ 4835767 w 4908140"/>
                <a:gd name="connsiteY16" fmla="*/ 1511446 h 5249716"/>
                <a:gd name="connsiteX17" fmla="*/ 4868685 w 4908140"/>
                <a:gd name="connsiteY17" fmla="*/ 1594733 h 5249716"/>
                <a:gd name="connsiteX18" fmla="*/ 4876991 w 4908140"/>
                <a:gd name="connsiteY18" fmla="*/ 1618507 h 5249716"/>
                <a:gd name="connsiteX19" fmla="*/ 4880496 w 4908140"/>
                <a:gd name="connsiteY19" fmla="*/ 1633823 h 5249716"/>
                <a:gd name="connsiteX20" fmla="*/ 4900232 w 4908140"/>
                <a:gd name="connsiteY20" fmla="*/ 1724501 h 5249716"/>
                <a:gd name="connsiteX21" fmla="*/ 4907090 w 4908140"/>
                <a:gd name="connsiteY21" fmla="*/ 1793462 h 5249716"/>
                <a:gd name="connsiteX22" fmla="*/ 4898708 w 4908140"/>
                <a:gd name="connsiteY22" fmla="*/ 1928870 h 5249716"/>
                <a:gd name="connsiteX23" fmla="*/ 4881411 w 4908140"/>
                <a:gd name="connsiteY23" fmla="*/ 2006289 h 5249716"/>
                <a:gd name="connsiteX24" fmla="*/ 4873257 w 4908140"/>
                <a:gd name="connsiteY24" fmla="*/ 2035474 h 5249716"/>
                <a:gd name="connsiteX25" fmla="*/ 4819155 w 4908140"/>
                <a:gd name="connsiteY25" fmla="*/ 2196637 h 5249716"/>
                <a:gd name="connsiteX26" fmla="*/ 4804677 w 4908140"/>
                <a:gd name="connsiteY26" fmla="*/ 2265217 h 5249716"/>
                <a:gd name="connsiteX27" fmla="*/ 4797286 w 4908140"/>
                <a:gd name="connsiteY27" fmla="*/ 2295925 h 5249716"/>
                <a:gd name="connsiteX28" fmla="*/ 4789285 w 4908140"/>
                <a:gd name="connsiteY28" fmla="*/ 2349646 h 5249716"/>
                <a:gd name="connsiteX29" fmla="*/ 4771149 w 4908140"/>
                <a:gd name="connsiteY29" fmla="*/ 2616117 h 5249716"/>
                <a:gd name="connsiteX30" fmla="*/ 4778388 w 4908140"/>
                <a:gd name="connsiteY30" fmla="*/ 2784672 h 5249716"/>
                <a:gd name="connsiteX31" fmla="*/ 4788599 w 4908140"/>
                <a:gd name="connsiteY31" fmla="*/ 2892571 h 5249716"/>
                <a:gd name="connsiteX32" fmla="*/ 4796295 w 4908140"/>
                <a:gd name="connsiteY32" fmla="*/ 2945759 h 5249716"/>
                <a:gd name="connsiteX33" fmla="*/ 4834700 w 4908140"/>
                <a:gd name="connsiteY33" fmla="*/ 3113475 h 5249716"/>
                <a:gd name="connsiteX34" fmla="*/ 4873181 w 4908140"/>
                <a:gd name="connsiteY34" fmla="*/ 3220155 h 5249716"/>
                <a:gd name="connsiteX35" fmla="*/ 4880725 w 4908140"/>
                <a:gd name="connsiteY35" fmla="*/ 3250026 h 5249716"/>
                <a:gd name="connsiteX36" fmla="*/ 4895203 w 4908140"/>
                <a:gd name="connsiteY36" fmla="*/ 3319215 h 5249716"/>
                <a:gd name="connsiteX37" fmla="*/ 4881106 w 4908140"/>
                <a:gd name="connsiteY37" fmla="*/ 3615023 h 5249716"/>
                <a:gd name="connsiteX38" fmla="*/ 4821517 w 4908140"/>
                <a:gd name="connsiteY38" fmla="*/ 3774053 h 5249716"/>
                <a:gd name="connsiteX39" fmla="*/ 4547579 w 4908140"/>
                <a:gd name="connsiteY39" fmla="*/ 4042963 h 5249716"/>
                <a:gd name="connsiteX40" fmla="*/ 4440746 w 4908140"/>
                <a:gd name="connsiteY40" fmla="*/ 4095846 h 5249716"/>
                <a:gd name="connsiteX41" fmla="*/ 4180751 w 4908140"/>
                <a:gd name="connsiteY41" fmla="*/ 4291832 h 5249716"/>
                <a:gd name="connsiteX42" fmla="*/ 3847148 w 4908140"/>
                <a:gd name="connsiteY42" fmla="*/ 4711465 h 5249716"/>
                <a:gd name="connsiteX43" fmla="*/ 3779711 w 4908140"/>
                <a:gd name="connsiteY43" fmla="*/ 4857693 h 5249716"/>
                <a:gd name="connsiteX44" fmla="*/ 3641256 w 4908140"/>
                <a:gd name="connsiteY44" fmla="*/ 5062900 h 5249716"/>
                <a:gd name="connsiteX45" fmla="*/ 3433839 w 4908140"/>
                <a:gd name="connsiteY45" fmla="*/ 5204860 h 5249716"/>
                <a:gd name="connsiteX46" fmla="*/ 3405569 w 4908140"/>
                <a:gd name="connsiteY46" fmla="*/ 5216824 h 5249716"/>
                <a:gd name="connsiteX47" fmla="*/ 3324492 w 4908140"/>
                <a:gd name="connsiteY47" fmla="*/ 5235188 h 5249716"/>
                <a:gd name="connsiteX48" fmla="*/ 3324263 w 4908140"/>
                <a:gd name="connsiteY48" fmla="*/ 5240217 h 5249716"/>
                <a:gd name="connsiteX49" fmla="*/ 3122943 w 4908140"/>
                <a:gd name="connsiteY49" fmla="*/ 5247227 h 5249716"/>
                <a:gd name="connsiteX50" fmla="*/ 3054287 w 4908140"/>
                <a:gd name="connsiteY50" fmla="*/ 5231226 h 5249716"/>
                <a:gd name="connsiteX51" fmla="*/ 3005138 w 4908140"/>
                <a:gd name="connsiteY51" fmla="*/ 5216061 h 5249716"/>
                <a:gd name="connsiteX52" fmla="*/ 2886418 w 4908140"/>
                <a:gd name="connsiteY52" fmla="*/ 5166684 h 5249716"/>
                <a:gd name="connsiteX53" fmla="*/ 2864015 w 4908140"/>
                <a:gd name="connsiteY53" fmla="*/ 5163407 h 5249716"/>
                <a:gd name="connsiteX54" fmla="*/ 2833383 w 4908140"/>
                <a:gd name="connsiteY54" fmla="*/ 5151825 h 5249716"/>
                <a:gd name="connsiteX55" fmla="*/ 2796502 w 4908140"/>
                <a:gd name="connsiteY55" fmla="*/ 5144434 h 5249716"/>
                <a:gd name="connsiteX56" fmla="*/ 2773337 w 4908140"/>
                <a:gd name="connsiteY56" fmla="*/ 5138947 h 5249716"/>
                <a:gd name="connsiteX57" fmla="*/ 2705367 w 4908140"/>
                <a:gd name="connsiteY57" fmla="*/ 5127670 h 5249716"/>
                <a:gd name="connsiteX58" fmla="*/ 2684336 w 4908140"/>
                <a:gd name="connsiteY58" fmla="*/ 5126679 h 5249716"/>
                <a:gd name="connsiteX59" fmla="*/ 2684336 w 4908140"/>
                <a:gd name="connsiteY59" fmla="*/ 5120583 h 5249716"/>
                <a:gd name="connsiteX60" fmla="*/ 2375878 w 4908140"/>
                <a:gd name="connsiteY60" fmla="*/ 5110448 h 5249716"/>
                <a:gd name="connsiteX61" fmla="*/ 2100568 w 4908140"/>
                <a:gd name="connsiteY61" fmla="*/ 5144738 h 5249716"/>
                <a:gd name="connsiteX62" fmla="*/ 2016671 w 4908140"/>
                <a:gd name="connsiteY62" fmla="*/ 5167370 h 5249716"/>
                <a:gd name="connsiteX63" fmla="*/ 1999831 w 4908140"/>
                <a:gd name="connsiteY63" fmla="*/ 5174914 h 5249716"/>
                <a:gd name="connsiteX64" fmla="*/ 1950606 w 4908140"/>
                <a:gd name="connsiteY64" fmla="*/ 5193278 h 5249716"/>
                <a:gd name="connsiteX65" fmla="*/ 1895513 w 4908140"/>
                <a:gd name="connsiteY65" fmla="*/ 5215909 h 5249716"/>
                <a:gd name="connsiteX66" fmla="*/ 1848803 w 4908140"/>
                <a:gd name="connsiteY66" fmla="*/ 5231073 h 5249716"/>
                <a:gd name="connsiteX67" fmla="*/ 1801178 w 4908140"/>
                <a:gd name="connsiteY67" fmla="*/ 5242960 h 5249716"/>
                <a:gd name="connsiteX68" fmla="*/ 1607172 w 4908140"/>
                <a:gd name="connsiteY68" fmla="*/ 5246694 h 5249716"/>
                <a:gd name="connsiteX69" fmla="*/ 1569301 w 4908140"/>
                <a:gd name="connsiteY69" fmla="*/ 5234578 h 5249716"/>
                <a:gd name="connsiteX70" fmla="*/ 1545832 w 4908140"/>
                <a:gd name="connsiteY70" fmla="*/ 5231835 h 5249716"/>
                <a:gd name="connsiteX71" fmla="*/ 1470394 w 4908140"/>
                <a:gd name="connsiteY71" fmla="*/ 5205394 h 5249716"/>
                <a:gd name="connsiteX72" fmla="*/ 1422921 w 4908140"/>
                <a:gd name="connsiteY72" fmla="*/ 5183448 h 5249716"/>
                <a:gd name="connsiteX73" fmla="*/ 1127112 w 4908140"/>
                <a:gd name="connsiteY73" fmla="*/ 4864475 h 5249716"/>
                <a:gd name="connsiteX74" fmla="*/ 1102043 w 4908140"/>
                <a:gd name="connsiteY74" fmla="*/ 4803058 h 5249716"/>
                <a:gd name="connsiteX75" fmla="*/ 1043750 w 4908140"/>
                <a:gd name="connsiteY75" fmla="*/ 4688376 h 5249716"/>
                <a:gd name="connsiteX76" fmla="*/ 906894 w 4908140"/>
                <a:gd name="connsiteY76" fmla="*/ 4487742 h 5249716"/>
                <a:gd name="connsiteX77" fmla="*/ 738950 w 4908140"/>
                <a:gd name="connsiteY77" fmla="*/ 4306386 h 5249716"/>
                <a:gd name="connsiteX78" fmla="*/ 723252 w 4908140"/>
                <a:gd name="connsiteY78" fmla="*/ 4291756 h 5249716"/>
                <a:gd name="connsiteX79" fmla="*/ 501968 w 4908140"/>
                <a:gd name="connsiteY79" fmla="*/ 4117715 h 5249716"/>
                <a:gd name="connsiteX80" fmla="*/ 433921 w 4908140"/>
                <a:gd name="connsiteY80" fmla="*/ 4079310 h 5249716"/>
                <a:gd name="connsiteX81" fmla="*/ 403212 w 4908140"/>
                <a:gd name="connsiteY81" fmla="*/ 4062622 h 5249716"/>
                <a:gd name="connsiteX82" fmla="*/ 316802 w 4908140"/>
                <a:gd name="connsiteY82" fmla="*/ 4017741 h 5249716"/>
                <a:gd name="connsiteX83" fmla="*/ 305524 w 4908140"/>
                <a:gd name="connsiteY83" fmla="*/ 4012254 h 5249716"/>
                <a:gd name="connsiteX84" fmla="*/ 280530 w 4908140"/>
                <a:gd name="connsiteY84" fmla="*/ 3996023 h 5249716"/>
                <a:gd name="connsiteX85" fmla="*/ 72885 w 4908140"/>
                <a:gd name="connsiteY85" fmla="*/ 3750888 h 5249716"/>
                <a:gd name="connsiteX86" fmla="*/ 33795 w 4908140"/>
                <a:gd name="connsiteY86" fmla="*/ 3654495 h 5249716"/>
                <a:gd name="connsiteX87" fmla="*/ 18631 w 4908140"/>
                <a:gd name="connsiteY87" fmla="*/ 3599631 h 5249716"/>
                <a:gd name="connsiteX88" fmla="*/ 14897 w 4908140"/>
                <a:gd name="connsiteY88" fmla="*/ 3576314 h 5249716"/>
                <a:gd name="connsiteX89" fmla="*/ 2629 w 4908140"/>
                <a:gd name="connsiteY89" fmla="*/ 3502400 h 5249716"/>
                <a:gd name="connsiteX90" fmla="*/ 2705 w 4908140"/>
                <a:gd name="connsiteY90" fmla="*/ 3368516 h 5249716"/>
                <a:gd name="connsiteX91" fmla="*/ 18402 w 4908140"/>
                <a:gd name="connsiteY91" fmla="*/ 3269456 h 5249716"/>
                <a:gd name="connsiteX92" fmla="*/ 88583 w 4908140"/>
                <a:gd name="connsiteY92" fmla="*/ 3035218 h 5249716"/>
                <a:gd name="connsiteX93" fmla="*/ 95441 w 4908140"/>
                <a:gd name="connsiteY93" fmla="*/ 3011748 h 5249716"/>
                <a:gd name="connsiteX94" fmla="*/ 123558 w 4908140"/>
                <a:gd name="connsiteY94" fmla="*/ 2816676 h 5249716"/>
                <a:gd name="connsiteX95" fmla="*/ 129731 w 4908140"/>
                <a:gd name="connsiteY95" fmla="*/ 2816219 h 5249716"/>
                <a:gd name="connsiteX96" fmla="*/ 130645 w 4908140"/>
                <a:gd name="connsiteY96" fmla="*/ 2486044 h 5249716"/>
                <a:gd name="connsiteX97" fmla="*/ 124397 w 4908140"/>
                <a:gd name="connsiteY97" fmla="*/ 2448859 h 5249716"/>
                <a:gd name="connsiteX98" fmla="*/ 98946 w 4908140"/>
                <a:gd name="connsiteY98" fmla="*/ 2250129 h 5249716"/>
                <a:gd name="connsiteX99" fmla="*/ 76162 w 4908140"/>
                <a:gd name="connsiteY99" fmla="*/ 2166614 h 5249716"/>
                <a:gd name="connsiteX100" fmla="*/ 68009 w 4908140"/>
                <a:gd name="connsiteY100" fmla="*/ 2136057 h 5249716"/>
                <a:gd name="connsiteX101" fmla="*/ 57645 w 4908140"/>
                <a:gd name="connsiteY101" fmla="*/ 2105806 h 5249716"/>
                <a:gd name="connsiteX102" fmla="*/ 49797 w 4908140"/>
                <a:gd name="connsiteY102" fmla="*/ 2083251 h 5249716"/>
                <a:gd name="connsiteX103" fmla="*/ 33642 w 4908140"/>
                <a:gd name="connsiteY103" fmla="*/ 2039284 h 5249716"/>
                <a:gd name="connsiteX104" fmla="*/ 19545 w 4908140"/>
                <a:gd name="connsiteY104" fmla="*/ 1984267 h 5249716"/>
                <a:gd name="connsiteX105" fmla="*/ 7734 w 4908140"/>
                <a:gd name="connsiteY105" fmla="*/ 1915306 h 5249716"/>
                <a:gd name="connsiteX106" fmla="*/ 2553 w 4908140"/>
                <a:gd name="connsiteY106" fmla="*/ 1759782 h 5249716"/>
                <a:gd name="connsiteX107" fmla="*/ 11240 w 4908140"/>
                <a:gd name="connsiteY107" fmla="*/ 1678934 h 5249716"/>
                <a:gd name="connsiteX108" fmla="*/ 22136 w 4908140"/>
                <a:gd name="connsiteY108" fmla="*/ 1647997 h 5249716"/>
                <a:gd name="connsiteX109" fmla="*/ 30290 w 4908140"/>
                <a:gd name="connsiteY109" fmla="*/ 1611192 h 5249716"/>
                <a:gd name="connsiteX110" fmla="*/ 50025 w 4908140"/>
                <a:gd name="connsiteY110" fmla="*/ 1551832 h 5249716"/>
                <a:gd name="connsiteX111" fmla="*/ 71819 w 4908140"/>
                <a:gd name="connsiteY111" fmla="*/ 1519523 h 5249716"/>
                <a:gd name="connsiteX112" fmla="*/ 51626 w 4908140"/>
                <a:gd name="connsiteY112" fmla="*/ 1542917 h 5249716"/>
                <a:gd name="connsiteX113" fmla="*/ 67932 w 4908140"/>
                <a:gd name="connsiteY113" fmla="*/ 1511827 h 5249716"/>
                <a:gd name="connsiteX114" fmla="*/ 83477 w 4908140"/>
                <a:gd name="connsiteY114" fmla="*/ 1482109 h 5249716"/>
                <a:gd name="connsiteX115" fmla="*/ 141237 w 4908140"/>
                <a:gd name="connsiteY115" fmla="*/ 1393184 h 5249716"/>
                <a:gd name="connsiteX116" fmla="*/ 364808 w 4908140"/>
                <a:gd name="connsiteY116" fmla="*/ 1208551 h 5249716"/>
                <a:gd name="connsiteX117" fmla="*/ 385458 w 4908140"/>
                <a:gd name="connsiteY117" fmla="*/ 1195902 h 5249716"/>
                <a:gd name="connsiteX118" fmla="*/ 413195 w 4908140"/>
                <a:gd name="connsiteY118" fmla="*/ 1186910 h 5249716"/>
                <a:gd name="connsiteX119" fmla="*/ 413804 w 4908140"/>
                <a:gd name="connsiteY119" fmla="*/ 1178833 h 5249716"/>
                <a:gd name="connsiteX120" fmla="*/ 427977 w 4908140"/>
                <a:gd name="connsiteY120" fmla="*/ 1181500 h 5249716"/>
                <a:gd name="connsiteX121" fmla="*/ 429349 w 4908140"/>
                <a:gd name="connsiteY121" fmla="*/ 1171975 h 5249716"/>
                <a:gd name="connsiteX122" fmla="*/ 440246 w 4908140"/>
                <a:gd name="connsiteY122" fmla="*/ 1171975 h 5249716"/>
                <a:gd name="connsiteX123" fmla="*/ 705574 w 4908140"/>
                <a:gd name="connsiteY123" fmla="*/ 979037 h 5249716"/>
                <a:gd name="connsiteX124" fmla="*/ 926630 w 4908140"/>
                <a:gd name="connsiteY124" fmla="*/ 737788 h 5249716"/>
                <a:gd name="connsiteX125" fmla="*/ 1124141 w 4908140"/>
                <a:gd name="connsiteY125" fmla="*/ 398469 h 5249716"/>
                <a:gd name="connsiteX126" fmla="*/ 1267092 w 4908140"/>
                <a:gd name="connsiteY126" fmla="*/ 181985 h 5249716"/>
                <a:gd name="connsiteX127" fmla="*/ 1274255 w 4908140"/>
                <a:gd name="connsiteY127" fmla="*/ 181375 h 5249716"/>
                <a:gd name="connsiteX128" fmla="*/ 1456830 w 4908140"/>
                <a:gd name="connsiteY128" fmla="*/ 57702 h 5249716"/>
                <a:gd name="connsiteX129" fmla="*/ 1458354 w 4908140"/>
                <a:gd name="connsiteY129" fmla="*/ 52749 h 5249716"/>
                <a:gd name="connsiteX130" fmla="*/ 1550785 w 4908140"/>
                <a:gd name="connsiteY130" fmla="*/ 23641 h 5249716"/>
                <a:gd name="connsiteX131" fmla="*/ 1574254 w 4908140"/>
                <a:gd name="connsiteY131" fmla="*/ 15411 h 5249716"/>
                <a:gd name="connsiteX132" fmla="*/ 1844155 w 4908140"/>
                <a:gd name="connsiteY132" fmla="*/ 23489 h 5249716"/>
                <a:gd name="connsiteX133" fmla="*/ 1880121 w 4908140"/>
                <a:gd name="connsiteY133" fmla="*/ 32099 h 5249716"/>
                <a:gd name="connsiteX134" fmla="*/ 1939024 w 4908140"/>
                <a:gd name="connsiteY134" fmla="*/ 57093 h 5249716"/>
                <a:gd name="connsiteX135" fmla="*/ 2077707 w 4908140"/>
                <a:gd name="connsiteY135" fmla="*/ 104032 h 5249716"/>
                <a:gd name="connsiteX136" fmla="*/ 2087461 w 4908140"/>
                <a:gd name="connsiteY136" fmla="*/ 106851 h 5249716"/>
                <a:gd name="connsiteX137" fmla="*/ 2163966 w 4908140"/>
                <a:gd name="connsiteY137" fmla="*/ 125749 h 5249716"/>
                <a:gd name="connsiteX138" fmla="*/ 2223478 w 4908140"/>
                <a:gd name="connsiteY138" fmla="*/ 130626 h 5249716"/>
                <a:gd name="connsiteX139" fmla="*/ 2284133 w 4908140"/>
                <a:gd name="connsiteY139" fmla="*/ 141903 h 5249716"/>
                <a:gd name="connsiteX140" fmla="*/ 2406815 w 4908140"/>
                <a:gd name="connsiteY140" fmla="*/ 148609 h 5249716"/>
                <a:gd name="connsiteX141" fmla="*/ 2508314 w 4908140"/>
                <a:gd name="connsiteY141" fmla="*/ 150666 h 5249716"/>
                <a:gd name="connsiteX142" fmla="*/ 2509076 w 4908140"/>
                <a:gd name="connsiteY142" fmla="*/ 143961 h 5249716"/>
                <a:gd name="connsiteX143" fmla="*/ 2619642 w 4908140"/>
                <a:gd name="connsiteY143" fmla="*/ 141903 h 5249716"/>
                <a:gd name="connsiteX144" fmla="*/ 2680754 w 4908140"/>
                <a:gd name="connsiteY144" fmla="*/ 130550 h 5249716"/>
                <a:gd name="connsiteX145" fmla="*/ 2727084 w 4908140"/>
                <a:gd name="connsiteY145" fmla="*/ 127654 h 5249716"/>
                <a:gd name="connsiteX146" fmla="*/ 2796274 w 4908140"/>
                <a:gd name="connsiteY146" fmla="*/ 111652 h 5249716"/>
                <a:gd name="connsiteX147" fmla="*/ 2849995 w 4908140"/>
                <a:gd name="connsiteY147" fmla="*/ 96260 h 5249716"/>
                <a:gd name="connsiteX148" fmla="*/ 2879332 w 4908140"/>
                <a:gd name="connsiteY148" fmla="*/ 88563 h 5249716"/>
                <a:gd name="connsiteX149" fmla="*/ 2931605 w 4908140"/>
                <a:gd name="connsiteY149" fmla="*/ 67913 h 5249716"/>
                <a:gd name="connsiteX150" fmla="*/ 2939606 w 4908140"/>
                <a:gd name="connsiteY150" fmla="*/ 67227 h 5249716"/>
                <a:gd name="connsiteX151" fmla="*/ 2969019 w 4908140"/>
                <a:gd name="connsiteY151" fmla="*/ 53511 h 5249716"/>
                <a:gd name="connsiteX152" fmla="*/ 3054363 w 4908140"/>
                <a:gd name="connsiteY152" fmla="*/ 24174 h 5249716"/>
                <a:gd name="connsiteX153" fmla="*/ 3069603 w 4908140"/>
                <a:gd name="connsiteY153" fmla="*/ 20822 h 5249716"/>
                <a:gd name="connsiteX154" fmla="*/ 3123781 w 4908140"/>
                <a:gd name="connsiteY154" fmla="*/ 9620 h 5249716"/>
                <a:gd name="connsiteX155" fmla="*/ 3070365 w 4908140"/>
                <a:gd name="connsiteY155" fmla="*/ 134817 h 5249716"/>
                <a:gd name="connsiteX156" fmla="*/ 3061145 w 4908140"/>
                <a:gd name="connsiteY156" fmla="*/ 137560 h 5249716"/>
                <a:gd name="connsiteX157" fmla="*/ 2969705 w 4908140"/>
                <a:gd name="connsiteY157" fmla="*/ 168802 h 5249716"/>
                <a:gd name="connsiteX158" fmla="*/ 2986316 w 4908140"/>
                <a:gd name="connsiteY158" fmla="*/ 172383 h 5249716"/>
                <a:gd name="connsiteX159" fmla="*/ 2932900 w 4908140"/>
                <a:gd name="connsiteY159" fmla="*/ 187700 h 5249716"/>
                <a:gd name="connsiteX160" fmla="*/ 2754211 w 4908140"/>
                <a:gd name="connsiteY160" fmla="*/ 231286 h 5249716"/>
                <a:gd name="connsiteX161" fmla="*/ 2570340 w 4908140"/>
                <a:gd name="connsiteY161" fmla="*/ 251022 h 5249716"/>
                <a:gd name="connsiteX162" fmla="*/ 2570340 w 4908140"/>
                <a:gd name="connsiteY162" fmla="*/ 258185 h 5249716"/>
                <a:gd name="connsiteX163" fmla="*/ 2326424 w 4908140"/>
                <a:gd name="connsiteY163" fmla="*/ 257804 h 5249716"/>
                <a:gd name="connsiteX164" fmla="*/ 2325815 w 4908140"/>
                <a:gd name="connsiteY164" fmla="*/ 251022 h 5249716"/>
                <a:gd name="connsiteX165" fmla="*/ 2253653 w 4908140"/>
                <a:gd name="connsiteY165" fmla="*/ 248431 h 5249716"/>
                <a:gd name="connsiteX166" fmla="*/ 2139887 w 4908140"/>
                <a:gd name="connsiteY166" fmla="*/ 229991 h 5249716"/>
                <a:gd name="connsiteX167" fmla="*/ 2108035 w 4908140"/>
                <a:gd name="connsiteY167" fmla="*/ 223895 h 5249716"/>
                <a:gd name="connsiteX168" fmla="*/ 2032597 w 4908140"/>
                <a:gd name="connsiteY168" fmla="*/ 205683 h 5249716"/>
                <a:gd name="connsiteX169" fmla="*/ 2025053 w 4908140"/>
                <a:gd name="connsiteY169" fmla="*/ 203702 h 5249716"/>
                <a:gd name="connsiteX170" fmla="*/ 1971790 w 4908140"/>
                <a:gd name="connsiteY170" fmla="*/ 188157 h 5249716"/>
                <a:gd name="connsiteX171" fmla="*/ 1948777 w 4908140"/>
                <a:gd name="connsiteY171" fmla="*/ 179622 h 5249716"/>
                <a:gd name="connsiteX172" fmla="*/ 1926374 w 4908140"/>
                <a:gd name="connsiteY172" fmla="*/ 168573 h 5249716"/>
                <a:gd name="connsiteX173" fmla="*/ 1894142 w 4908140"/>
                <a:gd name="connsiteY173" fmla="*/ 157220 h 5249716"/>
                <a:gd name="connsiteX174" fmla="*/ 1866710 w 4908140"/>
                <a:gd name="connsiteY174" fmla="*/ 145104 h 5249716"/>
                <a:gd name="connsiteX175" fmla="*/ 1842707 w 4908140"/>
                <a:gd name="connsiteY175" fmla="*/ 138855 h 5249716"/>
                <a:gd name="connsiteX176" fmla="*/ 1820914 w 4908140"/>
                <a:gd name="connsiteY176" fmla="*/ 129559 h 5249716"/>
                <a:gd name="connsiteX177" fmla="*/ 1775422 w 4908140"/>
                <a:gd name="connsiteY177" fmla="*/ 121482 h 5249716"/>
                <a:gd name="connsiteX178" fmla="*/ 1543469 w 4908140"/>
                <a:gd name="connsiteY178" fmla="*/ 139998 h 5249716"/>
                <a:gd name="connsiteX179" fmla="*/ 1501255 w 4908140"/>
                <a:gd name="connsiteY179" fmla="*/ 156686 h 5249716"/>
                <a:gd name="connsiteX180" fmla="*/ 1219162 w 4908140"/>
                <a:gd name="connsiteY180" fmla="*/ 445484 h 5249716"/>
                <a:gd name="connsiteX181" fmla="*/ 1199655 w 4908140"/>
                <a:gd name="connsiteY181" fmla="*/ 488918 h 5249716"/>
                <a:gd name="connsiteX182" fmla="*/ 1197217 w 4908140"/>
                <a:gd name="connsiteY182" fmla="*/ 500120 h 5249716"/>
                <a:gd name="connsiteX183" fmla="*/ 897979 w 4908140"/>
                <a:gd name="connsiteY183" fmla="*/ 940632 h 5249716"/>
                <a:gd name="connsiteX184" fmla="*/ 516598 w 4908140"/>
                <a:gd name="connsiteY184" fmla="*/ 1253966 h 5249716"/>
                <a:gd name="connsiteX185" fmla="*/ 425768 w 4908140"/>
                <a:gd name="connsiteY185" fmla="*/ 1300601 h 5249716"/>
                <a:gd name="connsiteX186" fmla="*/ 235953 w 4908140"/>
                <a:gd name="connsiteY186" fmla="*/ 1446067 h 5249716"/>
                <a:gd name="connsiteX187" fmla="*/ 181852 w 4908140"/>
                <a:gd name="connsiteY187" fmla="*/ 1525772 h 5249716"/>
                <a:gd name="connsiteX188" fmla="*/ 163716 w 4908140"/>
                <a:gd name="connsiteY188" fmla="*/ 1556480 h 5249716"/>
                <a:gd name="connsiteX189" fmla="*/ 144742 w 4908140"/>
                <a:gd name="connsiteY189" fmla="*/ 1603648 h 5249716"/>
                <a:gd name="connsiteX190" fmla="*/ 133312 w 4908140"/>
                <a:gd name="connsiteY190" fmla="*/ 1632147 h 5249716"/>
                <a:gd name="connsiteX191" fmla="*/ 125159 w 4908140"/>
                <a:gd name="connsiteY191" fmla="*/ 1661636 h 5249716"/>
                <a:gd name="connsiteX192" fmla="*/ 107252 w 4908140"/>
                <a:gd name="connsiteY192" fmla="*/ 1877206 h 5249716"/>
                <a:gd name="connsiteX193" fmla="*/ 121044 w 4908140"/>
                <a:gd name="connsiteY193" fmla="*/ 1968417 h 5249716"/>
                <a:gd name="connsiteX194" fmla="*/ 129502 w 4908140"/>
                <a:gd name="connsiteY194" fmla="*/ 1990744 h 5249716"/>
                <a:gd name="connsiteX195" fmla="*/ 136208 w 4908140"/>
                <a:gd name="connsiteY195" fmla="*/ 2013833 h 5249716"/>
                <a:gd name="connsiteX196" fmla="*/ 167831 w 4908140"/>
                <a:gd name="connsiteY196" fmla="*/ 2105349 h 5249716"/>
                <a:gd name="connsiteX197" fmla="*/ 190462 w 4908140"/>
                <a:gd name="connsiteY197" fmla="*/ 2189017 h 5249716"/>
                <a:gd name="connsiteX198" fmla="*/ 198311 w 4908140"/>
                <a:gd name="connsiteY198" fmla="*/ 2218506 h 5249716"/>
                <a:gd name="connsiteX199" fmla="*/ 206083 w 4908140"/>
                <a:gd name="connsiteY199" fmla="*/ 2265217 h 5249716"/>
                <a:gd name="connsiteX200" fmla="*/ 212484 w 4908140"/>
                <a:gd name="connsiteY200" fmla="*/ 2296459 h 5249716"/>
                <a:gd name="connsiteX201" fmla="*/ 231534 w 4908140"/>
                <a:gd name="connsiteY201" fmla="*/ 2501970 h 5249716"/>
                <a:gd name="connsiteX202" fmla="*/ 221475 w 4908140"/>
                <a:gd name="connsiteY202" fmla="*/ 2898743 h 5249716"/>
                <a:gd name="connsiteX203" fmla="*/ 213398 w 4908140"/>
                <a:gd name="connsiteY203" fmla="*/ 2952312 h 5249716"/>
                <a:gd name="connsiteX204" fmla="*/ 197472 w 4908140"/>
                <a:gd name="connsiteY204" fmla="*/ 3035751 h 5249716"/>
                <a:gd name="connsiteX205" fmla="*/ 190157 w 4908140"/>
                <a:gd name="connsiteY205" fmla="*/ 3066460 h 5249716"/>
                <a:gd name="connsiteX206" fmla="*/ 164478 w 4908140"/>
                <a:gd name="connsiteY206" fmla="*/ 3156756 h 5249716"/>
                <a:gd name="connsiteX207" fmla="*/ 133312 w 4908140"/>
                <a:gd name="connsiteY207" fmla="*/ 3247892 h 5249716"/>
                <a:gd name="connsiteX208" fmla="*/ 103365 w 4908140"/>
                <a:gd name="connsiteY208" fmla="*/ 3385814 h 5249716"/>
                <a:gd name="connsiteX209" fmla="*/ 118682 w 4908140"/>
                <a:gd name="connsiteY209" fmla="*/ 3568846 h 5249716"/>
                <a:gd name="connsiteX210" fmla="*/ 129502 w 4908140"/>
                <a:gd name="connsiteY210" fmla="*/ 3606108 h 5249716"/>
                <a:gd name="connsiteX211" fmla="*/ 390182 w 4908140"/>
                <a:gd name="connsiteY211" fmla="*/ 3935368 h 5249716"/>
                <a:gd name="connsiteX212" fmla="*/ 409918 w 4908140"/>
                <a:gd name="connsiteY212" fmla="*/ 3943598 h 5249716"/>
                <a:gd name="connsiteX213" fmla="*/ 464172 w 4908140"/>
                <a:gd name="connsiteY213" fmla="*/ 3971258 h 5249716"/>
                <a:gd name="connsiteX214" fmla="*/ 509816 w 4908140"/>
                <a:gd name="connsiteY214" fmla="*/ 3995414 h 5249716"/>
                <a:gd name="connsiteX215" fmla="*/ 784517 w 4908140"/>
                <a:gd name="connsiteY215" fmla="*/ 4200239 h 5249716"/>
                <a:gd name="connsiteX216" fmla="*/ 1082764 w 4908140"/>
                <a:gd name="connsiteY216" fmla="*/ 4545883 h 5249716"/>
                <a:gd name="connsiteX217" fmla="*/ 1085660 w 4908140"/>
                <a:gd name="connsiteY217" fmla="*/ 4559218 h 5249716"/>
                <a:gd name="connsiteX218" fmla="*/ 1095490 w 4908140"/>
                <a:gd name="connsiteY218" fmla="*/ 4566304 h 5249716"/>
                <a:gd name="connsiteX219" fmla="*/ 1110958 w 4908140"/>
                <a:gd name="connsiteY219" fmla="*/ 4592746 h 5249716"/>
                <a:gd name="connsiteX220" fmla="*/ 1172985 w 4908140"/>
                <a:gd name="connsiteY220" fmla="*/ 4704531 h 5249716"/>
                <a:gd name="connsiteX221" fmla="*/ 1199884 w 4908140"/>
                <a:gd name="connsiteY221" fmla="*/ 4768386 h 5249716"/>
                <a:gd name="connsiteX222" fmla="*/ 1203998 w 4908140"/>
                <a:gd name="connsiteY222" fmla="*/ 4769911 h 5249716"/>
                <a:gd name="connsiteX223" fmla="*/ 1215276 w 4908140"/>
                <a:gd name="connsiteY223" fmla="*/ 4803591 h 5249716"/>
                <a:gd name="connsiteX224" fmla="*/ 1434351 w 4908140"/>
                <a:gd name="connsiteY224" fmla="*/ 5063967 h 5249716"/>
                <a:gd name="connsiteX225" fmla="*/ 1474889 w 4908140"/>
                <a:gd name="connsiteY225" fmla="*/ 5084998 h 5249716"/>
                <a:gd name="connsiteX226" fmla="*/ 1528534 w 4908140"/>
                <a:gd name="connsiteY226" fmla="*/ 5110144 h 5249716"/>
                <a:gd name="connsiteX227" fmla="*/ 1572197 w 4908140"/>
                <a:gd name="connsiteY227" fmla="*/ 5119973 h 5249716"/>
                <a:gd name="connsiteX228" fmla="*/ 1572654 w 4908140"/>
                <a:gd name="connsiteY228" fmla="*/ 5125688 h 5249716"/>
                <a:gd name="connsiteX229" fmla="*/ 1644282 w 4908140"/>
                <a:gd name="connsiteY229" fmla="*/ 5134680 h 5249716"/>
                <a:gd name="connsiteX230" fmla="*/ 1682458 w 4908140"/>
                <a:gd name="connsiteY230" fmla="*/ 5142986 h 5249716"/>
                <a:gd name="connsiteX231" fmla="*/ 1689164 w 4908140"/>
                <a:gd name="connsiteY231" fmla="*/ 5137271 h 5249716"/>
                <a:gd name="connsiteX232" fmla="*/ 1795691 w 4908140"/>
                <a:gd name="connsiteY232" fmla="*/ 5130108 h 5249716"/>
                <a:gd name="connsiteX233" fmla="*/ 1919592 w 4908140"/>
                <a:gd name="connsiteY233" fmla="*/ 5084616 h 5249716"/>
                <a:gd name="connsiteX234" fmla="*/ 1959979 w 4908140"/>
                <a:gd name="connsiteY234" fmla="*/ 5072729 h 5249716"/>
                <a:gd name="connsiteX235" fmla="*/ 1960360 w 4908140"/>
                <a:gd name="connsiteY235" fmla="*/ 5067014 h 5249716"/>
                <a:gd name="connsiteX236" fmla="*/ 1995107 w 4908140"/>
                <a:gd name="connsiteY236" fmla="*/ 5059928 h 5249716"/>
                <a:gd name="connsiteX237" fmla="*/ 2002346 w 4908140"/>
                <a:gd name="connsiteY237" fmla="*/ 5057946 h 5249716"/>
                <a:gd name="connsiteX238" fmla="*/ 2026577 w 4908140"/>
                <a:gd name="connsiteY238" fmla="*/ 5049184 h 5249716"/>
                <a:gd name="connsiteX239" fmla="*/ 2163585 w 4908140"/>
                <a:gd name="connsiteY239" fmla="*/ 5015351 h 5249716"/>
                <a:gd name="connsiteX240" fmla="*/ 2223707 w 4908140"/>
                <a:gd name="connsiteY240" fmla="*/ 5011084 h 5249716"/>
                <a:gd name="connsiteX241" fmla="*/ 2269732 w 4908140"/>
                <a:gd name="connsiteY241" fmla="*/ 5003768 h 5249716"/>
                <a:gd name="connsiteX242" fmla="*/ 2406358 w 4908140"/>
                <a:gd name="connsiteY242" fmla="*/ 4996377 h 5249716"/>
                <a:gd name="connsiteX243" fmla="*/ 2486520 w 4908140"/>
                <a:gd name="connsiteY243" fmla="*/ 4993862 h 5249716"/>
                <a:gd name="connsiteX244" fmla="*/ 2639454 w 4908140"/>
                <a:gd name="connsiteY244" fmla="*/ 5004302 h 5249716"/>
                <a:gd name="connsiteX245" fmla="*/ 2694165 w 4908140"/>
                <a:gd name="connsiteY245" fmla="*/ 5011922 h 5249716"/>
                <a:gd name="connsiteX246" fmla="*/ 2808999 w 4908140"/>
                <a:gd name="connsiteY246" fmla="*/ 5031276 h 5249716"/>
                <a:gd name="connsiteX247" fmla="*/ 2846794 w 4908140"/>
                <a:gd name="connsiteY247" fmla="*/ 5042478 h 5249716"/>
                <a:gd name="connsiteX248" fmla="*/ 2946616 w 4908140"/>
                <a:gd name="connsiteY248" fmla="*/ 5072729 h 5249716"/>
                <a:gd name="connsiteX249" fmla="*/ 2980525 w 4908140"/>
                <a:gd name="connsiteY249" fmla="*/ 5083931 h 5249716"/>
                <a:gd name="connsiteX250" fmla="*/ 3022131 w 4908140"/>
                <a:gd name="connsiteY250" fmla="*/ 5103972 h 5249716"/>
                <a:gd name="connsiteX251" fmla="*/ 3030665 w 4908140"/>
                <a:gd name="connsiteY251" fmla="*/ 5105953 h 5249716"/>
                <a:gd name="connsiteX252" fmla="*/ 3060688 w 4908140"/>
                <a:gd name="connsiteY252" fmla="*/ 5115249 h 5249716"/>
                <a:gd name="connsiteX253" fmla="*/ 3089796 w 4908140"/>
                <a:gd name="connsiteY253" fmla="*/ 5126222 h 5249716"/>
                <a:gd name="connsiteX254" fmla="*/ 3329826 w 4908140"/>
                <a:gd name="connsiteY254" fmla="*/ 5122716 h 5249716"/>
                <a:gd name="connsiteX255" fmla="*/ 3345447 w 4908140"/>
                <a:gd name="connsiteY255" fmla="*/ 5118754 h 5249716"/>
                <a:gd name="connsiteX256" fmla="*/ 3380651 w 4908140"/>
                <a:gd name="connsiteY256" fmla="*/ 5106105 h 5249716"/>
                <a:gd name="connsiteX257" fmla="*/ 3427819 w 4908140"/>
                <a:gd name="connsiteY257" fmla="*/ 5083397 h 5249716"/>
                <a:gd name="connsiteX258" fmla="*/ 3441992 w 4908140"/>
                <a:gd name="connsiteY258" fmla="*/ 5080045 h 5249716"/>
                <a:gd name="connsiteX259" fmla="*/ 3699091 w 4908140"/>
                <a:gd name="connsiteY259" fmla="*/ 4769834 h 5249716"/>
                <a:gd name="connsiteX260" fmla="*/ 3703663 w 4908140"/>
                <a:gd name="connsiteY260" fmla="*/ 4768234 h 5249716"/>
                <a:gd name="connsiteX261" fmla="*/ 3847834 w 4908140"/>
                <a:gd name="connsiteY261" fmla="*/ 4509231 h 5249716"/>
                <a:gd name="connsiteX262" fmla="*/ 4410190 w 4908140"/>
                <a:gd name="connsiteY262" fmla="*/ 3986803 h 5249716"/>
                <a:gd name="connsiteX263" fmla="*/ 4471226 w 4908140"/>
                <a:gd name="connsiteY263" fmla="*/ 3956399 h 5249716"/>
                <a:gd name="connsiteX264" fmla="*/ 4774349 w 4908140"/>
                <a:gd name="connsiteY264" fmla="*/ 3613804 h 5249716"/>
                <a:gd name="connsiteX265" fmla="*/ 4789361 w 4908140"/>
                <a:gd name="connsiteY265" fmla="*/ 3552006 h 5249716"/>
                <a:gd name="connsiteX266" fmla="*/ 4797819 w 4908140"/>
                <a:gd name="connsiteY266" fmla="*/ 3492418 h 5249716"/>
                <a:gd name="connsiteX267" fmla="*/ 4789208 w 4908140"/>
                <a:gd name="connsiteY267" fmla="*/ 3312052 h 5249716"/>
                <a:gd name="connsiteX268" fmla="*/ 4777245 w 4908140"/>
                <a:gd name="connsiteY268" fmla="*/ 3264656 h 5249716"/>
                <a:gd name="connsiteX269" fmla="*/ 4750804 w 4908140"/>
                <a:gd name="connsiteY269" fmla="*/ 3197371 h 5249716"/>
                <a:gd name="connsiteX270" fmla="*/ 4744022 w 4908140"/>
                <a:gd name="connsiteY270" fmla="*/ 3173140 h 5249716"/>
                <a:gd name="connsiteX271" fmla="*/ 4727791 w 4908140"/>
                <a:gd name="connsiteY271" fmla="*/ 3120638 h 5249716"/>
                <a:gd name="connsiteX272" fmla="*/ 4716438 w 4908140"/>
                <a:gd name="connsiteY272" fmla="*/ 3073089 h 5249716"/>
                <a:gd name="connsiteX273" fmla="*/ 4705312 w 4908140"/>
                <a:gd name="connsiteY273" fmla="*/ 3035751 h 5249716"/>
                <a:gd name="connsiteX274" fmla="*/ 4702112 w 4908140"/>
                <a:gd name="connsiteY274" fmla="*/ 3003823 h 5249716"/>
                <a:gd name="connsiteX275" fmla="*/ 4690301 w 4908140"/>
                <a:gd name="connsiteY275" fmla="*/ 2958332 h 5249716"/>
                <a:gd name="connsiteX276" fmla="*/ 4680929 w 4908140"/>
                <a:gd name="connsiteY276" fmla="*/ 2813095 h 5249716"/>
                <a:gd name="connsiteX277" fmla="*/ 4674070 w 4908140"/>
                <a:gd name="connsiteY277" fmla="*/ 2870930 h 5249716"/>
                <a:gd name="connsiteX278" fmla="*/ 4669193 w 4908140"/>
                <a:gd name="connsiteY278" fmla="*/ 2752668 h 5249716"/>
                <a:gd name="connsiteX279" fmla="*/ 4661269 w 4908140"/>
                <a:gd name="connsiteY279" fmla="*/ 2644464 h 5249716"/>
                <a:gd name="connsiteX280" fmla="*/ 4664545 w 4908140"/>
                <a:gd name="connsiteY280" fmla="*/ 2603392 h 5249716"/>
                <a:gd name="connsiteX281" fmla="*/ 4694111 w 4908140"/>
                <a:gd name="connsiteY281" fmla="*/ 2283124 h 5249716"/>
                <a:gd name="connsiteX282" fmla="*/ 4709198 w 4908140"/>
                <a:gd name="connsiteY282" fmla="*/ 2206390 h 5249716"/>
                <a:gd name="connsiteX283" fmla="*/ 4717581 w 4908140"/>
                <a:gd name="connsiteY283" fmla="*/ 2183225 h 5249716"/>
                <a:gd name="connsiteX284" fmla="*/ 4721238 w 4908140"/>
                <a:gd name="connsiteY284" fmla="*/ 2152364 h 5249716"/>
                <a:gd name="connsiteX285" fmla="*/ 4737012 w 4908140"/>
                <a:gd name="connsiteY285" fmla="*/ 2106263 h 5249716"/>
                <a:gd name="connsiteX286" fmla="*/ 4774654 w 4908140"/>
                <a:gd name="connsiteY286" fmla="*/ 1999507 h 5249716"/>
                <a:gd name="connsiteX287" fmla="*/ 4800410 w 4908140"/>
                <a:gd name="connsiteY287" fmla="*/ 1869662 h 5249716"/>
                <a:gd name="connsiteX288" fmla="*/ 4786084 w 4908140"/>
                <a:gd name="connsiteY288" fmla="*/ 1684877 h 5249716"/>
                <a:gd name="connsiteX289" fmla="*/ 4770844 w 4908140"/>
                <a:gd name="connsiteY289" fmla="*/ 1631614 h 5249716"/>
                <a:gd name="connsiteX290" fmla="*/ 4740441 w 4908140"/>
                <a:gd name="connsiteY290" fmla="*/ 1556937 h 5249716"/>
                <a:gd name="connsiteX291" fmla="*/ 4552074 w 4908140"/>
                <a:gd name="connsiteY291" fmla="*/ 1342358 h 5249716"/>
                <a:gd name="connsiteX292" fmla="*/ 4383596 w 4908140"/>
                <a:gd name="connsiteY292" fmla="*/ 1253204 h 5249716"/>
                <a:gd name="connsiteX293" fmla="*/ 4132288 w 4908140"/>
                <a:gd name="connsiteY293" fmla="*/ 1066133 h 5249716"/>
                <a:gd name="connsiteX294" fmla="*/ 3892106 w 4908140"/>
                <a:gd name="connsiteY294" fmla="*/ 804158 h 5249716"/>
                <a:gd name="connsiteX295" fmla="*/ 3713721 w 4908140"/>
                <a:gd name="connsiteY295" fmla="*/ 512235 h 5249716"/>
                <a:gd name="connsiteX296" fmla="*/ 3638893 w 4908140"/>
                <a:gd name="connsiteY296" fmla="*/ 358235 h 5249716"/>
                <a:gd name="connsiteX297" fmla="*/ 3464091 w 4908140"/>
                <a:gd name="connsiteY297" fmla="*/ 187700 h 5249716"/>
                <a:gd name="connsiteX298" fmla="*/ 3403283 w 4908140"/>
                <a:gd name="connsiteY298" fmla="*/ 157220 h 5249716"/>
                <a:gd name="connsiteX299" fmla="*/ 3381337 w 4908140"/>
                <a:gd name="connsiteY299" fmla="*/ 146552 h 5249716"/>
                <a:gd name="connsiteX300" fmla="*/ 3335008 w 4908140"/>
                <a:gd name="connsiteY300" fmla="*/ 130626 h 5249716"/>
                <a:gd name="connsiteX301" fmla="*/ 3304146 w 4908140"/>
                <a:gd name="connsiteY301" fmla="*/ 127349 h 5249716"/>
                <a:gd name="connsiteX302" fmla="*/ 3160433 w 4908140"/>
                <a:gd name="connsiteY302" fmla="*/ 114929 h 5249716"/>
                <a:gd name="connsiteX303" fmla="*/ 3070365 w 4908140"/>
                <a:gd name="connsiteY303" fmla="*/ 134817 h 524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Lst>
              <a:rect l="l" t="t" r="r" b="b"/>
              <a:pathLst>
                <a:path w="4908140" h="5249716">
                  <a:moveTo>
                    <a:pt x="3123781" y="9620"/>
                  </a:moveTo>
                  <a:cubicBezTo>
                    <a:pt x="3141764" y="7791"/>
                    <a:pt x="3160510" y="8401"/>
                    <a:pt x="3177807" y="2000"/>
                  </a:cubicBezTo>
                  <a:cubicBezTo>
                    <a:pt x="3199296" y="705"/>
                    <a:pt x="3222231" y="-3410"/>
                    <a:pt x="3242577" y="6115"/>
                  </a:cubicBezTo>
                  <a:cubicBezTo>
                    <a:pt x="3274962" y="6267"/>
                    <a:pt x="3306433" y="15411"/>
                    <a:pt x="3338894" y="15107"/>
                  </a:cubicBezTo>
                  <a:lnTo>
                    <a:pt x="3339656" y="20745"/>
                  </a:lnTo>
                  <a:cubicBezTo>
                    <a:pt x="3377222" y="30118"/>
                    <a:pt x="3416770" y="37128"/>
                    <a:pt x="3449612" y="58769"/>
                  </a:cubicBezTo>
                  <a:cubicBezTo>
                    <a:pt x="3454184" y="59455"/>
                    <a:pt x="3463176" y="60827"/>
                    <a:pt x="3467672" y="61512"/>
                  </a:cubicBezTo>
                  <a:cubicBezTo>
                    <a:pt x="3518497" y="93821"/>
                    <a:pt x="3572599" y="122244"/>
                    <a:pt x="3615728" y="165144"/>
                  </a:cubicBezTo>
                  <a:cubicBezTo>
                    <a:pt x="3650399" y="191510"/>
                    <a:pt x="3675926" y="227019"/>
                    <a:pt x="3702977" y="260699"/>
                  </a:cubicBezTo>
                  <a:cubicBezTo>
                    <a:pt x="3752431" y="325241"/>
                    <a:pt x="3782149" y="401745"/>
                    <a:pt x="3813696" y="475964"/>
                  </a:cubicBezTo>
                  <a:cubicBezTo>
                    <a:pt x="3887915" y="629507"/>
                    <a:pt x="3990023" y="769106"/>
                    <a:pt x="4109123" y="890873"/>
                  </a:cubicBezTo>
                  <a:cubicBezTo>
                    <a:pt x="4204373" y="992981"/>
                    <a:pt x="4313264" y="1082516"/>
                    <a:pt x="4432821" y="1154830"/>
                  </a:cubicBezTo>
                  <a:cubicBezTo>
                    <a:pt x="4452481" y="1165955"/>
                    <a:pt x="4472369" y="1177004"/>
                    <a:pt x="4493248" y="1185996"/>
                  </a:cubicBezTo>
                  <a:cubicBezTo>
                    <a:pt x="4507954" y="1191711"/>
                    <a:pt x="4521975" y="1199331"/>
                    <a:pt x="4535310" y="1207942"/>
                  </a:cubicBezTo>
                  <a:cubicBezTo>
                    <a:pt x="4539044" y="1209084"/>
                    <a:pt x="4546588" y="1211294"/>
                    <a:pt x="4550322" y="1212437"/>
                  </a:cubicBezTo>
                  <a:cubicBezTo>
                    <a:pt x="4564799" y="1220743"/>
                    <a:pt x="4579125" y="1229125"/>
                    <a:pt x="4593756" y="1237279"/>
                  </a:cubicBezTo>
                  <a:cubicBezTo>
                    <a:pt x="4697768" y="1304030"/>
                    <a:pt x="4782198" y="1400118"/>
                    <a:pt x="4835767" y="1511446"/>
                  </a:cubicBezTo>
                  <a:cubicBezTo>
                    <a:pt x="4848492" y="1538497"/>
                    <a:pt x="4858932" y="1566539"/>
                    <a:pt x="4868685" y="1594733"/>
                  </a:cubicBezTo>
                  <a:cubicBezTo>
                    <a:pt x="4871352" y="1602657"/>
                    <a:pt x="4874095" y="1610582"/>
                    <a:pt x="4876991" y="1618507"/>
                  </a:cubicBezTo>
                  <a:cubicBezTo>
                    <a:pt x="4877905" y="1622317"/>
                    <a:pt x="4879658" y="1630013"/>
                    <a:pt x="4880496" y="1633823"/>
                  </a:cubicBezTo>
                  <a:cubicBezTo>
                    <a:pt x="4891926" y="1662932"/>
                    <a:pt x="4889793" y="1695164"/>
                    <a:pt x="4900232" y="1724501"/>
                  </a:cubicBezTo>
                  <a:cubicBezTo>
                    <a:pt x="4902289" y="1747514"/>
                    <a:pt x="4900765" y="1770983"/>
                    <a:pt x="4907090" y="1793462"/>
                  </a:cubicBezTo>
                  <a:cubicBezTo>
                    <a:pt x="4910595" y="1838801"/>
                    <a:pt x="4900613" y="1883683"/>
                    <a:pt x="4898708" y="1928870"/>
                  </a:cubicBezTo>
                  <a:cubicBezTo>
                    <a:pt x="4890021" y="1954016"/>
                    <a:pt x="4890021" y="1981143"/>
                    <a:pt x="4881411" y="2006289"/>
                  </a:cubicBezTo>
                  <a:cubicBezTo>
                    <a:pt x="4878591" y="2015966"/>
                    <a:pt x="4875924" y="2025720"/>
                    <a:pt x="4873257" y="2035474"/>
                  </a:cubicBezTo>
                  <a:cubicBezTo>
                    <a:pt x="4851159" y="2087823"/>
                    <a:pt x="4836072" y="2142535"/>
                    <a:pt x="4819155" y="2196637"/>
                  </a:cubicBezTo>
                  <a:cubicBezTo>
                    <a:pt x="4814888" y="2219573"/>
                    <a:pt x="4810240" y="2242509"/>
                    <a:pt x="4804677" y="2265217"/>
                  </a:cubicBezTo>
                  <a:cubicBezTo>
                    <a:pt x="4802163" y="2275427"/>
                    <a:pt x="4799877" y="2285714"/>
                    <a:pt x="4797286" y="2295925"/>
                  </a:cubicBezTo>
                  <a:cubicBezTo>
                    <a:pt x="4795990" y="2313908"/>
                    <a:pt x="4796524" y="2332654"/>
                    <a:pt x="4789285" y="2349646"/>
                  </a:cubicBezTo>
                  <a:cubicBezTo>
                    <a:pt x="4779531" y="2438190"/>
                    <a:pt x="4769397" y="2526811"/>
                    <a:pt x="4771149" y="2616117"/>
                  </a:cubicBezTo>
                  <a:cubicBezTo>
                    <a:pt x="4771987" y="2672277"/>
                    <a:pt x="4768711" y="2729046"/>
                    <a:pt x="4778388" y="2784672"/>
                  </a:cubicBezTo>
                  <a:cubicBezTo>
                    <a:pt x="4779150" y="2820867"/>
                    <a:pt x="4782960" y="2856833"/>
                    <a:pt x="4788599" y="2892571"/>
                  </a:cubicBezTo>
                  <a:cubicBezTo>
                    <a:pt x="4793628" y="2909869"/>
                    <a:pt x="4795533" y="2927852"/>
                    <a:pt x="4796295" y="2945759"/>
                  </a:cubicBezTo>
                  <a:cubicBezTo>
                    <a:pt x="4805744" y="3002451"/>
                    <a:pt x="4820374" y="3057925"/>
                    <a:pt x="4834700" y="3113475"/>
                  </a:cubicBezTo>
                  <a:cubicBezTo>
                    <a:pt x="4847273" y="3149136"/>
                    <a:pt x="4860532" y="3184570"/>
                    <a:pt x="4873181" y="3220155"/>
                  </a:cubicBezTo>
                  <a:cubicBezTo>
                    <a:pt x="4875696" y="3230061"/>
                    <a:pt x="4878134" y="3240043"/>
                    <a:pt x="4880725" y="3250026"/>
                  </a:cubicBezTo>
                  <a:cubicBezTo>
                    <a:pt x="4887811" y="3272504"/>
                    <a:pt x="4891926" y="3295821"/>
                    <a:pt x="4895203" y="3319215"/>
                  </a:cubicBezTo>
                  <a:cubicBezTo>
                    <a:pt x="4919968" y="3416599"/>
                    <a:pt x="4905794" y="3519088"/>
                    <a:pt x="4881106" y="3615023"/>
                  </a:cubicBezTo>
                  <a:cubicBezTo>
                    <a:pt x="4869981" y="3670878"/>
                    <a:pt x="4844682" y="3722389"/>
                    <a:pt x="4821517" y="3774053"/>
                  </a:cubicBezTo>
                  <a:cubicBezTo>
                    <a:pt x="4756062" y="3885686"/>
                    <a:pt x="4664241" y="3984212"/>
                    <a:pt x="4547579" y="4042963"/>
                  </a:cubicBezTo>
                  <a:cubicBezTo>
                    <a:pt x="4510850" y="4058279"/>
                    <a:pt x="4475493" y="4076490"/>
                    <a:pt x="4440746" y="4095846"/>
                  </a:cubicBezTo>
                  <a:cubicBezTo>
                    <a:pt x="4346029" y="4149566"/>
                    <a:pt x="4259847" y="4217308"/>
                    <a:pt x="4180751" y="4291832"/>
                  </a:cubicBezTo>
                  <a:cubicBezTo>
                    <a:pt x="4049916" y="4414285"/>
                    <a:pt x="3934320" y="4554417"/>
                    <a:pt x="3847148" y="4711465"/>
                  </a:cubicBezTo>
                  <a:cubicBezTo>
                    <a:pt x="3821621" y="4758709"/>
                    <a:pt x="3798380" y="4807249"/>
                    <a:pt x="3779711" y="4857693"/>
                  </a:cubicBezTo>
                  <a:cubicBezTo>
                    <a:pt x="3746488" y="4933588"/>
                    <a:pt x="3701987" y="5005826"/>
                    <a:pt x="3641256" y="5062900"/>
                  </a:cubicBezTo>
                  <a:cubicBezTo>
                    <a:pt x="3584258" y="5125384"/>
                    <a:pt x="3511639" y="5172628"/>
                    <a:pt x="3433839" y="5204860"/>
                  </a:cubicBezTo>
                  <a:cubicBezTo>
                    <a:pt x="3424390" y="5208747"/>
                    <a:pt x="3414865" y="5212633"/>
                    <a:pt x="3405569" y="5216824"/>
                  </a:cubicBezTo>
                  <a:cubicBezTo>
                    <a:pt x="3379127" y="5225434"/>
                    <a:pt x="3352381" y="5233664"/>
                    <a:pt x="3324492" y="5235188"/>
                  </a:cubicBezTo>
                  <a:lnTo>
                    <a:pt x="3324263" y="5240217"/>
                  </a:lnTo>
                  <a:cubicBezTo>
                    <a:pt x="3257817" y="5252485"/>
                    <a:pt x="3190075" y="5250351"/>
                    <a:pt x="3122943" y="5247227"/>
                  </a:cubicBezTo>
                  <a:cubicBezTo>
                    <a:pt x="3100388" y="5240522"/>
                    <a:pt x="3077528" y="5234807"/>
                    <a:pt x="3054287" y="5231226"/>
                  </a:cubicBezTo>
                  <a:cubicBezTo>
                    <a:pt x="3037828" y="5226349"/>
                    <a:pt x="3021445" y="5221167"/>
                    <a:pt x="3005138" y="5216061"/>
                  </a:cubicBezTo>
                  <a:cubicBezTo>
                    <a:pt x="2966352" y="5197393"/>
                    <a:pt x="2924747" y="5185429"/>
                    <a:pt x="2886418" y="5166684"/>
                  </a:cubicBezTo>
                  <a:cubicBezTo>
                    <a:pt x="2880779" y="5165846"/>
                    <a:pt x="2869578" y="5164169"/>
                    <a:pt x="2864015" y="5163407"/>
                  </a:cubicBezTo>
                  <a:cubicBezTo>
                    <a:pt x="2853805" y="5159293"/>
                    <a:pt x="2843518" y="5155711"/>
                    <a:pt x="2833383" y="5151825"/>
                  </a:cubicBezTo>
                  <a:cubicBezTo>
                    <a:pt x="2820962" y="5149615"/>
                    <a:pt x="2808694" y="5147177"/>
                    <a:pt x="2796502" y="5144434"/>
                  </a:cubicBezTo>
                  <a:cubicBezTo>
                    <a:pt x="2788654" y="5142529"/>
                    <a:pt x="2780957" y="5140776"/>
                    <a:pt x="2773337" y="5138947"/>
                  </a:cubicBezTo>
                  <a:cubicBezTo>
                    <a:pt x="2751163" y="5132470"/>
                    <a:pt x="2727541" y="5134146"/>
                    <a:pt x="2705367" y="5127670"/>
                  </a:cubicBezTo>
                  <a:cubicBezTo>
                    <a:pt x="2698357" y="5127212"/>
                    <a:pt x="2691270" y="5126908"/>
                    <a:pt x="2684336" y="5126679"/>
                  </a:cubicBezTo>
                  <a:lnTo>
                    <a:pt x="2684336" y="5120583"/>
                  </a:lnTo>
                  <a:cubicBezTo>
                    <a:pt x="2582228" y="5106257"/>
                    <a:pt x="2478748" y="5110601"/>
                    <a:pt x="2375878" y="5110448"/>
                  </a:cubicBezTo>
                  <a:cubicBezTo>
                    <a:pt x="2282990" y="5109001"/>
                    <a:pt x="2190788" y="5123936"/>
                    <a:pt x="2100568" y="5144738"/>
                  </a:cubicBezTo>
                  <a:cubicBezTo>
                    <a:pt x="2071992" y="5150072"/>
                    <a:pt x="2045322" y="5162341"/>
                    <a:pt x="2016671" y="5167370"/>
                  </a:cubicBezTo>
                  <a:cubicBezTo>
                    <a:pt x="2011032" y="5169808"/>
                    <a:pt x="2005394" y="5172323"/>
                    <a:pt x="1999831" y="5174914"/>
                  </a:cubicBezTo>
                  <a:cubicBezTo>
                    <a:pt x="1982991" y="5179791"/>
                    <a:pt x="1966455" y="5185810"/>
                    <a:pt x="1950606" y="5193278"/>
                  </a:cubicBezTo>
                  <a:cubicBezTo>
                    <a:pt x="1932394" y="5201127"/>
                    <a:pt x="1914030" y="5208670"/>
                    <a:pt x="1895513" y="5215909"/>
                  </a:cubicBezTo>
                  <a:cubicBezTo>
                    <a:pt x="1879587" y="5219871"/>
                    <a:pt x="1864119" y="5225358"/>
                    <a:pt x="1848803" y="5231073"/>
                  </a:cubicBezTo>
                  <a:cubicBezTo>
                    <a:pt x="1832572" y="5233512"/>
                    <a:pt x="1816722" y="5237702"/>
                    <a:pt x="1801178" y="5242960"/>
                  </a:cubicBezTo>
                  <a:cubicBezTo>
                    <a:pt x="1737398" y="5254238"/>
                    <a:pt x="1671638" y="5248371"/>
                    <a:pt x="1607172" y="5246694"/>
                  </a:cubicBezTo>
                  <a:cubicBezTo>
                    <a:pt x="1594828" y="5241817"/>
                    <a:pt x="1582027" y="5238083"/>
                    <a:pt x="1569301" y="5234578"/>
                  </a:cubicBezTo>
                  <a:cubicBezTo>
                    <a:pt x="1561452" y="5233664"/>
                    <a:pt x="1553604" y="5232749"/>
                    <a:pt x="1545832" y="5231835"/>
                  </a:cubicBezTo>
                  <a:cubicBezTo>
                    <a:pt x="1520685" y="5222843"/>
                    <a:pt x="1495159" y="5215147"/>
                    <a:pt x="1470394" y="5205394"/>
                  </a:cubicBezTo>
                  <a:cubicBezTo>
                    <a:pt x="1454087" y="5199069"/>
                    <a:pt x="1438313" y="5191525"/>
                    <a:pt x="1422921" y="5183448"/>
                  </a:cubicBezTo>
                  <a:cubicBezTo>
                    <a:pt x="1291552" y="5115173"/>
                    <a:pt x="1185253" y="5000568"/>
                    <a:pt x="1127112" y="4864475"/>
                  </a:cubicBezTo>
                  <a:cubicBezTo>
                    <a:pt x="1116673" y="4844815"/>
                    <a:pt x="1109434" y="4823860"/>
                    <a:pt x="1102043" y="4803058"/>
                  </a:cubicBezTo>
                  <a:cubicBezTo>
                    <a:pt x="1085507" y="4763357"/>
                    <a:pt x="1064095" y="4726096"/>
                    <a:pt x="1043750" y="4688376"/>
                  </a:cubicBezTo>
                  <a:cubicBezTo>
                    <a:pt x="1003440" y="4617891"/>
                    <a:pt x="955434" y="4552588"/>
                    <a:pt x="906894" y="4487742"/>
                  </a:cubicBezTo>
                  <a:cubicBezTo>
                    <a:pt x="854088" y="4424420"/>
                    <a:pt x="796328" y="4365593"/>
                    <a:pt x="738950" y="4306386"/>
                  </a:cubicBezTo>
                  <a:cubicBezTo>
                    <a:pt x="733692" y="4301509"/>
                    <a:pt x="728434" y="4296632"/>
                    <a:pt x="723252" y="4291756"/>
                  </a:cubicBezTo>
                  <a:cubicBezTo>
                    <a:pt x="655663" y="4226452"/>
                    <a:pt x="581139" y="4168388"/>
                    <a:pt x="501968" y="4117715"/>
                  </a:cubicBezTo>
                  <a:cubicBezTo>
                    <a:pt x="480098" y="4103466"/>
                    <a:pt x="457314" y="4090740"/>
                    <a:pt x="433921" y="4079310"/>
                  </a:cubicBezTo>
                  <a:cubicBezTo>
                    <a:pt x="423787" y="4073595"/>
                    <a:pt x="413499" y="4068032"/>
                    <a:pt x="403212" y="4062622"/>
                  </a:cubicBezTo>
                  <a:cubicBezTo>
                    <a:pt x="373190" y="4050506"/>
                    <a:pt x="342024" y="4038467"/>
                    <a:pt x="316802" y="4017741"/>
                  </a:cubicBezTo>
                  <a:cubicBezTo>
                    <a:pt x="313068" y="4015836"/>
                    <a:pt x="309258" y="4014006"/>
                    <a:pt x="305524" y="4012254"/>
                  </a:cubicBezTo>
                  <a:cubicBezTo>
                    <a:pt x="297218" y="4006768"/>
                    <a:pt x="288836" y="4001357"/>
                    <a:pt x="280530" y="3996023"/>
                  </a:cubicBezTo>
                  <a:cubicBezTo>
                    <a:pt x="192672" y="3932777"/>
                    <a:pt x="121501" y="3847586"/>
                    <a:pt x="72885" y="3750888"/>
                  </a:cubicBezTo>
                  <a:cubicBezTo>
                    <a:pt x="58331" y="3719417"/>
                    <a:pt x="45149" y="3687261"/>
                    <a:pt x="33795" y="3654495"/>
                  </a:cubicBezTo>
                  <a:cubicBezTo>
                    <a:pt x="29223" y="3636055"/>
                    <a:pt x="23889" y="3617843"/>
                    <a:pt x="18631" y="3599631"/>
                  </a:cubicBezTo>
                  <a:cubicBezTo>
                    <a:pt x="17412" y="3591782"/>
                    <a:pt x="16193" y="3584010"/>
                    <a:pt x="14897" y="3576314"/>
                  </a:cubicBezTo>
                  <a:cubicBezTo>
                    <a:pt x="5372" y="3552539"/>
                    <a:pt x="12764" y="3525869"/>
                    <a:pt x="2629" y="3502400"/>
                  </a:cubicBezTo>
                  <a:cubicBezTo>
                    <a:pt x="-114" y="3457823"/>
                    <a:pt x="-1257" y="3413017"/>
                    <a:pt x="2705" y="3368516"/>
                  </a:cubicBezTo>
                  <a:cubicBezTo>
                    <a:pt x="11697" y="3336055"/>
                    <a:pt x="7125" y="3301536"/>
                    <a:pt x="18402" y="3269456"/>
                  </a:cubicBezTo>
                  <a:cubicBezTo>
                    <a:pt x="35928" y="3189599"/>
                    <a:pt x="74943" y="3115990"/>
                    <a:pt x="88583" y="3035218"/>
                  </a:cubicBezTo>
                  <a:cubicBezTo>
                    <a:pt x="90869" y="3027293"/>
                    <a:pt x="93155" y="3019521"/>
                    <a:pt x="95441" y="3011748"/>
                  </a:cubicBezTo>
                  <a:cubicBezTo>
                    <a:pt x="108776" y="2947511"/>
                    <a:pt x="121882" y="2882360"/>
                    <a:pt x="123558" y="2816676"/>
                  </a:cubicBezTo>
                  <a:lnTo>
                    <a:pt x="129731" y="2816219"/>
                  </a:lnTo>
                  <a:cubicBezTo>
                    <a:pt x="132626" y="2706186"/>
                    <a:pt x="135217" y="2596077"/>
                    <a:pt x="130645" y="2486044"/>
                  </a:cubicBezTo>
                  <a:cubicBezTo>
                    <a:pt x="125921" y="2474233"/>
                    <a:pt x="124397" y="2461508"/>
                    <a:pt x="124397" y="2448859"/>
                  </a:cubicBezTo>
                  <a:cubicBezTo>
                    <a:pt x="122644" y="2381879"/>
                    <a:pt x="108166" y="2316270"/>
                    <a:pt x="98946" y="2250129"/>
                  </a:cubicBezTo>
                  <a:cubicBezTo>
                    <a:pt x="87821" y="2223230"/>
                    <a:pt x="87668" y="2193360"/>
                    <a:pt x="76162" y="2166614"/>
                  </a:cubicBezTo>
                  <a:cubicBezTo>
                    <a:pt x="72885" y="2156555"/>
                    <a:pt x="70676" y="2146192"/>
                    <a:pt x="68009" y="2136057"/>
                  </a:cubicBezTo>
                  <a:cubicBezTo>
                    <a:pt x="64427" y="2125999"/>
                    <a:pt x="61151" y="2115788"/>
                    <a:pt x="57645" y="2105806"/>
                  </a:cubicBezTo>
                  <a:cubicBezTo>
                    <a:pt x="55436" y="2098110"/>
                    <a:pt x="52769" y="2090566"/>
                    <a:pt x="49797" y="2083251"/>
                  </a:cubicBezTo>
                  <a:cubicBezTo>
                    <a:pt x="43853" y="2068773"/>
                    <a:pt x="38824" y="2053990"/>
                    <a:pt x="33642" y="2039284"/>
                  </a:cubicBezTo>
                  <a:cubicBezTo>
                    <a:pt x="28918" y="2020919"/>
                    <a:pt x="24422" y="2002555"/>
                    <a:pt x="19545" y="1984267"/>
                  </a:cubicBezTo>
                  <a:cubicBezTo>
                    <a:pt x="12154" y="1961940"/>
                    <a:pt x="9411" y="1938623"/>
                    <a:pt x="7734" y="1915306"/>
                  </a:cubicBezTo>
                  <a:cubicBezTo>
                    <a:pt x="-4381" y="1864938"/>
                    <a:pt x="953" y="1811369"/>
                    <a:pt x="2553" y="1759782"/>
                  </a:cubicBezTo>
                  <a:cubicBezTo>
                    <a:pt x="9639" y="1733417"/>
                    <a:pt x="9411" y="1705985"/>
                    <a:pt x="11240" y="1678934"/>
                  </a:cubicBezTo>
                  <a:cubicBezTo>
                    <a:pt x="15126" y="1668647"/>
                    <a:pt x="18555" y="1658284"/>
                    <a:pt x="22136" y="1647997"/>
                  </a:cubicBezTo>
                  <a:cubicBezTo>
                    <a:pt x="23889" y="1635500"/>
                    <a:pt x="25946" y="1623003"/>
                    <a:pt x="30290" y="1611192"/>
                  </a:cubicBezTo>
                  <a:cubicBezTo>
                    <a:pt x="37833" y="1591761"/>
                    <a:pt x="43548" y="1571644"/>
                    <a:pt x="50025" y="1551832"/>
                  </a:cubicBezTo>
                  <a:cubicBezTo>
                    <a:pt x="57341" y="1541088"/>
                    <a:pt x="64656" y="1530344"/>
                    <a:pt x="71819" y="1519523"/>
                  </a:cubicBezTo>
                  <a:cubicBezTo>
                    <a:pt x="65037" y="1527296"/>
                    <a:pt x="58407" y="1535144"/>
                    <a:pt x="51626" y="1542917"/>
                  </a:cubicBezTo>
                  <a:cubicBezTo>
                    <a:pt x="57036" y="1532554"/>
                    <a:pt x="62522" y="1522190"/>
                    <a:pt x="67932" y="1511827"/>
                  </a:cubicBezTo>
                  <a:cubicBezTo>
                    <a:pt x="73343" y="1501997"/>
                    <a:pt x="78143" y="1491939"/>
                    <a:pt x="83477" y="1482109"/>
                  </a:cubicBezTo>
                  <a:cubicBezTo>
                    <a:pt x="99936" y="1450791"/>
                    <a:pt x="119748" y="1421378"/>
                    <a:pt x="141237" y="1393184"/>
                  </a:cubicBezTo>
                  <a:cubicBezTo>
                    <a:pt x="199301" y="1315002"/>
                    <a:pt x="276568" y="1249623"/>
                    <a:pt x="364808" y="1208551"/>
                  </a:cubicBezTo>
                  <a:cubicBezTo>
                    <a:pt x="371742" y="1204512"/>
                    <a:pt x="378676" y="1200322"/>
                    <a:pt x="385458" y="1195902"/>
                  </a:cubicBezTo>
                  <a:cubicBezTo>
                    <a:pt x="394678" y="1192930"/>
                    <a:pt x="403898" y="1189882"/>
                    <a:pt x="413195" y="1186910"/>
                  </a:cubicBezTo>
                  <a:lnTo>
                    <a:pt x="413804" y="1178833"/>
                  </a:lnTo>
                  <a:cubicBezTo>
                    <a:pt x="417386" y="1179443"/>
                    <a:pt x="424396" y="1180814"/>
                    <a:pt x="427977" y="1181500"/>
                  </a:cubicBezTo>
                  <a:lnTo>
                    <a:pt x="429349" y="1171975"/>
                  </a:lnTo>
                  <a:cubicBezTo>
                    <a:pt x="432092" y="1171975"/>
                    <a:pt x="437502" y="1171975"/>
                    <a:pt x="440246" y="1171975"/>
                  </a:cubicBezTo>
                  <a:cubicBezTo>
                    <a:pt x="536486" y="1119169"/>
                    <a:pt x="624345" y="1052570"/>
                    <a:pt x="705574" y="979037"/>
                  </a:cubicBezTo>
                  <a:cubicBezTo>
                    <a:pt x="784289" y="903599"/>
                    <a:pt x="863537" y="827170"/>
                    <a:pt x="926630" y="737788"/>
                  </a:cubicBezTo>
                  <a:cubicBezTo>
                    <a:pt x="1009155" y="635756"/>
                    <a:pt x="1076820" y="520998"/>
                    <a:pt x="1124141" y="398469"/>
                  </a:cubicBezTo>
                  <a:cubicBezTo>
                    <a:pt x="1156754" y="317392"/>
                    <a:pt x="1208723" y="246374"/>
                    <a:pt x="1267092" y="181985"/>
                  </a:cubicBezTo>
                  <a:lnTo>
                    <a:pt x="1274255" y="181375"/>
                  </a:lnTo>
                  <a:cubicBezTo>
                    <a:pt x="1325004" y="127806"/>
                    <a:pt x="1387412" y="83229"/>
                    <a:pt x="1456830" y="57702"/>
                  </a:cubicBezTo>
                  <a:lnTo>
                    <a:pt x="1458354" y="52749"/>
                  </a:lnTo>
                  <a:cubicBezTo>
                    <a:pt x="1488986" y="42615"/>
                    <a:pt x="1518933" y="30042"/>
                    <a:pt x="1550785" y="23641"/>
                  </a:cubicBezTo>
                  <a:cubicBezTo>
                    <a:pt x="1558633" y="20974"/>
                    <a:pt x="1566405" y="18231"/>
                    <a:pt x="1574254" y="15411"/>
                  </a:cubicBezTo>
                  <a:cubicBezTo>
                    <a:pt x="1663484" y="2381"/>
                    <a:pt x="1756677" y="-895"/>
                    <a:pt x="1844155" y="23489"/>
                  </a:cubicBezTo>
                  <a:cubicBezTo>
                    <a:pt x="1855889" y="27299"/>
                    <a:pt x="1868005" y="29737"/>
                    <a:pt x="1880121" y="32099"/>
                  </a:cubicBezTo>
                  <a:cubicBezTo>
                    <a:pt x="1899780" y="40405"/>
                    <a:pt x="1920202" y="46882"/>
                    <a:pt x="1939024" y="57093"/>
                  </a:cubicBezTo>
                  <a:cubicBezTo>
                    <a:pt x="1984515" y="74847"/>
                    <a:pt x="2030768" y="90468"/>
                    <a:pt x="2077707" y="104032"/>
                  </a:cubicBezTo>
                  <a:cubicBezTo>
                    <a:pt x="2080146" y="104718"/>
                    <a:pt x="2085023" y="106166"/>
                    <a:pt x="2087461" y="106851"/>
                  </a:cubicBezTo>
                  <a:cubicBezTo>
                    <a:pt x="2112836" y="113786"/>
                    <a:pt x="2140115" y="113328"/>
                    <a:pt x="2163966" y="125749"/>
                  </a:cubicBezTo>
                  <a:cubicBezTo>
                    <a:pt x="2183702" y="127959"/>
                    <a:pt x="2203590" y="128873"/>
                    <a:pt x="2223478" y="130626"/>
                  </a:cubicBezTo>
                  <a:cubicBezTo>
                    <a:pt x="2242909" y="138779"/>
                    <a:pt x="2265160" y="132531"/>
                    <a:pt x="2284133" y="141903"/>
                  </a:cubicBezTo>
                  <a:cubicBezTo>
                    <a:pt x="2324900" y="145790"/>
                    <a:pt x="2366353" y="140760"/>
                    <a:pt x="2406815" y="148609"/>
                  </a:cubicBezTo>
                  <a:cubicBezTo>
                    <a:pt x="2440420" y="153029"/>
                    <a:pt x="2474481" y="149295"/>
                    <a:pt x="2508314" y="150666"/>
                  </a:cubicBezTo>
                  <a:lnTo>
                    <a:pt x="2509076" y="143961"/>
                  </a:lnTo>
                  <a:cubicBezTo>
                    <a:pt x="2545880" y="144570"/>
                    <a:pt x="2582837" y="144570"/>
                    <a:pt x="2619642" y="141903"/>
                  </a:cubicBezTo>
                  <a:cubicBezTo>
                    <a:pt x="2638768" y="132378"/>
                    <a:pt x="2661323" y="139617"/>
                    <a:pt x="2680754" y="130550"/>
                  </a:cubicBezTo>
                  <a:cubicBezTo>
                    <a:pt x="2696147" y="129102"/>
                    <a:pt x="2711615" y="128492"/>
                    <a:pt x="2727084" y="127654"/>
                  </a:cubicBezTo>
                  <a:cubicBezTo>
                    <a:pt x="2749030" y="118281"/>
                    <a:pt x="2772347" y="112643"/>
                    <a:pt x="2796274" y="111652"/>
                  </a:cubicBezTo>
                  <a:cubicBezTo>
                    <a:pt x="2814028" y="106089"/>
                    <a:pt x="2831783" y="100374"/>
                    <a:pt x="2849995" y="96260"/>
                  </a:cubicBezTo>
                  <a:cubicBezTo>
                    <a:pt x="2859672" y="93593"/>
                    <a:pt x="2869502" y="91002"/>
                    <a:pt x="2879332" y="88563"/>
                  </a:cubicBezTo>
                  <a:cubicBezTo>
                    <a:pt x="2897239" y="82925"/>
                    <a:pt x="2914993" y="76905"/>
                    <a:pt x="2931605" y="67913"/>
                  </a:cubicBezTo>
                  <a:cubicBezTo>
                    <a:pt x="2933586" y="67761"/>
                    <a:pt x="2937625" y="67456"/>
                    <a:pt x="2939606" y="67227"/>
                  </a:cubicBezTo>
                  <a:cubicBezTo>
                    <a:pt x="2949131" y="62122"/>
                    <a:pt x="2958808" y="57321"/>
                    <a:pt x="2969019" y="53511"/>
                  </a:cubicBezTo>
                  <a:cubicBezTo>
                    <a:pt x="2996603" y="41319"/>
                    <a:pt x="3025559" y="33014"/>
                    <a:pt x="3054363" y="24174"/>
                  </a:cubicBezTo>
                  <a:cubicBezTo>
                    <a:pt x="3058173" y="23336"/>
                    <a:pt x="3065793" y="21660"/>
                    <a:pt x="3069603" y="20822"/>
                  </a:cubicBezTo>
                  <a:cubicBezTo>
                    <a:pt x="3086824" y="13583"/>
                    <a:pt x="3105798" y="14040"/>
                    <a:pt x="3123781" y="9620"/>
                  </a:cubicBezTo>
                  <a:moveTo>
                    <a:pt x="3070365" y="134817"/>
                  </a:moveTo>
                  <a:cubicBezTo>
                    <a:pt x="3068079" y="135503"/>
                    <a:pt x="3063431" y="136874"/>
                    <a:pt x="3061145" y="137560"/>
                  </a:cubicBezTo>
                  <a:cubicBezTo>
                    <a:pt x="3030131" y="146399"/>
                    <a:pt x="3001709" y="163316"/>
                    <a:pt x="2969705" y="168802"/>
                  </a:cubicBezTo>
                  <a:cubicBezTo>
                    <a:pt x="2975191" y="169945"/>
                    <a:pt x="2980754" y="171164"/>
                    <a:pt x="2986316" y="172383"/>
                  </a:cubicBezTo>
                  <a:cubicBezTo>
                    <a:pt x="2967724" y="174365"/>
                    <a:pt x="2949817" y="179851"/>
                    <a:pt x="2932900" y="187700"/>
                  </a:cubicBezTo>
                  <a:cubicBezTo>
                    <a:pt x="2874379" y="205835"/>
                    <a:pt x="2815095" y="223361"/>
                    <a:pt x="2754211" y="231286"/>
                  </a:cubicBezTo>
                  <a:cubicBezTo>
                    <a:pt x="2694089" y="244926"/>
                    <a:pt x="2632063" y="252774"/>
                    <a:pt x="2570340" y="251022"/>
                  </a:cubicBezTo>
                  <a:lnTo>
                    <a:pt x="2570340" y="258185"/>
                  </a:lnTo>
                  <a:cubicBezTo>
                    <a:pt x="2489035" y="257727"/>
                    <a:pt x="2407730" y="258413"/>
                    <a:pt x="2326424" y="257804"/>
                  </a:cubicBezTo>
                  <a:lnTo>
                    <a:pt x="2325815" y="251022"/>
                  </a:lnTo>
                  <a:cubicBezTo>
                    <a:pt x="2301735" y="251403"/>
                    <a:pt x="2277580" y="251250"/>
                    <a:pt x="2253653" y="248431"/>
                  </a:cubicBezTo>
                  <a:cubicBezTo>
                    <a:pt x="2216163" y="240430"/>
                    <a:pt x="2177072" y="240659"/>
                    <a:pt x="2139887" y="229991"/>
                  </a:cubicBezTo>
                  <a:cubicBezTo>
                    <a:pt x="2129219" y="228086"/>
                    <a:pt x="2118551" y="226485"/>
                    <a:pt x="2108035" y="223895"/>
                  </a:cubicBezTo>
                  <a:cubicBezTo>
                    <a:pt x="2083956" y="213227"/>
                    <a:pt x="2056905" y="214979"/>
                    <a:pt x="2032597" y="205683"/>
                  </a:cubicBezTo>
                  <a:cubicBezTo>
                    <a:pt x="2030692" y="205149"/>
                    <a:pt x="2026958" y="204159"/>
                    <a:pt x="2025053" y="203702"/>
                  </a:cubicBezTo>
                  <a:cubicBezTo>
                    <a:pt x="2007375" y="198139"/>
                    <a:pt x="1989773" y="192576"/>
                    <a:pt x="1971790" y="188157"/>
                  </a:cubicBezTo>
                  <a:cubicBezTo>
                    <a:pt x="1964170" y="185033"/>
                    <a:pt x="1956550" y="182213"/>
                    <a:pt x="1948777" y="179622"/>
                  </a:cubicBezTo>
                  <a:cubicBezTo>
                    <a:pt x="1941386" y="175812"/>
                    <a:pt x="1933842" y="172155"/>
                    <a:pt x="1926374" y="168573"/>
                  </a:cubicBezTo>
                  <a:cubicBezTo>
                    <a:pt x="1915554" y="164840"/>
                    <a:pt x="1904886" y="160877"/>
                    <a:pt x="1894142" y="157220"/>
                  </a:cubicBezTo>
                  <a:cubicBezTo>
                    <a:pt x="1884998" y="153029"/>
                    <a:pt x="1875854" y="148990"/>
                    <a:pt x="1866710" y="145104"/>
                  </a:cubicBezTo>
                  <a:cubicBezTo>
                    <a:pt x="1858632" y="143199"/>
                    <a:pt x="1850555" y="141370"/>
                    <a:pt x="1842707" y="138855"/>
                  </a:cubicBezTo>
                  <a:cubicBezTo>
                    <a:pt x="1837297" y="136569"/>
                    <a:pt x="1826400" y="131845"/>
                    <a:pt x="1820914" y="129559"/>
                  </a:cubicBezTo>
                  <a:cubicBezTo>
                    <a:pt x="1805445" y="129102"/>
                    <a:pt x="1789748" y="127806"/>
                    <a:pt x="1775422" y="121482"/>
                  </a:cubicBezTo>
                  <a:cubicBezTo>
                    <a:pt x="1697774" y="116681"/>
                    <a:pt x="1617917" y="113557"/>
                    <a:pt x="1543469" y="139998"/>
                  </a:cubicBezTo>
                  <a:cubicBezTo>
                    <a:pt x="1529067" y="144723"/>
                    <a:pt x="1514970" y="150362"/>
                    <a:pt x="1501255" y="156686"/>
                  </a:cubicBezTo>
                  <a:cubicBezTo>
                    <a:pt x="1374458" y="210941"/>
                    <a:pt x="1271588" y="318230"/>
                    <a:pt x="1219162" y="445484"/>
                  </a:cubicBezTo>
                  <a:cubicBezTo>
                    <a:pt x="1212761" y="459962"/>
                    <a:pt x="1206360" y="474516"/>
                    <a:pt x="1199655" y="488918"/>
                  </a:cubicBezTo>
                  <a:cubicBezTo>
                    <a:pt x="1199045" y="491738"/>
                    <a:pt x="1197826" y="497300"/>
                    <a:pt x="1197217" y="500120"/>
                  </a:cubicBezTo>
                  <a:cubicBezTo>
                    <a:pt x="1123760" y="662883"/>
                    <a:pt x="1018527" y="809644"/>
                    <a:pt x="897979" y="940632"/>
                  </a:cubicBezTo>
                  <a:cubicBezTo>
                    <a:pt x="785737" y="1061257"/>
                    <a:pt x="660311" y="1172127"/>
                    <a:pt x="516598" y="1253966"/>
                  </a:cubicBezTo>
                  <a:cubicBezTo>
                    <a:pt x="487032" y="1270807"/>
                    <a:pt x="456476" y="1285894"/>
                    <a:pt x="425768" y="1300601"/>
                  </a:cubicBezTo>
                  <a:cubicBezTo>
                    <a:pt x="352844" y="1333595"/>
                    <a:pt x="286169" y="1383506"/>
                    <a:pt x="235953" y="1446067"/>
                  </a:cubicBezTo>
                  <a:cubicBezTo>
                    <a:pt x="215684" y="1471060"/>
                    <a:pt x="197015" y="1497349"/>
                    <a:pt x="181852" y="1525772"/>
                  </a:cubicBezTo>
                  <a:cubicBezTo>
                    <a:pt x="175908" y="1536135"/>
                    <a:pt x="169888" y="1546346"/>
                    <a:pt x="163716" y="1556480"/>
                  </a:cubicBezTo>
                  <a:cubicBezTo>
                    <a:pt x="157010" y="1572025"/>
                    <a:pt x="150686" y="1587722"/>
                    <a:pt x="144742" y="1603648"/>
                  </a:cubicBezTo>
                  <a:cubicBezTo>
                    <a:pt x="140780" y="1613097"/>
                    <a:pt x="137046" y="1622622"/>
                    <a:pt x="133312" y="1632147"/>
                  </a:cubicBezTo>
                  <a:cubicBezTo>
                    <a:pt x="130721" y="1641977"/>
                    <a:pt x="127978" y="1651807"/>
                    <a:pt x="125159" y="1661636"/>
                  </a:cubicBezTo>
                  <a:cubicBezTo>
                    <a:pt x="102527" y="1731283"/>
                    <a:pt x="106337" y="1805121"/>
                    <a:pt x="107252" y="1877206"/>
                  </a:cubicBezTo>
                  <a:cubicBezTo>
                    <a:pt x="107023" y="1908219"/>
                    <a:pt x="116396" y="1938014"/>
                    <a:pt x="121044" y="1968417"/>
                  </a:cubicBezTo>
                  <a:cubicBezTo>
                    <a:pt x="123711" y="1975885"/>
                    <a:pt x="126530" y="1983353"/>
                    <a:pt x="129502" y="1990744"/>
                  </a:cubicBezTo>
                  <a:cubicBezTo>
                    <a:pt x="131559" y="1998440"/>
                    <a:pt x="133845" y="2006137"/>
                    <a:pt x="136208" y="2013833"/>
                  </a:cubicBezTo>
                  <a:cubicBezTo>
                    <a:pt x="148171" y="2043855"/>
                    <a:pt x="158534" y="2074412"/>
                    <a:pt x="167831" y="2105349"/>
                  </a:cubicBezTo>
                  <a:cubicBezTo>
                    <a:pt x="177584" y="2132629"/>
                    <a:pt x="182309" y="2161280"/>
                    <a:pt x="190462" y="2189017"/>
                  </a:cubicBezTo>
                  <a:cubicBezTo>
                    <a:pt x="193053" y="2198770"/>
                    <a:pt x="195644" y="2208676"/>
                    <a:pt x="198311" y="2218506"/>
                  </a:cubicBezTo>
                  <a:cubicBezTo>
                    <a:pt x="199530" y="2234279"/>
                    <a:pt x="201740" y="2249977"/>
                    <a:pt x="206083" y="2265217"/>
                  </a:cubicBezTo>
                  <a:cubicBezTo>
                    <a:pt x="208217" y="2275580"/>
                    <a:pt x="210198" y="2286019"/>
                    <a:pt x="212484" y="2296459"/>
                  </a:cubicBezTo>
                  <a:cubicBezTo>
                    <a:pt x="222237" y="2364581"/>
                    <a:pt x="232143" y="2432933"/>
                    <a:pt x="231534" y="2501970"/>
                  </a:cubicBezTo>
                  <a:cubicBezTo>
                    <a:pt x="232067" y="2634253"/>
                    <a:pt x="236182" y="2766994"/>
                    <a:pt x="221475" y="2898743"/>
                  </a:cubicBezTo>
                  <a:cubicBezTo>
                    <a:pt x="214313" y="2915660"/>
                    <a:pt x="214770" y="2934252"/>
                    <a:pt x="213398" y="2952312"/>
                  </a:cubicBezTo>
                  <a:cubicBezTo>
                    <a:pt x="207607" y="2979973"/>
                    <a:pt x="201435" y="3007633"/>
                    <a:pt x="197472" y="3035751"/>
                  </a:cubicBezTo>
                  <a:cubicBezTo>
                    <a:pt x="194882" y="3045885"/>
                    <a:pt x="192672" y="3056249"/>
                    <a:pt x="190157" y="3066460"/>
                  </a:cubicBezTo>
                  <a:cubicBezTo>
                    <a:pt x="180861" y="3096330"/>
                    <a:pt x="175222" y="3127267"/>
                    <a:pt x="164478" y="3156756"/>
                  </a:cubicBezTo>
                  <a:cubicBezTo>
                    <a:pt x="154267" y="3187161"/>
                    <a:pt x="143599" y="3217488"/>
                    <a:pt x="133312" y="3247892"/>
                  </a:cubicBezTo>
                  <a:cubicBezTo>
                    <a:pt x="115634" y="3292011"/>
                    <a:pt x="110223" y="3339255"/>
                    <a:pt x="103365" y="3385814"/>
                  </a:cubicBezTo>
                  <a:cubicBezTo>
                    <a:pt x="98793" y="3447231"/>
                    <a:pt x="104737" y="3508877"/>
                    <a:pt x="118682" y="3568846"/>
                  </a:cubicBezTo>
                  <a:cubicBezTo>
                    <a:pt x="122415" y="3581190"/>
                    <a:pt x="125844" y="3593687"/>
                    <a:pt x="129502" y="3606108"/>
                  </a:cubicBezTo>
                  <a:cubicBezTo>
                    <a:pt x="168669" y="3744487"/>
                    <a:pt x="265443" y="3864426"/>
                    <a:pt x="390182" y="3935368"/>
                  </a:cubicBezTo>
                  <a:cubicBezTo>
                    <a:pt x="396735" y="3937959"/>
                    <a:pt x="403365" y="3940702"/>
                    <a:pt x="409918" y="3943598"/>
                  </a:cubicBezTo>
                  <a:cubicBezTo>
                    <a:pt x="428358" y="3952056"/>
                    <a:pt x="446570" y="3961048"/>
                    <a:pt x="464172" y="3971258"/>
                  </a:cubicBezTo>
                  <a:cubicBezTo>
                    <a:pt x="479946" y="3978116"/>
                    <a:pt x="495491" y="3985660"/>
                    <a:pt x="509816" y="3995414"/>
                  </a:cubicBezTo>
                  <a:cubicBezTo>
                    <a:pt x="610096" y="4050735"/>
                    <a:pt x="701459" y="4121677"/>
                    <a:pt x="784517" y="4200239"/>
                  </a:cubicBezTo>
                  <a:cubicBezTo>
                    <a:pt x="900798" y="4299528"/>
                    <a:pt x="993686" y="4422439"/>
                    <a:pt x="1082764" y="4545883"/>
                  </a:cubicBezTo>
                  <a:cubicBezTo>
                    <a:pt x="1083526" y="4549236"/>
                    <a:pt x="1084898" y="4555865"/>
                    <a:pt x="1085660" y="4559218"/>
                  </a:cubicBezTo>
                  <a:cubicBezTo>
                    <a:pt x="1088098" y="4561047"/>
                    <a:pt x="1093051" y="4564551"/>
                    <a:pt x="1095490" y="4566304"/>
                  </a:cubicBezTo>
                  <a:cubicBezTo>
                    <a:pt x="1100747" y="4574991"/>
                    <a:pt x="1106005" y="4583754"/>
                    <a:pt x="1110958" y="4592746"/>
                  </a:cubicBezTo>
                  <a:cubicBezTo>
                    <a:pt x="1129322" y="4631151"/>
                    <a:pt x="1155307" y="4665516"/>
                    <a:pt x="1172985" y="4704531"/>
                  </a:cubicBezTo>
                  <a:cubicBezTo>
                    <a:pt x="1182967" y="4725334"/>
                    <a:pt x="1192187" y="4746517"/>
                    <a:pt x="1199884" y="4768386"/>
                  </a:cubicBezTo>
                  <a:lnTo>
                    <a:pt x="1203998" y="4769911"/>
                  </a:lnTo>
                  <a:cubicBezTo>
                    <a:pt x="1207580" y="4781112"/>
                    <a:pt x="1211466" y="4792313"/>
                    <a:pt x="1215276" y="4803591"/>
                  </a:cubicBezTo>
                  <a:cubicBezTo>
                    <a:pt x="1259243" y="4910423"/>
                    <a:pt x="1337425" y="5001635"/>
                    <a:pt x="1434351" y="5063967"/>
                  </a:cubicBezTo>
                  <a:cubicBezTo>
                    <a:pt x="1447838" y="5070977"/>
                    <a:pt x="1461402" y="5077911"/>
                    <a:pt x="1474889" y="5084998"/>
                  </a:cubicBezTo>
                  <a:cubicBezTo>
                    <a:pt x="1492034" y="5094827"/>
                    <a:pt x="1510627" y="5101761"/>
                    <a:pt x="1528534" y="5110144"/>
                  </a:cubicBezTo>
                  <a:cubicBezTo>
                    <a:pt x="1543088" y="5113344"/>
                    <a:pt x="1557566" y="5116849"/>
                    <a:pt x="1572197" y="5119973"/>
                  </a:cubicBezTo>
                  <a:lnTo>
                    <a:pt x="1572654" y="5125688"/>
                  </a:lnTo>
                  <a:cubicBezTo>
                    <a:pt x="1596352" y="5129575"/>
                    <a:pt x="1620050" y="5134528"/>
                    <a:pt x="1644282" y="5134680"/>
                  </a:cubicBezTo>
                  <a:cubicBezTo>
                    <a:pt x="1657160" y="5135899"/>
                    <a:pt x="1672019" y="5133080"/>
                    <a:pt x="1682458" y="5142986"/>
                  </a:cubicBezTo>
                  <a:lnTo>
                    <a:pt x="1689164" y="5137271"/>
                  </a:lnTo>
                  <a:cubicBezTo>
                    <a:pt x="1724520" y="5133537"/>
                    <a:pt x="1760639" y="5137804"/>
                    <a:pt x="1795691" y="5130108"/>
                  </a:cubicBezTo>
                  <a:cubicBezTo>
                    <a:pt x="1837525" y="5116773"/>
                    <a:pt x="1881188" y="5106562"/>
                    <a:pt x="1919592" y="5084616"/>
                  </a:cubicBezTo>
                  <a:cubicBezTo>
                    <a:pt x="1933004" y="5080349"/>
                    <a:pt x="1946415" y="5076387"/>
                    <a:pt x="1959979" y="5072729"/>
                  </a:cubicBezTo>
                  <a:lnTo>
                    <a:pt x="1960360" y="5067014"/>
                  </a:lnTo>
                  <a:cubicBezTo>
                    <a:pt x="1972170" y="5066024"/>
                    <a:pt x="1984210" y="5065186"/>
                    <a:pt x="1995107" y="5059928"/>
                  </a:cubicBezTo>
                  <a:cubicBezTo>
                    <a:pt x="1996935" y="5059471"/>
                    <a:pt x="2000517" y="5058480"/>
                    <a:pt x="2002346" y="5057946"/>
                  </a:cubicBezTo>
                  <a:cubicBezTo>
                    <a:pt x="2009280" y="5052308"/>
                    <a:pt x="2018195" y="5051165"/>
                    <a:pt x="2026577" y="5049184"/>
                  </a:cubicBezTo>
                  <a:cubicBezTo>
                    <a:pt x="2071307" y="5033639"/>
                    <a:pt x="2119160" y="5031276"/>
                    <a:pt x="2163585" y="5015351"/>
                  </a:cubicBezTo>
                  <a:cubicBezTo>
                    <a:pt x="2183549" y="5013522"/>
                    <a:pt x="2203666" y="5012760"/>
                    <a:pt x="2223707" y="5011084"/>
                  </a:cubicBezTo>
                  <a:cubicBezTo>
                    <a:pt x="2238185" y="5004759"/>
                    <a:pt x="2254187" y="5004988"/>
                    <a:pt x="2269732" y="5003768"/>
                  </a:cubicBezTo>
                  <a:cubicBezTo>
                    <a:pt x="2314309" y="4992491"/>
                    <a:pt x="2360943" y="5001559"/>
                    <a:pt x="2406358" y="4996377"/>
                  </a:cubicBezTo>
                  <a:cubicBezTo>
                    <a:pt x="2432038" y="4987614"/>
                    <a:pt x="2460155" y="4989976"/>
                    <a:pt x="2486520" y="4993862"/>
                  </a:cubicBezTo>
                  <a:cubicBezTo>
                    <a:pt x="2536889" y="5004606"/>
                    <a:pt x="2589467" y="4990738"/>
                    <a:pt x="2639454" y="5004302"/>
                  </a:cubicBezTo>
                  <a:cubicBezTo>
                    <a:pt x="2657894" y="5005140"/>
                    <a:pt x="2676335" y="5006664"/>
                    <a:pt x="2694165" y="5011922"/>
                  </a:cubicBezTo>
                  <a:cubicBezTo>
                    <a:pt x="2734018" y="5009102"/>
                    <a:pt x="2770061" y="5027695"/>
                    <a:pt x="2808999" y="5031276"/>
                  </a:cubicBezTo>
                  <a:cubicBezTo>
                    <a:pt x="2821648" y="5034782"/>
                    <a:pt x="2834297" y="5038211"/>
                    <a:pt x="2846794" y="5042478"/>
                  </a:cubicBezTo>
                  <a:cubicBezTo>
                    <a:pt x="2880551" y="5050708"/>
                    <a:pt x="2914460" y="5059242"/>
                    <a:pt x="2946616" y="5072729"/>
                  </a:cubicBezTo>
                  <a:cubicBezTo>
                    <a:pt x="2957894" y="5076158"/>
                    <a:pt x="2969171" y="5080121"/>
                    <a:pt x="2980525" y="5083931"/>
                  </a:cubicBezTo>
                  <a:cubicBezTo>
                    <a:pt x="2993936" y="5091398"/>
                    <a:pt x="3007576" y="5098409"/>
                    <a:pt x="3022131" y="5103972"/>
                  </a:cubicBezTo>
                  <a:cubicBezTo>
                    <a:pt x="3024264" y="5104505"/>
                    <a:pt x="3028531" y="5105419"/>
                    <a:pt x="3030665" y="5105953"/>
                  </a:cubicBezTo>
                  <a:cubicBezTo>
                    <a:pt x="3040342" y="5109763"/>
                    <a:pt x="3050400" y="5112887"/>
                    <a:pt x="3060688" y="5115249"/>
                  </a:cubicBezTo>
                  <a:cubicBezTo>
                    <a:pt x="3070441" y="5118678"/>
                    <a:pt x="3080042" y="5122336"/>
                    <a:pt x="3089796" y="5126222"/>
                  </a:cubicBezTo>
                  <a:cubicBezTo>
                    <a:pt x="3168968" y="5139100"/>
                    <a:pt x="3251340" y="5142148"/>
                    <a:pt x="3329826" y="5122716"/>
                  </a:cubicBezTo>
                  <a:cubicBezTo>
                    <a:pt x="3333712" y="5121726"/>
                    <a:pt x="3341561" y="5119745"/>
                    <a:pt x="3345447" y="5118754"/>
                  </a:cubicBezTo>
                  <a:cubicBezTo>
                    <a:pt x="3356953" y="5113877"/>
                    <a:pt x="3369145" y="5110982"/>
                    <a:pt x="3380651" y="5106105"/>
                  </a:cubicBezTo>
                  <a:cubicBezTo>
                    <a:pt x="3397187" y="5100314"/>
                    <a:pt x="3413417" y="5093532"/>
                    <a:pt x="3427819" y="5083397"/>
                  </a:cubicBezTo>
                  <a:cubicBezTo>
                    <a:pt x="3431324" y="5082559"/>
                    <a:pt x="3438411" y="5080883"/>
                    <a:pt x="3441992" y="5080045"/>
                  </a:cubicBezTo>
                  <a:cubicBezTo>
                    <a:pt x="3561779" y="5013141"/>
                    <a:pt x="3658095" y="4901432"/>
                    <a:pt x="3699091" y="4769834"/>
                  </a:cubicBezTo>
                  <a:lnTo>
                    <a:pt x="3703663" y="4768234"/>
                  </a:lnTo>
                  <a:cubicBezTo>
                    <a:pt x="3738944" y="4675499"/>
                    <a:pt x="3791826" y="4590764"/>
                    <a:pt x="3847834" y="4509231"/>
                  </a:cubicBezTo>
                  <a:cubicBezTo>
                    <a:pt x="3997033" y="4299604"/>
                    <a:pt x="4184485" y="4112838"/>
                    <a:pt x="4410190" y="3986803"/>
                  </a:cubicBezTo>
                  <a:cubicBezTo>
                    <a:pt x="4430383" y="3976364"/>
                    <a:pt x="4450804" y="3966381"/>
                    <a:pt x="4471226" y="3956399"/>
                  </a:cubicBezTo>
                  <a:cubicBezTo>
                    <a:pt x="4617682" y="3895287"/>
                    <a:pt x="4724591" y="3762242"/>
                    <a:pt x="4774349" y="3613804"/>
                  </a:cubicBezTo>
                  <a:cubicBezTo>
                    <a:pt x="4781436" y="3593764"/>
                    <a:pt x="4785322" y="3572809"/>
                    <a:pt x="4789361" y="3552006"/>
                  </a:cubicBezTo>
                  <a:cubicBezTo>
                    <a:pt x="4795838" y="3532804"/>
                    <a:pt x="4795914" y="3512382"/>
                    <a:pt x="4797819" y="3492418"/>
                  </a:cubicBezTo>
                  <a:cubicBezTo>
                    <a:pt x="4807116" y="3432753"/>
                    <a:pt x="4800867" y="3371031"/>
                    <a:pt x="4789208" y="3312052"/>
                  </a:cubicBezTo>
                  <a:cubicBezTo>
                    <a:pt x="4785170" y="3296203"/>
                    <a:pt x="4780750" y="3280506"/>
                    <a:pt x="4777245" y="3264656"/>
                  </a:cubicBezTo>
                  <a:cubicBezTo>
                    <a:pt x="4772063" y="3240881"/>
                    <a:pt x="4762844" y="3218479"/>
                    <a:pt x="4750804" y="3197371"/>
                  </a:cubicBezTo>
                  <a:cubicBezTo>
                    <a:pt x="4748594" y="3189218"/>
                    <a:pt x="4746384" y="3181140"/>
                    <a:pt x="4744022" y="3173140"/>
                  </a:cubicBezTo>
                  <a:cubicBezTo>
                    <a:pt x="4738536" y="3155690"/>
                    <a:pt x="4733202" y="3138088"/>
                    <a:pt x="4727791" y="3120638"/>
                  </a:cubicBezTo>
                  <a:cubicBezTo>
                    <a:pt x="4723143" y="3104940"/>
                    <a:pt x="4718876" y="3089167"/>
                    <a:pt x="4716438" y="3073089"/>
                  </a:cubicBezTo>
                  <a:cubicBezTo>
                    <a:pt x="4712399" y="3060668"/>
                    <a:pt x="4709427" y="3048019"/>
                    <a:pt x="4705312" y="3035751"/>
                  </a:cubicBezTo>
                  <a:cubicBezTo>
                    <a:pt x="4704169" y="3025083"/>
                    <a:pt x="4703255" y="3014415"/>
                    <a:pt x="4702112" y="3003823"/>
                  </a:cubicBezTo>
                  <a:cubicBezTo>
                    <a:pt x="4697845" y="2988659"/>
                    <a:pt x="4694644" y="2973343"/>
                    <a:pt x="4690301" y="2958332"/>
                  </a:cubicBezTo>
                  <a:cubicBezTo>
                    <a:pt x="4690454" y="2909487"/>
                    <a:pt x="4674451" y="2862015"/>
                    <a:pt x="4680929" y="2813095"/>
                  </a:cubicBezTo>
                  <a:cubicBezTo>
                    <a:pt x="4678414" y="2832297"/>
                    <a:pt x="4676433" y="2851652"/>
                    <a:pt x="4674070" y="2870930"/>
                  </a:cubicBezTo>
                  <a:cubicBezTo>
                    <a:pt x="4673309" y="2831459"/>
                    <a:pt x="4675823" y="2791682"/>
                    <a:pt x="4669193" y="2752668"/>
                  </a:cubicBezTo>
                  <a:cubicBezTo>
                    <a:pt x="4662412" y="2716854"/>
                    <a:pt x="4672775" y="2679440"/>
                    <a:pt x="4661269" y="2644464"/>
                  </a:cubicBezTo>
                  <a:cubicBezTo>
                    <a:pt x="4659135" y="2630595"/>
                    <a:pt x="4660735" y="2616727"/>
                    <a:pt x="4664545" y="2603392"/>
                  </a:cubicBezTo>
                  <a:cubicBezTo>
                    <a:pt x="4668508" y="2496179"/>
                    <a:pt x="4676661" y="2389118"/>
                    <a:pt x="4694111" y="2283124"/>
                  </a:cubicBezTo>
                  <a:cubicBezTo>
                    <a:pt x="4701274" y="2257977"/>
                    <a:pt x="4703483" y="2231841"/>
                    <a:pt x="4709198" y="2206390"/>
                  </a:cubicBezTo>
                  <a:cubicBezTo>
                    <a:pt x="4711789" y="2198542"/>
                    <a:pt x="4714609" y="2190845"/>
                    <a:pt x="4717581" y="2183225"/>
                  </a:cubicBezTo>
                  <a:cubicBezTo>
                    <a:pt x="4718571" y="2172862"/>
                    <a:pt x="4719714" y="2162575"/>
                    <a:pt x="4721238" y="2152364"/>
                  </a:cubicBezTo>
                  <a:cubicBezTo>
                    <a:pt x="4727639" y="2137429"/>
                    <a:pt x="4732821" y="2121960"/>
                    <a:pt x="4737012" y="2106263"/>
                  </a:cubicBezTo>
                  <a:cubicBezTo>
                    <a:pt x="4747756" y="2070068"/>
                    <a:pt x="4760481" y="2034483"/>
                    <a:pt x="4774654" y="1999507"/>
                  </a:cubicBezTo>
                  <a:cubicBezTo>
                    <a:pt x="4786313" y="1956835"/>
                    <a:pt x="4795609" y="1913630"/>
                    <a:pt x="4800410" y="1869662"/>
                  </a:cubicBezTo>
                  <a:cubicBezTo>
                    <a:pt x="4804677" y="1807788"/>
                    <a:pt x="4800410" y="1745304"/>
                    <a:pt x="4786084" y="1684877"/>
                  </a:cubicBezTo>
                  <a:cubicBezTo>
                    <a:pt x="4780903" y="1667123"/>
                    <a:pt x="4775721" y="1649444"/>
                    <a:pt x="4770844" y="1631614"/>
                  </a:cubicBezTo>
                  <a:cubicBezTo>
                    <a:pt x="4761624" y="1606391"/>
                    <a:pt x="4751718" y="1581398"/>
                    <a:pt x="4740441" y="1556937"/>
                  </a:cubicBezTo>
                  <a:cubicBezTo>
                    <a:pt x="4695711" y="1472051"/>
                    <a:pt x="4633761" y="1394174"/>
                    <a:pt x="4552074" y="1342358"/>
                  </a:cubicBezTo>
                  <a:cubicBezTo>
                    <a:pt x="4499954" y="1305173"/>
                    <a:pt x="4437469" y="1287266"/>
                    <a:pt x="4383596" y="1253204"/>
                  </a:cubicBezTo>
                  <a:cubicBezTo>
                    <a:pt x="4292766" y="1201007"/>
                    <a:pt x="4209784" y="1136314"/>
                    <a:pt x="4132288" y="1066133"/>
                  </a:cubicBezTo>
                  <a:cubicBezTo>
                    <a:pt x="4045649" y="985209"/>
                    <a:pt x="3962134" y="900170"/>
                    <a:pt x="3892106" y="804158"/>
                  </a:cubicBezTo>
                  <a:cubicBezTo>
                    <a:pt x="3821087" y="714546"/>
                    <a:pt x="3762109" y="615715"/>
                    <a:pt x="3713721" y="512235"/>
                  </a:cubicBezTo>
                  <a:cubicBezTo>
                    <a:pt x="3691547" y="459657"/>
                    <a:pt x="3672193" y="405098"/>
                    <a:pt x="3638893" y="358235"/>
                  </a:cubicBezTo>
                  <a:cubicBezTo>
                    <a:pt x="3597135" y="286988"/>
                    <a:pt x="3534499" y="229991"/>
                    <a:pt x="3464091" y="187700"/>
                  </a:cubicBezTo>
                  <a:cubicBezTo>
                    <a:pt x="3444431" y="176346"/>
                    <a:pt x="3425685" y="162477"/>
                    <a:pt x="3403283" y="157220"/>
                  </a:cubicBezTo>
                  <a:cubicBezTo>
                    <a:pt x="3395891" y="153714"/>
                    <a:pt x="3388576" y="150133"/>
                    <a:pt x="3381337" y="146552"/>
                  </a:cubicBezTo>
                  <a:cubicBezTo>
                    <a:pt x="3365259" y="142970"/>
                    <a:pt x="3349866" y="137408"/>
                    <a:pt x="3335008" y="130626"/>
                  </a:cubicBezTo>
                  <a:cubicBezTo>
                    <a:pt x="3324644" y="129483"/>
                    <a:pt x="3314357" y="128492"/>
                    <a:pt x="3304146" y="127349"/>
                  </a:cubicBezTo>
                  <a:cubicBezTo>
                    <a:pt x="3258122" y="110585"/>
                    <a:pt x="3208515" y="113176"/>
                    <a:pt x="3160433" y="114929"/>
                  </a:cubicBezTo>
                  <a:cubicBezTo>
                    <a:pt x="3131020" y="124225"/>
                    <a:pt x="3099626" y="124835"/>
                    <a:pt x="3070365" y="134817"/>
                  </a:cubicBezTo>
                  <a:close/>
                </a:path>
              </a:pathLst>
            </a:custGeom>
            <a:grpFill/>
            <a:ln w="7620"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E79D753E-6C84-4CDE-8569-16BA9513997D}"/>
                </a:ext>
              </a:extLst>
            </p:cNvPr>
            <p:cNvSpPr/>
            <p:nvPr/>
          </p:nvSpPr>
          <p:spPr>
            <a:xfrm>
              <a:off x="5397398" y="1274607"/>
              <a:ext cx="383069" cy="848705"/>
            </a:xfrm>
            <a:custGeom>
              <a:avLst/>
              <a:gdLst>
                <a:gd name="connsiteX0" fmla="*/ 57759 w 383069"/>
                <a:gd name="connsiteY0" fmla="*/ 142 h 848705"/>
                <a:gd name="connsiteX1" fmla="*/ 100051 w 383069"/>
                <a:gd name="connsiteY1" fmla="*/ 2733 h 848705"/>
                <a:gd name="connsiteX2" fmla="*/ 83210 w 383069"/>
                <a:gd name="connsiteY2" fmla="*/ 136312 h 848705"/>
                <a:gd name="connsiteX3" fmla="*/ 68275 w 383069"/>
                <a:gd name="connsiteY3" fmla="*/ 189804 h 848705"/>
                <a:gd name="connsiteX4" fmla="*/ 59588 w 383069"/>
                <a:gd name="connsiteY4" fmla="*/ 218912 h 848705"/>
                <a:gd name="connsiteX5" fmla="*/ 47777 w 383069"/>
                <a:gd name="connsiteY5" fmla="*/ 247792 h 848705"/>
                <a:gd name="connsiteX6" fmla="*/ 44044 w 383069"/>
                <a:gd name="connsiteY6" fmla="*/ 305095 h 848705"/>
                <a:gd name="connsiteX7" fmla="*/ 98069 w 383069"/>
                <a:gd name="connsiteY7" fmla="*/ 258079 h 848705"/>
                <a:gd name="connsiteX8" fmla="*/ 189357 w 383069"/>
                <a:gd name="connsiteY8" fmla="*/ 191557 h 848705"/>
                <a:gd name="connsiteX9" fmla="*/ 221590 w 383069"/>
                <a:gd name="connsiteY9" fmla="*/ 210454 h 848705"/>
                <a:gd name="connsiteX10" fmla="*/ 222275 w 383069"/>
                <a:gd name="connsiteY10" fmla="*/ 237581 h 848705"/>
                <a:gd name="connsiteX11" fmla="*/ 143256 w 383069"/>
                <a:gd name="connsiteY11" fmla="*/ 364378 h 848705"/>
                <a:gd name="connsiteX12" fmla="*/ 142265 w 383069"/>
                <a:gd name="connsiteY12" fmla="*/ 461305 h 848705"/>
                <a:gd name="connsiteX13" fmla="*/ 159563 w 383069"/>
                <a:gd name="connsiteY13" fmla="*/ 428386 h 848705"/>
                <a:gd name="connsiteX14" fmla="*/ 193700 w 383069"/>
                <a:gd name="connsiteY14" fmla="*/ 430825 h 848705"/>
                <a:gd name="connsiteX15" fmla="*/ 193396 w 383069"/>
                <a:gd name="connsiteY15" fmla="*/ 398973 h 848705"/>
                <a:gd name="connsiteX16" fmla="*/ 168554 w 383069"/>
                <a:gd name="connsiteY16" fmla="*/ 387924 h 848705"/>
                <a:gd name="connsiteX17" fmla="*/ 170231 w 383069"/>
                <a:gd name="connsiteY17" fmla="*/ 364607 h 848705"/>
                <a:gd name="connsiteX18" fmla="*/ 214808 w 383069"/>
                <a:gd name="connsiteY18" fmla="*/ 335879 h 848705"/>
                <a:gd name="connsiteX19" fmla="*/ 218542 w 383069"/>
                <a:gd name="connsiteY19" fmla="*/ 325440 h 848705"/>
                <a:gd name="connsiteX20" fmla="*/ 222428 w 383069"/>
                <a:gd name="connsiteY20" fmla="*/ 336565 h 848705"/>
                <a:gd name="connsiteX21" fmla="*/ 260299 w 383069"/>
                <a:gd name="connsiteY21" fmla="*/ 369865 h 848705"/>
                <a:gd name="connsiteX22" fmla="*/ 263652 w 383069"/>
                <a:gd name="connsiteY22" fmla="*/ 462829 h 848705"/>
                <a:gd name="connsiteX23" fmla="*/ 267767 w 383069"/>
                <a:gd name="connsiteY23" fmla="*/ 448046 h 848705"/>
                <a:gd name="connsiteX24" fmla="*/ 277977 w 383069"/>
                <a:gd name="connsiteY24" fmla="*/ 450027 h 848705"/>
                <a:gd name="connsiteX25" fmla="*/ 301523 w 383069"/>
                <a:gd name="connsiteY25" fmla="*/ 440502 h 848705"/>
                <a:gd name="connsiteX26" fmla="*/ 373913 w 383069"/>
                <a:gd name="connsiteY26" fmla="*/ 427243 h 848705"/>
                <a:gd name="connsiteX27" fmla="*/ 382295 w 383069"/>
                <a:gd name="connsiteY27" fmla="*/ 489575 h 848705"/>
                <a:gd name="connsiteX28" fmla="*/ 333222 w 383069"/>
                <a:gd name="connsiteY28" fmla="*/ 474563 h 848705"/>
                <a:gd name="connsiteX29" fmla="*/ 260299 w 383069"/>
                <a:gd name="connsiteY29" fmla="*/ 511063 h 848705"/>
                <a:gd name="connsiteX30" fmla="*/ 259461 w 383069"/>
                <a:gd name="connsiteY30" fmla="*/ 525160 h 848705"/>
                <a:gd name="connsiteX31" fmla="*/ 257327 w 383069"/>
                <a:gd name="connsiteY31" fmla="*/ 552668 h 848705"/>
                <a:gd name="connsiteX32" fmla="*/ 298094 w 383069"/>
                <a:gd name="connsiteY32" fmla="*/ 599989 h 848705"/>
                <a:gd name="connsiteX33" fmla="*/ 299314 w 383069"/>
                <a:gd name="connsiteY33" fmla="*/ 624677 h 848705"/>
                <a:gd name="connsiteX34" fmla="*/ 276530 w 383069"/>
                <a:gd name="connsiteY34" fmla="*/ 649747 h 848705"/>
                <a:gd name="connsiteX35" fmla="*/ 271501 w 383069"/>
                <a:gd name="connsiteY35" fmla="*/ 738444 h 848705"/>
                <a:gd name="connsiteX36" fmla="*/ 263271 w 383069"/>
                <a:gd name="connsiteY36" fmla="*/ 782640 h 848705"/>
                <a:gd name="connsiteX37" fmla="*/ 242621 w 383069"/>
                <a:gd name="connsiteY37" fmla="*/ 848324 h 848705"/>
                <a:gd name="connsiteX38" fmla="*/ 207645 w 383069"/>
                <a:gd name="connsiteY38" fmla="*/ 848705 h 848705"/>
                <a:gd name="connsiteX39" fmla="*/ 198272 w 383069"/>
                <a:gd name="connsiteY39" fmla="*/ 764962 h 848705"/>
                <a:gd name="connsiteX40" fmla="*/ 213284 w 383069"/>
                <a:gd name="connsiteY40" fmla="*/ 750026 h 848705"/>
                <a:gd name="connsiteX41" fmla="*/ 216332 w 383069"/>
                <a:gd name="connsiteY41" fmla="*/ 712841 h 848705"/>
                <a:gd name="connsiteX42" fmla="*/ 220599 w 383069"/>
                <a:gd name="connsiteY42" fmla="*/ 659120 h 848705"/>
                <a:gd name="connsiteX43" fmla="*/ 205130 w 383069"/>
                <a:gd name="connsiteY43" fmla="*/ 658815 h 848705"/>
                <a:gd name="connsiteX44" fmla="*/ 166421 w 383069"/>
                <a:gd name="connsiteY44" fmla="*/ 688380 h 848705"/>
                <a:gd name="connsiteX45" fmla="*/ 108966 w 383069"/>
                <a:gd name="connsiteY45" fmla="*/ 689447 h 848705"/>
                <a:gd name="connsiteX46" fmla="*/ 74600 w 383069"/>
                <a:gd name="connsiteY46" fmla="*/ 596331 h 848705"/>
                <a:gd name="connsiteX47" fmla="*/ 69723 w 383069"/>
                <a:gd name="connsiteY47" fmla="*/ 605170 h 848705"/>
                <a:gd name="connsiteX48" fmla="*/ 3810 w 383069"/>
                <a:gd name="connsiteY48" fmla="*/ 601360 h 848705"/>
                <a:gd name="connsiteX49" fmla="*/ 0 w 383069"/>
                <a:gd name="connsiteY49" fmla="*/ 557621 h 848705"/>
                <a:gd name="connsiteX50" fmla="*/ 49911 w 383069"/>
                <a:gd name="connsiteY50" fmla="*/ 555869 h 848705"/>
                <a:gd name="connsiteX51" fmla="*/ 67056 w 383069"/>
                <a:gd name="connsiteY51" fmla="*/ 548020 h 848705"/>
                <a:gd name="connsiteX52" fmla="*/ 83134 w 383069"/>
                <a:gd name="connsiteY52" fmla="*/ 531942 h 848705"/>
                <a:gd name="connsiteX53" fmla="*/ 90145 w 383069"/>
                <a:gd name="connsiteY53" fmla="*/ 485841 h 848705"/>
                <a:gd name="connsiteX54" fmla="*/ 94564 w 383069"/>
                <a:gd name="connsiteY54" fmla="*/ 446979 h 848705"/>
                <a:gd name="connsiteX55" fmla="*/ 137389 w 383069"/>
                <a:gd name="connsiteY55" fmla="*/ 312638 h 848705"/>
                <a:gd name="connsiteX56" fmla="*/ 139065 w 383069"/>
                <a:gd name="connsiteY56" fmla="*/ 289474 h 848705"/>
                <a:gd name="connsiteX57" fmla="*/ 126644 w 383069"/>
                <a:gd name="connsiteY57" fmla="*/ 293512 h 848705"/>
                <a:gd name="connsiteX58" fmla="*/ 44424 w 383069"/>
                <a:gd name="connsiteY58" fmla="*/ 382819 h 848705"/>
                <a:gd name="connsiteX59" fmla="*/ 16078 w 383069"/>
                <a:gd name="connsiteY59" fmla="*/ 384876 h 848705"/>
                <a:gd name="connsiteX60" fmla="*/ 10134 w 383069"/>
                <a:gd name="connsiteY60" fmla="*/ 247259 h 848705"/>
                <a:gd name="connsiteX61" fmla="*/ 26213 w 383069"/>
                <a:gd name="connsiteY61" fmla="*/ 171821 h 848705"/>
                <a:gd name="connsiteX62" fmla="*/ 34442 w 383069"/>
                <a:gd name="connsiteY62" fmla="*/ 120081 h 848705"/>
                <a:gd name="connsiteX63" fmla="*/ 40081 w 383069"/>
                <a:gd name="connsiteY63" fmla="*/ 84724 h 848705"/>
                <a:gd name="connsiteX64" fmla="*/ 28727 w 383069"/>
                <a:gd name="connsiteY64" fmla="*/ 88001 h 848705"/>
                <a:gd name="connsiteX65" fmla="*/ 31928 w 383069"/>
                <a:gd name="connsiteY65" fmla="*/ 42052 h 848705"/>
                <a:gd name="connsiteX66" fmla="*/ 57759 w 383069"/>
                <a:gd name="connsiteY66" fmla="*/ 142 h 848705"/>
                <a:gd name="connsiteX67" fmla="*/ 121234 w 383069"/>
                <a:gd name="connsiteY67" fmla="*/ 486832 h 848705"/>
                <a:gd name="connsiteX68" fmla="*/ 113767 w 383069"/>
                <a:gd name="connsiteY68" fmla="*/ 525617 h 848705"/>
                <a:gd name="connsiteX69" fmla="*/ 121310 w 383069"/>
                <a:gd name="connsiteY69" fmla="*/ 504967 h 848705"/>
                <a:gd name="connsiteX70" fmla="*/ 123139 w 383069"/>
                <a:gd name="connsiteY70" fmla="*/ 523255 h 848705"/>
                <a:gd name="connsiteX71" fmla="*/ 145466 w 383069"/>
                <a:gd name="connsiteY71" fmla="*/ 517921 h 848705"/>
                <a:gd name="connsiteX72" fmla="*/ 124358 w 383069"/>
                <a:gd name="connsiteY72" fmla="*/ 421071 h 848705"/>
                <a:gd name="connsiteX73" fmla="*/ 121234 w 383069"/>
                <a:gd name="connsiteY73" fmla="*/ 486832 h 848705"/>
                <a:gd name="connsiteX74" fmla="*/ 193167 w 383069"/>
                <a:gd name="connsiteY74" fmla="*/ 556936 h 848705"/>
                <a:gd name="connsiteX75" fmla="*/ 181585 w 383069"/>
                <a:gd name="connsiteY75" fmla="*/ 599912 h 848705"/>
                <a:gd name="connsiteX76" fmla="*/ 213741 w 383069"/>
                <a:gd name="connsiteY76" fmla="*/ 586958 h 848705"/>
                <a:gd name="connsiteX77" fmla="*/ 215341 w 383069"/>
                <a:gd name="connsiteY77" fmla="*/ 556174 h 848705"/>
                <a:gd name="connsiteX78" fmla="*/ 193167 w 383069"/>
                <a:gd name="connsiteY78" fmla="*/ 556936 h 848705"/>
                <a:gd name="connsiteX79" fmla="*/ 122377 w 383069"/>
                <a:gd name="connsiteY79" fmla="*/ 586882 h 848705"/>
                <a:gd name="connsiteX80" fmla="*/ 122453 w 383069"/>
                <a:gd name="connsiteY80" fmla="*/ 605094 h 848705"/>
                <a:gd name="connsiteX81" fmla="*/ 146380 w 383069"/>
                <a:gd name="connsiteY81" fmla="*/ 604256 h 848705"/>
                <a:gd name="connsiteX82" fmla="*/ 146532 w 383069"/>
                <a:gd name="connsiteY82" fmla="*/ 587492 h 848705"/>
                <a:gd name="connsiteX83" fmla="*/ 122377 w 383069"/>
                <a:gd name="connsiteY83" fmla="*/ 586882 h 84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83069" h="848705">
                  <a:moveTo>
                    <a:pt x="57759" y="142"/>
                  </a:moveTo>
                  <a:cubicBezTo>
                    <a:pt x="71933" y="-391"/>
                    <a:pt x="86030" y="599"/>
                    <a:pt x="100051" y="2733"/>
                  </a:cubicBezTo>
                  <a:cubicBezTo>
                    <a:pt x="105842" y="47996"/>
                    <a:pt x="97155" y="93411"/>
                    <a:pt x="83210" y="136312"/>
                  </a:cubicBezTo>
                  <a:cubicBezTo>
                    <a:pt x="78181" y="154142"/>
                    <a:pt x="76124" y="172888"/>
                    <a:pt x="68275" y="189804"/>
                  </a:cubicBezTo>
                  <a:cubicBezTo>
                    <a:pt x="64922" y="199405"/>
                    <a:pt x="62027" y="209083"/>
                    <a:pt x="59588" y="218912"/>
                  </a:cubicBezTo>
                  <a:cubicBezTo>
                    <a:pt x="55702" y="228590"/>
                    <a:pt x="51816" y="238191"/>
                    <a:pt x="47777" y="247792"/>
                  </a:cubicBezTo>
                  <a:cubicBezTo>
                    <a:pt x="46177" y="266842"/>
                    <a:pt x="44882" y="285968"/>
                    <a:pt x="44044" y="305095"/>
                  </a:cubicBezTo>
                  <a:cubicBezTo>
                    <a:pt x="70942" y="301970"/>
                    <a:pt x="82448" y="276443"/>
                    <a:pt x="98069" y="258079"/>
                  </a:cubicBezTo>
                  <a:cubicBezTo>
                    <a:pt x="122987" y="228971"/>
                    <a:pt x="157429" y="211521"/>
                    <a:pt x="189357" y="191557"/>
                  </a:cubicBezTo>
                  <a:cubicBezTo>
                    <a:pt x="200787" y="196510"/>
                    <a:pt x="211455" y="203139"/>
                    <a:pt x="221590" y="210454"/>
                  </a:cubicBezTo>
                  <a:cubicBezTo>
                    <a:pt x="221742" y="219446"/>
                    <a:pt x="221971" y="228514"/>
                    <a:pt x="222275" y="237581"/>
                  </a:cubicBezTo>
                  <a:cubicBezTo>
                    <a:pt x="182804" y="270347"/>
                    <a:pt x="159487" y="316601"/>
                    <a:pt x="143256" y="364378"/>
                  </a:cubicBezTo>
                  <a:cubicBezTo>
                    <a:pt x="138303" y="396611"/>
                    <a:pt x="121691" y="430596"/>
                    <a:pt x="142265" y="461305"/>
                  </a:cubicBezTo>
                  <a:cubicBezTo>
                    <a:pt x="146685" y="449646"/>
                    <a:pt x="152476" y="438673"/>
                    <a:pt x="159563" y="428386"/>
                  </a:cubicBezTo>
                  <a:cubicBezTo>
                    <a:pt x="170917" y="429224"/>
                    <a:pt x="182270" y="430063"/>
                    <a:pt x="193700" y="430825"/>
                  </a:cubicBezTo>
                  <a:cubicBezTo>
                    <a:pt x="193624" y="422824"/>
                    <a:pt x="193472" y="406974"/>
                    <a:pt x="193396" y="398973"/>
                  </a:cubicBezTo>
                  <a:cubicBezTo>
                    <a:pt x="185014" y="395239"/>
                    <a:pt x="176860" y="391582"/>
                    <a:pt x="168554" y="387924"/>
                  </a:cubicBezTo>
                  <a:cubicBezTo>
                    <a:pt x="169012" y="382133"/>
                    <a:pt x="169774" y="370474"/>
                    <a:pt x="170231" y="364607"/>
                  </a:cubicBezTo>
                  <a:cubicBezTo>
                    <a:pt x="183109" y="352262"/>
                    <a:pt x="196367" y="339004"/>
                    <a:pt x="214808" y="335879"/>
                  </a:cubicBezTo>
                  <a:cubicBezTo>
                    <a:pt x="215722" y="333289"/>
                    <a:pt x="217551" y="328031"/>
                    <a:pt x="218542" y="325440"/>
                  </a:cubicBezTo>
                  <a:cubicBezTo>
                    <a:pt x="219532" y="328259"/>
                    <a:pt x="221437" y="333822"/>
                    <a:pt x="222428" y="336565"/>
                  </a:cubicBezTo>
                  <a:cubicBezTo>
                    <a:pt x="243687" y="334813"/>
                    <a:pt x="251536" y="354167"/>
                    <a:pt x="260299" y="369865"/>
                  </a:cubicBezTo>
                  <a:cubicBezTo>
                    <a:pt x="261518" y="400802"/>
                    <a:pt x="261442" y="431891"/>
                    <a:pt x="263652" y="462829"/>
                  </a:cubicBezTo>
                  <a:cubicBezTo>
                    <a:pt x="264642" y="459095"/>
                    <a:pt x="266700" y="451703"/>
                    <a:pt x="267767" y="448046"/>
                  </a:cubicBezTo>
                  <a:lnTo>
                    <a:pt x="277977" y="450027"/>
                  </a:lnTo>
                  <a:cubicBezTo>
                    <a:pt x="285750" y="446827"/>
                    <a:pt x="293599" y="443626"/>
                    <a:pt x="301523" y="440502"/>
                  </a:cubicBezTo>
                  <a:cubicBezTo>
                    <a:pt x="322402" y="424576"/>
                    <a:pt x="349225" y="427624"/>
                    <a:pt x="373913" y="427243"/>
                  </a:cubicBezTo>
                  <a:cubicBezTo>
                    <a:pt x="384886" y="446293"/>
                    <a:pt x="383438" y="468467"/>
                    <a:pt x="382295" y="489575"/>
                  </a:cubicBezTo>
                  <a:cubicBezTo>
                    <a:pt x="365607" y="486451"/>
                    <a:pt x="335813" y="499405"/>
                    <a:pt x="333222" y="474563"/>
                  </a:cubicBezTo>
                  <a:cubicBezTo>
                    <a:pt x="304876" y="475935"/>
                    <a:pt x="283083" y="496509"/>
                    <a:pt x="260299" y="511063"/>
                  </a:cubicBezTo>
                  <a:cubicBezTo>
                    <a:pt x="260071" y="514568"/>
                    <a:pt x="259613" y="521655"/>
                    <a:pt x="259461" y="525160"/>
                  </a:cubicBezTo>
                  <a:cubicBezTo>
                    <a:pt x="257022" y="534152"/>
                    <a:pt x="256337" y="543372"/>
                    <a:pt x="257327" y="552668"/>
                  </a:cubicBezTo>
                  <a:cubicBezTo>
                    <a:pt x="263500" y="573700"/>
                    <a:pt x="282550" y="586120"/>
                    <a:pt x="298094" y="599989"/>
                  </a:cubicBezTo>
                  <a:cubicBezTo>
                    <a:pt x="298399" y="606161"/>
                    <a:pt x="299009" y="618505"/>
                    <a:pt x="299314" y="624677"/>
                  </a:cubicBezTo>
                  <a:cubicBezTo>
                    <a:pt x="291617" y="632983"/>
                    <a:pt x="284074" y="641289"/>
                    <a:pt x="276530" y="649747"/>
                  </a:cubicBezTo>
                  <a:cubicBezTo>
                    <a:pt x="276530" y="679313"/>
                    <a:pt x="279425" y="709564"/>
                    <a:pt x="271501" y="738444"/>
                  </a:cubicBezTo>
                  <a:cubicBezTo>
                    <a:pt x="268757" y="753150"/>
                    <a:pt x="266547" y="768010"/>
                    <a:pt x="263271" y="782640"/>
                  </a:cubicBezTo>
                  <a:cubicBezTo>
                    <a:pt x="262966" y="806262"/>
                    <a:pt x="254432" y="828131"/>
                    <a:pt x="242621" y="848324"/>
                  </a:cubicBezTo>
                  <a:cubicBezTo>
                    <a:pt x="230962" y="848477"/>
                    <a:pt x="219304" y="848629"/>
                    <a:pt x="207645" y="848705"/>
                  </a:cubicBezTo>
                  <a:cubicBezTo>
                    <a:pt x="196748" y="822112"/>
                    <a:pt x="196139" y="793232"/>
                    <a:pt x="198272" y="764962"/>
                  </a:cubicBezTo>
                  <a:cubicBezTo>
                    <a:pt x="203225" y="760009"/>
                    <a:pt x="208255" y="754979"/>
                    <a:pt x="213284" y="750026"/>
                  </a:cubicBezTo>
                  <a:cubicBezTo>
                    <a:pt x="214198" y="737606"/>
                    <a:pt x="215112" y="725185"/>
                    <a:pt x="216332" y="712841"/>
                  </a:cubicBezTo>
                  <a:cubicBezTo>
                    <a:pt x="221513" y="695315"/>
                    <a:pt x="221285" y="677103"/>
                    <a:pt x="220599" y="659120"/>
                  </a:cubicBezTo>
                  <a:cubicBezTo>
                    <a:pt x="216713" y="659044"/>
                    <a:pt x="209017" y="658891"/>
                    <a:pt x="205130" y="658815"/>
                  </a:cubicBezTo>
                  <a:cubicBezTo>
                    <a:pt x="192176" y="668645"/>
                    <a:pt x="179146" y="678322"/>
                    <a:pt x="166421" y="688380"/>
                  </a:cubicBezTo>
                  <a:cubicBezTo>
                    <a:pt x="147295" y="689752"/>
                    <a:pt x="128092" y="689905"/>
                    <a:pt x="108966" y="689447"/>
                  </a:cubicBezTo>
                  <a:cubicBezTo>
                    <a:pt x="83287" y="665444"/>
                    <a:pt x="75286" y="630164"/>
                    <a:pt x="74600" y="596331"/>
                  </a:cubicBezTo>
                  <a:cubicBezTo>
                    <a:pt x="73381" y="598541"/>
                    <a:pt x="70942" y="602960"/>
                    <a:pt x="69723" y="605170"/>
                  </a:cubicBezTo>
                  <a:cubicBezTo>
                    <a:pt x="47777" y="605170"/>
                    <a:pt x="25070" y="608752"/>
                    <a:pt x="3810" y="601360"/>
                  </a:cubicBezTo>
                  <a:cubicBezTo>
                    <a:pt x="-914" y="587263"/>
                    <a:pt x="229" y="572252"/>
                    <a:pt x="0" y="557621"/>
                  </a:cubicBezTo>
                  <a:cubicBezTo>
                    <a:pt x="16612" y="556936"/>
                    <a:pt x="33299" y="556402"/>
                    <a:pt x="49911" y="555869"/>
                  </a:cubicBezTo>
                  <a:cubicBezTo>
                    <a:pt x="55550" y="553202"/>
                    <a:pt x="61265" y="550535"/>
                    <a:pt x="67056" y="548020"/>
                  </a:cubicBezTo>
                  <a:cubicBezTo>
                    <a:pt x="72314" y="542610"/>
                    <a:pt x="77724" y="537276"/>
                    <a:pt x="83134" y="531942"/>
                  </a:cubicBezTo>
                  <a:cubicBezTo>
                    <a:pt x="84125" y="516397"/>
                    <a:pt x="85420" y="500776"/>
                    <a:pt x="90145" y="485841"/>
                  </a:cubicBezTo>
                  <a:cubicBezTo>
                    <a:pt x="91821" y="472887"/>
                    <a:pt x="93116" y="459933"/>
                    <a:pt x="94564" y="446979"/>
                  </a:cubicBezTo>
                  <a:cubicBezTo>
                    <a:pt x="108585" y="402097"/>
                    <a:pt x="111557" y="353253"/>
                    <a:pt x="137389" y="312638"/>
                  </a:cubicBezTo>
                  <a:cubicBezTo>
                    <a:pt x="137922" y="304942"/>
                    <a:pt x="138455" y="297170"/>
                    <a:pt x="139065" y="289474"/>
                  </a:cubicBezTo>
                  <a:cubicBezTo>
                    <a:pt x="135941" y="290464"/>
                    <a:pt x="129769" y="292522"/>
                    <a:pt x="126644" y="293512"/>
                  </a:cubicBezTo>
                  <a:cubicBezTo>
                    <a:pt x="97612" y="321859"/>
                    <a:pt x="76657" y="357673"/>
                    <a:pt x="44424" y="382819"/>
                  </a:cubicBezTo>
                  <a:cubicBezTo>
                    <a:pt x="37338" y="383352"/>
                    <a:pt x="23165" y="384419"/>
                    <a:pt x="16078" y="384876"/>
                  </a:cubicBezTo>
                  <a:cubicBezTo>
                    <a:pt x="-991" y="341290"/>
                    <a:pt x="7925" y="292826"/>
                    <a:pt x="10134" y="247259"/>
                  </a:cubicBezTo>
                  <a:cubicBezTo>
                    <a:pt x="14935" y="221960"/>
                    <a:pt x="18821" y="196510"/>
                    <a:pt x="26213" y="171821"/>
                  </a:cubicBezTo>
                  <a:cubicBezTo>
                    <a:pt x="31547" y="155057"/>
                    <a:pt x="32537" y="137455"/>
                    <a:pt x="34442" y="120081"/>
                  </a:cubicBezTo>
                  <a:cubicBezTo>
                    <a:pt x="38557" y="108727"/>
                    <a:pt x="39091" y="96611"/>
                    <a:pt x="40081" y="84724"/>
                  </a:cubicBezTo>
                  <a:lnTo>
                    <a:pt x="28727" y="88001"/>
                  </a:lnTo>
                  <a:cubicBezTo>
                    <a:pt x="29413" y="72608"/>
                    <a:pt x="29489" y="57216"/>
                    <a:pt x="31928" y="42052"/>
                  </a:cubicBezTo>
                  <a:cubicBezTo>
                    <a:pt x="38024" y="26736"/>
                    <a:pt x="49759" y="14468"/>
                    <a:pt x="57759" y="142"/>
                  </a:cubicBezTo>
                  <a:moveTo>
                    <a:pt x="121234" y="486832"/>
                  </a:moveTo>
                  <a:cubicBezTo>
                    <a:pt x="118262" y="499633"/>
                    <a:pt x="115900" y="512587"/>
                    <a:pt x="113767" y="525617"/>
                  </a:cubicBezTo>
                  <a:cubicBezTo>
                    <a:pt x="115672" y="520436"/>
                    <a:pt x="119405" y="510149"/>
                    <a:pt x="121310" y="504967"/>
                  </a:cubicBezTo>
                  <a:cubicBezTo>
                    <a:pt x="121767" y="509539"/>
                    <a:pt x="122682" y="518683"/>
                    <a:pt x="123139" y="523255"/>
                  </a:cubicBezTo>
                  <a:cubicBezTo>
                    <a:pt x="128702" y="521960"/>
                    <a:pt x="139903" y="519293"/>
                    <a:pt x="145466" y="517921"/>
                  </a:cubicBezTo>
                  <a:cubicBezTo>
                    <a:pt x="153162" y="483479"/>
                    <a:pt x="138608" y="451399"/>
                    <a:pt x="124358" y="421071"/>
                  </a:cubicBezTo>
                  <a:cubicBezTo>
                    <a:pt x="123672" y="443017"/>
                    <a:pt x="122834" y="464962"/>
                    <a:pt x="121234" y="486832"/>
                  </a:cubicBezTo>
                  <a:moveTo>
                    <a:pt x="193167" y="556936"/>
                  </a:moveTo>
                  <a:cubicBezTo>
                    <a:pt x="183032" y="569128"/>
                    <a:pt x="182575" y="584901"/>
                    <a:pt x="181585" y="599912"/>
                  </a:cubicBezTo>
                  <a:cubicBezTo>
                    <a:pt x="192252" y="595645"/>
                    <a:pt x="202997" y="591302"/>
                    <a:pt x="213741" y="586958"/>
                  </a:cubicBezTo>
                  <a:cubicBezTo>
                    <a:pt x="214122" y="579262"/>
                    <a:pt x="214960" y="563870"/>
                    <a:pt x="215341" y="556174"/>
                  </a:cubicBezTo>
                  <a:cubicBezTo>
                    <a:pt x="207950" y="556402"/>
                    <a:pt x="200558" y="556707"/>
                    <a:pt x="193167" y="556936"/>
                  </a:cubicBezTo>
                  <a:moveTo>
                    <a:pt x="122377" y="586882"/>
                  </a:moveTo>
                  <a:cubicBezTo>
                    <a:pt x="122377" y="591454"/>
                    <a:pt x="122453" y="600522"/>
                    <a:pt x="122453" y="605094"/>
                  </a:cubicBezTo>
                  <a:cubicBezTo>
                    <a:pt x="130378" y="604789"/>
                    <a:pt x="138379" y="604484"/>
                    <a:pt x="146380" y="604256"/>
                  </a:cubicBezTo>
                  <a:lnTo>
                    <a:pt x="146532" y="587492"/>
                  </a:lnTo>
                  <a:cubicBezTo>
                    <a:pt x="138455" y="587263"/>
                    <a:pt x="130378" y="587035"/>
                    <a:pt x="122377" y="586882"/>
                  </a:cubicBezTo>
                  <a:close/>
                </a:path>
              </a:pathLst>
            </a:custGeom>
            <a:grpFill/>
            <a:ln w="7620"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03438F75-BDDC-4623-9F9D-F00F50D54CA7}"/>
                </a:ext>
              </a:extLst>
            </p:cNvPr>
            <p:cNvSpPr/>
            <p:nvPr/>
          </p:nvSpPr>
          <p:spPr>
            <a:xfrm>
              <a:off x="6372148" y="1367403"/>
              <a:ext cx="513911" cy="671485"/>
            </a:xfrm>
            <a:custGeom>
              <a:avLst/>
              <a:gdLst>
                <a:gd name="connsiteX0" fmla="*/ 377343 w 513911"/>
                <a:gd name="connsiteY0" fmla="*/ 25685 h 671485"/>
                <a:gd name="connsiteX1" fmla="*/ 432511 w 513911"/>
                <a:gd name="connsiteY1" fmla="*/ 82 h 671485"/>
                <a:gd name="connsiteX2" fmla="*/ 448056 w 513911"/>
                <a:gd name="connsiteY2" fmla="*/ 10826 h 671485"/>
                <a:gd name="connsiteX3" fmla="*/ 462229 w 513911"/>
                <a:gd name="connsiteY3" fmla="*/ 28428 h 671485"/>
                <a:gd name="connsiteX4" fmla="*/ 468325 w 513911"/>
                <a:gd name="connsiteY4" fmla="*/ 80549 h 671485"/>
                <a:gd name="connsiteX5" fmla="*/ 429387 w 513911"/>
                <a:gd name="connsiteY5" fmla="*/ 162312 h 671485"/>
                <a:gd name="connsiteX6" fmla="*/ 409422 w 513911"/>
                <a:gd name="connsiteY6" fmla="*/ 225939 h 671485"/>
                <a:gd name="connsiteX7" fmla="*/ 382219 w 513911"/>
                <a:gd name="connsiteY7" fmla="*/ 303891 h 671485"/>
                <a:gd name="connsiteX8" fmla="*/ 408889 w 513911"/>
                <a:gd name="connsiteY8" fmla="*/ 303282 h 671485"/>
                <a:gd name="connsiteX9" fmla="*/ 470992 w 513911"/>
                <a:gd name="connsiteY9" fmla="*/ 289108 h 671485"/>
                <a:gd name="connsiteX10" fmla="*/ 513436 w 513911"/>
                <a:gd name="connsiteY10" fmla="*/ 329952 h 671485"/>
                <a:gd name="connsiteX11" fmla="*/ 513893 w 513911"/>
                <a:gd name="connsiteY11" fmla="*/ 380320 h 671485"/>
                <a:gd name="connsiteX12" fmla="*/ 494309 w 513911"/>
                <a:gd name="connsiteY12" fmla="*/ 396931 h 671485"/>
                <a:gd name="connsiteX13" fmla="*/ 428625 w 513911"/>
                <a:gd name="connsiteY13" fmla="*/ 397084 h 671485"/>
                <a:gd name="connsiteX14" fmla="*/ 428549 w 513911"/>
                <a:gd name="connsiteY14" fmla="*/ 388626 h 671485"/>
                <a:gd name="connsiteX15" fmla="*/ 416204 w 513911"/>
                <a:gd name="connsiteY15" fmla="*/ 388321 h 671485"/>
                <a:gd name="connsiteX16" fmla="*/ 347853 w 513911"/>
                <a:gd name="connsiteY16" fmla="*/ 390835 h 671485"/>
                <a:gd name="connsiteX17" fmla="*/ 327050 w 513911"/>
                <a:gd name="connsiteY17" fmla="*/ 439375 h 671485"/>
                <a:gd name="connsiteX18" fmla="*/ 97917 w 513911"/>
                <a:gd name="connsiteY18" fmla="*/ 669804 h 671485"/>
                <a:gd name="connsiteX19" fmla="*/ 0 w 513911"/>
                <a:gd name="connsiteY19" fmla="*/ 662869 h 671485"/>
                <a:gd name="connsiteX20" fmla="*/ 11735 w 513911"/>
                <a:gd name="connsiteY20" fmla="*/ 602138 h 671485"/>
                <a:gd name="connsiteX21" fmla="*/ 50292 w 513911"/>
                <a:gd name="connsiteY21" fmla="*/ 618064 h 671485"/>
                <a:gd name="connsiteX22" fmla="*/ 74828 w 513911"/>
                <a:gd name="connsiteY22" fmla="*/ 613111 h 671485"/>
                <a:gd name="connsiteX23" fmla="*/ 262509 w 513911"/>
                <a:gd name="connsiteY23" fmla="*/ 419944 h 671485"/>
                <a:gd name="connsiteX24" fmla="*/ 150724 w 513911"/>
                <a:gd name="connsiteY24" fmla="*/ 414915 h 671485"/>
                <a:gd name="connsiteX25" fmla="*/ 110109 w 513911"/>
                <a:gd name="connsiteY25" fmla="*/ 386416 h 671485"/>
                <a:gd name="connsiteX26" fmla="*/ 108433 w 513911"/>
                <a:gd name="connsiteY26" fmla="*/ 339096 h 671485"/>
                <a:gd name="connsiteX27" fmla="*/ 135331 w 513911"/>
                <a:gd name="connsiteY27" fmla="*/ 312730 h 671485"/>
                <a:gd name="connsiteX28" fmla="*/ 219761 w 513911"/>
                <a:gd name="connsiteY28" fmla="*/ 331476 h 671485"/>
                <a:gd name="connsiteX29" fmla="*/ 275234 w 513911"/>
                <a:gd name="connsiteY29" fmla="*/ 335971 h 671485"/>
                <a:gd name="connsiteX30" fmla="*/ 304343 w 513911"/>
                <a:gd name="connsiteY30" fmla="*/ 306253 h 671485"/>
                <a:gd name="connsiteX31" fmla="*/ 339547 w 513911"/>
                <a:gd name="connsiteY31" fmla="*/ 187305 h 671485"/>
                <a:gd name="connsiteX32" fmla="*/ 346482 w 513911"/>
                <a:gd name="connsiteY32" fmla="*/ 141052 h 671485"/>
                <a:gd name="connsiteX33" fmla="*/ 354406 w 513911"/>
                <a:gd name="connsiteY33" fmla="*/ 116744 h 671485"/>
                <a:gd name="connsiteX34" fmla="*/ 362026 w 513911"/>
                <a:gd name="connsiteY34" fmla="*/ 78873 h 671485"/>
                <a:gd name="connsiteX35" fmla="*/ 377343 w 513911"/>
                <a:gd name="connsiteY35" fmla="*/ 25685 h 6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13911" h="671485">
                  <a:moveTo>
                    <a:pt x="377343" y="25685"/>
                  </a:moveTo>
                  <a:cubicBezTo>
                    <a:pt x="393649" y="13112"/>
                    <a:pt x="410413" y="-1214"/>
                    <a:pt x="432511" y="82"/>
                  </a:cubicBezTo>
                  <a:cubicBezTo>
                    <a:pt x="436398" y="2749"/>
                    <a:pt x="444170" y="8159"/>
                    <a:pt x="448056" y="10826"/>
                  </a:cubicBezTo>
                  <a:cubicBezTo>
                    <a:pt x="452628" y="16770"/>
                    <a:pt x="457353" y="22637"/>
                    <a:pt x="462229" y="28428"/>
                  </a:cubicBezTo>
                  <a:cubicBezTo>
                    <a:pt x="468706" y="44964"/>
                    <a:pt x="469316" y="62947"/>
                    <a:pt x="468325" y="80549"/>
                  </a:cubicBezTo>
                  <a:cubicBezTo>
                    <a:pt x="469011" y="112477"/>
                    <a:pt x="442874" y="135413"/>
                    <a:pt x="429387" y="162312"/>
                  </a:cubicBezTo>
                  <a:cubicBezTo>
                    <a:pt x="422910" y="183571"/>
                    <a:pt x="416204" y="204755"/>
                    <a:pt x="409422" y="225939"/>
                  </a:cubicBezTo>
                  <a:cubicBezTo>
                    <a:pt x="404774" y="253371"/>
                    <a:pt x="391897" y="278136"/>
                    <a:pt x="382219" y="303891"/>
                  </a:cubicBezTo>
                  <a:cubicBezTo>
                    <a:pt x="391058" y="303739"/>
                    <a:pt x="399974" y="303510"/>
                    <a:pt x="408889" y="303282"/>
                  </a:cubicBezTo>
                  <a:cubicBezTo>
                    <a:pt x="428015" y="292918"/>
                    <a:pt x="449047" y="287432"/>
                    <a:pt x="470992" y="289108"/>
                  </a:cubicBezTo>
                  <a:cubicBezTo>
                    <a:pt x="486537" y="301148"/>
                    <a:pt x="500787" y="314788"/>
                    <a:pt x="513436" y="329952"/>
                  </a:cubicBezTo>
                  <a:cubicBezTo>
                    <a:pt x="513817" y="346716"/>
                    <a:pt x="513969" y="363556"/>
                    <a:pt x="513893" y="380320"/>
                  </a:cubicBezTo>
                  <a:cubicBezTo>
                    <a:pt x="507263" y="385806"/>
                    <a:pt x="500787" y="391369"/>
                    <a:pt x="494309" y="396931"/>
                  </a:cubicBezTo>
                  <a:cubicBezTo>
                    <a:pt x="472440" y="397846"/>
                    <a:pt x="450494" y="397541"/>
                    <a:pt x="428625" y="397084"/>
                  </a:cubicBezTo>
                  <a:lnTo>
                    <a:pt x="428549" y="388626"/>
                  </a:lnTo>
                  <a:cubicBezTo>
                    <a:pt x="425425" y="388549"/>
                    <a:pt x="419329" y="388397"/>
                    <a:pt x="416204" y="388321"/>
                  </a:cubicBezTo>
                  <a:cubicBezTo>
                    <a:pt x="394411" y="376662"/>
                    <a:pt x="369723" y="383596"/>
                    <a:pt x="347853" y="390835"/>
                  </a:cubicBezTo>
                  <a:cubicBezTo>
                    <a:pt x="340614" y="406837"/>
                    <a:pt x="333604" y="422992"/>
                    <a:pt x="327050" y="439375"/>
                  </a:cubicBezTo>
                  <a:cubicBezTo>
                    <a:pt x="291846" y="546131"/>
                    <a:pt x="206883" y="637342"/>
                    <a:pt x="97917" y="669804"/>
                  </a:cubicBezTo>
                  <a:cubicBezTo>
                    <a:pt x="65303" y="669270"/>
                    <a:pt x="30709" y="677119"/>
                    <a:pt x="0" y="662869"/>
                  </a:cubicBezTo>
                  <a:cubicBezTo>
                    <a:pt x="4572" y="642753"/>
                    <a:pt x="9144" y="622636"/>
                    <a:pt x="11735" y="602138"/>
                  </a:cubicBezTo>
                  <a:cubicBezTo>
                    <a:pt x="26441" y="604119"/>
                    <a:pt x="49911" y="595890"/>
                    <a:pt x="50292" y="618064"/>
                  </a:cubicBezTo>
                  <a:cubicBezTo>
                    <a:pt x="58446" y="616616"/>
                    <a:pt x="66828" y="615549"/>
                    <a:pt x="74828" y="613111"/>
                  </a:cubicBezTo>
                  <a:cubicBezTo>
                    <a:pt x="160553" y="577602"/>
                    <a:pt x="223647" y="502316"/>
                    <a:pt x="262509" y="419944"/>
                  </a:cubicBezTo>
                  <a:cubicBezTo>
                    <a:pt x="225323" y="417886"/>
                    <a:pt x="187223" y="423525"/>
                    <a:pt x="150724" y="414915"/>
                  </a:cubicBezTo>
                  <a:cubicBezTo>
                    <a:pt x="136551" y="406228"/>
                    <a:pt x="122453" y="397465"/>
                    <a:pt x="110109" y="386416"/>
                  </a:cubicBezTo>
                  <a:cubicBezTo>
                    <a:pt x="109423" y="370642"/>
                    <a:pt x="108738" y="354869"/>
                    <a:pt x="108433" y="339096"/>
                  </a:cubicBezTo>
                  <a:cubicBezTo>
                    <a:pt x="118186" y="331171"/>
                    <a:pt x="127330" y="322484"/>
                    <a:pt x="135331" y="312730"/>
                  </a:cubicBezTo>
                  <a:cubicBezTo>
                    <a:pt x="164973" y="309073"/>
                    <a:pt x="194386" y="315702"/>
                    <a:pt x="219761" y="331476"/>
                  </a:cubicBezTo>
                  <a:cubicBezTo>
                    <a:pt x="237897" y="335590"/>
                    <a:pt x="256642" y="335895"/>
                    <a:pt x="275234" y="335971"/>
                  </a:cubicBezTo>
                  <a:cubicBezTo>
                    <a:pt x="285293" y="326523"/>
                    <a:pt x="296875" y="318064"/>
                    <a:pt x="304343" y="306253"/>
                  </a:cubicBezTo>
                  <a:cubicBezTo>
                    <a:pt x="320421" y="268077"/>
                    <a:pt x="332842" y="228301"/>
                    <a:pt x="339547" y="187305"/>
                  </a:cubicBezTo>
                  <a:cubicBezTo>
                    <a:pt x="343357" y="172141"/>
                    <a:pt x="345262" y="156597"/>
                    <a:pt x="346482" y="141052"/>
                  </a:cubicBezTo>
                  <a:cubicBezTo>
                    <a:pt x="349072" y="132975"/>
                    <a:pt x="351663" y="124821"/>
                    <a:pt x="354406" y="116744"/>
                  </a:cubicBezTo>
                  <a:cubicBezTo>
                    <a:pt x="357454" y="104247"/>
                    <a:pt x="359892" y="91598"/>
                    <a:pt x="362026" y="78873"/>
                  </a:cubicBezTo>
                  <a:cubicBezTo>
                    <a:pt x="367818" y="61347"/>
                    <a:pt x="373456" y="43744"/>
                    <a:pt x="377343" y="25685"/>
                  </a:cubicBezTo>
                  <a:close/>
                </a:path>
              </a:pathLst>
            </a:custGeom>
            <a:grpFill/>
            <a:ln w="7620"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7B943555-F0E6-44C6-AF77-2F7E5DCD86CF}"/>
                </a:ext>
              </a:extLst>
            </p:cNvPr>
            <p:cNvSpPr/>
            <p:nvPr/>
          </p:nvSpPr>
          <p:spPr>
            <a:xfrm>
              <a:off x="5123535" y="1544863"/>
              <a:ext cx="132509" cy="122057"/>
            </a:xfrm>
            <a:custGeom>
              <a:avLst/>
              <a:gdLst>
                <a:gd name="connsiteX0" fmla="*/ 0 w 132509"/>
                <a:gd name="connsiteY0" fmla="*/ 21046 h 122057"/>
                <a:gd name="connsiteX1" fmla="*/ 79248 w 132509"/>
                <a:gd name="connsiteY1" fmla="*/ 4739 h 122057"/>
                <a:gd name="connsiteX2" fmla="*/ 99517 w 132509"/>
                <a:gd name="connsiteY2" fmla="*/ 6644 h 122057"/>
                <a:gd name="connsiteX3" fmla="*/ 130378 w 132509"/>
                <a:gd name="connsiteY3" fmla="*/ 31943 h 122057"/>
                <a:gd name="connsiteX4" fmla="*/ 131597 w 132509"/>
                <a:gd name="connsiteY4" fmla="*/ 102961 h 122057"/>
                <a:gd name="connsiteX5" fmla="*/ 72542 w 132509"/>
                <a:gd name="connsiteY5" fmla="*/ 121554 h 122057"/>
                <a:gd name="connsiteX6" fmla="*/ 42215 w 132509"/>
                <a:gd name="connsiteY6" fmla="*/ 102199 h 122057"/>
                <a:gd name="connsiteX7" fmla="*/ 0 w 132509"/>
                <a:gd name="connsiteY7" fmla="*/ 21046 h 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09" h="122057">
                  <a:moveTo>
                    <a:pt x="0" y="21046"/>
                  </a:moveTo>
                  <a:cubicBezTo>
                    <a:pt x="20879" y="1539"/>
                    <a:pt x="52349" y="-5624"/>
                    <a:pt x="79248" y="4739"/>
                  </a:cubicBezTo>
                  <a:cubicBezTo>
                    <a:pt x="85954" y="5349"/>
                    <a:pt x="92735" y="6035"/>
                    <a:pt x="99517" y="6644"/>
                  </a:cubicBezTo>
                  <a:cubicBezTo>
                    <a:pt x="109652" y="15255"/>
                    <a:pt x="119862" y="23713"/>
                    <a:pt x="130378" y="31943"/>
                  </a:cubicBezTo>
                  <a:cubicBezTo>
                    <a:pt x="132969" y="55489"/>
                    <a:pt x="132969" y="79263"/>
                    <a:pt x="131597" y="102961"/>
                  </a:cubicBezTo>
                  <a:cubicBezTo>
                    <a:pt x="114833" y="117058"/>
                    <a:pt x="94564" y="124069"/>
                    <a:pt x="72542" y="121554"/>
                  </a:cubicBezTo>
                  <a:cubicBezTo>
                    <a:pt x="63170" y="114010"/>
                    <a:pt x="53035" y="107457"/>
                    <a:pt x="42215" y="102199"/>
                  </a:cubicBezTo>
                  <a:cubicBezTo>
                    <a:pt x="21031" y="79949"/>
                    <a:pt x="152" y="53355"/>
                    <a:pt x="0" y="21046"/>
                  </a:cubicBezTo>
                  <a:close/>
                </a:path>
              </a:pathLst>
            </a:custGeom>
            <a:grpFill/>
            <a:ln w="762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61D16814-8B9A-4175-9BF1-962FF9D837FA}"/>
                </a:ext>
              </a:extLst>
            </p:cNvPr>
            <p:cNvSpPr/>
            <p:nvPr/>
          </p:nvSpPr>
          <p:spPr>
            <a:xfrm>
              <a:off x="5202798" y="1712442"/>
              <a:ext cx="127810" cy="432130"/>
            </a:xfrm>
            <a:custGeom>
              <a:avLst/>
              <a:gdLst>
                <a:gd name="connsiteX0" fmla="*/ 7605 w 127810"/>
                <a:gd name="connsiteY0" fmla="*/ 7849 h 432130"/>
                <a:gd name="connsiteX1" fmla="*/ 44029 w 127810"/>
                <a:gd name="connsiteY1" fmla="*/ 0 h 432130"/>
                <a:gd name="connsiteX2" fmla="*/ 89140 w 127810"/>
                <a:gd name="connsiteY2" fmla="*/ 32690 h 432130"/>
                <a:gd name="connsiteX3" fmla="*/ 79233 w 127810"/>
                <a:gd name="connsiteY3" fmla="*/ 90221 h 432130"/>
                <a:gd name="connsiteX4" fmla="*/ 50506 w 127810"/>
                <a:gd name="connsiteY4" fmla="*/ 146914 h 432130"/>
                <a:gd name="connsiteX5" fmla="*/ 57897 w 127810"/>
                <a:gd name="connsiteY5" fmla="*/ 269900 h 432130"/>
                <a:gd name="connsiteX6" fmla="*/ 78929 w 127810"/>
                <a:gd name="connsiteY6" fmla="*/ 262890 h 432130"/>
                <a:gd name="connsiteX7" fmla="*/ 100493 w 127810"/>
                <a:gd name="connsiteY7" fmla="*/ 126949 h 432130"/>
                <a:gd name="connsiteX8" fmla="*/ 106437 w 127810"/>
                <a:gd name="connsiteY8" fmla="*/ 97841 h 432130"/>
                <a:gd name="connsiteX9" fmla="*/ 118629 w 127810"/>
                <a:gd name="connsiteY9" fmla="*/ 98831 h 432130"/>
                <a:gd name="connsiteX10" fmla="*/ 119010 w 127810"/>
                <a:gd name="connsiteY10" fmla="*/ 128702 h 432130"/>
                <a:gd name="connsiteX11" fmla="*/ 127620 w 127810"/>
                <a:gd name="connsiteY11" fmla="*/ 127330 h 432130"/>
                <a:gd name="connsiteX12" fmla="*/ 127392 w 127810"/>
                <a:gd name="connsiteY12" fmla="*/ 333223 h 432130"/>
                <a:gd name="connsiteX13" fmla="*/ 120839 w 127810"/>
                <a:gd name="connsiteY13" fmla="*/ 333832 h 432130"/>
                <a:gd name="connsiteX14" fmla="*/ 77938 w 127810"/>
                <a:gd name="connsiteY14" fmla="*/ 431140 h 432130"/>
                <a:gd name="connsiteX15" fmla="*/ 57669 w 127810"/>
                <a:gd name="connsiteY15" fmla="*/ 432130 h 432130"/>
                <a:gd name="connsiteX16" fmla="*/ 22160 w 127810"/>
                <a:gd name="connsiteY16" fmla="*/ 402184 h 432130"/>
                <a:gd name="connsiteX17" fmla="*/ 14845 w 127810"/>
                <a:gd name="connsiteY17" fmla="*/ 375057 h 432130"/>
                <a:gd name="connsiteX18" fmla="*/ 15073 w 127810"/>
                <a:gd name="connsiteY18" fmla="*/ 200025 h 432130"/>
                <a:gd name="connsiteX19" fmla="*/ 6386 w 127810"/>
                <a:gd name="connsiteY19" fmla="*/ 61951 h 432130"/>
                <a:gd name="connsiteX20" fmla="*/ 7605 w 127810"/>
                <a:gd name="connsiteY20" fmla="*/ 7849 h 4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7810" h="432130">
                  <a:moveTo>
                    <a:pt x="7605" y="7849"/>
                  </a:moveTo>
                  <a:cubicBezTo>
                    <a:pt x="19721" y="5182"/>
                    <a:pt x="31608" y="1295"/>
                    <a:pt x="44029" y="0"/>
                  </a:cubicBezTo>
                  <a:cubicBezTo>
                    <a:pt x="62088" y="5944"/>
                    <a:pt x="75042" y="20726"/>
                    <a:pt x="89140" y="32690"/>
                  </a:cubicBezTo>
                  <a:cubicBezTo>
                    <a:pt x="87692" y="51816"/>
                    <a:pt x="93940" y="74676"/>
                    <a:pt x="79233" y="90221"/>
                  </a:cubicBezTo>
                  <a:cubicBezTo>
                    <a:pt x="66965" y="107518"/>
                    <a:pt x="48830" y="123673"/>
                    <a:pt x="50506" y="146914"/>
                  </a:cubicBezTo>
                  <a:cubicBezTo>
                    <a:pt x="49592" y="187833"/>
                    <a:pt x="47077" y="229972"/>
                    <a:pt x="57897" y="269900"/>
                  </a:cubicBezTo>
                  <a:cubicBezTo>
                    <a:pt x="63155" y="268148"/>
                    <a:pt x="73671" y="264643"/>
                    <a:pt x="78929" y="262890"/>
                  </a:cubicBezTo>
                  <a:cubicBezTo>
                    <a:pt x="90282" y="218161"/>
                    <a:pt x="100570" y="173355"/>
                    <a:pt x="100493" y="126949"/>
                  </a:cubicBezTo>
                  <a:cubicBezTo>
                    <a:pt x="104151" y="117653"/>
                    <a:pt x="105218" y="107671"/>
                    <a:pt x="106437" y="97841"/>
                  </a:cubicBezTo>
                  <a:cubicBezTo>
                    <a:pt x="109485" y="98069"/>
                    <a:pt x="115581" y="98603"/>
                    <a:pt x="118629" y="98831"/>
                  </a:cubicBezTo>
                  <a:cubicBezTo>
                    <a:pt x="118705" y="108814"/>
                    <a:pt x="118857" y="118720"/>
                    <a:pt x="119010" y="128702"/>
                  </a:cubicBezTo>
                  <a:lnTo>
                    <a:pt x="127620" y="127330"/>
                  </a:lnTo>
                  <a:cubicBezTo>
                    <a:pt x="124268" y="195986"/>
                    <a:pt x="129221" y="264567"/>
                    <a:pt x="127392" y="333223"/>
                  </a:cubicBezTo>
                  <a:lnTo>
                    <a:pt x="120839" y="333832"/>
                  </a:lnTo>
                  <a:cubicBezTo>
                    <a:pt x="118705" y="370103"/>
                    <a:pt x="102779" y="404851"/>
                    <a:pt x="77938" y="431140"/>
                  </a:cubicBezTo>
                  <a:cubicBezTo>
                    <a:pt x="71156" y="431444"/>
                    <a:pt x="64375" y="431749"/>
                    <a:pt x="57669" y="432130"/>
                  </a:cubicBezTo>
                  <a:cubicBezTo>
                    <a:pt x="44791" y="423367"/>
                    <a:pt x="32294" y="413995"/>
                    <a:pt x="22160" y="402184"/>
                  </a:cubicBezTo>
                  <a:cubicBezTo>
                    <a:pt x="19950" y="393040"/>
                    <a:pt x="17511" y="383972"/>
                    <a:pt x="14845" y="375057"/>
                  </a:cubicBezTo>
                  <a:cubicBezTo>
                    <a:pt x="10577" y="316763"/>
                    <a:pt x="16826" y="258394"/>
                    <a:pt x="15073" y="200025"/>
                  </a:cubicBezTo>
                  <a:cubicBezTo>
                    <a:pt x="15911" y="154457"/>
                    <a:pt x="36180" y="102413"/>
                    <a:pt x="6386" y="61951"/>
                  </a:cubicBezTo>
                  <a:cubicBezTo>
                    <a:pt x="-7101" y="45720"/>
                    <a:pt x="4481" y="25603"/>
                    <a:pt x="7605" y="7849"/>
                  </a:cubicBezTo>
                  <a:close/>
                </a:path>
              </a:pathLst>
            </a:custGeom>
            <a:grpFill/>
            <a:ln w="762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978D5F7D-2576-4F9B-AB44-F4A51B51C687}"/>
                </a:ext>
              </a:extLst>
            </p:cNvPr>
            <p:cNvSpPr/>
            <p:nvPr/>
          </p:nvSpPr>
          <p:spPr>
            <a:xfrm>
              <a:off x="6731660" y="1916811"/>
              <a:ext cx="160773" cy="235366"/>
            </a:xfrm>
            <a:custGeom>
              <a:avLst/>
              <a:gdLst>
                <a:gd name="connsiteX0" fmla="*/ 26670 w 160773"/>
                <a:gd name="connsiteY0" fmla="*/ 1219 h 235366"/>
                <a:gd name="connsiteX1" fmla="*/ 46939 w 160773"/>
                <a:gd name="connsiteY1" fmla="*/ 0 h 235366"/>
                <a:gd name="connsiteX2" fmla="*/ 104394 w 160773"/>
                <a:gd name="connsiteY2" fmla="*/ 66980 h 235366"/>
                <a:gd name="connsiteX3" fmla="*/ 159563 w 160773"/>
                <a:gd name="connsiteY3" fmla="*/ 193929 h 235366"/>
                <a:gd name="connsiteX4" fmla="*/ 131598 w 160773"/>
                <a:gd name="connsiteY4" fmla="*/ 233553 h 235366"/>
                <a:gd name="connsiteX5" fmla="*/ 90602 w 160773"/>
                <a:gd name="connsiteY5" fmla="*/ 235229 h 235366"/>
                <a:gd name="connsiteX6" fmla="*/ 64161 w 160773"/>
                <a:gd name="connsiteY6" fmla="*/ 206959 h 235366"/>
                <a:gd name="connsiteX7" fmla="*/ 47778 w 160773"/>
                <a:gd name="connsiteY7" fmla="*/ 180213 h 235366"/>
                <a:gd name="connsiteX8" fmla="*/ 44958 w 160773"/>
                <a:gd name="connsiteY8" fmla="*/ 163144 h 235366"/>
                <a:gd name="connsiteX9" fmla="*/ 32690 w 160773"/>
                <a:gd name="connsiteY9" fmla="*/ 134112 h 235366"/>
                <a:gd name="connsiteX10" fmla="*/ 21794 w 160773"/>
                <a:gd name="connsiteY10" fmla="*/ 88087 h 235366"/>
                <a:gd name="connsiteX11" fmla="*/ 0 w 160773"/>
                <a:gd name="connsiteY11" fmla="*/ 42824 h 235366"/>
                <a:gd name="connsiteX12" fmla="*/ 26670 w 160773"/>
                <a:gd name="connsiteY12" fmla="*/ 1219 h 23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0773" h="235366">
                  <a:moveTo>
                    <a:pt x="26670" y="1219"/>
                  </a:moveTo>
                  <a:cubicBezTo>
                    <a:pt x="33376" y="838"/>
                    <a:pt x="40158" y="381"/>
                    <a:pt x="46939" y="0"/>
                  </a:cubicBezTo>
                  <a:cubicBezTo>
                    <a:pt x="72543" y="16154"/>
                    <a:pt x="88087" y="42291"/>
                    <a:pt x="104394" y="66980"/>
                  </a:cubicBezTo>
                  <a:cubicBezTo>
                    <a:pt x="124435" y="108204"/>
                    <a:pt x="168631" y="143942"/>
                    <a:pt x="159563" y="193929"/>
                  </a:cubicBezTo>
                  <a:cubicBezTo>
                    <a:pt x="156286" y="210160"/>
                    <a:pt x="144780" y="224104"/>
                    <a:pt x="131598" y="233553"/>
                  </a:cubicBezTo>
                  <a:cubicBezTo>
                    <a:pt x="118110" y="236372"/>
                    <a:pt x="104166" y="235001"/>
                    <a:pt x="90602" y="235229"/>
                  </a:cubicBezTo>
                  <a:cubicBezTo>
                    <a:pt x="81839" y="225704"/>
                    <a:pt x="73000" y="216332"/>
                    <a:pt x="64161" y="206959"/>
                  </a:cubicBezTo>
                  <a:cubicBezTo>
                    <a:pt x="58674" y="198044"/>
                    <a:pt x="53188" y="189128"/>
                    <a:pt x="47778" y="180213"/>
                  </a:cubicBezTo>
                  <a:cubicBezTo>
                    <a:pt x="47016" y="175946"/>
                    <a:pt x="45644" y="167411"/>
                    <a:pt x="44958" y="163144"/>
                  </a:cubicBezTo>
                  <a:cubicBezTo>
                    <a:pt x="40691" y="153543"/>
                    <a:pt x="36652" y="143713"/>
                    <a:pt x="32690" y="134112"/>
                  </a:cubicBezTo>
                  <a:cubicBezTo>
                    <a:pt x="29489" y="118643"/>
                    <a:pt x="25527" y="103327"/>
                    <a:pt x="21794" y="88087"/>
                  </a:cubicBezTo>
                  <a:cubicBezTo>
                    <a:pt x="13183" y="73685"/>
                    <a:pt x="5639" y="58598"/>
                    <a:pt x="0" y="42824"/>
                  </a:cubicBezTo>
                  <a:cubicBezTo>
                    <a:pt x="9449" y="29337"/>
                    <a:pt x="18136" y="15316"/>
                    <a:pt x="26670" y="1219"/>
                  </a:cubicBezTo>
                  <a:close/>
                </a:path>
              </a:pathLst>
            </a:custGeom>
            <a:grpFill/>
            <a:ln w="7620"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3E75DDA3-EED9-46B1-A13C-4129B5CDCE50}"/>
                </a:ext>
              </a:extLst>
            </p:cNvPr>
            <p:cNvSpPr/>
            <p:nvPr/>
          </p:nvSpPr>
          <p:spPr>
            <a:xfrm>
              <a:off x="4201667" y="2044065"/>
              <a:ext cx="679732" cy="910247"/>
            </a:xfrm>
            <a:custGeom>
              <a:avLst/>
              <a:gdLst>
                <a:gd name="connsiteX0" fmla="*/ 188138 w 679732"/>
                <a:gd name="connsiteY0" fmla="*/ 3734 h 910247"/>
                <a:gd name="connsiteX1" fmla="*/ 229896 w 679732"/>
                <a:gd name="connsiteY1" fmla="*/ 0 h 910247"/>
                <a:gd name="connsiteX2" fmla="*/ 228371 w 679732"/>
                <a:gd name="connsiteY2" fmla="*/ 10134 h 910247"/>
                <a:gd name="connsiteX3" fmla="*/ 237516 w 679732"/>
                <a:gd name="connsiteY3" fmla="*/ 9601 h 910247"/>
                <a:gd name="connsiteX4" fmla="*/ 222580 w 679732"/>
                <a:gd name="connsiteY4" fmla="*/ 142875 h 910247"/>
                <a:gd name="connsiteX5" fmla="*/ 230429 w 679732"/>
                <a:gd name="connsiteY5" fmla="*/ 204216 h 910247"/>
                <a:gd name="connsiteX6" fmla="*/ 263042 w 679732"/>
                <a:gd name="connsiteY6" fmla="*/ 177241 h 910247"/>
                <a:gd name="connsiteX7" fmla="*/ 343510 w 679732"/>
                <a:gd name="connsiteY7" fmla="*/ 253670 h 910247"/>
                <a:gd name="connsiteX8" fmla="*/ 480060 w 679732"/>
                <a:gd name="connsiteY8" fmla="*/ 397154 h 910247"/>
                <a:gd name="connsiteX9" fmla="*/ 607924 w 679732"/>
                <a:gd name="connsiteY9" fmla="*/ 514502 h 910247"/>
                <a:gd name="connsiteX10" fmla="*/ 679247 w 679732"/>
                <a:gd name="connsiteY10" fmla="*/ 582244 h 910247"/>
                <a:gd name="connsiteX11" fmla="*/ 679628 w 679732"/>
                <a:gd name="connsiteY11" fmla="*/ 636803 h 910247"/>
                <a:gd name="connsiteX12" fmla="*/ 561366 w 679732"/>
                <a:gd name="connsiteY12" fmla="*/ 611657 h 910247"/>
                <a:gd name="connsiteX13" fmla="*/ 548640 w 679732"/>
                <a:gd name="connsiteY13" fmla="*/ 613181 h 910247"/>
                <a:gd name="connsiteX14" fmla="*/ 549402 w 679732"/>
                <a:gd name="connsiteY14" fmla="*/ 589255 h 910247"/>
                <a:gd name="connsiteX15" fmla="*/ 595808 w 679732"/>
                <a:gd name="connsiteY15" fmla="*/ 586892 h 910247"/>
                <a:gd name="connsiteX16" fmla="*/ 558241 w 679732"/>
                <a:gd name="connsiteY16" fmla="*/ 535457 h 910247"/>
                <a:gd name="connsiteX17" fmla="*/ 467106 w 679732"/>
                <a:gd name="connsiteY17" fmla="*/ 449809 h 910247"/>
                <a:gd name="connsiteX18" fmla="*/ 426720 w 679732"/>
                <a:gd name="connsiteY18" fmla="*/ 412166 h 910247"/>
                <a:gd name="connsiteX19" fmla="*/ 278206 w 679732"/>
                <a:gd name="connsiteY19" fmla="*/ 254356 h 910247"/>
                <a:gd name="connsiteX20" fmla="*/ 242621 w 679732"/>
                <a:gd name="connsiteY20" fmla="*/ 251155 h 910247"/>
                <a:gd name="connsiteX21" fmla="*/ 252603 w 679732"/>
                <a:gd name="connsiteY21" fmla="*/ 314173 h 910247"/>
                <a:gd name="connsiteX22" fmla="*/ 260756 w 679732"/>
                <a:gd name="connsiteY22" fmla="*/ 313106 h 910247"/>
                <a:gd name="connsiteX23" fmla="*/ 260223 w 679732"/>
                <a:gd name="connsiteY23" fmla="*/ 320116 h 910247"/>
                <a:gd name="connsiteX24" fmla="*/ 395707 w 679732"/>
                <a:gd name="connsiteY24" fmla="*/ 405765 h 910247"/>
                <a:gd name="connsiteX25" fmla="*/ 396469 w 679732"/>
                <a:gd name="connsiteY25" fmla="*/ 449428 h 910247"/>
                <a:gd name="connsiteX26" fmla="*/ 389153 w 679732"/>
                <a:gd name="connsiteY26" fmla="*/ 411328 h 910247"/>
                <a:gd name="connsiteX27" fmla="*/ 366827 w 679732"/>
                <a:gd name="connsiteY27" fmla="*/ 460248 h 910247"/>
                <a:gd name="connsiteX28" fmla="*/ 365836 w 679732"/>
                <a:gd name="connsiteY28" fmla="*/ 468478 h 910247"/>
                <a:gd name="connsiteX29" fmla="*/ 326441 w 679732"/>
                <a:gd name="connsiteY29" fmla="*/ 457962 h 910247"/>
                <a:gd name="connsiteX30" fmla="*/ 345034 w 679732"/>
                <a:gd name="connsiteY30" fmla="*/ 523799 h 910247"/>
                <a:gd name="connsiteX31" fmla="*/ 334747 w 679732"/>
                <a:gd name="connsiteY31" fmla="*/ 560908 h 910247"/>
                <a:gd name="connsiteX32" fmla="*/ 284531 w 679732"/>
                <a:gd name="connsiteY32" fmla="*/ 516865 h 910247"/>
                <a:gd name="connsiteX33" fmla="*/ 272491 w 679732"/>
                <a:gd name="connsiteY33" fmla="*/ 472592 h 910247"/>
                <a:gd name="connsiteX34" fmla="*/ 242621 w 679732"/>
                <a:gd name="connsiteY34" fmla="*/ 385801 h 910247"/>
                <a:gd name="connsiteX35" fmla="*/ 227152 w 679732"/>
                <a:gd name="connsiteY35" fmla="*/ 340233 h 910247"/>
                <a:gd name="connsiteX36" fmla="*/ 206197 w 679732"/>
                <a:gd name="connsiteY36" fmla="*/ 274853 h 910247"/>
                <a:gd name="connsiteX37" fmla="*/ 196520 w 679732"/>
                <a:gd name="connsiteY37" fmla="*/ 276377 h 910247"/>
                <a:gd name="connsiteX38" fmla="*/ 199568 w 679732"/>
                <a:gd name="connsiteY38" fmla="*/ 261214 h 910247"/>
                <a:gd name="connsiteX39" fmla="*/ 185471 w 679732"/>
                <a:gd name="connsiteY39" fmla="*/ 262661 h 910247"/>
                <a:gd name="connsiteX40" fmla="*/ 182423 w 679732"/>
                <a:gd name="connsiteY40" fmla="*/ 312420 h 910247"/>
                <a:gd name="connsiteX41" fmla="*/ 174879 w 679732"/>
                <a:gd name="connsiteY41" fmla="*/ 417043 h 910247"/>
                <a:gd name="connsiteX42" fmla="*/ 182118 w 679732"/>
                <a:gd name="connsiteY42" fmla="*/ 514502 h 910247"/>
                <a:gd name="connsiteX43" fmla="*/ 189509 w 679732"/>
                <a:gd name="connsiteY43" fmla="*/ 567385 h 910247"/>
                <a:gd name="connsiteX44" fmla="*/ 234620 w 679732"/>
                <a:gd name="connsiteY44" fmla="*/ 692048 h 910247"/>
                <a:gd name="connsiteX45" fmla="*/ 309601 w 679732"/>
                <a:gd name="connsiteY45" fmla="*/ 775335 h 910247"/>
                <a:gd name="connsiteX46" fmla="*/ 326822 w 679732"/>
                <a:gd name="connsiteY46" fmla="*/ 821055 h 910247"/>
                <a:gd name="connsiteX47" fmla="*/ 327660 w 679732"/>
                <a:gd name="connsiteY47" fmla="*/ 889787 h 910247"/>
                <a:gd name="connsiteX48" fmla="*/ 310058 w 679732"/>
                <a:gd name="connsiteY48" fmla="*/ 909218 h 910247"/>
                <a:gd name="connsiteX49" fmla="*/ 193167 w 679732"/>
                <a:gd name="connsiteY49" fmla="*/ 838810 h 910247"/>
                <a:gd name="connsiteX50" fmla="*/ 73000 w 679732"/>
                <a:gd name="connsiteY50" fmla="*/ 691591 h 910247"/>
                <a:gd name="connsiteX51" fmla="*/ 0 w 679732"/>
                <a:gd name="connsiteY51" fmla="*/ 632689 h 910247"/>
                <a:gd name="connsiteX52" fmla="*/ 305 w 679732"/>
                <a:gd name="connsiteY52" fmla="*/ 590931 h 910247"/>
                <a:gd name="connsiteX53" fmla="*/ 44044 w 679732"/>
                <a:gd name="connsiteY53" fmla="*/ 559537 h 910247"/>
                <a:gd name="connsiteX54" fmla="*/ 89611 w 679732"/>
                <a:gd name="connsiteY54" fmla="*/ 558775 h 910247"/>
                <a:gd name="connsiteX55" fmla="*/ 114376 w 679732"/>
                <a:gd name="connsiteY55" fmla="*/ 587197 h 910247"/>
                <a:gd name="connsiteX56" fmla="*/ 124435 w 679732"/>
                <a:gd name="connsiteY56" fmla="*/ 668274 h 910247"/>
                <a:gd name="connsiteX57" fmla="*/ 151105 w 679732"/>
                <a:gd name="connsiteY57" fmla="*/ 703097 h 910247"/>
                <a:gd name="connsiteX58" fmla="*/ 229591 w 679732"/>
                <a:gd name="connsiteY58" fmla="*/ 807111 h 910247"/>
                <a:gd name="connsiteX59" fmla="*/ 229591 w 679732"/>
                <a:gd name="connsiteY59" fmla="*/ 767715 h 910247"/>
                <a:gd name="connsiteX60" fmla="*/ 177470 w 679732"/>
                <a:gd name="connsiteY60" fmla="*/ 670103 h 910247"/>
                <a:gd name="connsiteX61" fmla="*/ 170307 w 679732"/>
                <a:gd name="connsiteY61" fmla="*/ 646786 h 910247"/>
                <a:gd name="connsiteX62" fmla="*/ 162992 w 679732"/>
                <a:gd name="connsiteY62" fmla="*/ 603123 h 910247"/>
                <a:gd name="connsiteX63" fmla="*/ 154076 w 679732"/>
                <a:gd name="connsiteY63" fmla="*/ 585673 h 910247"/>
                <a:gd name="connsiteX64" fmla="*/ 146380 w 679732"/>
                <a:gd name="connsiteY64" fmla="*/ 517246 h 910247"/>
                <a:gd name="connsiteX65" fmla="*/ 146456 w 679732"/>
                <a:gd name="connsiteY65" fmla="*/ 254813 h 910247"/>
                <a:gd name="connsiteX66" fmla="*/ 155067 w 679732"/>
                <a:gd name="connsiteY66" fmla="*/ 165278 h 910247"/>
                <a:gd name="connsiteX67" fmla="*/ 170841 w 679732"/>
                <a:gd name="connsiteY67" fmla="*/ 33071 h 910247"/>
                <a:gd name="connsiteX68" fmla="*/ 188138 w 679732"/>
                <a:gd name="connsiteY68" fmla="*/ 3734 h 91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9732" h="910247">
                  <a:moveTo>
                    <a:pt x="188138" y="3734"/>
                  </a:moveTo>
                  <a:cubicBezTo>
                    <a:pt x="202006" y="2134"/>
                    <a:pt x="215951" y="991"/>
                    <a:pt x="229896" y="0"/>
                  </a:cubicBezTo>
                  <a:lnTo>
                    <a:pt x="228371" y="10134"/>
                  </a:lnTo>
                  <a:lnTo>
                    <a:pt x="237516" y="9601"/>
                  </a:lnTo>
                  <a:cubicBezTo>
                    <a:pt x="241630" y="54864"/>
                    <a:pt x="227000" y="98298"/>
                    <a:pt x="222580" y="142875"/>
                  </a:cubicBezTo>
                  <a:cubicBezTo>
                    <a:pt x="222276" y="163297"/>
                    <a:pt x="217780" y="186385"/>
                    <a:pt x="230429" y="204216"/>
                  </a:cubicBezTo>
                  <a:cubicBezTo>
                    <a:pt x="241326" y="195224"/>
                    <a:pt x="252222" y="186309"/>
                    <a:pt x="263042" y="177241"/>
                  </a:cubicBezTo>
                  <a:cubicBezTo>
                    <a:pt x="299999" y="191110"/>
                    <a:pt x="314630" y="229819"/>
                    <a:pt x="343510" y="253670"/>
                  </a:cubicBezTo>
                  <a:cubicBezTo>
                    <a:pt x="392811" y="297942"/>
                    <a:pt x="433349" y="350596"/>
                    <a:pt x="480060" y="397154"/>
                  </a:cubicBezTo>
                  <a:cubicBezTo>
                    <a:pt x="530047" y="428092"/>
                    <a:pt x="561975" y="478841"/>
                    <a:pt x="607924" y="514502"/>
                  </a:cubicBezTo>
                  <a:cubicBezTo>
                    <a:pt x="633527" y="535076"/>
                    <a:pt x="656844" y="558241"/>
                    <a:pt x="679247" y="582244"/>
                  </a:cubicBezTo>
                  <a:cubicBezTo>
                    <a:pt x="679704" y="600380"/>
                    <a:pt x="679856" y="618592"/>
                    <a:pt x="679628" y="636803"/>
                  </a:cubicBezTo>
                  <a:cubicBezTo>
                    <a:pt x="638861" y="636956"/>
                    <a:pt x="595808" y="636803"/>
                    <a:pt x="561366" y="611657"/>
                  </a:cubicBezTo>
                  <a:cubicBezTo>
                    <a:pt x="558165" y="612038"/>
                    <a:pt x="551841" y="612801"/>
                    <a:pt x="548640" y="613181"/>
                  </a:cubicBezTo>
                  <a:cubicBezTo>
                    <a:pt x="548869" y="605181"/>
                    <a:pt x="549097" y="597256"/>
                    <a:pt x="549402" y="589255"/>
                  </a:cubicBezTo>
                  <a:cubicBezTo>
                    <a:pt x="564871" y="588645"/>
                    <a:pt x="580339" y="587883"/>
                    <a:pt x="595808" y="586892"/>
                  </a:cubicBezTo>
                  <a:cubicBezTo>
                    <a:pt x="592531" y="564261"/>
                    <a:pt x="572872" y="550774"/>
                    <a:pt x="558241" y="535457"/>
                  </a:cubicBezTo>
                  <a:cubicBezTo>
                    <a:pt x="528142" y="506654"/>
                    <a:pt x="501015" y="474345"/>
                    <a:pt x="467106" y="449809"/>
                  </a:cubicBezTo>
                  <a:cubicBezTo>
                    <a:pt x="452247" y="438836"/>
                    <a:pt x="438226" y="426568"/>
                    <a:pt x="426720" y="412166"/>
                  </a:cubicBezTo>
                  <a:cubicBezTo>
                    <a:pt x="383057" y="354254"/>
                    <a:pt x="325222" y="309296"/>
                    <a:pt x="278206" y="254356"/>
                  </a:cubicBezTo>
                  <a:cubicBezTo>
                    <a:pt x="266319" y="253136"/>
                    <a:pt x="254432" y="252070"/>
                    <a:pt x="242621" y="251155"/>
                  </a:cubicBezTo>
                  <a:cubicBezTo>
                    <a:pt x="241783" y="272644"/>
                    <a:pt x="245974" y="293827"/>
                    <a:pt x="252603" y="314173"/>
                  </a:cubicBezTo>
                  <a:lnTo>
                    <a:pt x="260756" y="313106"/>
                  </a:lnTo>
                  <a:lnTo>
                    <a:pt x="260223" y="320116"/>
                  </a:lnTo>
                  <a:cubicBezTo>
                    <a:pt x="313487" y="333680"/>
                    <a:pt x="352577" y="374371"/>
                    <a:pt x="395707" y="405765"/>
                  </a:cubicBezTo>
                  <a:cubicBezTo>
                    <a:pt x="397536" y="420167"/>
                    <a:pt x="395935" y="434873"/>
                    <a:pt x="396469" y="449428"/>
                  </a:cubicBezTo>
                  <a:cubicBezTo>
                    <a:pt x="394564" y="436626"/>
                    <a:pt x="392811" y="423748"/>
                    <a:pt x="389153" y="411328"/>
                  </a:cubicBezTo>
                  <a:cubicBezTo>
                    <a:pt x="389916" y="431216"/>
                    <a:pt x="395707" y="462001"/>
                    <a:pt x="366827" y="460248"/>
                  </a:cubicBezTo>
                  <a:lnTo>
                    <a:pt x="365836" y="468478"/>
                  </a:lnTo>
                  <a:cubicBezTo>
                    <a:pt x="352654" y="464972"/>
                    <a:pt x="339547" y="461467"/>
                    <a:pt x="326441" y="457962"/>
                  </a:cubicBezTo>
                  <a:cubicBezTo>
                    <a:pt x="322478" y="483108"/>
                    <a:pt x="345796" y="499720"/>
                    <a:pt x="345034" y="523799"/>
                  </a:cubicBezTo>
                  <a:cubicBezTo>
                    <a:pt x="347091" y="537286"/>
                    <a:pt x="340462" y="549250"/>
                    <a:pt x="334747" y="560908"/>
                  </a:cubicBezTo>
                  <a:cubicBezTo>
                    <a:pt x="306857" y="562508"/>
                    <a:pt x="294589" y="538353"/>
                    <a:pt x="284531" y="516865"/>
                  </a:cubicBezTo>
                  <a:cubicBezTo>
                    <a:pt x="280873" y="502006"/>
                    <a:pt x="276606" y="487299"/>
                    <a:pt x="272491" y="472592"/>
                  </a:cubicBezTo>
                  <a:cubicBezTo>
                    <a:pt x="261442" y="444094"/>
                    <a:pt x="252146" y="414833"/>
                    <a:pt x="242621" y="385801"/>
                  </a:cubicBezTo>
                  <a:cubicBezTo>
                    <a:pt x="236220" y="371018"/>
                    <a:pt x="230810" y="355930"/>
                    <a:pt x="227152" y="340233"/>
                  </a:cubicBezTo>
                  <a:cubicBezTo>
                    <a:pt x="217399" y="319354"/>
                    <a:pt x="212751" y="296799"/>
                    <a:pt x="206197" y="274853"/>
                  </a:cubicBezTo>
                  <a:lnTo>
                    <a:pt x="196520" y="276377"/>
                  </a:lnTo>
                  <a:cubicBezTo>
                    <a:pt x="197282" y="272567"/>
                    <a:pt x="198806" y="265024"/>
                    <a:pt x="199568" y="261214"/>
                  </a:cubicBezTo>
                  <a:cubicBezTo>
                    <a:pt x="196063" y="261595"/>
                    <a:pt x="189052" y="262281"/>
                    <a:pt x="185471" y="262661"/>
                  </a:cubicBezTo>
                  <a:cubicBezTo>
                    <a:pt x="184556" y="279197"/>
                    <a:pt x="183642" y="295808"/>
                    <a:pt x="182423" y="312420"/>
                  </a:cubicBezTo>
                  <a:cubicBezTo>
                    <a:pt x="173279" y="346481"/>
                    <a:pt x="175793" y="382143"/>
                    <a:pt x="174879" y="417043"/>
                  </a:cubicBezTo>
                  <a:cubicBezTo>
                    <a:pt x="176860" y="449504"/>
                    <a:pt x="173431" y="482727"/>
                    <a:pt x="182118" y="514502"/>
                  </a:cubicBezTo>
                  <a:cubicBezTo>
                    <a:pt x="183413" y="532257"/>
                    <a:pt x="184556" y="550164"/>
                    <a:pt x="189509" y="567385"/>
                  </a:cubicBezTo>
                  <a:cubicBezTo>
                    <a:pt x="200025" y="610362"/>
                    <a:pt x="210160" y="654329"/>
                    <a:pt x="234620" y="692048"/>
                  </a:cubicBezTo>
                  <a:cubicBezTo>
                    <a:pt x="256794" y="722224"/>
                    <a:pt x="284150" y="747979"/>
                    <a:pt x="309601" y="775335"/>
                  </a:cubicBezTo>
                  <a:cubicBezTo>
                    <a:pt x="321564" y="787527"/>
                    <a:pt x="321640" y="805739"/>
                    <a:pt x="326822" y="821055"/>
                  </a:cubicBezTo>
                  <a:cubicBezTo>
                    <a:pt x="328117" y="843915"/>
                    <a:pt x="328651" y="866851"/>
                    <a:pt x="327660" y="889787"/>
                  </a:cubicBezTo>
                  <a:cubicBezTo>
                    <a:pt x="321716" y="896188"/>
                    <a:pt x="315849" y="902665"/>
                    <a:pt x="310058" y="909218"/>
                  </a:cubicBezTo>
                  <a:cubicBezTo>
                    <a:pt x="259156" y="917601"/>
                    <a:pt x="222961" y="873023"/>
                    <a:pt x="193167" y="838810"/>
                  </a:cubicBezTo>
                  <a:cubicBezTo>
                    <a:pt x="154153" y="788899"/>
                    <a:pt x="112700" y="740969"/>
                    <a:pt x="73000" y="691591"/>
                  </a:cubicBezTo>
                  <a:cubicBezTo>
                    <a:pt x="52959" y="666902"/>
                    <a:pt x="22936" y="654025"/>
                    <a:pt x="0" y="632689"/>
                  </a:cubicBezTo>
                  <a:cubicBezTo>
                    <a:pt x="0" y="618744"/>
                    <a:pt x="76" y="604799"/>
                    <a:pt x="305" y="590931"/>
                  </a:cubicBezTo>
                  <a:cubicBezTo>
                    <a:pt x="15316" y="581025"/>
                    <a:pt x="30023" y="570738"/>
                    <a:pt x="44044" y="559537"/>
                  </a:cubicBezTo>
                  <a:cubicBezTo>
                    <a:pt x="59055" y="557479"/>
                    <a:pt x="74676" y="554355"/>
                    <a:pt x="89611" y="558775"/>
                  </a:cubicBezTo>
                  <a:cubicBezTo>
                    <a:pt x="98603" y="567538"/>
                    <a:pt x="106299" y="577596"/>
                    <a:pt x="114376" y="587197"/>
                  </a:cubicBezTo>
                  <a:cubicBezTo>
                    <a:pt x="116815" y="614324"/>
                    <a:pt x="113767" y="642518"/>
                    <a:pt x="124435" y="668274"/>
                  </a:cubicBezTo>
                  <a:cubicBezTo>
                    <a:pt x="133807" y="679476"/>
                    <a:pt x="142570" y="691210"/>
                    <a:pt x="151105" y="703097"/>
                  </a:cubicBezTo>
                  <a:cubicBezTo>
                    <a:pt x="174269" y="740054"/>
                    <a:pt x="209398" y="768172"/>
                    <a:pt x="229591" y="807111"/>
                  </a:cubicBezTo>
                  <a:cubicBezTo>
                    <a:pt x="229514" y="793852"/>
                    <a:pt x="229667" y="780898"/>
                    <a:pt x="229591" y="767715"/>
                  </a:cubicBezTo>
                  <a:cubicBezTo>
                    <a:pt x="207340" y="738149"/>
                    <a:pt x="188366" y="705688"/>
                    <a:pt x="177470" y="670103"/>
                  </a:cubicBezTo>
                  <a:cubicBezTo>
                    <a:pt x="175184" y="662254"/>
                    <a:pt x="172746" y="654482"/>
                    <a:pt x="170307" y="646786"/>
                  </a:cubicBezTo>
                  <a:cubicBezTo>
                    <a:pt x="168402" y="632155"/>
                    <a:pt x="166268" y="617525"/>
                    <a:pt x="162992" y="603123"/>
                  </a:cubicBezTo>
                  <a:cubicBezTo>
                    <a:pt x="160020" y="597256"/>
                    <a:pt x="157124" y="591388"/>
                    <a:pt x="154076" y="585673"/>
                  </a:cubicBezTo>
                  <a:cubicBezTo>
                    <a:pt x="152933" y="562737"/>
                    <a:pt x="155448" y="538886"/>
                    <a:pt x="146380" y="517246"/>
                  </a:cubicBezTo>
                  <a:cubicBezTo>
                    <a:pt x="140741" y="429921"/>
                    <a:pt x="140818" y="342138"/>
                    <a:pt x="146456" y="254813"/>
                  </a:cubicBezTo>
                  <a:cubicBezTo>
                    <a:pt x="156210" y="225857"/>
                    <a:pt x="150724" y="194996"/>
                    <a:pt x="155067" y="165278"/>
                  </a:cubicBezTo>
                  <a:cubicBezTo>
                    <a:pt x="164211" y="121615"/>
                    <a:pt x="157201" y="76124"/>
                    <a:pt x="170841" y="33071"/>
                  </a:cubicBezTo>
                  <a:cubicBezTo>
                    <a:pt x="176860" y="23393"/>
                    <a:pt x="182575" y="13640"/>
                    <a:pt x="188138" y="3734"/>
                  </a:cubicBezTo>
                  <a:close/>
                </a:path>
              </a:pathLst>
            </a:custGeom>
            <a:grpFill/>
            <a:ln w="7620"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269EFA8E-1F25-460A-8929-4EF3BDAF0036}"/>
                </a:ext>
              </a:extLst>
            </p:cNvPr>
            <p:cNvSpPr/>
            <p:nvPr/>
          </p:nvSpPr>
          <p:spPr>
            <a:xfrm>
              <a:off x="4668989" y="2120813"/>
              <a:ext cx="2727558" cy="2920502"/>
            </a:xfrm>
            <a:custGeom>
              <a:avLst/>
              <a:gdLst>
                <a:gd name="connsiteX0" fmla="*/ 1232853 w 2727558"/>
                <a:gd name="connsiteY0" fmla="*/ 1738 h 2920502"/>
                <a:gd name="connsiteX1" fmla="*/ 1499095 w 2727558"/>
                <a:gd name="connsiteY1" fmla="*/ 1814 h 2920502"/>
                <a:gd name="connsiteX2" fmla="*/ 1499705 w 2727558"/>
                <a:gd name="connsiteY2" fmla="*/ 8291 h 2920502"/>
                <a:gd name="connsiteX3" fmla="*/ 1564170 w 2727558"/>
                <a:gd name="connsiteY3" fmla="*/ 11339 h 2920502"/>
                <a:gd name="connsiteX4" fmla="*/ 1748650 w 2727558"/>
                <a:gd name="connsiteY4" fmla="*/ 55992 h 2920502"/>
                <a:gd name="connsiteX5" fmla="*/ 1778140 w 2727558"/>
                <a:gd name="connsiteY5" fmla="*/ 64374 h 2920502"/>
                <a:gd name="connsiteX6" fmla="*/ 1806867 w 2727558"/>
                <a:gd name="connsiteY6" fmla="*/ 75499 h 2920502"/>
                <a:gd name="connsiteX7" fmla="*/ 1831023 w 2727558"/>
                <a:gd name="connsiteY7" fmla="*/ 84262 h 2920502"/>
                <a:gd name="connsiteX8" fmla="*/ 1841462 w 2727558"/>
                <a:gd name="connsiteY8" fmla="*/ 83729 h 2920502"/>
                <a:gd name="connsiteX9" fmla="*/ 1842605 w 2727558"/>
                <a:gd name="connsiteY9" fmla="*/ 91349 h 2920502"/>
                <a:gd name="connsiteX10" fmla="*/ 1879715 w 2727558"/>
                <a:gd name="connsiteY10" fmla="*/ 101331 h 2920502"/>
                <a:gd name="connsiteX11" fmla="*/ 1880629 w 2727558"/>
                <a:gd name="connsiteY11" fmla="*/ 106970 h 2920502"/>
                <a:gd name="connsiteX12" fmla="*/ 1900060 w 2727558"/>
                <a:gd name="connsiteY12" fmla="*/ 112456 h 2920502"/>
                <a:gd name="connsiteX13" fmla="*/ 1998053 w 2727558"/>
                <a:gd name="connsiteY13" fmla="*/ 163815 h 2920502"/>
                <a:gd name="connsiteX14" fmla="*/ 2063052 w 2727558"/>
                <a:gd name="connsiteY14" fmla="*/ 201077 h 2920502"/>
                <a:gd name="connsiteX15" fmla="*/ 2288223 w 2727558"/>
                <a:gd name="connsiteY15" fmla="*/ 378928 h 2920502"/>
                <a:gd name="connsiteX16" fmla="*/ 2372728 w 2727558"/>
                <a:gd name="connsiteY16" fmla="*/ 470444 h 2920502"/>
                <a:gd name="connsiteX17" fmla="*/ 2587155 w 2727558"/>
                <a:gd name="connsiteY17" fmla="*/ 804657 h 2920502"/>
                <a:gd name="connsiteX18" fmla="*/ 2594394 w 2727558"/>
                <a:gd name="connsiteY18" fmla="*/ 819821 h 2920502"/>
                <a:gd name="connsiteX19" fmla="*/ 2617559 w 2727558"/>
                <a:gd name="connsiteY19" fmla="*/ 872323 h 2920502"/>
                <a:gd name="connsiteX20" fmla="*/ 2632571 w 2727558"/>
                <a:gd name="connsiteY20" fmla="*/ 911261 h 2920502"/>
                <a:gd name="connsiteX21" fmla="*/ 2656040 w 2727558"/>
                <a:gd name="connsiteY21" fmla="*/ 978545 h 2920502"/>
                <a:gd name="connsiteX22" fmla="*/ 2693378 w 2727558"/>
                <a:gd name="connsiteY22" fmla="*/ 1116925 h 2920502"/>
                <a:gd name="connsiteX23" fmla="*/ 2705799 w 2727558"/>
                <a:gd name="connsiteY23" fmla="*/ 1186572 h 2920502"/>
                <a:gd name="connsiteX24" fmla="*/ 2725382 w 2727558"/>
                <a:gd name="connsiteY24" fmla="*/ 1323198 h 2920502"/>
                <a:gd name="connsiteX25" fmla="*/ 2726297 w 2727558"/>
                <a:gd name="connsiteY25" fmla="*/ 1557208 h 2920502"/>
                <a:gd name="connsiteX26" fmla="*/ 2716467 w 2727558"/>
                <a:gd name="connsiteY26" fmla="*/ 1674023 h 2920502"/>
                <a:gd name="connsiteX27" fmla="*/ 2710447 w 2727558"/>
                <a:gd name="connsiteY27" fmla="*/ 1722791 h 2920502"/>
                <a:gd name="connsiteX28" fmla="*/ 2703741 w 2727558"/>
                <a:gd name="connsiteY28" fmla="*/ 1723782 h 2920502"/>
                <a:gd name="connsiteX29" fmla="*/ 2702217 w 2727558"/>
                <a:gd name="connsiteY29" fmla="*/ 1758834 h 2920502"/>
                <a:gd name="connsiteX30" fmla="*/ 2675319 w 2727558"/>
                <a:gd name="connsiteY30" fmla="*/ 1864676 h 2920502"/>
                <a:gd name="connsiteX31" fmla="*/ 2658707 w 2727558"/>
                <a:gd name="connsiteY31" fmla="*/ 1917177 h 2920502"/>
                <a:gd name="connsiteX32" fmla="*/ 2655659 w 2727558"/>
                <a:gd name="connsiteY32" fmla="*/ 1933331 h 2920502"/>
                <a:gd name="connsiteX33" fmla="*/ 2647887 w 2727558"/>
                <a:gd name="connsiteY33" fmla="*/ 1956877 h 2920502"/>
                <a:gd name="connsiteX34" fmla="*/ 2614054 w 2727558"/>
                <a:gd name="connsiteY34" fmla="*/ 2046260 h 2920502"/>
                <a:gd name="connsiteX35" fmla="*/ 2575192 w 2727558"/>
                <a:gd name="connsiteY35" fmla="*/ 2129242 h 2920502"/>
                <a:gd name="connsiteX36" fmla="*/ 2571611 w 2727558"/>
                <a:gd name="connsiteY36" fmla="*/ 2142577 h 2920502"/>
                <a:gd name="connsiteX37" fmla="*/ 2418601 w 2727558"/>
                <a:gd name="connsiteY37" fmla="*/ 2382988 h 2920502"/>
                <a:gd name="connsiteX38" fmla="*/ 2086826 w 2727558"/>
                <a:gd name="connsiteY38" fmla="*/ 2693351 h 2920502"/>
                <a:gd name="connsiteX39" fmla="*/ 2072044 w 2727558"/>
                <a:gd name="connsiteY39" fmla="*/ 2704095 h 2920502"/>
                <a:gd name="connsiteX40" fmla="*/ 1936941 w 2727558"/>
                <a:gd name="connsiteY40" fmla="*/ 2777399 h 2920502"/>
                <a:gd name="connsiteX41" fmla="*/ 1927416 w 2727558"/>
                <a:gd name="connsiteY41" fmla="*/ 2788982 h 2920502"/>
                <a:gd name="connsiteX42" fmla="*/ 1907299 w 2727558"/>
                <a:gd name="connsiteY42" fmla="*/ 2791801 h 2920502"/>
                <a:gd name="connsiteX43" fmla="*/ 1869047 w 2727558"/>
                <a:gd name="connsiteY43" fmla="*/ 2811308 h 2920502"/>
                <a:gd name="connsiteX44" fmla="*/ 1799552 w 2727558"/>
                <a:gd name="connsiteY44" fmla="*/ 2838283 h 2920502"/>
                <a:gd name="connsiteX45" fmla="*/ 1774178 w 2727558"/>
                <a:gd name="connsiteY45" fmla="*/ 2844912 h 2920502"/>
                <a:gd name="connsiteX46" fmla="*/ 1773720 w 2727558"/>
                <a:gd name="connsiteY46" fmla="*/ 2850475 h 2920502"/>
                <a:gd name="connsiteX47" fmla="*/ 1707045 w 2727558"/>
                <a:gd name="connsiteY47" fmla="*/ 2868686 h 2920502"/>
                <a:gd name="connsiteX48" fmla="*/ 1632522 w 2727558"/>
                <a:gd name="connsiteY48" fmla="*/ 2886517 h 2920502"/>
                <a:gd name="connsiteX49" fmla="*/ 1562342 w 2727558"/>
                <a:gd name="connsiteY49" fmla="*/ 2901605 h 2920502"/>
                <a:gd name="connsiteX50" fmla="*/ 1475016 w 2727558"/>
                <a:gd name="connsiteY50" fmla="*/ 2910749 h 2920502"/>
                <a:gd name="connsiteX51" fmla="*/ 1480350 w 2727558"/>
                <a:gd name="connsiteY51" fmla="*/ 2920503 h 2920502"/>
                <a:gd name="connsiteX52" fmla="*/ 1425258 w 2727558"/>
                <a:gd name="connsiteY52" fmla="*/ 2912121 h 2920502"/>
                <a:gd name="connsiteX53" fmla="*/ 1305548 w 2727558"/>
                <a:gd name="connsiteY53" fmla="*/ 2912807 h 2920502"/>
                <a:gd name="connsiteX54" fmla="*/ 1137908 w 2727558"/>
                <a:gd name="connsiteY54" fmla="*/ 2891394 h 2920502"/>
                <a:gd name="connsiteX55" fmla="*/ 1068413 w 2727558"/>
                <a:gd name="connsiteY55" fmla="*/ 2876078 h 2920502"/>
                <a:gd name="connsiteX56" fmla="*/ 1044867 w 2727558"/>
                <a:gd name="connsiteY56" fmla="*/ 2872878 h 2920502"/>
                <a:gd name="connsiteX57" fmla="*/ 1007453 w 2727558"/>
                <a:gd name="connsiteY57" fmla="*/ 2860686 h 2920502"/>
                <a:gd name="connsiteX58" fmla="*/ 990994 w 2727558"/>
                <a:gd name="connsiteY58" fmla="*/ 2858247 h 2920502"/>
                <a:gd name="connsiteX59" fmla="*/ 956856 w 2727558"/>
                <a:gd name="connsiteY59" fmla="*/ 2845065 h 2920502"/>
                <a:gd name="connsiteX60" fmla="*/ 945350 w 2727558"/>
                <a:gd name="connsiteY60" fmla="*/ 2842626 h 2920502"/>
                <a:gd name="connsiteX61" fmla="*/ 856653 w 2727558"/>
                <a:gd name="connsiteY61" fmla="*/ 2807879 h 2920502"/>
                <a:gd name="connsiteX62" fmla="*/ 825640 w 2727558"/>
                <a:gd name="connsiteY62" fmla="*/ 2793172 h 2920502"/>
                <a:gd name="connsiteX63" fmla="*/ 345504 w 2727558"/>
                <a:gd name="connsiteY63" fmla="*/ 2421621 h 2920502"/>
                <a:gd name="connsiteX64" fmla="*/ 111265 w 2727558"/>
                <a:gd name="connsiteY64" fmla="*/ 2024086 h 2920502"/>
                <a:gd name="connsiteX65" fmla="*/ 98387 w 2727558"/>
                <a:gd name="connsiteY65" fmla="*/ 1994597 h 2920502"/>
                <a:gd name="connsiteX66" fmla="*/ 96482 w 2727558"/>
                <a:gd name="connsiteY66" fmla="*/ 1985148 h 2920502"/>
                <a:gd name="connsiteX67" fmla="*/ 76746 w 2727558"/>
                <a:gd name="connsiteY67" fmla="*/ 1932722 h 2920502"/>
                <a:gd name="connsiteX68" fmla="*/ 62116 w 2727558"/>
                <a:gd name="connsiteY68" fmla="*/ 1886697 h 2920502"/>
                <a:gd name="connsiteX69" fmla="*/ 26454 w 2727558"/>
                <a:gd name="connsiteY69" fmla="*/ 1711742 h 2920502"/>
                <a:gd name="connsiteX70" fmla="*/ 15329 w 2727558"/>
                <a:gd name="connsiteY70" fmla="*/ 1666403 h 2920502"/>
                <a:gd name="connsiteX71" fmla="*/ 11672 w 2727558"/>
                <a:gd name="connsiteY71" fmla="*/ 1604300 h 2920502"/>
                <a:gd name="connsiteX72" fmla="*/ 470 w 2727558"/>
                <a:gd name="connsiteY72" fmla="*/ 1460663 h 2920502"/>
                <a:gd name="connsiteX73" fmla="*/ 5194 w 2727558"/>
                <a:gd name="connsiteY73" fmla="*/ 1371052 h 2920502"/>
                <a:gd name="connsiteX74" fmla="*/ 16396 w 2727558"/>
                <a:gd name="connsiteY74" fmla="*/ 1233663 h 2920502"/>
                <a:gd name="connsiteX75" fmla="*/ 57392 w 2727558"/>
                <a:gd name="connsiteY75" fmla="*/ 1050631 h 2920502"/>
                <a:gd name="connsiteX76" fmla="*/ 84214 w 2727558"/>
                <a:gd name="connsiteY76" fmla="*/ 957590 h 2920502"/>
                <a:gd name="connsiteX77" fmla="*/ 103950 w 2727558"/>
                <a:gd name="connsiteY77" fmla="*/ 905775 h 2920502"/>
                <a:gd name="connsiteX78" fmla="*/ 106464 w 2727558"/>
                <a:gd name="connsiteY78" fmla="*/ 894268 h 2920502"/>
                <a:gd name="connsiteX79" fmla="*/ 144640 w 2727558"/>
                <a:gd name="connsiteY79" fmla="*/ 803895 h 2920502"/>
                <a:gd name="connsiteX80" fmla="*/ 244767 w 2727558"/>
                <a:gd name="connsiteY80" fmla="*/ 625282 h 2920502"/>
                <a:gd name="connsiteX81" fmla="*/ 361277 w 2727558"/>
                <a:gd name="connsiteY81" fmla="*/ 469072 h 2920502"/>
                <a:gd name="connsiteX82" fmla="*/ 472605 w 2727558"/>
                <a:gd name="connsiteY82" fmla="*/ 354163 h 2920502"/>
                <a:gd name="connsiteX83" fmla="*/ 591935 w 2727558"/>
                <a:gd name="connsiteY83" fmla="*/ 255712 h 2920502"/>
                <a:gd name="connsiteX84" fmla="*/ 806971 w 2727558"/>
                <a:gd name="connsiteY84" fmla="*/ 124572 h 2920502"/>
                <a:gd name="connsiteX85" fmla="*/ 840270 w 2727558"/>
                <a:gd name="connsiteY85" fmla="*/ 109865 h 2920502"/>
                <a:gd name="connsiteX86" fmla="*/ 886219 w 2727558"/>
                <a:gd name="connsiteY86" fmla="*/ 90282 h 2920502"/>
                <a:gd name="connsiteX87" fmla="*/ 993737 w 2727558"/>
                <a:gd name="connsiteY87" fmla="*/ 49134 h 2920502"/>
                <a:gd name="connsiteX88" fmla="*/ 1031761 w 2727558"/>
                <a:gd name="connsiteY88" fmla="*/ 45477 h 2920502"/>
                <a:gd name="connsiteX89" fmla="*/ 1038619 w 2727558"/>
                <a:gd name="connsiteY89" fmla="*/ 35494 h 2920502"/>
                <a:gd name="connsiteX90" fmla="*/ 1109028 w 2727558"/>
                <a:gd name="connsiteY90" fmla="*/ 23074 h 2920502"/>
                <a:gd name="connsiteX91" fmla="*/ 1232548 w 2727558"/>
                <a:gd name="connsiteY91" fmla="*/ 8139 h 2920502"/>
                <a:gd name="connsiteX92" fmla="*/ 1232853 w 2727558"/>
                <a:gd name="connsiteY92" fmla="*/ 1738 h 2920502"/>
                <a:gd name="connsiteX93" fmla="*/ 1349667 w 2727558"/>
                <a:gd name="connsiteY93" fmla="*/ 72756 h 2920502"/>
                <a:gd name="connsiteX94" fmla="*/ 1236587 w 2727558"/>
                <a:gd name="connsiteY94" fmla="*/ 80147 h 2920502"/>
                <a:gd name="connsiteX95" fmla="*/ 1186980 w 2727558"/>
                <a:gd name="connsiteY95" fmla="*/ 85634 h 2920502"/>
                <a:gd name="connsiteX96" fmla="*/ 1186523 w 2727558"/>
                <a:gd name="connsiteY96" fmla="*/ 92340 h 2920502"/>
                <a:gd name="connsiteX97" fmla="*/ 1165797 w 2727558"/>
                <a:gd name="connsiteY97" fmla="*/ 93406 h 2920502"/>
                <a:gd name="connsiteX98" fmla="*/ 1090283 w 2727558"/>
                <a:gd name="connsiteY98" fmla="*/ 109713 h 2920502"/>
                <a:gd name="connsiteX99" fmla="*/ 1052945 w 2727558"/>
                <a:gd name="connsiteY99" fmla="*/ 117181 h 2920502"/>
                <a:gd name="connsiteX100" fmla="*/ 984517 w 2727558"/>
                <a:gd name="connsiteY100" fmla="*/ 140345 h 2920502"/>
                <a:gd name="connsiteX101" fmla="*/ 933920 w 2727558"/>
                <a:gd name="connsiteY101" fmla="*/ 158634 h 2920502"/>
                <a:gd name="connsiteX102" fmla="*/ 489979 w 2727558"/>
                <a:gd name="connsiteY102" fmla="*/ 454899 h 2920502"/>
                <a:gd name="connsiteX103" fmla="*/ 225412 w 2727558"/>
                <a:gd name="connsiteY103" fmla="*/ 846720 h 2920502"/>
                <a:gd name="connsiteX104" fmla="*/ 221145 w 2727558"/>
                <a:gd name="connsiteY104" fmla="*/ 848244 h 2920502"/>
                <a:gd name="connsiteX105" fmla="*/ 137020 w 2727558"/>
                <a:gd name="connsiteY105" fmla="*/ 1092998 h 2920502"/>
                <a:gd name="connsiteX106" fmla="*/ 121857 w 2727558"/>
                <a:gd name="connsiteY106" fmla="*/ 1146719 h 2920502"/>
                <a:gd name="connsiteX107" fmla="*/ 109969 w 2727558"/>
                <a:gd name="connsiteY107" fmla="*/ 1217433 h 2920502"/>
                <a:gd name="connsiteX108" fmla="*/ 102807 w 2727558"/>
                <a:gd name="connsiteY108" fmla="*/ 1285708 h 2920502"/>
                <a:gd name="connsiteX109" fmla="*/ 95949 w 2727558"/>
                <a:gd name="connsiteY109" fmla="*/ 1376995 h 2920502"/>
                <a:gd name="connsiteX110" fmla="*/ 103569 w 2727558"/>
                <a:gd name="connsiteY110" fmla="*/ 1626627 h 2920502"/>
                <a:gd name="connsiteX111" fmla="*/ 110732 w 2727558"/>
                <a:gd name="connsiteY111" fmla="*/ 1694292 h 2920502"/>
                <a:gd name="connsiteX112" fmla="*/ 118885 w 2727558"/>
                <a:gd name="connsiteY112" fmla="*/ 1725610 h 2920502"/>
                <a:gd name="connsiteX113" fmla="*/ 126352 w 2727558"/>
                <a:gd name="connsiteY113" fmla="*/ 1770416 h 2920502"/>
                <a:gd name="connsiteX114" fmla="*/ 141364 w 2727558"/>
                <a:gd name="connsiteY114" fmla="*/ 1831224 h 2920502"/>
                <a:gd name="connsiteX115" fmla="*/ 154013 w 2727558"/>
                <a:gd name="connsiteY115" fmla="*/ 1870695 h 2920502"/>
                <a:gd name="connsiteX116" fmla="*/ 168186 w 2727558"/>
                <a:gd name="connsiteY116" fmla="*/ 1918473 h 2920502"/>
                <a:gd name="connsiteX117" fmla="*/ 253607 w 2727558"/>
                <a:gd name="connsiteY117" fmla="*/ 2115907 h 2920502"/>
                <a:gd name="connsiteX118" fmla="*/ 382994 w 2727558"/>
                <a:gd name="connsiteY118" fmla="*/ 2321418 h 2920502"/>
                <a:gd name="connsiteX119" fmla="*/ 512229 w 2727558"/>
                <a:gd name="connsiteY119" fmla="*/ 2466427 h 2920502"/>
                <a:gd name="connsiteX120" fmla="*/ 724751 w 2727558"/>
                <a:gd name="connsiteY120" fmla="*/ 2637877 h 2920502"/>
                <a:gd name="connsiteX121" fmla="*/ 751802 w 2727558"/>
                <a:gd name="connsiteY121" fmla="*/ 2639706 h 2920502"/>
                <a:gd name="connsiteX122" fmla="*/ 775805 w 2727558"/>
                <a:gd name="connsiteY122" fmla="*/ 2596881 h 2920502"/>
                <a:gd name="connsiteX123" fmla="*/ 777862 w 2727558"/>
                <a:gd name="connsiteY123" fmla="*/ 2563506 h 2920502"/>
                <a:gd name="connsiteX124" fmla="*/ 745325 w 2727558"/>
                <a:gd name="connsiteY124" fmla="*/ 2544379 h 2920502"/>
                <a:gd name="connsiteX125" fmla="*/ 688632 w 2727558"/>
                <a:gd name="connsiteY125" fmla="*/ 2504374 h 2920502"/>
                <a:gd name="connsiteX126" fmla="*/ 624853 w 2727558"/>
                <a:gd name="connsiteY126" fmla="*/ 2452406 h 2920502"/>
                <a:gd name="connsiteX127" fmla="*/ 614261 w 2727558"/>
                <a:gd name="connsiteY127" fmla="*/ 2442119 h 2920502"/>
                <a:gd name="connsiteX128" fmla="*/ 286372 w 2727558"/>
                <a:gd name="connsiteY128" fmla="*/ 1985833 h 2920502"/>
                <a:gd name="connsiteX129" fmla="*/ 270142 w 2727558"/>
                <a:gd name="connsiteY129" fmla="*/ 1947657 h 2920502"/>
                <a:gd name="connsiteX130" fmla="*/ 251244 w 2727558"/>
                <a:gd name="connsiteY130" fmla="*/ 1896222 h 2920502"/>
                <a:gd name="connsiteX131" fmla="*/ 236080 w 2727558"/>
                <a:gd name="connsiteY131" fmla="*/ 1850197 h 2920502"/>
                <a:gd name="connsiteX132" fmla="*/ 199047 w 2727558"/>
                <a:gd name="connsiteY132" fmla="*/ 1710828 h 2920502"/>
                <a:gd name="connsiteX133" fmla="*/ 190589 w 2727558"/>
                <a:gd name="connsiteY133" fmla="*/ 1651392 h 2920502"/>
                <a:gd name="connsiteX134" fmla="*/ 187465 w 2727558"/>
                <a:gd name="connsiteY134" fmla="*/ 1618930 h 2920502"/>
                <a:gd name="connsiteX135" fmla="*/ 177787 w 2727558"/>
                <a:gd name="connsiteY135" fmla="*/ 1527643 h 2920502"/>
                <a:gd name="connsiteX136" fmla="*/ 180226 w 2727558"/>
                <a:gd name="connsiteY136" fmla="*/ 1356117 h 2920502"/>
                <a:gd name="connsiteX137" fmla="*/ 201714 w 2727558"/>
                <a:gd name="connsiteY137" fmla="*/ 1186419 h 2920502"/>
                <a:gd name="connsiteX138" fmla="*/ 233109 w 2727558"/>
                <a:gd name="connsiteY138" fmla="*/ 1065185 h 2920502"/>
                <a:gd name="connsiteX139" fmla="*/ 236004 w 2727558"/>
                <a:gd name="connsiteY139" fmla="*/ 1049564 h 2920502"/>
                <a:gd name="connsiteX140" fmla="*/ 248882 w 2727558"/>
                <a:gd name="connsiteY140" fmla="*/ 1012531 h 2920502"/>
                <a:gd name="connsiteX141" fmla="*/ 250939 w 2727558"/>
                <a:gd name="connsiteY141" fmla="*/ 1002472 h 2920502"/>
                <a:gd name="connsiteX142" fmla="*/ 262979 w 2727558"/>
                <a:gd name="connsiteY142" fmla="*/ 973212 h 2920502"/>
                <a:gd name="connsiteX143" fmla="*/ 507048 w 2727558"/>
                <a:gd name="connsiteY143" fmla="*/ 565618 h 2920502"/>
                <a:gd name="connsiteX144" fmla="*/ 591782 w 2727558"/>
                <a:gd name="connsiteY144" fmla="*/ 480731 h 2920502"/>
                <a:gd name="connsiteX145" fmla="*/ 770928 w 2727558"/>
                <a:gd name="connsiteY145" fmla="*/ 340752 h 2920502"/>
                <a:gd name="connsiteX146" fmla="*/ 868922 w 2727558"/>
                <a:gd name="connsiteY146" fmla="*/ 284135 h 2920502"/>
                <a:gd name="connsiteX147" fmla="*/ 896811 w 2727558"/>
                <a:gd name="connsiteY147" fmla="*/ 274229 h 2920502"/>
                <a:gd name="connsiteX148" fmla="*/ 898030 w 2727558"/>
                <a:gd name="connsiteY148" fmla="*/ 267523 h 2920502"/>
                <a:gd name="connsiteX149" fmla="*/ 909079 w 2727558"/>
                <a:gd name="connsiteY149" fmla="*/ 267447 h 2920502"/>
                <a:gd name="connsiteX150" fmla="*/ 1015454 w 2727558"/>
                <a:gd name="connsiteY150" fmla="*/ 224089 h 2920502"/>
                <a:gd name="connsiteX151" fmla="*/ 1047610 w 2727558"/>
                <a:gd name="connsiteY151" fmla="*/ 212812 h 2920502"/>
                <a:gd name="connsiteX152" fmla="*/ 1077938 w 2727558"/>
                <a:gd name="connsiteY152" fmla="*/ 205573 h 2920502"/>
                <a:gd name="connsiteX153" fmla="*/ 1141946 w 2727558"/>
                <a:gd name="connsiteY153" fmla="*/ 191400 h 2920502"/>
                <a:gd name="connsiteX154" fmla="*/ 1142556 w 2727558"/>
                <a:gd name="connsiteY154" fmla="*/ 185456 h 2920502"/>
                <a:gd name="connsiteX155" fmla="*/ 1169378 w 2727558"/>
                <a:gd name="connsiteY155" fmla="*/ 183322 h 2920502"/>
                <a:gd name="connsiteX156" fmla="*/ 1276439 w 2727558"/>
                <a:gd name="connsiteY156" fmla="*/ 168159 h 2920502"/>
                <a:gd name="connsiteX157" fmla="*/ 1358125 w 2727558"/>
                <a:gd name="connsiteY157" fmla="*/ 162215 h 2920502"/>
                <a:gd name="connsiteX158" fmla="*/ 1493228 w 2727558"/>
                <a:gd name="connsiteY158" fmla="*/ 168006 h 2920502"/>
                <a:gd name="connsiteX159" fmla="*/ 1564704 w 2727558"/>
                <a:gd name="connsiteY159" fmla="*/ 179207 h 2920502"/>
                <a:gd name="connsiteX160" fmla="*/ 1654239 w 2727558"/>
                <a:gd name="connsiteY160" fmla="*/ 197267 h 2920502"/>
                <a:gd name="connsiteX161" fmla="*/ 1714742 w 2727558"/>
                <a:gd name="connsiteY161" fmla="*/ 214412 h 2920502"/>
                <a:gd name="connsiteX162" fmla="*/ 1725105 w 2727558"/>
                <a:gd name="connsiteY162" fmla="*/ 215250 h 2920502"/>
                <a:gd name="connsiteX163" fmla="*/ 1753223 w 2727558"/>
                <a:gd name="connsiteY163" fmla="*/ 229500 h 2920502"/>
                <a:gd name="connsiteX164" fmla="*/ 1772349 w 2727558"/>
                <a:gd name="connsiteY164" fmla="*/ 230947 h 2920502"/>
                <a:gd name="connsiteX165" fmla="*/ 1792618 w 2727558"/>
                <a:gd name="connsiteY165" fmla="*/ 242835 h 2920502"/>
                <a:gd name="connsiteX166" fmla="*/ 1937017 w 2727558"/>
                <a:gd name="connsiteY166" fmla="*/ 311338 h 2920502"/>
                <a:gd name="connsiteX167" fmla="*/ 2078216 w 2727558"/>
                <a:gd name="connsiteY167" fmla="*/ 403388 h 2920502"/>
                <a:gd name="connsiteX168" fmla="*/ 2439632 w 2727558"/>
                <a:gd name="connsiteY168" fmla="*/ 843214 h 2920502"/>
                <a:gd name="connsiteX169" fmla="*/ 2469579 w 2727558"/>
                <a:gd name="connsiteY169" fmla="*/ 905165 h 2920502"/>
                <a:gd name="connsiteX170" fmla="*/ 2526424 w 2727558"/>
                <a:gd name="connsiteY170" fmla="*/ 1056041 h 2920502"/>
                <a:gd name="connsiteX171" fmla="*/ 2529472 w 2727558"/>
                <a:gd name="connsiteY171" fmla="*/ 1073491 h 2920502"/>
                <a:gd name="connsiteX172" fmla="*/ 2537854 w 2727558"/>
                <a:gd name="connsiteY172" fmla="*/ 1103133 h 2920502"/>
                <a:gd name="connsiteX173" fmla="*/ 2545779 w 2727558"/>
                <a:gd name="connsiteY173" fmla="*/ 1140928 h 2920502"/>
                <a:gd name="connsiteX174" fmla="*/ 2556675 w 2727558"/>
                <a:gd name="connsiteY174" fmla="*/ 1178190 h 2920502"/>
                <a:gd name="connsiteX175" fmla="*/ 2561095 w 2727558"/>
                <a:gd name="connsiteY175" fmla="*/ 1216747 h 2920502"/>
                <a:gd name="connsiteX176" fmla="*/ 2572068 w 2727558"/>
                <a:gd name="connsiteY176" fmla="*/ 1277326 h 2920502"/>
                <a:gd name="connsiteX177" fmla="*/ 2572753 w 2727558"/>
                <a:gd name="connsiteY177" fmla="*/ 1614435 h 2920502"/>
                <a:gd name="connsiteX178" fmla="*/ 2557133 w 2727558"/>
                <a:gd name="connsiteY178" fmla="*/ 1713647 h 2920502"/>
                <a:gd name="connsiteX179" fmla="*/ 2530310 w 2727558"/>
                <a:gd name="connsiteY179" fmla="*/ 1819413 h 2920502"/>
                <a:gd name="connsiteX180" fmla="*/ 2526576 w 2727558"/>
                <a:gd name="connsiteY180" fmla="*/ 1842273 h 2920502"/>
                <a:gd name="connsiteX181" fmla="*/ 2491905 w 2727558"/>
                <a:gd name="connsiteY181" fmla="*/ 1940494 h 2920502"/>
                <a:gd name="connsiteX182" fmla="*/ 2469274 w 2727558"/>
                <a:gd name="connsiteY182" fmla="*/ 1992768 h 2920502"/>
                <a:gd name="connsiteX183" fmla="*/ 2396198 w 2727558"/>
                <a:gd name="connsiteY183" fmla="*/ 2136709 h 2920502"/>
                <a:gd name="connsiteX184" fmla="*/ 2183295 w 2727558"/>
                <a:gd name="connsiteY184" fmla="*/ 2407982 h 2920502"/>
                <a:gd name="connsiteX185" fmla="*/ 1965364 w 2727558"/>
                <a:gd name="connsiteY185" fmla="*/ 2573183 h 2920502"/>
                <a:gd name="connsiteX186" fmla="*/ 1964297 w 2727558"/>
                <a:gd name="connsiteY186" fmla="*/ 2589490 h 2920502"/>
                <a:gd name="connsiteX187" fmla="*/ 1997901 w 2727558"/>
                <a:gd name="connsiteY187" fmla="*/ 2651974 h 2920502"/>
                <a:gd name="connsiteX188" fmla="*/ 2009788 w 2727558"/>
                <a:gd name="connsiteY188" fmla="*/ 2651593 h 2920502"/>
                <a:gd name="connsiteX189" fmla="*/ 2373186 w 2727558"/>
                <a:gd name="connsiteY189" fmla="*/ 2325000 h 2920502"/>
                <a:gd name="connsiteX190" fmla="*/ 2457082 w 2727558"/>
                <a:gd name="connsiteY190" fmla="*/ 2203461 h 2920502"/>
                <a:gd name="connsiteX191" fmla="*/ 2541283 w 2727558"/>
                <a:gd name="connsiteY191" fmla="*/ 2040850 h 2920502"/>
                <a:gd name="connsiteX192" fmla="*/ 2555608 w 2727558"/>
                <a:gd name="connsiteY192" fmla="*/ 2012046 h 2920502"/>
                <a:gd name="connsiteX193" fmla="*/ 2568105 w 2727558"/>
                <a:gd name="connsiteY193" fmla="*/ 1978290 h 2920502"/>
                <a:gd name="connsiteX194" fmla="*/ 2609177 w 2727558"/>
                <a:gd name="connsiteY194" fmla="*/ 1856370 h 2920502"/>
                <a:gd name="connsiteX195" fmla="*/ 2644534 w 2727558"/>
                <a:gd name="connsiteY195" fmla="*/ 1704122 h 2920502"/>
                <a:gd name="connsiteX196" fmla="*/ 2658784 w 2727558"/>
                <a:gd name="connsiteY196" fmla="*/ 1596604 h 2920502"/>
                <a:gd name="connsiteX197" fmla="*/ 2664574 w 2727558"/>
                <a:gd name="connsiteY197" fmla="*/ 1567267 h 2920502"/>
                <a:gd name="connsiteX198" fmla="*/ 2665718 w 2727558"/>
                <a:gd name="connsiteY198" fmla="*/ 1384539 h 2920502"/>
                <a:gd name="connsiteX199" fmla="*/ 2658478 w 2727558"/>
                <a:gd name="connsiteY199" fmla="*/ 1295004 h 2920502"/>
                <a:gd name="connsiteX200" fmla="*/ 2658402 w 2727558"/>
                <a:gd name="connsiteY200" fmla="*/ 1196097 h 2920502"/>
                <a:gd name="connsiteX201" fmla="*/ 2652840 w 2727558"/>
                <a:gd name="connsiteY201" fmla="*/ 1241664 h 2920502"/>
                <a:gd name="connsiteX202" fmla="*/ 2632875 w 2727558"/>
                <a:gd name="connsiteY202" fmla="*/ 1133003 h 2920502"/>
                <a:gd name="connsiteX203" fmla="*/ 2625179 w 2727558"/>
                <a:gd name="connsiteY203" fmla="*/ 1100847 h 2920502"/>
                <a:gd name="connsiteX204" fmla="*/ 2605977 w 2727558"/>
                <a:gd name="connsiteY204" fmla="*/ 1034248 h 2920502"/>
                <a:gd name="connsiteX205" fmla="*/ 2603081 w 2727558"/>
                <a:gd name="connsiteY205" fmla="*/ 1018170 h 2920502"/>
                <a:gd name="connsiteX206" fmla="*/ 2576640 w 2727558"/>
                <a:gd name="connsiteY206" fmla="*/ 942960 h 2920502"/>
                <a:gd name="connsiteX207" fmla="*/ 2566734 w 2727558"/>
                <a:gd name="connsiteY207" fmla="*/ 920100 h 2920502"/>
                <a:gd name="connsiteX208" fmla="*/ 2565362 w 2727558"/>
                <a:gd name="connsiteY208" fmla="*/ 911642 h 2920502"/>
                <a:gd name="connsiteX209" fmla="*/ 2541512 w 2727558"/>
                <a:gd name="connsiteY209" fmla="*/ 857769 h 2920502"/>
                <a:gd name="connsiteX210" fmla="*/ 1908214 w 2727558"/>
                <a:gd name="connsiteY210" fmla="*/ 194067 h 2920502"/>
                <a:gd name="connsiteX211" fmla="*/ 1861427 w 2727558"/>
                <a:gd name="connsiteY211" fmla="*/ 174178 h 2920502"/>
                <a:gd name="connsiteX212" fmla="*/ 1823403 w 2727558"/>
                <a:gd name="connsiteY212" fmla="*/ 158481 h 2920502"/>
                <a:gd name="connsiteX213" fmla="*/ 1784693 w 2727558"/>
                <a:gd name="connsiteY213" fmla="*/ 143546 h 2920502"/>
                <a:gd name="connsiteX214" fmla="*/ 1767700 w 2727558"/>
                <a:gd name="connsiteY214" fmla="*/ 136535 h 2920502"/>
                <a:gd name="connsiteX215" fmla="*/ 1731353 w 2727558"/>
                <a:gd name="connsiteY215" fmla="*/ 125867 h 2920502"/>
                <a:gd name="connsiteX216" fmla="*/ 1684871 w 2727558"/>
                <a:gd name="connsiteY216" fmla="*/ 111161 h 2920502"/>
                <a:gd name="connsiteX217" fmla="*/ 1631074 w 2727558"/>
                <a:gd name="connsiteY217" fmla="*/ 98435 h 2920502"/>
                <a:gd name="connsiteX218" fmla="*/ 1558913 w 2727558"/>
                <a:gd name="connsiteY218" fmla="*/ 84034 h 2920502"/>
                <a:gd name="connsiteX219" fmla="*/ 1463434 w 2727558"/>
                <a:gd name="connsiteY219" fmla="*/ 74128 h 2920502"/>
                <a:gd name="connsiteX220" fmla="*/ 1349667 w 2727558"/>
                <a:gd name="connsiteY220" fmla="*/ 72756 h 2920502"/>
                <a:gd name="connsiteX221" fmla="*/ 1493609 w 2727558"/>
                <a:gd name="connsiteY221" fmla="*/ 282306 h 2920502"/>
                <a:gd name="connsiteX222" fmla="*/ 1461834 w 2727558"/>
                <a:gd name="connsiteY222" fmla="*/ 334275 h 2920502"/>
                <a:gd name="connsiteX223" fmla="*/ 1570114 w 2727558"/>
                <a:gd name="connsiteY223" fmla="*/ 411313 h 2920502"/>
                <a:gd name="connsiteX224" fmla="*/ 1631379 w 2727558"/>
                <a:gd name="connsiteY224" fmla="*/ 426248 h 2920502"/>
                <a:gd name="connsiteX225" fmla="*/ 1719161 w 2727558"/>
                <a:gd name="connsiteY225" fmla="*/ 452385 h 2920502"/>
                <a:gd name="connsiteX226" fmla="*/ 1763357 w 2727558"/>
                <a:gd name="connsiteY226" fmla="*/ 471054 h 2920502"/>
                <a:gd name="connsiteX227" fmla="*/ 1822641 w 2727558"/>
                <a:gd name="connsiteY227" fmla="*/ 502372 h 2920502"/>
                <a:gd name="connsiteX228" fmla="*/ 1838643 w 2727558"/>
                <a:gd name="connsiteY228" fmla="*/ 509230 h 2920502"/>
                <a:gd name="connsiteX229" fmla="*/ 1971307 w 2727558"/>
                <a:gd name="connsiteY229" fmla="*/ 598003 h 2920502"/>
                <a:gd name="connsiteX230" fmla="*/ 2157387 w 2727558"/>
                <a:gd name="connsiteY230" fmla="*/ 785074 h 2920502"/>
                <a:gd name="connsiteX231" fmla="*/ 2201355 w 2727558"/>
                <a:gd name="connsiteY231" fmla="*/ 844586 h 2920502"/>
                <a:gd name="connsiteX232" fmla="*/ 2191982 w 2727558"/>
                <a:gd name="connsiteY232" fmla="*/ 824926 h 2920502"/>
                <a:gd name="connsiteX233" fmla="*/ 2163178 w 2727558"/>
                <a:gd name="connsiteY233" fmla="*/ 791551 h 2920502"/>
                <a:gd name="connsiteX234" fmla="*/ 2228939 w 2727558"/>
                <a:gd name="connsiteY234" fmla="*/ 903946 h 2920502"/>
                <a:gd name="connsiteX235" fmla="*/ 2248294 w 2727558"/>
                <a:gd name="connsiteY235" fmla="*/ 976717 h 2920502"/>
                <a:gd name="connsiteX236" fmla="*/ 1488504 w 2727558"/>
                <a:gd name="connsiteY236" fmla="*/ 976640 h 2920502"/>
                <a:gd name="connsiteX237" fmla="*/ 955408 w 2727558"/>
                <a:gd name="connsiteY237" fmla="*/ 978393 h 2920502"/>
                <a:gd name="connsiteX238" fmla="*/ 938340 w 2727558"/>
                <a:gd name="connsiteY238" fmla="*/ 986394 h 2920502"/>
                <a:gd name="connsiteX239" fmla="*/ 900163 w 2727558"/>
                <a:gd name="connsiteY239" fmla="*/ 1013902 h 2920502"/>
                <a:gd name="connsiteX240" fmla="*/ 866864 w 2727558"/>
                <a:gd name="connsiteY240" fmla="*/ 1089188 h 2920502"/>
                <a:gd name="connsiteX241" fmla="*/ 908622 w 2727558"/>
                <a:gd name="connsiteY241" fmla="*/ 1097799 h 2920502"/>
                <a:gd name="connsiteX242" fmla="*/ 1428687 w 2727558"/>
                <a:gd name="connsiteY242" fmla="*/ 1098637 h 2920502"/>
                <a:gd name="connsiteX243" fmla="*/ 1455204 w 2727558"/>
                <a:gd name="connsiteY243" fmla="*/ 1114639 h 2920502"/>
                <a:gd name="connsiteX244" fmla="*/ 1453985 w 2727558"/>
                <a:gd name="connsiteY244" fmla="*/ 1190305 h 2920502"/>
                <a:gd name="connsiteX245" fmla="*/ 1228814 w 2727558"/>
                <a:gd name="connsiteY245" fmla="*/ 1192134 h 2920502"/>
                <a:gd name="connsiteX246" fmla="*/ 976440 w 2727558"/>
                <a:gd name="connsiteY246" fmla="*/ 1190229 h 2920502"/>
                <a:gd name="connsiteX247" fmla="*/ 890638 w 2727558"/>
                <a:gd name="connsiteY247" fmla="*/ 1130184 h 2920502"/>
                <a:gd name="connsiteX248" fmla="*/ 830898 w 2727558"/>
                <a:gd name="connsiteY248" fmla="*/ 1121344 h 2920502"/>
                <a:gd name="connsiteX249" fmla="*/ 775729 w 2727558"/>
                <a:gd name="connsiteY249" fmla="*/ 1218576 h 2920502"/>
                <a:gd name="connsiteX250" fmla="*/ 846976 w 2727558"/>
                <a:gd name="connsiteY250" fmla="*/ 1288070 h 2920502"/>
                <a:gd name="connsiteX251" fmla="*/ 931634 w 2727558"/>
                <a:gd name="connsiteY251" fmla="*/ 1305139 h 2920502"/>
                <a:gd name="connsiteX252" fmla="*/ 1397064 w 2727558"/>
                <a:gd name="connsiteY252" fmla="*/ 1305215 h 2920502"/>
                <a:gd name="connsiteX253" fmla="*/ 1468158 w 2727558"/>
                <a:gd name="connsiteY253" fmla="*/ 1370595 h 2920502"/>
                <a:gd name="connsiteX254" fmla="*/ 1462824 w 2727558"/>
                <a:gd name="connsiteY254" fmla="*/ 1390026 h 2920502"/>
                <a:gd name="connsiteX255" fmla="*/ 1427772 w 2727558"/>
                <a:gd name="connsiteY255" fmla="*/ 1434984 h 2920502"/>
                <a:gd name="connsiteX256" fmla="*/ 1302118 w 2727558"/>
                <a:gd name="connsiteY256" fmla="*/ 1435365 h 2920502"/>
                <a:gd name="connsiteX257" fmla="*/ 1283068 w 2727558"/>
                <a:gd name="connsiteY257" fmla="*/ 1411285 h 2920502"/>
                <a:gd name="connsiteX258" fmla="*/ 954494 w 2727558"/>
                <a:gd name="connsiteY258" fmla="*/ 1410600 h 2920502"/>
                <a:gd name="connsiteX259" fmla="*/ 852843 w 2727558"/>
                <a:gd name="connsiteY259" fmla="*/ 1444890 h 2920502"/>
                <a:gd name="connsiteX260" fmla="*/ 857110 w 2727558"/>
                <a:gd name="connsiteY260" fmla="*/ 1497239 h 2920502"/>
                <a:gd name="connsiteX261" fmla="*/ 864350 w 2727558"/>
                <a:gd name="connsiteY261" fmla="*/ 1537320 h 2920502"/>
                <a:gd name="connsiteX262" fmla="*/ 874027 w 2727558"/>
                <a:gd name="connsiteY262" fmla="*/ 1582659 h 2920502"/>
                <a:gd name="connsiteX263" fmla="*/ 875094 w 2727558"/>
                <a:gd name="connsiteY263" fmla="*/ 1590279 h 2920502"/>
                <a:gd name="connsiteX264" fmla="*/ 942912 w 2727558"/>
                <a:gd name="connsiteY264" fmla="*/ 1689644 h 2920502"/>
                <a:gd name="connsiteX265" fmla="*/ 942607 w 2727558"/>
                <a:gd name="connsiteY265" fmla="*/ 1757843 h 2920502"/>
                <a:gd name="connsiteX266" fmla="*/ 900163 w 2727558"/>
                <a:gd name="connsiteY266" fmla="*/ 1794800 h 2920502"/>
                <a:gd name="connsiteX267" fmla="*/ 838670 w 2727558"/>
                <a:gd name="connsiteY267" fmla="*/ 1809126 h 2920502"/>
                <a:gd name="connsiteX268" fmla="*/ 800265 w 2727558"/>
                <a:gd name="connsiteY268" fmla="*/ 1735516 h 2920502"/>
                <a:gd name="connsiteX269" fmla="*/ 787540 w 2727558"/>
                <a:gd name="connsiteY269" fmla="*/ 1696959 h 2920502"/>
                <a:gd name="connsiteX270" fmla="*/ 766432 w 2727558"/>
                <a:gd name="connsiteY270" fmla="*/ 1619464 h 2920502"/>
                <a:gd name="connsiteX271" fmla="*/ 750812 w 2727558"/>
                <a:gd name="connsiteY271" fmla="*/ 1536863 h 2920502"/>
                <a:gd name="connsiteX272" fmla="*/ 742506 w 2727558"/>
                <a:gd name="connsiteY272" fmla="*/ 1445423 h 2920502"/>
                <a:gd name="connsiteX273" fmla="*/ 732676 w 2727558"/>
                <a:gd name="connsiteY273" fmla="*/ 1323732 h 2920502"/>
                <a:gd name="connsiteX274" fmla="*/ 703491 w 2727558"/>
                <a:gd name="connsiteY274" fmla="*/ 1269630 h 2920502"/>
                <a:gd name="connsiteX275" fmla="*/ 641465 w 2727558"/>
                <a:gd name="connsiteY275" fmla="*/ 1258885 h 2920502"/>
                <a:gd name="connsiteX276" fmla="*/ 626377 w 2727558"/>
                <a:gd name="connsiteY276" fmla="*/ 1269401 h 2920502"/>
                <a:gd name="connsiteX277" fmla="*/ 602145 w 2727558"/>
                <a:gd name="connsiteY277" fmla="*/ 1330590 h 2920502"/>
                <a:gd name="connsiteX278" fmla="*/ 624929 w 2727558"/>
                <a:gd name="connsiteY278" fmla="*/ 1544864 h 2920502"/>
                <a:gd name="connsiteX279" fmla="*/ 671259 w 2727558"/>
                <a:gd name="connsiteY279" fmla="*/ 1689187 h 2920502"/>
                <a:gd name="connsiteX280" fmla="*/ 747459 w 2727558"/>
                <a:gd name="connsiteY280" fmla="*/ 1841816 h 2920502"/>
                <a:gd name="connsiteX281" fmla="*/ 923938 w 2727558"/>
                <a:gd name="connsiteY281" fmla="*/ 2078188 h 2920502"/>
                <a:gd name="connsiteX282" fmla="*/ 1136155 w 2727558"/>
                <a:gd name="connsiteY282" fmla="*/ 2241408 h 2920502"/>
                <a:gd name="connsiteX283" fmla="*/ 1158100 w 2727558"/>
                <a:gd name="connsiteY283" fmla="*/ 2244152 h 2920502"/>
                <a:gd name="connsiteX284" fmla="*/ 1149642 w 2727558"/>
                <a:gd name="connsiteY284" fmla="*/ 2262439 h 2920502"/>
                <a:gd name="connsiteX285" fmla="*/ 1213117 w 2727558"/>
                <a:gd name="connsiteY285" fmla="*/ 2282480 h 2920502"/>
                <a:gd name="connsiteX286" fmla="*/ 1199553 w 2727558"/>
                <a:gd name="connsiteY286" fmla="*/ 2285756 h 2920502"/>
                <a:gd name="connsiteX287" fmla="*/ 1227595 w 2727558"/>
                <a:gd name="connsiteY287" fmla="*/ 2292996 h 2920502"/>
                <a:gd name="connsiteX288" fmla="*/ 1236587 w 2727558"/>
                <a:gd name="connsiteY288" fmla="*/ 2296577 h 2920502"/>
                <a:gd name="connsiteX289" fmla="*/ 1283297 w 2727558"/>
                <a:gd name="connsiteY289" fmla="*/ 2322028 h 2920502"/>
                <a:gd name="connsiteX290" fmla="*/ 1369098 w 2727558"/>
                <a:gd name="connsiteY290" fmla="*/ 2340544 h 2920502"/>
                <a:gd name="connsiteX291" fmla="*/ 1369708 w 2727558"/>
                <a:gd name="connsiteY291" fmla="*/ 2312960 h 2920502"/>
                <a:gd name="connsiteX292" fmla="*/ 1298308 w 2727558"/>
                <a:gd name="connsiteY292" fmla="*/ 2268307 h 2920502"/>
                <a:gd name="connsiteX293" fmla="*/ 1077938 w 2727558"/>
                <a:gd name="connsiteY293" fmla="*/ 2091066 h 2920502"/>
                <a:gd name="connsiteX294" fmla="*/ 1072528 w 2727558"/>
                <a:gd name="connsiteY294" fmla="*/ 2047327 h 2920502"/>
                <a:gd name="connsiteX295" fmla="*/ 1133945 w 2727558"/>
                <a:gd name="connsiteY295" fmla="*/ 2005493 h 2920502"/>
                <a:gd name="connsiteX296" fmla="*/ 1272096 w 2727558"/>
                <a:gd name="connsiteY296" fmla="*/ 2028810 h 2920502"/>
                <a:gd name="connsiteX297" fmla="*/ 1271181 w 2727558"/>
                <a:gd name="connsiteY297" fmla="*/ 2109049 h 2920502"/>
                <a:gd name="connsiteX298" fmla="*/ 1306538 w 2727558"/>
                <a:gd name="connsiteY298" fmla="*/ 2167875 h 2920502"/>
                <a:gd name="connsiteX299" fmla="*/ 1493914 w 2727558"/>
                <a:gd name="connsiteY299" fmla="*/ 2316922 h 2920502"/>
                <a:gd name="connsiteX300" fmla="*/ 1573314 w 2727558"/>
                <a:gd name="connsiteY300" fmla="*/ 2326219 h 2920502"/>
                <a:gd name="connsiteX301" fmla="*/ 1609662 w 2727558"/>
                <a:gd name="connsiteY301" fmla="*/ 2329191 h 2920502"/>
                <a:gd name="connsiteX302" fmla="*/ 1702245 w 2727558"/>
                <a:gd name="connsiteY302" fmla="*/ 2321418 h 2920502"/>
                <a:gd name="connsiteX303" fmla="*/ 1765338 w 2727558"/>
                <a:gd name="connsiteY303" fmla="*/ 2317227 h 2920502"/>
                <a:gd name="connsiteX304" fmla="*/ 1766329 w 2727558"/>
                <a:gd name="connsiteY304" fmla="*/ 2311360 h 2920502"/>
                <a:gd name="connsiteX305" fmla="*/ 1823479 w 2727558"/>
                <a:gd name="connsiteY305" fmla="*/ 2288271 h 2920502"/>
                <a:gd name="connsiteX306" fmla="*/ 1834909 w 2727558"/>
                <a:gd name="connsiteY306" fmla="*/ 2285528 h 2920502"/>
                <a:gd name="connsiteX307" fmla="*/ 1832242 w 2727558"/>
                <a:gd name="connsiteY307" fmla="*/ 2245447 h 2920502"/>
                <a:gd name="connsiteX308" fmla="*/ 1798943 w 2727558"/>
                <a:gd name="connsiteY308" fmla="*/ 2228683 h 2920502"/>
                <a:gd name="connsiteX309" fmla="*/ 1500924 w 2727558"/>
                <a:gd name="connsiteY309" fmla="*/ 2225711 h 2920502"/>
                <a:gd name="connsiteX310" fmla="*/ 1468463 w 2727558"/>
                <a:gd name="connsiteY310" fmla="*/ 2200794 h 2920502"/>
                <a:gd name="connsiteX311" fmla="*/ 1469301 w 2727558"/>
                <a:gd name="connsiteY311" fmla="*/ 2160636 h 2920502"/>
                <a:gd name="connsiteX312" fmla="*/ 1487589 w 2727558"/>
                <a:gd name="connsiteY312" fmla="*/ 2149892 h 2920502"/>
                <a:gd name="connsiteX313" fmla="*/ 1727695 w 2727558"/>
                <a:gd name="connsiteY313" fmla="*/ 2150730 h 2920502"/>
                <a:gd name="connsiteX314" fmla="*/ 1728305 w 2727558"/>
                <a:gd name="connsiteY314" fmla="*/ 2157436 h 2920502"/>
                <a:gd name="connsiteX315" fmla="*/ 1876743 w 2727558"/>
                <a:gd name="connsiteY315" fmla="*/ 2159722 h 2920502"/>
                <a:gd name="connsiteX316" fmla="*/ 1956219 w 2727558"/>
                <a:gd name="connsiteY316" fmla="*/ 2165589 h 2920502"/>
                <a:gd name="connsiteX317" fmla="*/ 1957210 w 2727558"/>
                <a:gd name="connsiteY317" fmla="*/ 2173438 h 2920502"/>
                <a:gd name="connsiteX318" fmla="*/ 1975803 w 2727558"/>
                <a:gd name="connsiteY318" fmla="*/ 2170618 h 2920502"/>
                <a:gd name="connsiteX319" fmla="*/ 2066404 w 2727558"/>
                <a:gd name="connsiteY319" fmla="*/ 2155226 h 2920502"/>
                <a:gd name="connsiteX320" fmla="*/ 2083931 w 2727558"/>
                <a:gd name="connsiteY320" fmla="*/ 2148292 h 2920502"/>
                <a:gd name="connsiteX321" fmla="*/ 2154111 w 2727558"/>
                <a:gd name="connsiteY321" fmla="*/ 2097695 h 2920502"/>
                <a:gd name="connsiteX322" fmla="*/ 2156168 w 2727558"/>
                <a:gd name="connsiteY322" fmla="*/ 2048546 h 2920502"/>
                <a:gd name="connsiteX323" fmla="*/ 2154568 w 2727558"/>
                <a:gd name="connsiteY323" fmla="*/ 2028506 h 2920502"/>
                <a:gd name="connsiteX324" fmla="*/ 2149158 w 2727558"/>
                <a:gd name="connsiteY324" fmla="*/ 2027286 h 2920502"/>
                <a:gd name="connsiteX325" fmla="*/ 2082407 w 2727558"/>
                <a:gd name="connsiteY325" fmla="*/ 1953906 h 2920502"/>
                <a:gd name="connsiteX326" fmla="*/ 2002473 w 2727558"/>
                <a:gd name="connsiteY326" fmla="*/ 1935694 h 2920502"/>
                <a:gd name="connsiteX327" fmla="*/ 2002168 w 2727558"/>
                <a:gd name="connsiteY327" fmla="*/ 1929217 h 2920502"/>
                <a:gd name="connsiteX328" fmla="*/ 1921472 w 2727558"/>
                <a:gd name="connsiteY328" fmla="*/ 1926474 h 2920502"/>
                <a:gd name="connsiteX329" fmla="*/ 1767472 w 2727558"/>
                <a:gd name="connsiteY329" fmla="*/ 1921216 h 2920502"/>
                <a:gd name="connsiteX330" fmla="*/ 1738135 w 2727558"/>
                <a:gd name="connsiteY330" fmla="*/ 1902318 h 2920502"/>
                <a:gd name="connsiteX331" fmla="*/ 1729600 w 2727558"/>
                <a:gd name="connsiteY331" fmla="*/ 1872371 h 2920502"/>
                <a:gd name="connsiteX332" fmla="*/ 1746212 w 2727558"/>
                <a:gd name="connsiteY332" fmla="*/ 1846387 h 2920502"/>
                <a:gd name="connsiteX333" fmla="*/ 1864932 w 2727558"/>
                <a:gd name="connsiteY333" fmla="*/ 1853627 h 2920502"/>
                <a:gd name="connsiteX334" fmla="*/ 1865770 w 2727558"/>
                <a:gd name="connsiteY334" fmla="*/ 1846159 h 2920502"/>
                <a:gd name="connsiteX335" fmla="*/ 1900441 w 2727558"/>
                <a:gd name="connsiteY335" fmla="*/ 1844940 h 2920502"/>
                <a:gd name="connsiteX336" fmla="*/ 1983956 w 2727558"/>
                <a:gd name="connsiteY336" fmla="*/ 1789542 h 2920502"/>
                <a:gd name="connsiteX337" fmla="*/ 2021370 w 2727558"/>
                <a:gd name="connsiteY337" fmla="*/ 1777960 h 2920502"/>
                <a:gd name="connsiteX338" fmla="*/ 2054899 w 2727558"/>
                <a:gd name="connsiteY338" fmla="*/ 1776969 h 2920502"/>
                <a:gd name="connsiteX339" fmla="*/ 2055965 w 2727558"/>
                <a:gd name="connsiteY339" fmla="*/ 1784666 h 2920502"/>
                <a:gd name="connsiteX340" fmla="*/ 2075091 w 2727558"/>
                <a:gd name="connsiteY340" fmla="*/ 1785199 h 2920502"/>
                <a:gd name="connsiteX341" fmla="*/ 2129194 w 2727558"/>
                <a:gd name="connsiteY341" fmla="*/ 1817660 h 2920502"/>
                <a:gd name="connsiteX342" fmla="*/ 2226272 w 2727558"/>
                <a:gd name="connsiteY342" fmla="*/ 1913291 h 2920502"/>
                <a:gd name="connsiteX343" fmla="*/ 2248294 w 2727558"/>
                <a:gd name="connsiteY343" fmla="*/ 1913748 h 2920502"/>
                <a:gd name="connsiteX344" fmla="*/ 2246541 w 2727558"/>
                <a:gd name="connsiteY344" fmla="*/ 1929750 h 2920502"/>
                <a:gd name="connsiteX345" fmla="*/ 2277098 w 2727558"/>
                <a:gd name="connsiteY345" fmla="*/ 1912453 h 2920502"/>
                <a:gd name="connsiteX346" fmla="*/ 2319236 w 2727558"/>
                <a:gd name="connsiteY346" fmla="*/ 1849436 h 2920502"/>
                <a:gd name="connsiteX347" fmla="*/ 2313064 w 2727558"/>
                <a:gd name="connsiteY347" fmla="*/ 1821089 h 2920502"/>
                <a:gd name="connsiteX348" fmla="*/ 2243569 w 2727558"/>
                <a:gd name="connsiteY348" fmla="*/ 1726982 h 2920502"/>
                <a:gd name="connsiteX349" fmla="*/ 2334324 w 2727558"/>
                <a:gd name="connsiteY349" fmla="*/ 1627465 h 2920502"/>
                <a:gd name="connsiteX350" fmla="*/ 2449309 w 2727558"/>
                <a:gd name="connsiteY350" fmla="*/ 1530996 h 2920502"/>
                <a:gd name="connsiteX351" fmla="*/ 2442452 w 2727558"/>
                <a:gd name="connsiteY351" fmla="*/ 1511717 h 2920502"/>
                <a:gd name="connsiteX352" fmla="*/ 2388197 w 2727558"/>
                <a:gd name="connsiteY352" fmla="*/ 1456777 h 2920502"/>
                <a:gd name="connsiteX353" fmla="*/ 2368309 w 2727558"/>
                <a:gd name="connsiteY353" fmla="*/ 1456853 h 2920502"/>
                <a:gd name="connsiteX354" fmla="*/ 2367699 w 2727558"/>
                <a:gd name="connsiteY354" fmla="*/ 1449081 h 2920502"/>
                <a:gd name="connsiteX355" fmla="*/ 1869428 w 2727558"/>
                <a:gd name="connsiteY355" fmla="*/ 1448014 h 2920502"/>
                <a:gd name="connsiteX356" fmla="*/ 1770215 w 2727558"/>
                <a:gd name="connsiteY356" fmla="*/ 1455253 h 2920502"/>
                <a:gd name="connsiteX357" fmla="*/ 1672374 w 2727558"/>
                <a:gd name="connsiteY357" fmla="*/ 1449766 h 2920502"/>
                <a:gd name="connsiteX358" fmla="*/ 1659268 w 2727558"/>
                <a:gd name="connsiteY358" fmla="*/ 1449081 h 2920502"/>
                <a:gd name="connsiteX359" fmla="*/ 1621854 w 2727558"/>
                <a:gd name="connsiteY359" fmla="*/ 1359622 h 2920502"/>
                <a:gd name="connsiteX360" fmla="*/ 1678089 w 2727558"/>
                <a:gd name="connsiteY360" fmla="*/ 1313978 h 2920502"/>
                <a:gd name="connsiteX361" fmla="*/ 2417153 w 2727558"/>
                <a:gd name="connsiteY361" fmla="*/ 1312454 h 2920502"/>
                <a:gd name="connsiteX362" fmla="*/ 2460816 w 2727558"/>
                <a:gd name="connsiteY362" fmla="*/ 1303996 h 2920502"/>
                <a:gd name="connsiteX363" fmla="*/ 2443899 w 2727558"/>
                <a:gd name="connsiteY363" fmla="*/ 1165312 h 2920502"/>
                <a:gd name="connsiteX364" fmla="*/ 2366252 w 2727558"/>
                <a:gd name="connsiteY364" fmla="*/ 1188934 h 2920502"/>
                <a:gd name="connsiteX365" fmla="*/ 2300415 w 2727558"/>
                <a:gd name="connsiteY365" fmla="*/ 1205622 h 2920502"/>
                <a:gd name="connsiteX366" fmla="*/ 2181619 w 2727558"/>
                <a:gd name="connsiteY366" fmla="*/ 1210041 h 2920502"/>
                <a:gd name="connsiteX367" fmla="*/ 1891907 w 2727558"/>
                <a:gd name="connsiteY367" fmla="*/ 1210346 h 2920502"/>
                <a:gd name="connsiteX368" fmla="*/ 1856473 w 2727558"/>
                <a:gd name="connsiteY368" fmla="*/ 1204783 h 2920502"/>
                <a:gd name="connsiteX369" fmla="*/ 1645552 w 2727558"/>
                <a:gd name="connsiteY369" fmla="*/ 1196782 h 2920502"/>
                <a:gd name="connsiteX370" fmla="*/ 1615377 w 2727558"/>
                <a:gd name="connsiteY370" fmla="*/ 1177428 h 2920502"/>
                <a:gd name="connsiteX371" fmla="*/ 1607376 w 2727558"/>
                <a:gd name="connsiteY371" fmla="*/ 1155101 h 2920502"/>
                <a:gd name="connsiteX372" fmla="*/ 1609662 w 2727558"/>
                <a:gd name="connsiteY372" fmla="*/ 1118830 h 2920502"/>
                <a:gd name="connsiteX373" fmla="*/ 1646085 w 2727558"/>
                <a:gd name="connsiteY373" fmla="*/ 1084997 h 2920502"/>
                <a:gd name="connsiteX374" fmla="*/ 1664297 w 2727558"/>
                <a:gd name="connsiteY374" fmla="*/ 1078063 h 2920502"/>
                <a:gd name="connsiteX375" fmla="*/ 2409457 w 2727558"/>
                <a:gd name="connsiteY375" fmla="*/ 1077225 h 2920502"/>
                <a:gd name="connsiteX376" fmla="*/ 2401837 w 2727558"/>
                <a:gd name="connsiteY376" fmla="*/ 1015960 h 2920502"/>
                <a:gd name="connsiteX377" fmla="*/ 2366633 w 2727558"/>
                <a:gd name="connsiteY377" fmla="*/ 903260 h 2920502"/>
                <a:gd name="connsiteX378" fmla="*/ 2343620 w 2727558"/>
                <a:gd name="connsiteY378" fmla="*/ 850758 h 2920502"/>
                <a:gd name="connsiteX379" fmla="*/ 1911414 w 2727558"/>
                <a:gd name="connsiteY379" fmla="*/ 400035 h 2920502"/>
                <a:gd name="connsiteX380" fmla="*/ 1893583 w 2727558"/>
                <a:gd name="connsiteY380" fmla="*/ 391882 h 2920502"/>
                <a:gd name="connsiteX381" fmla="*/ 1850835 w 2727558"/>
                <a:gd name="connsiteY381" fmla="*/ 372908 h 2920502"/>
                <a:gd name="connsiteX382" fmla="*/ 1849311 w 2727558"/>
                <a:gd name="connsiteY382" fmla="*/ 368107 h 2920502"/>
                <a:gd name="connsiteX383" fmla="*/ 1800238 w 2727558"/>
                <a:gd name="connsiteY383" fmla="*/ 349591 h 2920502"/>
                <a:gd name="connsiteX384" fmla="*/ 1771358 w 2727558"/>
                <a:gd name="connsiteY384" fmla="*/ 337170 h 2920502"/>
                <a:gd name="connsiteX385" fmla="*/ 1761681 w 2727558"/>
                <a:gd name="connsiteY385" fmla="*/ 335646 h 2920502"/>
                <a:gd name="connsiteX386" fmla="*/ 1726629 w 2727558"/>
                <a:gd name="connsiteY386" fmla="*/ 321854 h 2920502"/>
                <a:gd name="connsiteX387" fmla="*/ 1672984 w 2727558"/>
                <a:gd name="connsiteY387" fmla="*/ 307224 h 2920502"/>
                <a:gd name="connsiteX388" fmla="*/ 1603490 w 2727558"/>
                <a:gd name="connsiteY388" fmla="*/ 292288 h 2920502"/>
                <a:gd name="connsiteX389" fmla="*/ 1565618 w 2727558"/>
                <a:gd name="connsiteY389" fmla="*/ 283754 h 2920502"/>
                <a:gd name="connsiteX390" fmla="*/ 1493609 w 2727558"/>
                <a:gd name="connsiteY390" fmla="*/ 282306 h 2920502"/>
                <a:gd name="connsiteX391" fmla="*/ 1211440 w 2727558"/>
                <a:gd name="connsiteY391" fmla="*/ 313624 h 2920502"/>
                <a:gd name="connsiteX392" fmla="*/ 1194600 w 2727558"/>
                <a:gd name="connsiteY392" fmla="*/ 327950 h 2920502"/>
                <a:gd name="connsiteX393" fmla="*/ 1175550 w 2727558"/>
                <a:gd name="connsiteY393" fmla="*/ 330465 h 2920502"/>
                <a:gd name="connsiteX394" fmla="*/ 1138365 w 2727558"/>
                <a:gd name="connsiteY394" fmla="*/ 349895 h 2920502"/>
                <a:gd name="connsiteX395" fmla="*/ 1016292 w 2727558"/>
                <a:gd name="connsiteY395" fmla="*/ 415504 h 2920502"/>
                <a:gd name="connsiteX396" fmla="*/ 567398 w 2727558"/>
                <a:gd name="connsiteY396" fmla="*/ 912328 h 2920502"/>
                <a:gd name="connsiteX397" fmla="*/ 533565 w 2727558"/>
                <a:gd name="connsiteY397" fmla="*/ 979765 h 2920502"/>
                <a:gd name="connsiteX398" fmla="*/ 514210 w 2727558"/>
                <a:gd name="connsiteY398" fmla="*/ 1027009 h 2920502"/>
                <a:gd name="connsiteX399" fmla="*/ 499123 w 2727558"/>
                <a:gd name="connsiteY399" fmla="*/ 1064880 h 2920502"/>
                <a:gd name="connsiteX400" fmla="*/ 457060 w 2727558"/>
                <a:gd name="connsiteY400" fmla="*/ 1222614 h 2920502"/>
                <a:gd name="connsiteX401" fmla="*/ 447231 w 2727558"/>
                <a:gd name="connsiteY401" fmla="*/ 1319312 h 2920502"/>
                <a:gd name="connsiteX402" fmla="*/ 440144 w 2727558"/>
                <a:gd name="connsiteY402" fmla="*/ 1319769 h 2920502"/>
                <a:gd name="connsiteX403" fmla="*/ 440144 w 2727558"/>
                <a:gd name="connsiteY403" fmla="*/ 1460206 h 2920502"/>
                <a:gd name="connsiteX404" fmla="*/ 445783 w 2727558"/>
                <a:gd name="connsiteY404" fmla="*/ 1491524 h 2920502"/>
                <a:gd name="connsiteX405" fmla="*/ 448526 w 2727558"/>
                <a:gd name="connsiteY405" fmla="*/ 1553856 h 2920502"/>
                <a:gd name="connsiteX406" fmla="*/ 487388 w 2727558"/>
                <a:gd name="connsiteY406" fmla="*/ 1712961 h 2920502"/>
                <a:gd name="connsiteX407" fmla="*/ 496380 w 2727558"/>
                <a:gd name="connsiteY407" fmla="*/ 1735288 h 2920502"/>
                <a:gd name="connsiteX408" fmla="*/ 515735 w 2727558"/>
                <a:gd name="connsiteY408" fmla="*/ 1788018 h 2920502"/>
                <a:gd name="connsiteX409" fmla="*/ 516877 w 2727558"/>
                <a:gd name="connsiteY409" fmla="*/ 1795943 h 2920502"/>
                <a:gd name="connsiteX410" fmla="*/ 597726 w 2727558"/>
                <a:gd name="connsiteY410" fmla="*/ 1952381 h 2920502"/>
                <a:gd name="connsiteX411" fmla="*/ 686194 w 2727558"/>
                <a:gd name="connsiteY411" fmla="*/ 2080779 h 2920502"/>
                <a:gd name="connsiteX412" fmla="*/ 950227 w 2727558"/>
                <a:gd name="connsiteY412" fmla="*/ 2327514 h 2920502"/>
                <a:gd name="connsiteX413" fmla="*/ 1051344 w 2727558"/>
                <a:gd name="connsiteY413" fmla="*/ 2379026 h 2920502"/>
                <a:gd name="connsiteX414" fmla="*/ 1048753 w 2727558"/>
                <a:gd name="connsiteY414" fmla="*/ 2386646 h 2920502"/>
                <a:gd name="connsiteX415" fmla="*/ 1065213 w 2727558"/>
                <a:gd name="connsiteY415" fmla="*/ 2385883 h 2920502"/>
                <a:gd name="connsiteX416" fmla="*/ 1063003 w 2727558"/>
                <a:gd name="connsiteY416" fmla="*/ 2372244 h 2920502"/>
                <a:gd name="connsiteX417" fmla="*/ 1041743 w 2727558"/>
                <a:gd name="connsiteY417" fmla="*/ 2371710 h 2920502"/>
                <a:gd name="connsiteX418" fmla="*/ 1042353 w 2727558"/>
                <a:gd name="connsiteY418" fmla="*/ 2359671 h 2920502"/>
                <a:gd name="connsiteX419" fmla="*/ 830974 w 2727558"/>
                <a:gd name="connsiteY419" fmla="*/ 2158046 h 2920502"/>
                <a:gd name="connsiteX420" fmla="*/ 613118 w 2727558"/>
                <a:gd name="connsiteY420" fmla="*/ 1810269 h 2920502"/>
                <a:gd name="connsiteX421" fmla="*/ 574332 w 2727558"/>
                <a:gd name="connsiteY421" fmla="*/ 1704122 h 2920502"/>
                <a:gd name="connsiteX422" fmla="*/ 567246 w 2727558"/>
                <a:gd name="connsiteY422" fmla="*/ 1673718 h 2920502"/>
                <a:gd name="connsiteX423" fmla="*/ 541871 w 2727558"/>
                <a:gd name="connsiteY423" fmla="*/ 1573591 h 2920502"/>
                <a:gd name="connsiteX424" fmla="*/ 537832 w 2727558"/>
                <a:gd name="connsiteY424" fmla="*/ 1520099 h 2920502"/>
                <a:gd name="connsiteX425" fmla="*/ 531965 w 2727558"/>
                <a:gd name="connsiteY425" fmla="*/ 1483447 h 2920502"/>
                <a:gd name="connsiteX426" fmla="*/ 533260 w 2727558"/>
                <a:gd name="connsiteY426" fmla="*/ 1300338 h 2920502"/>
                <a:gd name="connsiteX427" fmla="*/ 544005 w 2727558"/>
                <a:gd name="connsiteY427" fmla="*/ 1262848 h 2920502"/>
                <a:gd name="connsiteX428" fmla="*/ 682841 w 2727558"/>
                <a:gd name="connsiteY428" fmla="*/ 1134756 h 2920502"/>
                <a:gd name="connsiteX429" fmla="*/ 684670 w 2727558"/>
                <a:gd name="connsiteY429" fmla="*/ 1130793 h 2920502"/>
                <a:gd name="connsiteX430" fmla="*/ 722846 w 2727558"/>
                <a:gd name="connsiteY430" fmla="*/ 1115934 h 2920502"/>
                <a:gd name="connsiteX431" fmla="*/ 818706 w 2727558"/>
                <a:gd name="connsiteY431" fmla="*/ 1049869 h 2920502"/>
                <a:gd name="connsiteX432" fmla="*/ 943978 w 2727558"/>
                <a:gd name="connsiteY432" fmla="*/ 884439 h 2920502"/>
                <a:gd name="connsiteX433" fmla="*/ 1087615 w 2727558"/>
                <a:gd name="connsiteY433" fmla="*/ 694700 h 2920502"/>
                <a:gd name="connsiteX434" fmla="*/ 1219594 w 2727558"/>
                <a:gd name="connsiteY434" fmla="*/ 560893 h 2920502"/>
                <a:gd name="connsiteX435" fmla="*/ 1305167 w 2727558"/>
                <a:gd name="connsiteY435" fmla="*/ 509839 h 2920502"/>
                <a:gd name="connsiteX436" fmla="*/ 1332522 w 2727558"/>
                <a:gd name="connsiteY436" fmla="*/ 490256 h 2920502"/>
                <a:gd name="connsiteX437" fmla="*/ 1337552 w 2727558"/>
                <a:gd name="connsiteY437" fmla="*/ 445527 h 2920502"/>
                <a:gd name="connsiteX438" fmla="*/ 1275753 w 2727558"/>
                <a:gd name="connsiteY438" fmla="*/ 450099 h 2920502"/>
                <a:gd name="connsiteX439" fmla="*/ 1263714 w 2727558"/>
                <a:gd name="connsiteY439" fmla="*/ 450937 h 2920502"/>
                <a:gd name="connsiteX440" fmla="*/ 1262495 w 2727558"/>
                <a:gd name="connsiteY440" fmla="*/ 456652 h 2920502"/>
                <a:gd name="connsiteX441" fmla="*/ 1213650 w 2727558"/>
                <a:gd name="connsiteY441" fmla="*/ 478445 h 2920502"/>
                <a:gd name="connsiteX442" fmla="*/ 1171969 w 2727558"/>
                <a:gd name="connsiteY442" fmla="*/ 505572 h 2920502"/>
                <a:gd name="connsiteX443" fmla="*/ 785940 w 2727558"/>
                <a:gd name="connsiteY443" fmla="*/ 925053 h 2920502"/>
                <a:gd name="connsiteX444" fmla="*/ 701891 w 2727558"/>
                <a:gd name="connsiteY444" fmla="*/ 1033333 h 2920502"/>
                <a:gd name="connsiteX445" fmla="*/ 631863 w 2727558"/>
                <a:gd name="connsiteY445" fmla="*/ 1044611 h 2920502"/>
                <a:gd name="connsiteX446" fmla="*/ 623786 w 2727558"/>
                <a:gd name="connsiteY446" fmla="*/ 971840 h 2920502"/>
                <a:gd name="connsiteX447" fmla="*/ 664553 w 2727558"/>
                <a:gd name="connsiteY447" fmla="*/ 891297 h 2920502"/>
                <a:gd name="connsiteX448" fmla="*/ 787845 w 2727558"/>
                <a:gd name="connsiteY448" fmla="*/ 722590 h 2920502"/>
                <a:gd name="connsiteX449" fmla="*/ 963105 w 2727558"/>
                <a:gd name="connsiteY449" fmla="*/ 547330 h 2920502"/>
                <a:gd name="connsiteX450" fmla="*/ 1134098 w 2727558"/>
                <a:gd name="connsiteY450" fmla="*/ 425791 h 2920502"/>
                <a:gd name="connsiteX451" fmla="*/ 1256780 w 2727558"/>
                <a:gd name="connsiteY451" fmla="*/ 349591 h 2920502"/>
                <a:gd name="connsiteX452" fmla="*/ 1256246 w 2727558"/>
                <a:gd name="connsiteY452" fmla="*/ 314158 h 2920502"/>
                <a:gd name="connsiteX453" fmla="*/ 1211440 w 2727558"/>
                <a:gd name="connsiteY453" fmla="*/ 313624 h 2920502"/>
                <a:gd name="connsiteX454" fmla="*/ 909155 w 2727558"/>
                <a:gd name="connsiteY454" fmla="*/ 357287 h 2920502"/>
                <a:gd name="connsiteX455" fmla="*/ 848728 w 2727558"/>
                <a:gd name="connsiteY455" fmla="*/ 379690 h 2920502"/>
                <a:gd name="connsiteX456" fmla="*/ 544690 w 2727558"/>
                <a:gd name="connsiteY456" fmla="*/ 617662 h 2920502"/>
                <a:gd name="connsiteX457" fmla="*/ 365925 w 2727558"/>
                <a:gd name="connsiteY457" fmla="*/ 910880 h 2920502"/>
                <a:gd name="connsiteX458" fmla="*/ 343142 w 2727558"/>
                <a:gd name="connsiteY458" fmla="*/ 963534 h 2920502"/>
                <a:gd name="connsiteX459" fmla="*/ 327368 w 2727558"/>
                <a:gd name="connsiteY459" fmla="*/ 1009025 h 2920502"/>
                <a:gd name="connsiteX460" fmla="*/ 312052 w 2727558"/>
                <a:gd name="connsiteY460" fmla="*/ 1107095 h 2920502"/>
                <a:gd name="connsiteX461" fmla="*/ 343827 w 2727558"/>
                <a:gd name="connsiteY461" fmla="*/ 1133841 h 2920502"/>
                <a:gd name="connsiteX462" fmla="*/ 369507 w 2727558"/>
                <a:gd name="connsiteY462" fmla="*/ 1127212 h 2920502"/>
                <a:gd name="connsiteX463" fmla="*/ 407302 w 2727558"/>
                <a:gd name="connsiteY463" fmla="*/ 1082787 h 2920502"/>
                <a:gd name="connsiteX464" fmla="*/ 414846 w 2727558"/>
                <a:gd name="connsiteY464" fmla="*/ 1063737 h 2920502"/>
                <a:gd name="connsiteX465" fmla="*/ 418808 w 2727558"/>
                <a:gd name="connsiteY465" fmla="*/ 1043011 h 2920502"/>
                <a:gd name="connsiteX466" fmla="*/ 430086 w 2727558"/>
                <a:gd name="connsiteY466" fmla="*/ 1022132 h 2920502"/>
                <a:gd name="connsiteX467" fmla="*/ 442202 w 2727558"/>
                <a:gd name="connsiteY467" fmla="*/ 987918 h 2920502"/>
                <a:gd name="connsiteX468" fmla="*/ 449669 w 2727558"/>
                <a:gd name="connsiteY468" fmla="*/ 969478 h 2920502"/>
                <a:gd name="connsiteX469" fmla="*/ 575018 w 2727558"/>
                <a:gd name="connsiteY469" fmla="*/ 748345 h 2920502"/>
                <a:gd name="connsiteX470" fmla="*/ 796836 w 2727558"/>
                <a:gd name="connsiteY470" fmla="*/ 504505 h 2920502"/>
                <a:gd name="connsiteX471" fmla="*/ 930567 w 2727558"/>
                <a:gd name="connsiteY471" fmla="*/ 407122 h 2920502"/>
                <a:gd name="connsiteX472" fmla="*/ 966305 w 2727558"/>
                <a:gd name="connsiteY472" fmla="*/ 387538 h 2920502"/>
                <a:gd name="connsiteX473" fmla="*/ 967296 w 2727558"/>
                <a:gd name="connsiteY473" fmla="*/ 351039 h 2920502"/>
                <a:gd name="connsiteX474" fmla="*/ 909155 w 2727558"/>
                <a:gd name="connsiteY474" fmla="*/ 357287 h 2920502"/>
                <a:gd name="connsiteX475" fmla="*/ 1417104 w 2727558"/>
                <a:gd name="connsiteY475" fmla="*/ 534757 h 2920502"/>
                <a:gd name="connsiteX476" fmla="*/ 1373137 w 2727558"/>
                <a:gd name="connsiteY476" fmla="*/ 551978 h 2920502"/>
                <a:gd name="connsiteX477" fmla="*/ 1242911 w 2727558"/>
                <a:gd name="connsiteY477" fmla="*/ 634198 h 2920502"/>
                <a:gd name="connsiteX478" fmla="*/ 1074357 w 2727558"/>
                <a:gd name="connsiteY478" fmla="*/ 858912 h 2920502"/>
                <a:gd name="connsiteX479" fmla="*/ 1113600 w 2727558"/>
                <a:gd name="connsiteY479" fmla="*/ 898917 h 2920502"/>
                <a:gd name="connsiteX480" fmla="*/ 1168159 w 2727558"/>
                <a:gd name="connsiteY480" fmla="*/ 908823 h 2920502"/>
                <a:gd name="connsiteX481" fmla="*/ 1503668 w 2727558"/>
                <a:gd name="connsiteY481" fmla="*/ 908060 h 2920502"/>
                <a:gd name="connsiteX482" fmla="*/ 2051241 w 2727558"/>
                <a:gd name="connsiteY482" fmla="*/ 906537 h 2920502"/>
                <a:gd name="connsiteX483" fmla="*/ 2077987 w 2727558"/>
                <a:gd name="connsiteY483" fmla="*/ 889239 h 2920502"/>
                <a:gd name="connsiteX484" fmla="*/ 2069453 w 2727558"/>
                <a:gd name="connsiteY484" fmla="*/ 835747 h 2920502"/>
                <a:gd name="connsiteX485" fmla="*/ 2038287 w 2727558"/>
                <a:gd name="connsiteY485" fmla="*/ 778825 h 2920502"/>
                <a:gd name="connsiteX486" fmla="*/ 1834147 w 2727558"/>
                <a:gd name="connsiteY486" fmla="*/ 583296 h 2920502"/>
                <a:gd name="connsiteX487" fmla="*/ 1801076 w 2727558"/>
                <a:gd name="connsiteY487" fmla="*/ 567065 h 2920502"/>
                <a:gd name="connsiteX488" fmla="*/ 1660640 w 2727558"/>
                <a:gd name="connsiteY488" fmla="*/ 541767 h 2920502"/>
                <a:gd name="connsiteX489" fmla="*/ 1585202 w 2727558"/>
                <a:gd name="connsiteY489" fmla="*/ 629321 h 2920502"/>
                <a:gd name="connsiteX490" fmla="*/ 1520432 w 2727558"/>
                <a:gd name="connsiteY490" fmla="*/ 628711 h 2920502"/>
                <a:gd name="connsiteX491" fmla="*/ 1463510 w 2727558"/>
                <a:gd name="connsiteY491" fmla="*/ 569352 h 2920502"/>
                <a:gd name="connsiteX492" fmla="*/ 1451090 w 2727558"/>
                <a:gd name="connsiteY492" fmla="*/ 534757 h 2920502"/>
                <a:gd name="connsiteX493" fmla="*/ 1417104 w 2727558"/>
                <a:gd name="connsiteY493" fmla="*/ 534757 h 2920502"/>
                <a:gd name="connsiteX494" fmla="*/ 294907 w 2727558"/>
                <a:gd name="connsiteY494" fmla="*/ 1274430 h 2920502"/>
                <a:gd name="connsiteX495" fmla="*/ 280810 w 2727558"/>
                <a:gd name="connsiteY495" fmla="*/ 1352078 h 2920502"/>
                <a:gd name="connsiteX496" fmla="*/ 280962 w 2727558"/>
                <a:gd name="connsiteY496" fmla="*/ 1577249 h 2920502"/>
                <a:gd name="connsiteX497" fmla="*/ 300622 w 2727558"/>
                <a:gd name="connsiteY497" fmla="*/ 1687358 h 2920502"/>
                <a:gd name="connsiteX498" fmla="*/ 445097 w 2727558"/>
                <a:gd name="connsiteY498" fmla="*/ 2029344 h 2920502"/>
                <a:gd name="connsiteX499" fmla="*/ 672325 w 2727558"/>
                <a:gd name="connsiteY499" fmla="*/ 2306788 h 2920502"/>
                <a:gd name="connsiteX500" fmla="*/ 710425 w 2727558"/>
                <a:gd name="connsiteY500" fmla="*/ 2329267 h 2920502"/>
                <a:gd name="connsiteX501" fmla="*/ 696786 w 2727558"/>
                <a:gd name="connsiteY501" fmla="*/ 2297796 h 2920502"/>
                <a:gd name="connsiteX502" fmla="*/ 567170 w 2727558"/>
                <a:gd name="connsiteY502" fmla="*/ 2119412 h 2920502"/>
                <a:gd name="connsiteX503" fmla="*/ 491503 w 2727558"/>
                <a:gd name="connsiteY503" fmla="*/ 1992768 h 2920502"/>
                <a:gd name="connsiteX504" fmla="*/ 465214 w 2727558"/>
                <a:gd name="connsiteY504" fmla="*/ 1941714 h 2920502"/>
                <a:gd name="connsiteX505" fmla="*/ 445326 w 2727558"/>
                <a:gd name="connsiteY505" fmla="*/ 1901861 h 2920502"/>
                <a:gd name="connsiteX506" fmla="*/ 404330 w 2727558"/>
                <a:gd name="connsiteY506" fmla="*/ 1806459 h 2920502"/>
                <a:gd name="connsiteX507" fmla="*/ 380784 w 2727558"/>
                <a:gd name="connsiteY507" fmla="*/ 1735212 h 2920502"/>
                <a:gd name="connsiteX508" fmla="*/ 378498 w 2727558"/>
                <a:gd name="connsiteY508" fmla="*/ 1719514 h 2920502"/>
                <a:gd name="connsiteX509" fmla="*/ 358991 w 2727558"/>
                <a:gd name="connsiteY509" fmla="*/ 1642629 h 2920502"/>
                <a:gd name="connsiteX510" fmla="*/ 348018 w 2727558"/>
                <a:gd name="connsiteY510" fmla="*/ 1527567 h 2920502"/>
                <a:gd name="connsiteX511" fmla="*/ 348018 w 2727558"/>
                <a:gd name="connsiteY511" fmla="*/ 1408999 h 2920502"/>
                <a:gd name="connsiteX512" fmla="*/ 353657 w 2727558"/>
                <a:gd name="connsiteY512" fmla="*/ 1353297 h 2920502"/>
                <a:gd name="connsiteX513" fmla="*/ 356934 w 2727558"/>
                <a:gd name="connsiteY513" fmla="*/ 1267267 h 2920502"/>
                <a:gd name="connsiteX514" fmla="*/ 294907 w 2727558"/>
                <a:gd name="connsiteY514" fmla="*/ 1274430 h 2920502"/>
                <a:gd name="connsiteX515" fmla="*/ 1461910 w 2727558"/>
                <a:gd name="connsiteY515" fmla="*/ 2528987 h 2920502"/>
                <a:gd name="connsiteX516" fmla="*/ 1414513 w 2727558"/>
                <a:gd name="connsiteY516" fmla="*/ 2565258 h 2920502"/>
                <a:gd name="connsiteX517" fmla="*/ 1411008 w 2727558"/>
                <a:gd name="connsiteY517" fmla="*/ 2618979 h 2920502"/>
                <a:gd name="connsiteX518" fmla="*/ 1413599 w 2727558"/>
                <a:gd name="connsiteY518" fmla="*/ 2607549 h 2920502"/>
                <a:gd name="connsiteX519" fmla="*/ 1450937 w 2727558"/>
                <a:gd name="connsiteY519" fmla="*/ 2593833 h 2920502"/>
                <a:gd name="connsiteX520" fmla="*/ 1486675 w 2727558"/>
                <a:gd name="connsiteY520" fmla="*/ 2588804 h 2920502"/>
                <a:gd name="connsiteX521" fmla="*/ 1478217 w 2727558"/>
                <a:gd name="connsiteY521" fmla="*/ 2625761 h 2920502"/>
                <a:gd name="connsiteX522" fmla="*/ 1452233 w 2727558"/>
                <a:gd name="connsiteY522" fmla="*/ 2761549 h 2920502"/>
                <a:gd name="connsiteX523" fmla="*/ 1468920 w 2727558"/>
                <a:gd name="connsiteY523" fmla="*/ 2758502 h 2920502"/>
                <a:gd name="connsiteX524" fmla="*/ 1468082 w 2727558"/>
                <a:gd name="connsiteY524" fmla="*/ 2767569 h 2920502"/>
                <a:gd name="connsiteX525" fmla="*/ 1503744 w 2727558"/>
                <a:gd name="connsiteY525" fmla="*/ 2765893 h 2920502"/>
                <a:gd name="connsiteX526" fmla="*/ 1526985 w 2727558"/>
                <a:gd name="connsiteY526" fmla="*/ 2756520 h 2920502"/>
                <a:gd name="connsiteX527" fmla="*/ 1547254 w 2727558"/>
                <a:gd name="connsiteY527" fmla="*/ 2655632 h 2920502"/>
                <a:gd name="connsiteX528" fmla="*/ 1564932 w 2727558"/>
                <a:gd name="connsiteY528" fmla="*/ 2579126 h 2920502"/>
                <a:gd name="connsiteX529" fmla="*/ 1569123 w 2727558"/>
                <a:gd name="connsiteY529" fmla="*/ 2541560 h 2920502"/>
                <a:gd name="connsiteX530" fmla="*/ 1583144 w 2727558"/>
                <a:gd name="connsiteY530" fmla="*/ 2496373 h 2920502"/>
                <a:gd name="connsiteX531" fmla="*/ 1573772 w 2727558"/>
                <a:gd name="connsiteY531" fmla="*/ 2478467 h 2920502"/>
                <a:gd name="connsiteX532" fmla="*/ 1529728 w 2727558"/>
                <a:gd name="connsiteY532" fmla="*/ 2478467 h 2920502"/>
                <a:gd name="connsiteX533" fmla="*/ 1461910 w 2727558"/>
                <a:gd name="connsiteY533" fmla="*/ 2528987 h 2920502"/>
                <a:gd name="connsiteX534" fmla="*/ 1214184 w 2727558"/>
                <a:gd name="connsiteY534" fmla="*/ 2487839 h 2920502"/>
                <a:gd name="connsiteX535" fmla="*/ 1174103 w 2727558"/>
                <a:gd name="connsiteY535" fmla="*/ 2525253 h 2920502"/>
                <a:gd name="connsiteX536" fmla="*/ 1149414 w 2727558"/>
                <a:gd name="connsiteY536" fmla="*/ 2572497 h 2920502"/>
                <a:gd name="connsiteX537" fmla="*/ 1152614 w 2727558"/>
                <a:gd name="connsiteY537" fmla="*/ 2618827 h 2920502"/>
                <a:gd name="connsiteX538" fmla="*/ 1212355 w 2727558"/>
                <a:gd name="connsiteY538" fmla="*/ 2671252 h 2920502"/>
                <a:gd name="connsiteX539" fmla="*/ 1281316 w 2727558"/>
                <a:gd name="connsiteY539" fmla="*/ 2656165 h 2920502"/>
                <a:gd name="connsiteX540" fmla="*/ 1279182 w 2727558"/>
                <a:gd name="connsiteY540" fmla="*/ 2689769 h 2920502"/>
                <a:gd name="connsiteX541" fmla="*/ 1245426 w 2727558"/>
                <a:gd name="connsiteY541" fmla="*/ 2722078 h 2920502"/>
                <a:gd name="connsiteX542" fmla="*/ 1213193 w 2727558"/>
                <a:gd name="connsiteY542" fmla="*/ 2721697 h 2920502"/>
                <a:gd name="connsiteX543" fmla="*/ 1161834 w 2727558"/>
                <a:gd name="connsiteY543" fmla="*/ 2700971 h 2920502"/>
                <a:gd name="connsiteX544" fmla="*/ 1129678 w 2727558"/>
                <a:gd name="connsiteY544" fmla="*/ 2710877 h 2920502"/>
                <a:gd name="connsiteX545" fmla="*/ 1142022 w 2727558"/>
                <a:gd name="connsiteY545" fmla="*/ 2713162 h 2920502"/>
                <a:gd name="connsiteX546" fmla="*/ 1140727 w 2727558"/>
                <a:gd name="connsiteY546" fmla="*/ 2728631 h 2920502"/>
                <a:gd name="connsiteX547" fmla="*/ 1197420 w 2727558"/>
                <a:gd name="connsiteY547" fmla="*/ 2767417 h 2920502"/>
                <a:gd name="connsiteX548" fmla="*/ 1298537 w 2727558"/>
                <a:gd name="connsiteY548" fmla="*/ 2750882 h 2920502"/>
                <a:gd name="connsiteX549" fmla="*/ 1346391 w 2727558"/>
                <a:gd name="connsiteY549" fmla="*/ 2698684 h 2920502"/>
                <a:gd name="connsiteX550" fmla="*/ 1348677 w 2727558"/>
                <a:gd name="connsiteY550" fmla="*/ 2684740 h 2920502"/>
                <a:gd name="connsiteX551" fmla="*/ 1362393 w 2727558"/>
                <a:gd name="connsiteY551" fmla="*/ 2541332 h 2920502"/>
                <a:gd name="connsiteX552" fmla="*/ 1327798 w 2727558"/>
                <a:gd name="connsiteY552" fmla="*/ 2501707 h 2920502"/>
                <a:gd name="connsiteX553" fmla="*/ 1214184 w 2727558"/>
                <a:gd name="connsiteY553" fmla="*/ 2487839 h 2920502"/>
                <a:gd name="connsiteX554" fmla="*/ 1036866 w 2727558"/>
                <a:gd name="connsiteY554" fmla="*/ 2485096 h 2920502"/>
                <a:gd name="connsiteX555" fmla="*/ 994499 w 2727558"/>
                <a:gd name="connsiteY555" fmla="*/ 2521519 h 2920502"/>
                <a:gd name="connsiteX556" fmla="*/ 955256 w 2727558"/>
                <a:gd name="connsiteY556" fmla="*/ 2542627 h 2920502"/>
                <a:gd name="connsiteX557" fmla="*/ 935901 w 2727558"/>
                <a:gd name="connsiteY557" fmla="*/ 2557562 h 2920502"/>
                <a:gd name="connsiteX558" fmla="*/ 932472 w 2727558"/>
                <a:gd name="connsiteY558" fmla="*/ 2604044 h 2920502"/>
                <a:gd name="connsiteX559" fmla="*/ 990460 w 2727558"/>
                <a:gd name="connsiteY559" fmla="*/ 2585223 h 2920502"/>
                <a:gd name="connsiteX560" fmla="*/ 1005548 w 2727558"/>
                <a:gd name="connsiteY560" fmla="*/ 2583775 h 2920502"/>
                <a:gd name="connsiteX561" fmla="*/ 998080 w 2727558"/>
                <a:gd name="connsiteY561" fmla="*/ 2626599 h 2920502"/>
                <a:gd name="connsiteX562" fmla="*/ 993737 w 2727558"/>
                <a:gd name="connsiteY562" fmla="*/ 2649307 h 2920502"/>
                <a:gd name="connsiteX563" fmla="*/ 985660 w 2727558"/>
                <a:gd name="connsiteY563" fmla="*/ 2693808 h 2920502"/>
                <a:gd name="connsiteX564" fmla="*/ 971868 w 2727558"/>
                <a:gd name="connsiteY564" fmla="*/ 2760864 h 2920502"/>
                <a:gd name="connsiteX565" fmla="*/ 1041895 w 2727558"/>
                <a:gd name="connsiteY565" fmla="*/ 2760178 h 2920502"/>
                <a:gd name="connsiteX566" fmla="*/ 1063536 w 2727558"/>
                <a:gd name="connsiteY566" fmla="*/ 2666147 h 2920502"/>
                <a:gd name="connsiteX567" fmla="*/ 1078472 w 2727558"/>
                <a:gd name="connsiteY567" fmla="*/ 2596500 h 2920502"/>
                <a:gd name="connsiteX568" fmla="*/ 1085253 w 2727558"/>
                <a:gd name="connsiteY568" fmla="*/ 2566554 h 2920502"/>
                <a:gd name="connsiteX569" fmla="*/ 1094397 w 2727558"/>
                <a:gd name="connsiteY569" fmla="*/ 2527920 h 2920502"/>
                <a:gd name="connsiteX570" fmla="*/ 1098055 w 2727558"/>
                <a:gd name="connsiteY570" fmla="*/ 2483724 h 2920502"/>
                <a:gd name="connsiteX571" fmla="*/ 1036866 w 2727558"/>
                <a:gd name="connsiteY571" fmla="*/ 2485096 h 2920502"/>
                <a:gd name="connsiteX572" fmla="*/ 1666888 w 2727558"/>
                <a:gd name="connsiteY572" fmla="*/ 2492640 h 2920502"/>
                <a:gd name="connsiteX573" fmla="*/ 1634350 w 2727558"/>
                <a:gd name="connsiteY573" fmla="*/ 2629571 h 2920502"/>
                <a:gd name="connsiteX574" fmla="*/ 1660792 w 2727558"/>
                <a:gd name="connsiteY574" fmla="*/ 2637496 h 2920502"/>
                <a:gd name="connsiteX575" fmla="*/ 1724495 w 2727558"/>
                <a:gd name="connsiteY575" fmla="*/ 2623247 h 2920502"/>
                <a:gd name="connsiteX576" fmla="*/ 1755661 w 2727558"/>
                <a:gd name="connsiteY576" fmla="*/ 2623247 h 2920502"/>
                <a:gd name="connsiteX577" fmla="*/ 1764805 w 2727558"/>
                <a:gd name="connsiteY577" fmla="*/ 2639706 h 2920502"/>
                <a:gd name="connsiteX578" fmla="*/ 1769301 w 2727558"/>
                <a:gd name="connsiteY578" fmla="*/ 2664166 h 2920502"/>
                <a:gd name="connsiteX579" fmla="*/ 1764881 w 2727558"/>
                <a:gd name="connsiteY579" fmla="*/ 2692665 h 2920502"/>
                <a:gd name="connsiteX580" fmla="*/ 1702626 w 2727558"/>
                <a:gd name="connsiteY580" fmla="*/ 2721773 h 2920502"/>
                <a:gd name="connsiteX581" fmla="*/ 1679690 w 2727558"/>
                <a:gd name="connsiteY581" fmla="*/ 2691217 h 2920502"/>
                <a:gd name="connsiteX582" fmla="*/ 1613091 w 2727558"/>
                <a:gd name="connsiteY582" fmla="*/ 2691293 h 2920502"/>
                <a:gd name="connsiteX583" fmla="*/ 1613015 w 2727558"/>
                <a:gd name="connsiteY583" fmla="*/ 2719411 h 2920502"/>
                <a:gd name="connsiteX584" fmla="*/ 1647838 w 2727558"/>
                <a:gd name="connsiteY584" fmla="*/ 2758882 h 2920502"/>
                <a:gd name="connsiteX585" fmla="*/ 1795056 w 2727558"/>
                <a:gd name="connsiteY585" fmla="*/ 2745319 h 2920502"/>
                <a:gd name="connsiteX586" fmla="*/ 1834833 w 2727558"/>
                <a:gd name="connsiteY586" fmla="*/ 2696703 h 2920502"/>
                <a:gd name="connsiteX587" fmla="*/ 1835138 w 2727558"/>
                <a:gd name="connsiteY587" fmla="*/ 2617226 h 2920502"/>
                <a:gd name="connsiteX588" fmla="*/ 1801762 w 2727558"/>
                <a:gd name="connsiteY588" fmla="*/ 2584232 h 2920502"/>
                <a:gd name="connsiteX589" fmla="*/ 1724114 w 2727558"/>
                <a:gd name="connsiteY589" fmla="*/ 2590099 h 2920502"/>
                <a:gd name="connsiteX590" fmla="*/ 1705978 w 2727558"/>
                <a:gd name="connsiteY590" fmla="*/ 2591242 h 2920502"/>
                <a:gd name="connsiteX591" fmla="*/ 1706207 w 2727558"/>
                <a:gd name="connsiteY591" fmla="*/ 2577603 h 2920502"/>
                <a:gd name="connsiteX592" fmla="*/ 1727619 w 2727558"/>
                <a:gd name="connsiteY592" fmla="*/ 2539427 h 2920502"/>
                <a:gd name="connsiteX593" fmla="*/ 1842148 w 2727558"/>
                <a:gd name="connsiteY593" fmla="*/ 2540036 h 2920502"/>
                <a:gd name="connsiteX594" fmla="*/ 1851825 w 2727558"/>
                <a:gd name="connsiteY594" fmla="*/ 2493478 h 2920502"/>
                <a:gd name="connsiteX595" fmla="*/ 1800314 w 2727558"/>
                <a:gd name="connsiteY595" fmla="*/ 2490811 h 2920502"/>
                <a:gd name="connsiteX596" fmla="*/ 1666888 w 2727558"/>
                <a:gd name="connsiteY596" fmla="*/ 2492640 h 29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2727558" h="2920502">
                  <a:moveTo>
                    <a:pt x="1232853" y="1738"/>
                  </a:moveTo>
                  <a:cubicBezTo>
                    <a:pt x="1321626" y="-320"/>
                    <a:pt x="1410323" y="-853"/>
                    <a:pt x="1499095" y="1814"/>
                  </a:cubicBezTo>
                  <a:lnTo>
                    <a:pt x="1499705" y="8291"/>
                  </a:lnTo>
                  <a:cubicBezTo>
                    <a:pt x="1521193" y="7986"/>
                    <a:pt x="1542682" y="9205"/>
                    <a:pt x="1564170" y="11339"/>
                  </a:cubicBezTo>
                  <a:cubicBezTo>
                    <a:pt x="1626045" y="24826"/>
                    <a:pt x="1688300" y="36561"/>
                    <a:pt x="1748650" y="55992"/>
                  </a:cubicBezTo>
                  <a:cubicBezTo>
                    <a:pt x="1758252" y="59574"/>
                    <a:pt x="1768005" y="62317"/>
                    <a:pt x="1778140" y="64374"/>
                  </a:cubicBezTo>
                  <a:cubicBezTo>
                    <a:pt x="1787665" y="68032"/>
                    <a:pt x="1797190" y="71689"/>
                    <a:pt x="1806867" y="75499"/>
                  </a:cubicBezTo>
                  <a:cubicBezTo>
                    <a:pt x="1814868" y="78319"/>
                    <a:pt x="1822869" y="81290"/>
                    <a:pt x="1831023" y="84262"/>
                  </a:cubicBezTo>
                  <a:cubicBezTo>
                    <a:pt x="1833613" y="84110"/>
                    <a:pt x="1838871" y="83805"/>
                    <a:pt x="1841462" y="83729"/>
                  </a:cubicBezTo>
                  <a:lnTo>
                    <a:pt x="1842605" y="91349"/>
                  </a:lnTo>
                  <a:cubicBezTo>
                    <a:pt x="1854950" y="94549"/>
                    <a:pt x="1867294" y="98055"/>
                    <a:pt x="1879715" y="101331"/>
                  </a:cubicBezTo>
                  <a:lnTo>
                    <a:pt x="1880629" y="106970"/>
                  </a:lnTo>
                  <a:cubicBezTo>
                    <a:pt x="1887030" y="108722"/>
                    <a:pt x="1893507" y="110551"/>
                    <a:pt x="1900060" y="112456"/>
                  </a:cubicBezTo>
                  <a:cubicBezTo>
                    <a:pt x="1933436" y="128077"/>
                    <a:pt x="1965897" y="145756"/>
                    <a:pt x="1998053" y="163815"/>
                  </a:cubicBezTo>
                  <a:cubicBezTo>
                    <a:pt x="2020151" y="175474"/>
                    <a:pt x="2041716" y="188047"/>
                    <a:pt x="2063052" y="201077"/>
                  </a:cubicBezTo>
                  <a:cubicBezTo>
                    <a:pt x="2144052" y="252436"/>
                    <a:pt x="2218195" y="313624"/>
                    <a:pt x="2288223" y="378928"/>
                  </a:cubicBezTo>
                  <a:cubicBezTo>
                    <a:pt x="2315426" y="410322"/>
                    <a:pt x="2343849" y="440650"/>
                    <a:pt x="2372728" y="470444"/>
                  </a:cubicBezTo>
                  <a:cubicBezTo>
                    <a:pt x="2458301" y="571790"/>
                    <a:pt x="2531910" y="683956"/>
                    <a:pt x="2587155" y="804657"/>
                  </a:cubicBezTo>
                  <a:cubicBezTo>
                    <a:pt x="2588984" y="808467"/>
                    <a:pt x="2592642" y="816011"/>
                    <a:pt x="2594394" y="819821"/>
                  </a:cubicBezTo>
                  <a:cubicBezTo>
                    <a:pt x="2601709" y="837499"/>
                    <a:pt x="2609711" y="854797"/>
                    <a:pt x="2617559" y="872323"/>
                  </a:cubicBezTo>
                  <a:cubicBezTo>
                    <a:pt x="2622207" y="885429"/>
                    <a:pt x="2627237" y="898383"/>
                    <a:pt x="2632571" y="911261"/>
                  </a:cubicBezTo>
                  <a:cubicBezTo>
                    <a:pt x="2640495" y="933664"/>
                    <a:pt x="2648192" y="956143"/>
                    <a:pt x="2656040" y="978545"/>
                  </a:cubicBezTo>
                  <a:cubicBezTo>
                    <a:pt x="2669451" y="1024418"/>
                    <a:pt x="2683167" y="1070214"/>
                    <a:pt x="2693378" y="1116925"/>
                  </a:cubicBezTo>
                  <a:cubicBezTo>
                    <a:pt x="2700617" y="1139480"/>
                    <a:pt x="2703818" y="1163026"/>
                    <a:pt x="2705799" y="1186572"/>
                  </a:cubicBezTo>
                  <a:cubicBezTo>
                    <a:pt x="2718448" y="1231149"/>
                    <a:pt x="2717610" y="1277783"/>
                    <a:pt x="2725382" y="1323198"/>
                  </a:cubicBezTo>
                  <a:cubicBezTo>
                    <a:pt x="2728354" y="1401151"/>
                    <a:pt x="2727897" y="1479256"/>
                    <a:pt x="2726297" y="1557208"/>
                  </a:cubicBezTo>
                  <a:cubicBezTo>
                    <a:pt x="2719058" y="1595766"/>
                    <a:pt x="2719134" y="1635009"/>
                    <a:pt x="2716467" y="1674023"/>
                  </a:cubicBezTo>
                  <a:cubicBezTo>
                    <a:pt x="2709761" y="1689415"/>
                    <a:pt x="2710371" y="1706332"/>
                    <a:pt x="2710447" y="1722791"/>
                  </a:cubicBezTo>
                  <a:lnTo>
                    <a:pt x="2703741" y="1723782"/>
                  </a:lnTo>
                  <a:cubicBezTo>
                    <a:pt x="2703284" y="1735440"/>
                    <a:pt x="2702751" y="1747099"/>
                    <a:pt x="2702217" y="1758834"/>
                  </a:cubicBezTo>
                  <a:cubicBezTo>
                    <a:pt x="2689339" y="1793124"/>
                    <a:pt x="2687739" y="1830309"/>
                    <a:pt x="2675319" y="1864676"/>
                  </a:cubicBezTo>
                  <a:cubicBezTo>
                    <a:pt x="2671356" y="1882582"/>
                    <a:pt x="2666708" y="1900489"/>
                    <a:pt x="2658707" y="1917177"/>
                  </a:cubicBezTo>
                  <a:cubicBezTo>
                    <a:pt x="2657945" y="1921216"/>
                    <a:pt x="2656421" y="1929293"/>
                    <a:pt x="2655659" y="1933331"/>
                  </a:cubicBezTo>
                  <a:cubicBezTo>
                    <a:pt x="2652840" y="1941104"/>
                    <a:pt x="2650325" y="1948953"/>
                    <a:pt x="2647887" y="1956877"/>
                  </a:cubicBezTo>
                  <a:cubicBezTo>
                    <a:pt x="2637371" y="1986977"/>
                    <a:pt x="2626322" y="2016847"/>
                    <a:pt x="2614054" y="2046260"/>
                  </a:cubicBezTo>
                  <a:cubicBezTo>
                    <a:pt x="2602853" y="2074683"/>
                    <a:pt x="2589060" y="2102038"/>
                    <a:pt x="2575192" y="2129242"/>
                  </a:cubicBezTo>
                  <a:cubicBezTo>
                    <a:pt x="2574278" y="2132595"/>
                    <a:pt x="2572525" y="2139224"/>
                    <a:pt x="2571611" y="2142577"/>
                  </a:cubicBezTo>
                  <a:cubicBezTo>
                    <a:pt x="2525205" y="2225406"/>
                    <a:pt x="2478266" y="2308693"/>
                    <a:pt x="2418601" y="2382988"/>
                  </a:cubicBezTo>
                  <a:cubicBezTo>
                    <a:pt x="2324265" y="2502088"/>
                    <a:pt x="2214385" y="2610140"/>
                    <a:pt x="2086826" y="2693351"/>
                  </a:cubicBezTo>
                  <a:cubicBezTo>
                    <a:pt x="2081797" y="2696856"/>
                    <a:pt x="2076920" y="2700437"/>
                    <a:pt x="2072044" y="2704095"/>
                  </a:cubicBezTo>
                  <a:cubicBezTo>
                    <a:pt x="2027771" y="2729698"/>
                    <a:pt x="1985633" y="2761092"/>
                    <a:pt x="1936941" y="2777399"/>
                  </a:cubicBezTo>
                  <a:cubicBezTo>
                    <a:pt x="1934502" y="2780295"/>
                    <a:pt x="1929778" y="2786086"/>
                    <a:pt x="1927416" y="2788982"/>
                  </a:cubicBezTo>
                  <a:cubicBezTo>
                    <a:pt x="1922387" y="2789667"/>
                    <a:pt x="1912328" y="2791115"/>
                    <a:pt x="1907299" y="2791801"/>
                  </a:cubicBezTo>
                  <a:cubicBezTo>
                    <a:pt x="1895107" y="2799345"/>
                    <a:pt x="1882153" y="2805517"/>
                    <a:pt x="1869047" y="2811308"/>
                  </a:cubicBezTo>
                  <a:cubicBezTo>
                    <a:pt x="1845882" y="2820300"/>
                    <a:pt x="1823022" y="2830206"/>
                    <a:pt x="1799552" y="2838283"/>
                  </a:cubicBezTo>
                  <a:cubicBezTo>
                    <a:pt x="1793228" y="2839959"/>
                    <a:pt x="1780502" y="2843236"/>
                    <a:pt x="1774178" y="2844912"/>
                  </a:cubicBezTo>
                  <a:lnTo>
                    <a:pt x="1773720" y="2850475"/>
                  </a:lnTo>
                  <a:cubicBezTo>
                    <a:pt x="1751089" y="2855123"/>
                    <a:pt x="1728762" y="2860914"/>
                    <a:pt x="1707045" y="2868686"/>
                  </a:cubicBezTo>
                  <a:cubicBezTo>
                    <a:pt x="1681671" y="2872573"/>
                    <a:pt x="1657210" y="2880041"/>
                    <a:pt x="1632522" y="2886517"/>
                  </a:cubicBezTo>
                  <a:cubicBezTo>
                    <a:pt x="1608747" y="2889641"/>
                    <a:pt x="1584897" y="2893223"/>
                    <a:pt x="1562342" y="2901605"/>
                  </a:cubicBezTo>
                  <a:cubicBezTo>
                    <a:pt x="1533157" y="2904120"/>
                    <a:pt x="1503668" y="2904348"/>
                    <a:pt x="1475016" y="2910749"/>
                  </a:cubicBezTo>
                  <a:lnTo>
                    <a:pt x="1480350" y="2920503"/>
                  </a:lnTo>
                  <a:cubicBezTo>
                    <a:pt x="1467777" y="2903053"/>
                    <a:pt x="1443393" y="2912807"/>
                    <a:pt x="1425258" y="2912121"/>
                  </a:cubicBezTo>
                  <a:cubicBezTo>
                    <a:pt x="1386700" y="2923322"/>
                    <a:pt x="1344790" y="2918598"/>
                    <a:pt x="1305548" y="2912807"/>
                  </a:cubicBezTo>
                  <a:cubicBezTo>
                    <a:pt x="1249464" y="2908539"/>
                    <a:pt x="1192467" y="2905872"/>
                    <a:pt x="1137908" y="2891394"/>
                  </a:cubicBezTo>
                  <a:cubicBezTo>
                    <a:pt x="1114285" y="2888651"/>
                    <a:pt x="1090740" y="2884460"/>
                    <a:pt x="1068413" y="2876078"/>
                  </a:cubicBezTo>
                  <a:cubicBezTo>
                    <a:pt x="1060565" y="2874859"/>
                    <a:pt x="1052640" y="2873792"/>
                    <a:pt x="1044867" y="2872878"/>
                  </a:cubicBezTo>
                  <a:cubicBezTo>
                    <a:pt x="1032066" y="2869677"/>
                    <a:pt x="1019417" y="2866096"/>
                    <a:pt x="1007453" y="2860686"/>
                  </a:cubicBezTo>
                  <a:cubicBezTo>
                    <a:pt x="1003338" y="2860076"/>
                    <a:pt x="995109" y="2858857"/>
                    <a:pt x="990994" y="2858247"/>
                  </a:cubicBezTo>
                  <a:cubicBezTo>
                    <a:pt x="979488" y="2853828"/>
                    <a:pt x="968134" y="2849636"/>
                    <a:pt x="956856" y="2845065"/>
                  </a:cubicBezTo>
                  <a:cubicBezTo>
                    <a:pt x="953961" y="2844455"/>
                    <a:pt x="948170" y="2843236"/>
                    <a:pt x="945350" y="2842626"/>
                  </a:cubicBezTo>
                  <a:cubicBezTo>
                    <a:pt x="915708" y="2831120"/>
                    <a:pt x="885990" y="2819995"/>
                    <a:pt x="856653" y="2807879"/>
                  </a:cubicBezTo>
                  <a:cubicBezTo>
                    <a:pt x="845909" y="2803841"/>
                    <a:pt x="835546" y="2798887"/>
                    <a:pt x="825640" y="2793172"/>
                  </a:cubicBezTo>
                  <a:cubicBezTo>
                    <a:pt x="638493" y="2710114"/>
                    <a:pt x="476644" y="2577755"/>
                    <a:pt x="345504" y="2421621"/>
                  </a:cubicBezTo>
                  <a:cubicBezTo>
                    <a:pt x="247206" y="2302749"/>
                    <a:pt x="166891" y="2168028"/>
                    <a:pt x="111265" y="2024086"/>
                  </a:cubicBezTo>
                  <a:cubicBezTo>
                    <a:pt x="106540" y="2014408"/>
                    <a:pt x="103035" y="2004198"/>
                    <a:pt x="98387" y="1994597"/>
                  </a:cubicBezTo>
                  <a:cubicBezTo>
                    <a:pt x="97930" y="1992234"/>
                    <a:pt x="96939" y="1987510"/>
                    <a:pt x="96482" y="1985148"/>
                  </a:cubicBezTo>
                  <a:cubicBezTo>
                    <a:pt x="90310" y="1967469"/>
                    <a:pt x="83452" y="1950096"/>
                    <a:pt x="76746" y="1932722"/>
                  </a:cubicBezTo>
                  <a:cubicBezTo>
                    <a:pt x="74917" y="1916492"/>
                    <a:pt x="70345" y="1900794"/>
                    <a:pt x="62116" y="1886697"/>
                  </a:cubicBezTo>
                  <a:cubicBezTo>
                    <a:pt x="49924" y="1828481"/>
                    <a:pt x="29807" y="1771483"/>
                    <a:pt x="26454" y="1711742"/>
                  </a:cubicBezTo>
                  <a:cubicBezTo>
                    <a:pt x="22797" y="1696578"/>
                    <a:pt x="19596" y="1681338"/>
                    <a:pt x="15329" y="1666403"/>
                  </a:cubicBezTo>
                  <a:cubicBezTo>
                    <a:pt x="13729" y="1645677"/>
                    <a:pt x="13043" y="1624950"/>
                    <a:pt x="11672" y="1604300"/>
                  </a:cubicBezTo>
                  <a:cubicBezTo>
                    <a:pt x="5575" y="1556675"/>
                    <a:pt x="-1968" y="1508821"/>
                    <a:pt x="470" y="1460663"/>
                  </a:cubicBezTo>
                  <a:cubicBezTo>
                    <a:pt x="1842" y="1430793"/>
                    <a:pt x="-3645" y="1400160"/>
                    <a:pt x="5194" y="1371052"/>
                  </a:cubicBezTo>
                  <a:cubicBezTo>
                    <a:pt x="7176" y="1325103"/>
                    <a:pt x="14110" y="1279612"/>
                    <a:pt x="16396" y="1233663"/>
                  </a:cubicBezTo>
                  <a:cubicBezTo>
                    <a:pt x="31560" y="1173008"/>
                    <a:pt x="35674" y="1109914"/>
                    <a:pt x="57392" y="1050631"/>
                  </a:cubicBezTo>
                  <a:cubicBezTo>
                    <a:pt x="62421" y="1018627"/>
                    <a:pt x="74994" y="988528"/>
                    <a:pt x="84214" y="957590"/>
                  </a:cubicBezTo>
                  <a:cubicBezTo>
                    <a:pt x="89472" y="939836"/>
                    <a:pt x="95415" y="922234"/>
                    <a:pt x="103950" y="905775"/>
                  </a:cubicBezTo>
                  <a:cubicBezTo>
                    <a:pt x="104635" y="902879"/>
                    <a:pt x="105855" y="897164"/>
                    <a:pt x="106464" y="894268"/>
                  </a:cubicBezTo>
                  <a:cubicBezTo>
                    <a:pt x="120637" y="864779"/>
                    <a:pt x="132296" y="834147"/>
                    <a:pt x="144640" y="803895"/>
                  </a:cubicBezTo>
                  <a:cubicBezTo>
                    <a:pt x="176797" y="743697"/>
                    <a:pt x="207124" y="682356"/>
                    <a:pt x="244767" y="625282"/>
                  </a:cubicBezTo>
                  <a:cubicBezTo>
                    <a:pt x="280886" y="571257"/>
                    <a:pt x="319215" y="518526"/>
                    <a:pt x="361277" y="469072"/>
                  </a:cubicBezTo>
                  <a:cubicBezTo>
                    <a:pt x="399377" y="431658"/>
                    <a:pt x="430390" y="387234"/>
                    <a:pt x="472605" y="354163"/>
                  </a:cubicBezTo>
                  <a:cubicBezTo>
                    <a:pt x="510782" y="319492"/>
                    <a:pt x="550329" y="286269"/>
                    <a:pt x="591935" y="255712"/>
                  </a:cubicBezTo>
                  <a:cubicBezTo>
                    <a:pt x="659295" y="205192"/>
                    <a:pt x="731685" y="162139"/>
                    <a:pt x="806971" y="124572"/>
                  </a:cubicBezTo>
                  <a:cubicBezTo>
                    <a:pt x="818020" y="119619"/>
                    <a:pt x="829221" y="114819"/>
                    <a:pt x="840270" y="109865"/>
                  </a:cubicBezTo>
                  <a:cubicBezTo>
                    <a:pt x="855663" y="103465"/>
                    <a:pt x="870979" y="97064"/>
                    <a:pt x="886219" y="90282"/>
                  </a:cubicBezTo>
                  <a:cubicBezTo>
                    <a:pt x="920509" y="72527"/>
                    <a:pt x="960285" y="67498"/>
                    <a:pt x="993737" y="49134"/>
                  </a:cubicBezTo>
                  <a:cubicBezTo>
                    <a:pt x="1006310" y="47762"/>
                    <a:pt x="1019035" y="46620"/>
                    <a:pt x="1031761" y="45477"/>
                  </a:cubicBezTo>
                  <a:cubicBezTo>
                    <a:pt x="1033437" y="42962"/>
                    <a:pt x="1036942" y="38009"/>
                    <a:pt x="1038619" y="35494"/>
                  </a:cubicBezTo>
                  <a:cubicBezTo>
                    <a:pt x="1062088" y="31608"/>
                    <a:pt x="1086168" y="30313"/>
                    <a:pt x="1109028" y="23074"/>
                  </a:cubicBezTo>
                  <a:cubicBezTo>
                    <a:pt x="1149261" y="13244"/>
                    <a:pt x="1191095" y="7834"/>
                    <a:pt x="1232548" y="8139"/>
                  </a:cubicBezTo>
                  <a:lnTo>
                    <a:pt x="1232853" y="1738"/>
                  </a:lnTo>
                  <a:moveTo>
                    <a:pt x="1349667" y="72756"/>
                  </a:moveTo>
                  <a:cubicBezTo>
                    <a:pt x="1312482" y="81138"/>
                    <a:pt x="1274153" y="75195"/>
                    <a:pt x="1236587" y="80147"/>
                  </a:cubicBezTo>
                  <a:cubicBezTo>
                    <a:pt x="1220356" y="84491"/>
                    <a:pt x="1203668" y="85482"/>
                    <a:pt x="1186980" y="85634"/>
                  </a:cubicBezTo>
                  <a:lnTo>
                    <a:pt x="1186523" y="92340"/>
                  </a:lnTo>
                  <a:cubicBezTo>
                    <a:pt x="1179589" y="92644"/>
                    <a:pt x="1172655" y="93025"/>
                    <a:pt x="1165797" y="93406"/>
                  </a:cubicBezTo>
                  <a:cubicBezTo>
                    <a:pt x="1140803" y="99807"/>
                    <a:pt x="1114667" y="100722"/>
                    <a:pt x="1090283" y="109713"/>
                  </a:cubicBezTo>
                  <a:cubicBezTo>
                    <a:pt x="1078014" y="113142"/>
                    <a:pt x="1065518" y="115352"/>
                    <a:pt x="1052945" y="117181"/>
                  </a:cubicBezTo>
                  <a:cubicBezTo>
                    <a:pt x="1030694" y="126477"/>
                    <a:pt x="1006920" y="131430"/>
                    <a:pt x="984517" y="140345"/>
                  </a:cubicBezTo>
                  <a:cubicBezTo>
                    <a:pt x="967677" y="146594"/>
                    <a:pt x="950608" y="152157"/>
                    <a:pt x="933920" y="158634"/>
                  </a:cubicBezTo>
                  <a:cubicBezTo>
                    <a:pt x="766966" y="224394"/>
                    <a:pt x="616471" y="328255"/>
                    <a:pt x="489979" y="454899"/>
                  </a:cubicBezTo>
                  <a:cubicBezTo>
                    <a:pt x="382308" y="570495"/>
                    <a:pt x="286449" y="700263"/>
                    <a:pt x="225412" y="846720"/>
                  </a:cubicBezTo>
                  <a:lnTo>
                    <a:pt x="221145" y="848244"/>
                  </a:lnTo>
                  <a:cubicBezTo>
                    <a:pt x="187541" y="927720"/>
                    <a:pt x="155918" y="1008568"/>
                    <a:pt x="137020" y="1092998"/>
                  </a:cubicBezTo>
                  <a:cubicBezTo>
                    <a:pt x="133058" y="1111134"/>
                    <a:pt x="127800" y="1129041"/>
                    <a:pt x="121857" y="1146719"/>
                  </a:cubicBezTo>
                  <a:cubicBezTo>
                    <a:pt x="120866" y="1170646"/>
                    <a:pt x="118428" y="1194725"/>
                    <a:pt x="109969" y="1217433"/>
                  </a:cubicBezTo>
                  <a:cubicBezTo>
                    <a:pt x="103721" y="1239607"/>
                    <a:pt x="104864" y="1262924"/>
                    <a:pt x="102807" y="1285708"/>
                  </a:cubicBezTo>
                  <a:cubicBezTo>
                    <a:pt x="93587" y="1315273"/>
                    <a:pt x="98311" y="1346592"/>
                    <a:pt x="95949" y="1376995"/>
                  </a:cubicBezTo>
                  <a:cubicBezTo>
                    <a:pt x="83680" y="1459749"/>
                    <a:pt x="90386" y="1544483"/>
                    <a:pt x="103569" y="1626627"/>
                  </a:cubicBezTo>
                  <a:cubicBezTo>
                    <a:pt x="105017" y="1649182"/>
                    <a:pt x="105321" y="1672118"/>
                    <a:pt x="110732" y="1694292"/>
                  </a:cubicBezTo>
                  <a:cubicBezTo>
                    <a:pt x="113398" y="1704655"/>
                    <a:pt x="116142" y="1715095"/>
                    <a:pt x="118885" y="1725610"/>
                  </a:cubicBezTo>
                  <a:cubicBezTo>
                    <a:pt x="120180" y="1740698"/>
                    <a:pt x="122542" y="1755709"/>
                    <a:pt x="126352" y="1770416"/>
                  </a:cubicBezTo>
                  <a:cubicBezTo>
                    <a:pt x="132525" y="1790381"/>
                    <a:pt x="136639" y="1810878"/>
                    <a:pt x="141364" y="1831224"/>
                  </a:cubicBezTo>
                  <a:cubicBezTo>
                    <a:pt x="146469" y="1844025"/>
                    <a:pt x="150508" y="1857208"/>
                    <a:pt x="154013" y="1870695"/>
                  </a:cubicBezTo>
                  <a:cubicBezTo>
                    <a:pt x="159576" y="1886316"/>
                    <a:pt x="164605" y="1902166"/>
                    <a:pt x="168186" y="1918473"/>
                  </a:cubicBezTo>
                  <a:cubicBezTo>
                    <a:pt x="194856" y="1984919"/>
                    <a:pt x="217488" y="2054032"/>
                    <a:pt x="253607" y="2115907"/>
                  </a:cubicBezTo>
                  <a:cubicBezTo>
                    <a:pt x="289802" y="2188373"/>
                    <a:pt x="335217" y="2256039"/>
                    <a:pt x="382994" y="2321418"/>
                  </a:cubicBezTo>
                  <a:cubicBezTo>
                    <a:pt x="422694" y="2372625"/>
                    <a:pt x="465138" y="2421697"/>
                    <a:pt x="512229" y="2466427"/>
                  </a:cubicBezTo>
                  <a:cubicBezTo>
                    <a:pt x="575704" y="2532111"/>
                    <a:pt x="651370" y="2584156"/>
                    <a:pt x="724751" y="2637877"/>
                  </a:cubicBezTo>
                  <a:cubicBezTo>
                    <a:pt x="731533" y="2638334"/>
                    <a:pt x="745020" y="2639248"/>
                    <a:pt x="751802" y="2639706"/>
                  </a:cubicBezTo>
                  <a:cubicBezTo>
                    <a:pt x="758508" y="2624694"/>
                    <a:pt x="766204" y="2610140"/>
                    <a:pt x="775805" y="2596881"/>
                  </a:cubicBezTo>
                  <a:cubicBezTo>
                    <a:pt x="776491" y="2585680"/>
                    <a:pt x="777177" y="2574555"/>
                    <a:pt x="777862" y="2563506"/>
                  </a:cubicBezTo>
                  <a:cubicBezTo>
                    <a:pt x="766966" y="2557105"/>
                    <a:pt x="756145" y="2550780"/>
                    <a:pt x="745325" y="2544379"/>
                  </a:cubicBezTo>
                  <a:cubicBezTo>
                    <a:pt x="726961" y="2530282"/>
                    <a:pt x="707911" y="2517100"/>
                    <a:pt x="688632" y="2504374"/>
                  </a:cubicBezTo>
                  <a:cubicBezTo>
                    <a:pt x="667296" y="2487077"/>
                    <a:pt x="645655" y="2470237"/>
                    <a:pt x="624853" y="2452406"/>
                  </a:cubicBezTo>
                  <a:cubicBezTo>
                    <a:pt x="622186" y="2449815"/>
                    <a:pt x="616928" y="2444634"/>
                    <a:pt x="614261" y="2442119"/>
                  </a:cubicBezTo>
                  <a:cubicBezTo>
                    <a:pt x="472453" y="2317456"/>
                    <a:pt x="360210" y="2159569"/>
                    <a:pt x="286372" y="1985833"/>
                  </a:cubicBezTo>
                  <a:cubicBezTo>
                    <a:pt x="281038" y="1973032"/>
                    <a:pt x="275247" y="1960459"/>
                    <a:pt x="270142" y="1947657"/>
                  </a:cubicBezTo>
                  <a:cubicBezTo>
                    <a:pt x="264198" y="1930360"/>
                    <a:pt x="258178" y="1913139"/>
                    <a:pt x="251244" y="1896222"/>
                  </a:cubicBezTo>
                  <a:cubicBezTo>
                    <a:pt x="246825" y="1880677"/>
                    <a:pt x="242100" y="1865209"/>
                    <a:pt x="236080" y="1850197"/>
                  </a:cubicBezTo>
                  <a:cubicBezTo>
                    <a:pt x="219545" y="1804706"/>
                    <a:pt x="215049" y="1756167"/>
                    <a:pt x="199047" y="1710828"/>
                  </a:cubicBezTo>
                  <a:cubicBezTo>
                    <a:pt x="197142" y="1690863"/>
                    <a:pt x="197980" y="1670289"/>
                    <a:pt x="190589" y="1651392"/>
                  </a:cubicBezTo>
                  <a:cubicBezTo>
                    <a:pt x="189370" y="1640571"/>
                    <a:pt x="188455" y="1629751"/>
                    <a:pt x="187465" y="1618930"/>
                  </a:cubicBezTo>
                  <a:cubicBezTo>
                    <a:pt x="179540" y="1589060"/>
                    <a:pt x="184188" y="1557742"/>
                    <a:pt x="177787" y="1527643"/>
                  </a:cubicBezTo>
                  <a:cubicBezTo>
                    <a:pt x="173368" y="1470645"/>
                    <a:pt x="171158" y="1412657"/>
                    <a:pt x="180226" y="1356117"/>
                  </a:cubicBezTo>
                  <a:cubicBezTo>
                    <a:pt x="183731" y="1299195"/>
                    <a:pt x="191199" y="1242426"/>
                    <a:pt x="201714" y="1186419"/>
                  </a:cubicBezTo>
                  <a:cubicBezTo>
                    <a:pt x="211163" y="1145728"/>
                    <a:pt x="217412" y="1104199"/>
                    <a:pt x="233109" y="1065185"/>
                  </a:cubicBezTo>
                  <a:cubicBezTo>
                    <a:pt x="233794" y="1061299"/>
                    <a:pt x="235318" y="1053450"/>
                    <a:pt x="236004" y="1049564"/>
                  </a:cubicBezTo>
                  <a:cubicBezTo>
                    <a:pt x="240652" y="1037372"/>
                    <a:pt x="244234" y="1024723"/>
                    <a:pt x="248882" y="1012531"/>
                  </a:cubicBezTo>
                  <a:cubicBezTo>
                    <a:pt x="249415" y="1010016"/>
                    <a:pt x="250406" y="1004987"/>
                    <a:pt x="250939" y="1002472"/>
                  </a:cubicBezTo>
                  <a:cubicBezTo>
                    <a:pt x="255054" y="992719"/>
                    <a:pt x="258940" y="982965"/>
                    <a:pt x="262979" y="973212"/>
                  </a:cubicBezTo>
                  <a:cubicBezTo>
                    <a:pt x="316472" y="823098"/>
                    <a:pt x="402197" y="685252"/>
                    <a:pt x="507048" y="565618"/>
                  </a:cubicBezTo>
                  <a:cubicBezTo>
                    <a:pt x="530670" y="532852"/>
                    <a:pt x="564502" y="510068"/>
                    <a:pt x="591782" y="480731"/>
                  </a:cubicBezTo>
                  <a:cubicBezTo>
                    <a:pt x="645427" y="426781"/>
                    <a:pt x="707149" y="381747"/>
                    <a:pt x="770928" y="340752"/>
                  </a:cubicBezTo>
                  <a:cubicBezTo>
                    <a:pt x="802932" y="320787"/>
                    <a:pt x="835851" y="302270"/>
                    <a:pt x="868922" y="284135"/>
                  </a:cubicBezTo>
                  <a:cubicBezTo>
                    <a:pt x="878218" y="280858"/>
                    <a:pt x="887438" y="277429"/>
                    <a:pt x="896811" y="274229"/>
                  </a:cubicBezTo>
                  <a:lnTo>
                    <a:pt x="898030" y="267523"/>
                  </a:lnTo>
                  <a:cubicBezTo>
                    <a:pt x="900773" y="267447"/>
                    <a:pt x="906260" y="267447"/>
                    <a:pt x="909079" y="267447"/>
                  </a:cubicBezTo>
                  <a:cubicBezTo>
                    <a:pt x="942759" y="249235"/>
                    <a:pt x="979335" y="236891"/>
                    <a:pt x="1015454" y="224089"/>
                  </a:cubicBezTo>
                  <a:cubicBezTo>
                    <a:pt x="1026122" y="220279"/>
                    <a:pt x="1036866" y="216622"/>
                    <a:pt x="1047610" y="212812"/>
                  </a:cubicBezTo>
                  <a:cubicBezTo>
                    <a:pt x="1057669" y="210297"/>
                    <a:pt x="1067803" y="207935"/>
                    <a:pt x="1077938" y="205573"/>
                  </a:cubicBezTo>
                  <a:cubicBezTo>
                    <a:pt x="1098512" y="198029"/>
                    <a:pt x="1120077" y="193381"/>
                    <a:pt x="1141946" y="191400"/>
                  </a:cubicBezTo>
                  <a:lnTo>
                    <a:pt x="1142556" y="185456"/>
                  </a:lnTo>
                  <a:cubicBezTo>
                    <a:pt x="1151471" y="184770"/>
                    <a:pt x="1160387" y="184084"/>
                    <a:pt x="1169378" y="183322"/>
                  </a:cubicBezTo>
                  <a:cubicBezTo>
                    <a:pt x="1204583" y="176007"/>
                    <a:pt x="1240625" y="171969"/>
                    <a:pt x="1276439" y="168159"/>
                  </a:cubicBezTo>
                  <a:cubicBezTo>
                    <a:pt x="1302804" y="159472"/>
                    <a:pt x="1330922" y="163815"/>
                    <a:pt x="1358125" y="162215"/>
                  </a:cubicBezTo>
                  <a:cubicBezTo>
                    <a:pt x="1403083" y="163663"/>
                    <a:pt x="1448956" y="158634"/>
                    <a:pt x="1493228" y="168006"/>
                  </a:cubicBezTo>
                  <a:cubicBezTo>
                    <a:pt x="1517231" y="170749"/>
                    <a:pt x="1540853" y="175779"/>
                    <a:pt x="1564704" y="179207"/>
                  </a:cubicBezTo>
                  <a:cubicBezTo>
                    <a:pt x="1594650" y="184770"/>
                    <a:pt x="1624445" y="190790"/>
                    <a:pt x="1654239" y="197267"/>
                  </a:cubicBezTo>
                  <a:cubicBezTo>
                    <a:pt x="1674660" y="201991"/>
                    <a:pt x="1694701" y="208164"/>
                    <a:pt x="1714742" y="214412"/>
                  </a:cubicBezTo>
                  <a:cubicBezTo>
                    <a:pt x="1717332" y="214640"/>
                    <a:pt x="1722514" y="215022"/>
                    <a:pt x="1725105" y="215250"/>
                  </a:cubicBezTo>
                  <a:cubicBezTo>
                    <a:pt x="1734477" y="219898"/>
                    <a:pt x="1743850" y="224623"/>
                    <a:pt x="1753223" y="229500"/>
                  </a:cubicBezTo>
                  <a:cubicBezTo>
                    <a:pt x="1759547" y="230033"/>
                    <a:pt x="1765872" y="230490"/>
                    <a:pt x="1772349" y="230947"/>
                  </a:cubicBezTo>
                  <a:cubicBezTo>
                    <a:pt x="1779054" y="234910"/>
                    <a:pt x="1785836" y="238872"/>
                    <a:pt x="1792618" y="242835"/>
                  </a:cubicBezTo>
                  <a:cubicBezTo>
                    <a:pt x="1843520" y="259217"/>
                    <a:pt x="1890078" y="286269"/>
                    <a:pt x="1937017" y="311338"/>
                  </a:cubicBezTo>
                  <a:cubicBezTo>
                    <a:pt x="1987461" y="336332"/>
                    <a:pt x="2032419" y="370850"/>
                    <a:pt x="2078216" y="403388"/>
                  </a:cubicBezTo>
                  <a:cubicBezTo>
                    <a:pt x="2229701" y="520203"/>
                    <a:pt x="2354517" y="671840"/>
                    <a:pt x="2439632" y="843214"/>
                  </a:cubicBezTo>
                  <a:cubicBezTo>
                    <a:pt x="2450376" y="863484"/>
                    <a:pt x="2460435" y="884134"/>
                    <a:pt x="2469579" y="905165"/>
                  </a:cubicBezTo>
                  <a:cubicBezTo>
                    <a:pt x="2492515" y="953933"/>
                    <a:pt x="2507069" y="1005978"/>
                    <a:pt x="2526424" y="1056041"/>
                  </a:cubicBezTo>
                  <a:cubicBezTo>
                    <a:pt x="2527414" y="1061832"/>
                    <a:pt x="2528405" y="1067623"/>
                    <a:pt x="2529472" y="1073491"/>
                  </a:cubicBezTo>
                  <a:cubicBezTo>
                    <a:pt x="2532139" y="1083397"/>
                    <a:pt x="2534959" y="1093227"/>
                    <a:pt x="2537854" y="1103133"/>
                  </a:cubicBezTo>
                  <a:cubicBezTo>
                    <a:pt x="2542197" y="1115248"/>
                    <a:pt x="2544331" y="1128050"/>
                    <a:pt x="2545779" y="1140928"/>
                  </a:cubicBezTo>
                  <a:cubicBezTo>
                    <a:pt x="2549132" y="1153425"/>
                    <a:pt x="2552484" y="1165921"/>
                    <a:pt x="2556675" y="1178190"/>
                  </a:cubicBezTo>
                  <a:cubicBezTo>
                    <a:pt x="2558047" y="1191067"/>
                    <a:pt x="2559342" y="1203869"/>
                    <a:pt x="2561095" y="1216747"/>
                  </a:cubicBezTo>
                  <a:cubicBezTo>
                    <a:pt x="2566734" y="1236559"/>
                    <a:pt x="2565057" y="1257819"/>
                    <a:pt x="2572068" y="1277326"/>
                  </a:cubicBezTo>
                  <a:cubicBezTo>
                    <a:pt x="2578316" y="1389492"/>
                    <a:pt x="2577021" y="1502192"/>
                    <a:pt x="2572753" y="1614435"/>
                  </a:cubicBezTo>
                  <a:cubicBezTo>
                    <a:pt x="2565286" y="1647048"/>
                    <a:pt x="2561629" y="1680500"/>
                    <a:pt x="2557133" y="1713647"/>
                  </a:cubicBezTo>
                  <a:cubicBezTo>
                    <a:pt x="2546922" y="1748623"/>
                    <a:pt x="2543340" y="1785199"/>
                    <a:pt x="2530310" y="1819413"/>
                  </a:cubicBezTo>
                  <a:cubicBezTo>
                    <a:pt x="2529396" y="1825128"/>
                    <a:pt x="2527567" y="1836558"/>
                    <a:pt x="2526576" y="1842273"/>
                  </a:cubicBezTo>
                  <a:cubicBezTo>
                    <a:pt x="2513394" y="1874429"/>
                    <a:pt x="2504250" y="1908033"/>
                    <a:pt x="2491905" y="1940494"/>
                  </a:cubicBezTo>
                  <a:cubicBezTo>
                    <a:pt x="2484743" y="1958096"/>
                    <a:pt x="2477123" y="1975470"/>
                    <a:pt x="2469274" y="1992768"/>
                  </a:cubicBezTo>
                  <a:cubicBezTo>
                    <a:pt x="2450986" y="2043517"/>
                    <a:pt x="2422564" y="2089847"/>
                    <a:pt x="2396198" y="2136709"/>
                  </a:cubicBezTo>
                  <a:cubicBezTo>
                    <a:pt x="2338667" y="2236836"/>
                    <a:pt x="2264982" y="2326752"/>
                    <a:pt x="2183295" y="2407982"/>
                  </a:cubicBezTo>
                  <a:cubicBezTo>
                    <a:pt x="2115401" y="2468865"/>
                    <a:pt x="2045678" y="2529292"/>
                    <a:pt x="1965364" y="2573183"/>
                  </a:cubicBezTo>
                  <a:cubicBezTo>
                    <a:pt x="1964906" y="2578517"/>
                    <a:pt x="1964601" y="2584003"/>
                    <a:pt x="1964297" y="2589490"/>
                  </a:cubicBezTo>
                  <a:cubicBezTo>
                    <a:pt x="1976946" y="2609454"/>
                    <a:pt x="1990890" y="2629038"/>
                    <a:pt x="1997901" y="2651974"/>
                  </a:cubicBezTo>
                  <a:cubicBezTo>
                    <a:pt x="2000873" y="2651898"/>
                    <a:pt x="2006816" y="2651669"/>
                    <a:pt x="2009788" y="2651593"/>
                  </a:cubicBezTo>
                  <a:cubicBezTo>
                    <a:pt x="2149082" y="2565411"/>
                    <a:pt x="2273821" y="2455530"/>
                    <a:pt x="2373186" y="2325000"/>
                  </a:cubicBezTo>
                  <a:cubicBezTo>
                    <a:pt x="2403285" y="2285985"/>
                    <a:pt x="2429955" y="2244609"/>
                    <a:pt x="2457082" y="2203461"/>
                  </a:cubicBezTo>
                  <a:cubicBezTo>
                    <a:pt x="2488857" y="2151264"/>
                    <a:pt x="2517051" y="2097009"/>
                    <a:pt x="2541283" y="2040850"/>
                  </a:cubicBezTo>
                  <a:cubicBezTo>
                    <a:pt x="2546007" y="2031249"/>
                    <a:pt x="2550732" y="2021571"/>
                    <a:pt x="2555608" y="2012046"/>
                  </a:cubicBezTo>
                  <a:cubicBezTo>
                    <a:pt x="2559724" y="2000769"/>
                    <a:pt x="2563991" y="1989491"/>
                    <a:pt x="2568105" y="1978290"/>
                  </a:cubicBezTo>
                  <a:cubicBezTo>
                    <a:pt x="2584260" y="1938589"/>
                    <a:pt x="2597518" y="1897670"/>
                    <a:pt x="2609177" y="1856370"/>
                  </a:cubicBezTo>
                  <a:cubicBezTo>
                    <a:pt x="2624494" y="1806535"/>
                    <a:pt x="2637981" y="1755938"/>
                    <a:pt x="2644534" y="1704122"/>
                  </a:cubicBezTo>
                  <a:cubicBezTo>
                    <a:pt x="2654668" y="1669222"/>
                    <a:pt x="2657412" y="1632723"/>
                    <a:pt x="2658784" y="1596604"/>
                  </a:cubicBezTo>
                  <a:cubicBezTo>
                    <a:pt x="2662365" y="1587079"/>
                    <a:pt x="2664270" y="1577325"/>
                    <a:pt x="2664574" y="1567267"/>
                  </a:cubicBezTo>
                  <a:cubicBezTo>
                    <a:pt x="2666784" y="1506383"/>
                    <a:pt x="2665413" y="1445423"/>
                    <a:pt x="2665718" y="1384539"/>
                  </a:cubicBezTo>
                  <a:cubicBezTo>
                    <a:pt x="2664574" y="1354593"/>
                    <a:pt x="2667089" y="1324036"/>
                    <a:pt x="2658478" y="1295004"/>
                  </a:cubicBezTo>
                  <a:cubicBezTo>
                    <a:pt x="2654516" y="1262010"/>
                    <a:pt x="2657640" y="1229015"/>
                    <a:pt x="2658402" y="1196097"/>
                  </a:cubicBezTo>
                  <a:cubicBezTo>
                    <a:pt x="2655659" y="1211108"/>
                    <a:pt x="2654974" y="1226500"/>
                    <a:pt x="2652840" y="1241664"/>
                  </a:cubicBezTo>
                  <a:cubicBezTo>
                    <a:pt x="2647506" y="1205164"/>
                    <a:pt x="2639581" y="1169198"/>
                    <a:pt x="2632875" y="1133003"/>
                  </a:cubicBezTo>
                  <a:cubicBezTo>
                    <a:pt x="2629980" y="1122335"/>
                    <a:pt x="2627541" y="1111591"/>
                    <a:pt x="2625179" y="1100847"/>
                  </a:cubicBezTo>
                  <a:cubicBezTo>
                    <a:pt x="2619998" y="1078291"/>
                    <a:pt x="2613521" y="1056117"/>
                    <a:pt x="2605977" y="1034248"/>
                  </a:cubicBezTo>
                  <a:cubicBezTo>
                    <a:pt x="2605291" y="1030209"/>
                    <a:pt x="2603843" y="1022208"/>
                    <a:pt x="2603081" y="1018170"/>
                  </a:cubicBezTo>
                  <a:cubicBezTo>
                    <a:pt x="2593328" y="993405"/>
                    <a:pt x="2585327" y="968030"/>
                    <a:pt x="2576640" y="942960"/>
                  </a:cubicBezTo>
                  <a:cubicBezTo>
                    <a:pt x="2573287" y="935264"/>
                    <a:pt x="2570010" y="927644"/>
                    <a:pt x="2566734" y="920100"/>
                  </a:cubicBezTo>
                  <a:cubicBezTo>
                    <a:pt x="2566429" y="917967"/>
                    <a:pt x="2565743" y="913775"/>
                    <a:pt x="2565362" y="911642"/>
                  </a:cubicBezTo>
                  <a:cubicBezTo>
                    <a:pt x="2556447" y="894116"/>
                    <a:pt x="2548217" y="876209"/>
                    <a:pt x="2541512" y="857769"/>
                  </a:cubicBezTo>
                  <a:cubicBezTo>
                    <a:pt x="2414791" y="572628"/>
                    <a:pt x="2188858" y="331912"/>
                    <a:pt x="1908214" y="194067"/>
                  </a:cubicBezTo>
                  <a:cubicBezTo>
                    <a:pt x="1892592" y="187437"/>
                    <a:pt x="1876819" y="181189"/>
                    <a:pt x="1861427" y="174178"/>
                  </a:cubicBezTo>
                  <a:cubicBezTo>
                    <a:pt x="1849768" y="166635"/>
                    <a:pt x="1836738" y="161605"/>
                    <a:pt x="1823403" y="158481"/>
                  </a:cubicBezTo>
                  <a:cubicBezTo>
                    <a:pt x="1811135" y="151775"/>
                    <a:pt x="1798409" y="146137"/>
                    <a:pt x="1784693" y="143546"/>
                  </a:cubicBezTo>
                  <a:cubicBezTo>
                    <a:pt x="1778978" y="141107"/>
                    <a:pt x="1773339" y="138822"/>
                    <a:pt x="1767700" y="136535"/>
                  </a:cubicBezTo>
                  <a:cubicBezTo>
                    <a:pt x="1755585" y="132725"/>
                    <a:pt x="1743393" y="129601"/>
                    <a:pt x="1731353" y="125867"/>
                  </a:cubicBezTo>
                  <a:cubicBezTo>
                    <a:pt x="1715961" y="120381"/>
                    <a:pt x="1700492" y="115428"/>
                    <a:pt x="1684871" y="111161"/>
                  </a:cubicBezTo>
                  <a:cubicBezTo>
                    <a:pt x="1666659" y="108037"/>
                    <a:pt x="1648828" y="103236"/>
                    <a:pt x="1631074" y="98435"/>
                  </a:cubicBezTo>
                  <a:cubicBezTo>
                    <a:pt x="1606766" y="94549"/>
                    <a:pt x="1582458" y="90968"/>
                    <a:pt x="1558913" y="84034"/>
                  </a:cubicBezTo>
                  <a:cubicBezTo>
                    <a:pt x="1527823" y="74585"/>
                    <a:pt x="1494600" y="82662"/>
                    <a:pt x="1463434" y="74128"/>
                  </a:cubicBezTo>
                  <a:cubicBezTo>
                    <a:pt x="1425639" y="71080"/>
                    <a:pt x="1387310" y="67803"/>
                    <a:pt x="1349667" y="72756"/>
                  </a:cubicBezTo>
                  <a:moveTo>
                    <a:pt x="1493609" y="282306"/>
                  </a:moveTo>
                  <a:cubicBezTo>
                    <a:pt x="1479741" y="297241"/>
                    <a:pt x="1453452" y="309967"/>
                    <a:pt x="1461834" y="334275"/>
                  </a:cubicBezTo>
                  <a:cubicBezTo>
                    <a:pt x="1478979" y="379080"/>
                    <a:pt x="1526299" y="400721"/>
                    <a:pt x="1570114" y="411313"/>
                  </a:cubicBezTo>
                  <a:cubicBezTo>
                    <a:pt x="1591221" y="413142"/>
                    <a:pt x="1611567" y="418857"/>
                    <a:pt x="1631379" y="426248"/>
                  </a:cubicBezTo>
                  <a:cubicBezTo>
                    <a:pt x="1661783" y="430820"/>
                    <a:pt x="1689519" y="444765"/>
                    <a:pt x="1719161" y="452385"/>
                  </a:cubicBezTo>
                  <a:cubicBezTo>
                    <a:pt x="1734020" y="458252"/>
                    <a:pt x="1748803" y="464348"/>
                    <a:pt x="1763357" y="471054"/>
                  </a:cubicBezTo>
                  <a:cubicBezTo>
                    <a:pt x="1783626" y="480502"/>
                    <a:pt x="1803591" y="490561"/>
                    <a:pt x="1822641" y="502372"/>
                  </a:cubicBezTo>
                  <a:cubicBezTo>
                    <a:pt x="1826679" y="504124"/>
                    <a:pt x="1834680" y="507477"/>
                    <a:pt x="1838643" y="509230"/>
                  </a:cubicBezTo>
                  <a:cubicBezTo>
                    <a:pt x="1884439" y="536281"/>
                    <a:pt x="1928483" y="566380"/>
                    <a:pt x="1971307" y="598003"/>
                  </a:cubicBezTo>
                  <a:cubicBezTo>
                    <a:pt x="2039125" y="654010"/>
                    <a:pt x="2106409" y="712760"/>
                    <a:pt x="2157387" y="785074"/>
                  </a:cubicBezTo>
                  <a:cubicBezTo>
                    <a:pt x="2187486" y="788655"/>
                    <a:pt x="2196935" y="819059"/>
                    <a:pt x="2201355" y="844586"/>
                  </a:cubicBezTo>
                  <a:cubicBezTo>
                    <a:pt x="2198154" y="838033"/>
                    <a:pt x="2195030" y="831480"/>
                    <a:pt x="2191982" y="824926"/>
                  </a:cubicBezTo>
                  <a:cubicBezTo>
                    <a:pt x="2181390" y="814563"/>
                    <a:pt x="2173923" y="801685"/>
                    <a:pt x="2163178" y="791551"/>
                  </a:cubicBezTo>
                  <a:cubicBezTo>
                    <a:pt x="2187182" y="827822"/>
                    <a:pt x="2209965" y="864779"/>
                    <a:pt x="2228939" y="903946"/>
                  </a:cubicBezTo>
                  <a:cubicBezTo>
                    <a:pt x="2238388" y="927263"/>
                    <a:pt x="2247761" y="951114"/>
                    <a:pt x="2248294" y="976717"/>
                  </a:cubicBezTo>
                  <a:cubicBezTo>
                    <a:pt x="1995005" y="976640"/>
                    <a:pt x="1741793" y="976640"/>
                    <a:pt x="1488504" y="976640"/>
                  </a:cubicBezTo>
                  <a:cubicBezTo>
                    <a:pt x="1310805" y="977707"/>
                    <a:pt x="1133031" y="974507"/>
                    <a:pt x="955408" y="978393"/>
                  </a:cubicBezTo>
                  <a:cubicBezTo>
                    <a:pt x="949846" y="981213"/>
                    <a:pt x="944131" y="983880"/>
                    <a:pt x="938340" y="986394"/>
                  </a:cubicBezTo>
                  <a:cubicBezTo>
                    <a:pt x="923709" y="992414"/>
                    <a:pt x="907783" y="998967"/>
                    <a:pt x="900163" y="1013902"/>
                  </a:cubicBezTo>
                  <a:cubicBezTo>
                    <a:pt x="887438" y="1038210"/>
                    <a:pt x="863283" y="1059470"/>
                    <a:pt x="866864" y="1089188"/>
                  </a:cubicBezTo>
                  <a:cubicBezTo>
                    <a:pt x="880580" y="1092693"/>
                    <a:pt x="894220" y="1097418"/>
                    <a:pt x="908622" y="1097799"/>
                  </a:cubicBezTo>
                  <a:cubicBezTo>
                    <a:pt x="1081977" y="1098561"/>
                    <a:pt x="1255332" y="1096808"/>
                    <a:pt x="1428687" y="1098637"/>
                  </a:cubicBezTo>
                  <a:cubicBezTo>
                    <a:pt x="1437450" y="1103971"/>
                    <a:pt x="1446213" y="1109305"/>
                    <a:pt x="1455204" y="1114639"/>
                  </a:cubicBezTo>
                  <a:cubicBezTo>
                    <a:pt x="1456957" y="1139861"/>
                    <a:pt x="1456347" y="1165159"/>
                    <a:pt x="1453985" y="1190305"/>
                  </a:cubicBezTo>
                  <a:cubicBezTo>
                    <a:pt x="1379004" y="1194344"/>
                    <a:pt x="1303871" y="1191296"/>
                    <a:pt x="1228814" y="1192134"/>
                  </a:cubicBezTo>
                  <a:cubicBezTo>
                    <a:pt x="1144689" y="1191220"/>
                    <a:pt x="1060488" y="1194268"/>
                    <a:pt x="976440" y="1190229"/>
                  </a:cubicBezTo>
                  <a:cubicBezTo>
                    <a:pt x="945045" y="1174380"/>
                    <a:pt x="917613" y="1152358"/>
                    <a:pt x="890638" y="1130184"/>
                  </a:cubicBezTo>
                  <a:cubicBezTo>
                    <a:pt x="872198" y="1120278"/>
                    <a:pt x="851167" y="1121192"/>
                    <a:pt x="830898" y="1121344"/>
                  </a:cubicBezTo>
                  <a:cubicBezTo>
                    <a:pt x="795617" y="1139632"/>
                    <a:pt x="762470" y="1175599"/>
                    <a:pt x="775729" y="1218576"/>
                  </a:cubicBezTo>
                  <a:cubicBezTo>
                    <a:pt x="795846" y="1244941"/>
                    <a:pt x="818325" y="1270620"/>
                    <a:pt x="846976" y="1288070"/>
                  </a:cubicBezTo>
                  <a:cubicBezTo>
                    <a:pt x="875246" y="1293480"/>
                    <a:pt x="902526" y="1304910"/>
                    <a:pt x="931634" y="1305139"/>
                  </a:cubicBezTo>
                  <a:cubicBezTo>
                    <a:pt x="1086777" y="1305063"/>
                    <a:pt x="1241920" y="1304986"/>
                    <a:pt x="1397064" y="1305215"/>
                  </a:cubicBezTo>
                  <a:cubicBezTo>
                    <a:pt x="1434402" y="1302853"/>
                    <a:pt x="1460233" y="1337600"/>
                    <a:pt x="1468158" y="1370595"/>
                  </a:cubicBezTo>
                  <a:cubicBezTo>
                    <a:pt x="1466863" y="1375471"/>
                    <a:pt x="1464196" y="1385149"/>
                    <a:pt x="1462824" y="1390026"/>
                  </a:cubicBezTo>
                  <a:cubicBezTo>
                    <a:pt x="1461300" y="1409380"/>
                    <a:pt x="1450937" y="1435669"/>
                    <a:pt x="1427772" y="1434984"/>
                  </a:cubicBezTo>
                  <a:cubicBezTo>
                    <a:pt x="1385938" y="1436584"/>
                    <a:pt x="1343952" y="1435136"/>
                    <a:pt x="1302118" y="1435365"/>
                  </a:cubicBezTo>
                  <a:cubicBezTo>
                    <a:pt x="1295642" y="1427364"/>
                    <a:pt x="1289317" y="1419286"/>
                    <a:pt x="1283068" y="1411285"/>
                  </a:cubicBezTo>
                  <a:cubicBezTo>
                    <a:pt x="1173569" y="1409076"/>
                    <a:pt x="1063993" y="1409914"/>
                    <a:pt x="954494" y="1410600"/>
                  </a:cubicBezTo>
                  <a:cubicBezTo>
                    <a:pt x="919213" y="1416162"/>
                    <a:pt x="886676" y="1433612"/>
                    <a:pt x="852843" y="1444890"/>
                  </a:cubicBezTo>
                  <a:cubicBezTo>
                    <a:pt x="852081" y="1462416"/>
                    <a:pt x="852538" y="1480170"/>
                    <a:pt x="857110" y="1497239"/>
                  </a:cubicBezTo>
                  <a:cubicBezTo>
                    <a:pt x="858711" y="1510726"/>
                    <a:pt x="860463" y="1524214"/>
                    <a:pt x="864350" y="1537320"/>
                  </a:cubicBezTo>
                  <a:cubicBezTo>
                    <a:pt x="866635" y="1552484"/>
                    <a:pt x="865340" y="1569096"/>
                    <a:pt x="874027" y="1582659"/>
                  </a:cubicBezTo>
                  <a:cubicBezTo>
                    <a:pt x="874332" y="1584564"/>
                    <a:pt x="874789" y="1588374"/>
                    <a:pt x="875094" y="1590279"/>
                  </a:cubicBezTo>
                  <a:cubicBezTo>
                    <a:pt x="891477" y="1627084"/>
                    <a:pt x="908927" y="1665489"/>
                    <a:pt x="942912" y="1689644"/>
                  </a:cubicBezTo>
                  <a:cubicBezTo>
                    <a:pt x="946493" y="1712275"/>
                    <a:pt x="946112" y="1735212"/>
                    <a:pt x="942607" y="1757843"/>
                  </a:cubicBezTo>
                  <a:cubicBezTo>
                    <a:pt x="929500" y="1771330"/>
                    <a:pt x="916623" y="1785275"/>
                    <a:pt x="900163" y="1794800"/>
                  </a:cubicBezTo>
                  <a:cubicBezTo>
                    <a:pt x="881266" y="1805239"/>
                    <a:pt x="860235" y="1809583"/>
                    <a:pt x="838670" y="1809126"/>
                  </a:cubicBezTo>
                  <a:cubicBezTo>
                    <a:pt x="824345" y="1785427"/>
                    <a:pt x="811467" y="1760815"/>
                    <a:pt x="800265" y="1735516"/>
                  </a:cubicBezTo>
                  <a:cubicBezTo>
                    <a:pt x="795617" y="1722791"/>
                    <a:pt x="791274" y="1709913"/>
                    <a:pt x="787540" y="1696959"/>
                  </a:cubicBezTo>
                  <a:cubicBezTo>
                    <a:pt x="778472" y="1671737"/>
                    <a:pt x="770166" y="1646134"/>
                    <a:pt x="766432" y="1619464"/>
                  </a:cubicBezTo>
                  <a:cubicBezTo>
                    <a:pt x="757974" y="1592641"/>
                    <a:pt x="755765" y="1564447"/>
                    <a:pt x="750812" y="1536863"/>
                  </a:cubicBezTo>
                  <a:cubicBezTo>
                    <a:pt x="741972" y="1507145"/>
                    <a:pt x="745477" y="1475903"/>
                    <a:pt x="742506" y="1445423"/>
                  </a:cubicBezTo>
                  <a:cubicBezTo>
                    <a:pt x="731762" y="1405570"/>
                    <a:pt x="742658" y="1363508"/>
                    <a:pt x="732676" y="1323732"/>
                  </a:cubicBezTo>
                  <a:cubicBezTo>
                    <a:pt x="727570" y="1303539"/>
                    <a:pt x="719722" y="1283498"/>
                    <a:pt x="703491" y="1269630"/>
                  </a:cubicBezTo>
                  <a:cubicBezTo>
                    <a:pt x="688404" y="1250732"/>
                    <a:pt x="662038" y="1259724"/>
                    <a:pt x="641465" y="1258885"/>
                  </a:cubicBezTo>
                  <a:cubicBezTo>
                    <a:pt x="637731" y="1261476"/>
                    <a:pt x="630111" y="1266734"/>
                    <a:pt x="626377" y="1269401"/>
                  </a:cubicBezTo>
                  <a:cubicBezTo>
                    <a:pt x="615633" y="1288451"/>
                    <a:pt x="601917" y="1307653"/>
                    <a:pt x="602145" y="1330590"/>
                  </a:cubicBezTo>
                  <a:cubicBezTo>
                    <a:pt x="598792" y="1402599"/>
                    <a:pt x="608851" y="1474684"/>
                    <a:pt x="624929" y="1544864"/>
                  </a:cubicBezTo>
                  <a:cubicBezTo>
                    <a:pt x="637959" y="1593708"/>
                    <a:pt x="652666" y="1642095"/>
                    <a:pt x="671259" y="1689187"/>
                  </a:cubicBezTo>
                  <a:cubicBezTo>
                    <a:pt x="692366" y="1742070"/>
                    <a:pt x="720179" y="1791904"/>
                    <a:pt x="747459" y="1841816"/>
                  </a:cubicBezTo>
                  <a:cubicBezTo>
                    <a:pt x="797446" y="1926778"/>
                    <a:pt x="857339" y="2005646"/>
                    <a:pt x="923938" y="2078188"/>
                  </a:cubicBezTo>
                  <a:cubicBezTo>
                    <a:pt x="989546" y="2138843"/>
                    <a:pt x="1063384" y="2189821"/>
                    <a:pt x="1136155" y="2241408"/>
                  </a:cubicBezTo>
                  <a:cubicBezTo>
                    <a:pt x="1143394" y="2242323"/>
                    <a:pt x="1150709" y="2243237"/>
                    <a:pt x="1158100" y="2244152"/>
                  </a:cubicBezTo>
                  <a:cubicBezTo>
                    <a:pt x="1153528" y="2249333"/>
                    <a:pt x="1146747" y="2254743"/>
                    <a:pt x="1149642" y="2262439"/>
                  </a:cubicBezTo>
                  <a:cubicBezTo>
                    <a:pt x="1173417" y="2258782"/>
                    <a:pt x="1192010" y="2275089"/>
                    <a:pt x="1213117" y="2282480"/>
                  </a:cubicBezTo>
                  <a:cubicBezTo>
                    <a:pt x="1208545" y="2283547"/>
                    <a:pt x="1204049" y="2284614"/>
                    <a:pt x="1199553" y="2285756"/>
                  </a:cubicBezTo>
                  <a:cubicBezTo>
                    <a:pt x="1208926" y="2287738"/>
                    <a:pt x="1218375" y="2290100"/>
                    <a:pt x="1227595" y="2292996"/>
                  </a:cubicBezTo>
                  <a:cubicBezTo>
                    <a:pt x="1229805" y="2293910"/>
                    <a:pt x="1234377" y="2295663"/>
                    <a:pt x="1236587" y="2296577"/>
                  </a:cubicBezTo>
                  <a:cubicBezTo>
                    <a:pt x="1251522" y="2306102"/>
                    <a:pt x="1267143" y="2314560"/>
                    <a:pt x="1283297" y="2322028"/>
                  </a:cubicBezTo>
                  <a:cubicBezTo>
                    <a:pt x="1310958" y="2332162"/>
                    <a:pt x="1338999" y="2343059"/>
                    <a:pt x="1369098" y="2340544"/>
                  </a:cubicBezTo>
                  <a:cubicBezTo>
                    <a:pt x="1369251" y="2331324"/>
                    <a:pt x="1369479" y="2322104"/>
                    <a:pt x="1369708" y="2312960"/>
                  </a:cubicBezTo>
                  <a:cubicBezTo>
                    <a:pt x="1346010" y="2297872"/>
                    <a:pt x="1322083" y="2283166"/>
                    <a:pt x="1298308" y="2268307"/>
                  </a:cubicBezTo>
                  <a:cubicBezTo>
                    <a:pt x="1223785" y="2210776"/>
                    <a:pt x="1137222" y="2166047"/>
                    <a:pt x="1077938" y="2091066"/>
                  </a:cubicBezTo>
                  <a:cubicBezTo>
                    <a:pt x="1065898" y="2079331"/>
                    <a:pt x="1072528" y="2061729"/>
                    <a:pt x="1072528" y="2047327"/>
                  </a:cubicBezTo>
                  <a:cubicBezTo>
                    <a:pt x="1091807" y="2031630"/>
                    <a:pt x="1111847" y="2016847"/>
                    <a:pt x="1133945" y="2005493"/>
                  </a:cubicBezTo>
                  <a:cubicBezTo>
                    <a:pt x="1180198" y="2006407"/>
                    <a:pt x="1237120" y="1989034"/>
                    <a:pt x="1272096" y="2028810"/>
                  </a:cubicBezTo>
                  <a:cubicBezTo>
                    <a:pt x="1273772" y="2055480"/>
                    <a:pt x="1272324" y="2082227"/>
                    <a:pt x="1271181" y="2109049"/>
                  </a:cubicBezTo>
                  <a:cubicBezTo>
                    <a:pt x="1281849" y="2129166"/>
                    <a:pt x="1290841" y="2150807"/>
                    <a:pt x="1306538" y="2167875"/>
                  </a:cubicBezTo>
                  <a:cubicBezTo>
                    <a:pt x="1359192" y="2228683"/>
                    <a:pt x="1426020" y="2274936"/>
                    <a:pt x="1493914" y="2316922"/>
                  </a:cubicBezTo>
                  <a:cubicBezTo>
                    <a:pt x="1519822" y="2324238"/>
                    <a:pt x="1546644" y="2325304"/>
                    <a:pt x="1573314" y="2326219"/>
                  </a:cubicBezTo>
                  <a:cubicBezTo>
                    <a:pt x="1584897" y="2330943"/>
                    <a:pt x="1597470" y="2333153"/>
                    <a:pt x="1609662" y="2329191"/>
                  </a:cubicBezTo>
                  <a:cubicBezTo>
                    <a:pt x="1640065" y="2321647"/>
                    <a:pt x="1671688" y="2327362"/>
                    <a:pt x="1702245" y="2321418"/>
                  </a:cubicBezTo>
                  <a:cubicBezTo>
                    <a:pt x="1722971" y="2317380"/>
                    <a:pt x="1744231" y="2316999"/>
                    <a:pt x="1765338" y="2317227"/>
                  </a:cubicBezTo>
                  <a:lnTo>
                    <a:pt x="1766329" y="2311360"/>
                  </a:lnTo>
                  <a:cubicBezTo>
                    <a:pt x="1787436" y="2310141"/>
                    <a:pt x="1809306" y="2305264"/>
                    <a:pt x="1823479" y="2288271"/>
                  </a:cubicBezTo>
                  <a:cubicBezTo>
                    <a:pt x="1826298" y="2287586"/>
                    <a:pt x="1832090" y="2286214"/>
                    <a:pt x="1834909" y="2285528"/>
                  </a:cubicBezTo>
                  <a:cubicBezTo>
                    <a:pt x="1834147" y="2272117"/>
                    <a:pt x="1833233" y="2258706"/>
                    <a:pt x="1832242" y="2245447"/>
                  </a:cubicBezTo>
                  <a:cubicBezTo>
                    <a:pt x="1820964" y="2240113"/>
                    <a:pt x="1809839" y="2234550"/>
                    <a:pt x="1798943" y="2228683"/>
                  </a:cubicBezTo>
                  <a:cubicBezTo>
                    <a:pt x="1699578" y="2226092"/>
                    <a:pt x="1600137" y="2231197"/>
                    <a:pt x="1500924" y="2225711"/>
                  </a:cubicBezTo>
                  <a:cubicBezTo>
                    <a:pt x="1490180" y="2217176"/>
                    <a:pt x="1479436" y="2208871"/>
                    <a:pt x="1468463" y="2200794"/>
                  </a:cubicBezTo>
                  <a:cubicBezTo>
                    <a:pt x="1468387" y="2187382"/>
                    <a:pt x="1468692" y="2173971"/>
                    <a:pt x="1469301" y="2160636"/>
                  </a:cubicBezTo>
                  <a:cubicBezTo>
                    <a:pt x="1473873" y="2157893"/>
                    <a:pt x="1483017" y="2152559"/>
                    <a:pt x="1487589" y="2149892"/>
                  </a:cubicBezTo>
                  <a:cubicBezTo>
                    <a:pt x="1567523" y="2144329"/>
                    <a:pt x="1647609" y="2152406"/>
                    <a:pt x="1727695" y="2150730"/>
                  </a:cubicBezTo>
                  <a:lnTo>
                    <a:pt x="1728305" y="2157436"/>
                  </a:lnTo>
                  <a:cubicBezTo>
                    <a:pt x="1777835" y="2157360"/>
                    <a:pt x="1827289" y="2158198"/>
                    <a:pt x="1876743" y="2159722"/>
                  </a:cubicBezTo>
                  <a:cubicBezTo>
                    <a:pt x="1901965" y="2170085"/>
                    <a:pt x="1929778" y="2164218"/>
                    <a:pt x="1956219" y="2165589"/>
                  </a:cubicBezTo>
                  <a:lnTo>
                    <a:pt x="1957210" y="2173438"/>
                  </a:lnTo>
                  <a:cubicBezTo>
                    <a:pt x="1961858" y="2172752"/>
                    <a:pt x="1971154" y="2171304"/>
                    <a:pt x="1975803" y="2170618"/>
                  </a:cubicBezTo>
                  <a:cubicBezTo>
                    <a:pt x="2005292" y="2162008"/>
                    <a:pt x="2036915" y="2165361"/>
                    <a:pt x="2066404" y="2155226"/>
                  </a:cubicBezTo>
                  <a:cubicBezTo>
                    <a:pt x="2072196" y="2152788"/>
                    <a:pt x="2078063" y="2150501"/>
                    <a:pt x="2083931" y="2148292"/>
                  </a:cubicBezTo>
                  <a:cubicBezTo>
                    <a:pt x="2110601" y="2136481"/>
                    <a:pt x="2134984" y="2119793"/>
                    <a:pt x="2154111" y="2097695"/>
                  </a:cubicBezTo>
                  <a:cubicBezTo>
                    <a:pt x="2157769" y="2081464"/>
                    <a:pt x="2161807" y="2064853"/>
                    <a:pt x="2156168" y="2048546"/>
                  </a:cubicBezTo>
                  <a:cubicBezTo>
                    <a:pt x="2155558" y="2041841"/>
                    <a:pt x="2155025" y="2035135"/>
                    <a:pt x="2154568" y="2028506"/>
                  </a:cubicBezTo>
                  <a:lnTo>
                    <a:pt x="2149158" y="2027286"/>
                  </a:lnTo>
                  <a:cubicBezTo>
                    <a:pt x="2139176" y="1994444"/>
                    <a:pt x="2110067" y="1971889"/>
                    <a:pt x="2082407" y="1953906"/>
                  </a:cubicBezTo>
                  <a:cubicBezTo>
                    <a:pt x="2056041" y="1946514"/>
                    <a:pt x="2030286" y="1935770"/>
                    <a:pt x="2002473" y="1935694"/>
                  </a:cubicBezTo>
                  <a:lnTo>
                    <a:pt x="2002168" y="1929217"/>
                  </a:lnTo>
                  <a:cubicBezTo>
                    <a:pt x="1975269" y="1928531"/>
                    <a:pt x="1948219" y="1929979"/>
                    <a:pt x="1921472" y="1926474"/>
                  </a:cubicBezTo>
                  <a:cubicBezTo>
                    <a:pt x="1870494" y="1917939"/>
                    <a:pt x="1818678" y="1925636"/>
                    <a:pt x="1767472" y="1921216"/>
                  </a:cubicBezTo>
                  <a:cubicBezTo>
                    <a:pt x="1758099" y="1914206"/>
                    <a:pt x="1748346" y="1907805"/>
                    <a:pt x="1738135" y="1902318"/>
                  </a:cubicBezTo>
                  <a:cubicBezTo>
                    <a:pt x="1735011" y="1892412"/>
                    <a:pt x="1731505" y="1882582"/>
                    <a:pt x="1729600" y="1872371"/>
                  </a:cubicBezTo>
                  <a:cubicBezTo>
                    <a:pt x="1730743" y="1861704"/>
                    <a:pt x="1740878" y="1854998"/>
                    <a:pt x="1746212" y="1846387"/>
                  </a:cubicBezTo>
                  <a:cubicBezTo>
                    <a:pt x="1785912" y="1832366"/>
                    <a:pt x="1824774" y="1854160"/>
                    <a:pt x="1864932" y="1853627"/>
                  </a:cubicBezTo>
                  <a:lnTo>
                    <a:pt x="1865770" y="1846159"/>
                  </a:lnTo>
                  <a:cubicBezTo>
                    <a:pt x="1877276" y="1845701"/>
                    <a:pt x="1888858" y="1845168"/>
                    <a:pt x="1900441" y="1844940"/>
                  </a:cubicBezTo>
                  <a:cubicBezTo>
                    <a:pt x="1931531" y="1830995"/>
                    <a:pt x="1949666" y="1797162"/>
                    <a:pt x="1983956" y="1789542"/>
                  </a:cubicBezTo>
                  <a:cubicBezTo>
                    <a:pt x="1996529" y="1786037"/>
                    <a:pt x="2009331" y="1783218"/>
                    <a:pt x="2021370" y="1777960"/>
                  </a:cubicBezTo>
                  <a:cubicBezTo>
                    <a:pt x="2032496" y="1777655"/>
                    <a:pt x="2043697" y="1777350"/>
                    <a:pt x="2054899" y="1776969"/>
                  </a:cubicBezTo>
                  <a:lnTo>
                    <a:pt x="2055965" y="1784666"/>
                  </a:lnTo>
                  <a:cubicBezTo>
                    <a:pt x="2060766" y="1784818"/>
                    <a:pt x="2070291" y="1785047"/>
                    <a:pt x="2075091" y="1785199"/>
                  </a:cubicBezTo>
                  <a:cubicBezTo>
                    <a:pt x="2094751" y="1792819"/>
                    <a:pt x="2113725" y="1802953"/>
                    <a:pt x="2129194" y="1817660"/>
                  </a:cubicBezTo>
                  <a:cubicBezTo>
                    <a:pt x="2165541" y="1845930"/>
                    <a:pt x="2181619" y="1894851"/>
                    <a:pt x="2226272" y="1913291"/>
                  </a:cubicBezTo>
                  <a:cubicBezTo>
                    <a:pt x="2233587" y="1913367"/>
                    <a:pt x="2240903" y="1913520"/>
                    <a:pt x="2248294" y="1913748"/>
                  </a:cubicBezTo>
                  <a:cubicBezTo>
                    <a:pt x="2247837" y="1917711"/>
                    <a:pt x="2246998" y="1925788"/>
                    <a:pt x="2246541" y="1929750"/>
                  </a:cubicBezTo>
                  <a:cubicBezTo>
                    <a:pt x="2252637" y="1917482"/>
                    <a:pt x="2263991" y="1912986"/>
                    <a:pt x="2277098" y="1912453"/>
                  </a:cubicBezTo>
                  <a:cubicBezTo>
                    <a:pt x="2298129" y="1896984"/>
                    <a:pt x="2315731" y="1876106"/>
                    <a:pt x="2319236" y="1849436"/>
                  </a:cubicBezTo>
                  <a:cubicBezTo>
                    <a:pt x="2315655" y="1840292"/>
                    <a:pt x="2314054" y="1830690"/>
                    <a:pt x="2313064" y="1821089"/>
                  </a:cubicBezTo>
                  <a:cubicBezTo>
                    <a:pt x="2289214" y="1790456"/>
                    <a:pt x="2241055" y="1771711"/>
                    <a:pt x="2243569" y="1726982"/>
                  </a:cubicBezTo>
                  <a:cubicBezTo>
                    <a:pt x="2242655" y="1675623"/>
                    <a:pt x="2297291" y="1651315"/>
                    <a:pt x="2334324" y="1627465"/>
                  </a:cubicBezTo>
                  <a:cubicBezTo>
                    <a:pt x="2379739" y="1607881"/>
                    <a:pt x="2438489" y="1585555"/>
                    <a:pt x="2449309" y="1530996"/>
                  </a:cubicBezTo>
                  <a:cubicBezTo>
                    <a:pt x="2446643" y="1524671"/>
                    <a:pt x="2444357" y="1518194"/>
                    <a:pt x="2442452" y="1511717"/>
                  </a:cubicBezTo>
                  <a:cubicBezTo>
                    <a:pt x="2431022" y="1487562"/>
                    <a:pt x="2409381" y="1471788"/>
                    <a:pt x="2388197" y="1456777"/>
                  </a:cubicBezTo>
                  <a:cubicBezTo>
                    <a:pt x="2383244" y="1456777"/>
                    <a:pt x="2373338" y="1456853"/>
                    <a:pt x="2368309" y="1456853"/>
                  </a:cubicBezTo>
                  <a:lnTo>
                    <a:pt x="2367699" y="1449081"/>
                  </a:lnTo>
                  <a:cubicBezTo>
                    <a:pt x="2201659" y="1446871"/>
                    <a:pt x="2035543" y="1448852"/>
                    <a:pt x="1869428" y="1448014"/>
                  </a:cubicBezTo>
                  <a:cubicBezTo>
                    <a:pt x="1836052" y="1447252"/>
                    <a:pt x="1803591" y="1457920"/>
                    <a:pt x="1770215" y="1455253"/>
                  </a:cubicBezTo>
                  <a:cubicBezTo>
                    <a:pt x="1737678" y="1452738"/>
                    <a:pt x="1703845" y="1460511"/>
                    <a:pt x="1672374" y="1449766"/>
                  </a:cubicBezTo>
                  <a:cubicBezTo>
                    <a:pt x="1669098" y="1449614"/>
                    <a:pt x="1662545" y="1449233"/>
                    <a:pt x="1659268" y="1449081"/>
                  </a:cubicBezTo>
                  <a:cubicBezTo>
                    <a:pt x="1626273" y="1434526"/>
                    <a:pt x="1606995" y="1393074"/>
                    <a:pt x="1621854" y="1359622"/>
                  </a:cubicBezTo>
                  <a:cubicBezTo>
                    <a:pt x="1631912" y="1336381"/>
                    <a:pt x="1652943" y="1318093"/>
                    <a:pt x="1678089" y="1313978"/>
                  </a:cubicBezTo>
                  <a:cubicBezTo>
                    <a:pt x="1924368" y="1312835"/>
                    <a:pt x="2170798" y="1311616"/>
                    <a:pt x="2417153" y="1312454"/>
                  </a:cubicBezTo>
                  <a:cubicBezTo>
                    <a:pt x="2432241" y="1313216"/>
                    <a:pt x="2447100" y="1310701"/>
                    <a:pt x="2460816" y="1303996"/>
                  </a:cubicBezTo>
                  <a:cubicBezTo>
                    <a:pt x="2461425" y="1257285"/>
                    <a:pt x="2465997" y="1208365"/>
                    <a:pt x="2443899" y="1165312"/>
                  </a:cubicBezTo>
                  <a:cubicBezTo>
                    <a:pt x="2414867" y="1159825"/>
                    <a:pt x="2388274" y="1170874"/>
                    <a:pt x="2366252" y="1188934"/>
                  </a:cubicBezTo>
                  <a:cubicBezTo>
                    <a:pt x="2344763" y="1196249"/>
                    <a:pt x="2323198" y="1204326"/>
                    <a:pt x="2300415" y="1205622"/>
                  </a:cubicBezTo>
                  <a:cubicBezTo>
                    <a:pt x="2261096" y="1212784"/>
                    <a:pt x="2221243" y="1209432"/>
                    <a:pt x="2181619" y="1210041"/>
                  </a:cubicBezTo>
                  <a:cubicBezTo>
                    <a:pt x="2085073" y="1210346"/>
                    <a:pt x="1988452" y="1209736"/>
                    <a:pt x="1891907" y="1210346"/>
                  </a:cubicBezTo>
                  <a:cubicBezTo>
                    <a:pt x="1879791" y="1210575"/>
                    <a:pt x="1868056" y="1207450"/>
                    <a:pt x="1856473" y="1204783"/>
                  </a:cubicBezTo>
                  <a:cubicBezTo>
                    <a:pt x="1786293" y="1198459"/>
                    <a:pt x="1715199" y="1209355"/>
                    <a:pt x="1645552" y="1196782"/>
                  </a:cubicBezTo>
                  <a:cubicBezTo>
                    <a:pt x="1633360" y="1194649"/>
                    <a:pt x="1624597" y="1184743"/>
                    <a:pt x="1615377" y="1177428"/>
                  </a:cubicBezTo>
                  <a:cubicBezTo>
                    <a:pt x="1612786" y="1169884"/>
                    <a:pt x="1610119" y="1162492"/>
                    <a:pt x="1607376" y="1155101"/>
                  </a:cubicBezTo>
                  <a:cubicBezTo>
                    <a:pt x="1607909" y="1142909"/>
                    <a:pt x="1608595" y="1130869"/>
                    <a:pt x="1609662" y="1118830"/>
                  </a:cubicBezTo>
                  <a:cubicBezTo>
                    <a:pt x="1616215" y="1102142"/>
                    <a:pt x="1629778" y="1091474"/>
                    <a:pt x="1646085" y="1084997"/>
                  </a:cubicBezTo>
                  <a:cubicBezTo>
                    <a:pt x="1652181" y="1082711"/>
                    <a:pt x="1658201" y="1080425"/>
                    <a:pt x="1664297" y="1078063"/>
                  </a:cubicBezTo>
                  <a:cubicBezTo>
                    <a:pt x="1912709" y="1076463"/>
                    <a:pt x="2161045" y="1078215"/>
                    <a:pt x="2409457" y="1077225"/>
                  </a:cubicBezTo>
                  <a:cubicBezTo>
                    <a:pt x="2407704" y="1056727"/>
                    <a:pt x="2408619" y="1035619"/>
                    <a:pt x="2401837" y="1015960"/>
                  </a:cubicBezTo>
                  <a:cubicBezTo>
                    <a:pt x="2388959" y="978698"/>
                    <a:pt x="2382025" y="939607"/>
                    <a:pt x="2366633" y="903260"/>
                  </a:cubicBezTo>
                  <a:cubicBezTo>
                    <a:pt x="2358098" y="886115"/>
                    <a:pt x="2350478" y="868589"/>
                    <a:pt x="2343620" y="850758"/>
                  </a:cubicBezTo>
                  <a:cubicBezTo>
                    <a:pt x="2250123" y="660106"/>
                    <a:pt x="2090636" y="509992"/>
                    <a:pt x="1911414" y="400035"/>
                  </a:cubicBezTo>
                  <a:cubicBezTo>
                    <a:pt x="1905394" y="397292"/>
                    <a:pt x="1899450" y="394625"/>
                    <a:pt x="1893583" y="391882"/>
                  </a:cubicBezTo>
                  <a:cubicBezTo>
                    <a:pt x="1879867" y="384414"/>
                    <a:pt x="1865694" y="377709"/>
                    <a:pt x="1850835" y="372908"/>
                  </a:cubicBezTo>
                  <a:lnTo>
                    <a:pt x="1849311" y="368107"/>
                  </a:lnTo>
                  <a:cubicBezTo>
                    <a:pt x="1832699" y="362621"/>
                    <a:pt x="1816240" y="356525"/>
                    <a:pt x="1800238" y="349591"/>
                  </a:cubicBezTo>
                  <a:cubicBezTo>
                    <a:pt x="1790637" y="345324"/>
                    <a:pt x="1780883" y="341361"/>
                    <a:pt x="1771358" y="337170"/>
                  </a:cubicBezTo>
                  <a:cubicBezTo>
                    <a:pt x="1768920" y="336789"/>
                    <a:pt x="1764119" y="336027"/>
                    <a:pt x="1761681" y="335646"/>
                  </a:cubicBezTo>
                  <a:cubicBezTo>
                    <a:pt x="1750098" y="330693"/>
                    <a:pt x="1738059" y="327035"/>
                    <a:pt x="1726629" y="321854"/>
                  </a:cubicBezTo>
                  <a:cubicBezTo>
                    <a:pt x="1708722" y="316901"/>
                    <a:pt x="1690891" y="311719"/>
                    <a:pt x="1672984" y="307224"/>
                  </a:cubicBezTo>
                  <a:cubicBezTo>
                    <a:pt x="1650581" y="298537"/>
                    <a:pt x="1626273" y="298842"/>
                    <a:pt x="1603490" y="292288"/>
                  </a:cubicBezTo>
                  <a:cubicBezTo>
                    <a:pt x="1590612" y="290460"/>
                    <a:pt x="1577734" y="288326"/>
                    <a:pt x="1565618" y="283754"/>
                  </a:cubicBezTo>
                  <a:cubicBezTo>
                    <a:pt x="1541615" y="281849"/>
                    <a:pt x="1517536" y="281773"/>
                    <a:pt x="1493609" y="282306"/>
                  </a:cubicBezTo>
                  <a:moveTo>
                    <a:pt x="1211440" y="313624"/>
                  </a:moveTo>
                  <a:cubicBezTo>
                    <a:pt x="1205802" y="318349"/>
                    <a:pt x="1200163" y="323149"/>
                    <a:pt x="1194600" y="327950"/>
                  </a:cubicBezTo>
                  <a:cubicBezTo>
                    <a:pt x="1189800" y="328560"/>
                    <a:pt x="1180351" y="329855"/>
                    <a:pt x="1175550" y="330465"/>
                  </a:cubicBezTo>
                  <a:cubicBezTo>
                    <a:pt x="1163435" y="337399"/>
                    <a:pt x="1150938" y="343723"/>
                    <a:pt x="1138365" y="349895"/>
                  </a:cubicBezTo>
                  <a:cubicBezTo>
                    <a:pt x="1094855" y="366126"/>
                    <a:pt x="1056602" y="393025"/>
                    <a:pt x="1016292" y="415504"/>
                  </a:cubicBezTo>
                  <a:cubicBezTo>
                    <a:pt x="826630" y="538186"/>
                    <a:pt x="672554" y="712989"/>
                    <a:pt x="567398" y="912328"/>
                  </a:cubicBezTo>
                  <a:cubicBezTo>
                    <a:pt x="554444" y="933892"/>
                    <a:pt x="544233" y="956981"/>
                    <a:pt x="533565" y="979765"/>
                  </a:cubicBezTo>
                  <a:cubicBezTo>
                    <a:pt x="527012" y="995462"/>
                    <a:pt x="520230" y="1011083"/>
                    <a:pt x="514210" y="1027009"/>
                  </a:cubicBezTo>
                  <a:cubicBezTo>
                    <a:pt x="509181" y="1039582"/>
                    <a:pt x="504076" y="1052231"/>
                    <a:pt x="499123" y="1064880"/>
                  </a:cubicBezTo>
                  <a:cubicBezTo>
                    <a:pt x="482816" y="1116849"/>
                    <a:pt x="464985" y="1168512"/>
                    <a:pt x="457060" y="1222614"/>
                  </a:cubicBezTo>
                  <a:cubicBezTo>
                    <a:pt x="448755" y="1254161"/>
                    <a:pt x="445554" y="1286698"/>
                    <a:pt x="447231" y="1319312"/>
                  </a:cubicBezTo>
                  <a:lnTo>
                    <a:pt x="440144" y="1319769"/>
                  </a:lnTo>
                  <a:cubicBezTo>
                    <a:pt x="440220" y="1366556"/>
                    <a:pt x="440373" y="1413419"/>
                    <a:pt x="440144" y="1460206"/>
                  </a:cubicBezTo>
                  <a:cubicBezTo>
                    <a:pt x="439687" y="1471026"/>
                    <a:pt x="441592" y="1481466"/>
                    <a:pt x="445783" y="1491524"/>
                  </a:cubicBezTo>
                  <a:cubicBezTo>
                    <a:pt x="447078" y="1512250"/>
                    <a:pt x="447612" y="1533053"/>
                    <a:pt x="448526" y="1553856"/>
                  </a:cubicBezTo>
                  <a:cubicBezTo>
                    <a:pt x="463614" y="1606357"/>
                    <a:pt x="468948" y="1661145"/>
                    <a:pt x="487388" y="1712961"/>
                  </a:cubicBezTo>
                  <a:cubicBezTo>
                    <a:pt x="490436" y="1720276"/>
                    <a:pt x="493484" y="1727744"/>
                    <a:pt x="496380" y="1735288"/>
                  </a:cubicBezTo>
                  <a:cubicBezTo>
                    <a:pt x="501714" y="1753271"/>
                    <a:pt x="508800" y="1770568"/>
                    <a:pt x="515735" y="1788018"/>
                  </a:cubicBezTo>
                  <a:cubicBezTo>
                    <a:pt x="516039" y="1789999"/>
                    <a:pt x="516573" y="1793962"/>
                    <a:pt x="516877" y="1795943"/>
                  </a:cubicBezTo>
                  <a:cubicBezTo>
                    <a:pt x="543319" y="1848369"/>
                    <a:pt x="565265" y="1903157"/>
                    <a:pt x="597726" y="1952381"/>
                  </a:cubicBezTo>
                  <a:cubicBezTo>
                    <a:pt x="623100" y="1997873"/>
                    <a:pt x="654723" y="2039402"/>
                    <a:pt x="686194" y="2080779"/>
                  </a:cubicBezTo>
                  <a:cubicBezTo>
                    <a:pt x="763689" y="2173209"/>
                    <a:pt x="846900" y="2263506"/>
                    <a:pt x="950227" y="2327514"/>
                  </a:cubicBezTo>
                  <a:cubicBezTo>
                    <a:pt x="982460" y="2346716"/>
                    <a:pt x="1013778" y="2372015"/>
                    <a:pt x="1051344" y="2379026"/>
                  </a:cubicBezTo>
                  <a:lnTo>
                    <a:pt x="1048753" y="2386646"/>
                  </a:lnTo>
                  <a:cubicBezTo>
                    <a:pt x="1052868" y="2386493"/>
                    <a:pt x="1061098" y="2386112"/>
                    <a:pt x="1065213" y="2385883"/>
                  </a:cubicBezTo>
                  <a:cubicBezTo>
                    <a:pt x="1064603" y="2382531"/>
                    <a:pt x="1063536" y="2375673"/>
                    <a:pt x="1063003" y="2372244"/>
                  </a:cubicBezTo>
                  <a:cubicBezTo>
                    <a:pt x="1057669" y="2372091"/>
                    <a:pt x="1047077" y="2371863"/>
                    <a:pt x="1041743" y="2371710"/>
                  </a:cubicBezTo>
                  <a:cubicBezTo>
                    <a:pt x="1041895" y="2368662"/>
                    <a:pt x="1042200" y="2362719"/>
                    <a:pt x="1042353" y="2359671"/>
                  </a:cubicBezTo>
                  <a:cubicBezTo>
                    <a:pt x="961200" y="2304426"/>
                    <a:pt x="897497" y="2229216"/>
                    <a:pt x="830974" y="2158046"/>
                  </a:cubicBezTo>
                  <a:cubicBezTo>
                    <a:pt x="745249" y="2051137"/>
                    <a:pt x="664096" y="1938437"/>
                    <a:pt x="613118" y="1810269"/>
                  </a:cubicBezTo>
                  <a:cubicBezTo>
                    <a:pt x="598640" y="1775445"/>
                    <a:pt x="586600" y="1739784"/>
                    <a:pt x="574332" y="1704122"/>
                  </a:cubicBezTo>
                  <a:cubicBezTo>
                    <a:pt x="571665" y="1694064"/>
                    <a:pt x="569532" y="1683777"/>
                    <a:pt x="567246" y="1673718"/>
                  </a:cubicBezTo>
                  <a:cubicBezTo>
                    <a:pt x="555663" y="1641028"/>
                    <a:pt x="554063" y="1605976"/>
                    <a:pt x="541871" y="1573591"/>
                  </a:cubicBezTo>
                  <a:cubicBezTo>
                    <a:pt x="540347" y="1555684"/>
                    <a:pt x="539433" y="1537854"/>
                    <a:pt x="537832" y="1520099"/>
                  </a:cubicBezTo>
                  <a:cubicBezTo>
                    <a:pt x="534022" y="1508212"/>
                    <a:pt x="531889" y="1495867"/>
                    <a:pt x="531965" y="1483447"/>
                  </a:cubicBezTo>
                  <a:cubicBezTo>
                    <a:pt x="530517" y="1422411"/>
                    <a:pt x="528917" y="1361222"/>
                    <a:pt x="533260" y="1300338"/>
                  </a:cubicBezTo>
                  <a:cubicBezTo>
                    <a:pt x="537604" y="1287994"/>
                    <a:pt x="540423" y="1275345"/>
                    <a:pt x="544005" y="1262848"/>
                  </a:cubicBezTo>
                  <a:cubicBezTo>
                    <a:pt x="565112" y="1199678"/>
                    <a:pt x="622338" y="1156854"/>
                    <a:pt x="682841" y="1134756"/>
                  </a:cubicBezTo>
                  <a:lnTo>
                    <a:pt x="684670" y="1130793"/>
                  </a:lnTo>
                  <a:cubicBezTo>
                    <a:pt x="698081" y="1127745"/>
                    <a:pt x="710730" y="1122259"/>
                    <a:pt x="722846" y="1115934"/>
                  </a:cubicBezTo>
                  <a:cubicBezTo>
                    <a:pt x="760717" y="1104123"/>
                    <a:pt x="790740" y="1076920"/>
                    <a:pt x="818706" y="1049869"/>
                  </a:cubicBezTo>
                  <a:cubicBezTo>
                    <a:pt x="868845" y="1001710"/>
                    <a:pt x="906031" y="942274"/>
                    <a:pt x="943978" y="884439"/>
                  </a:cubicBezTo>
                  <a:cubicBezTo>
                    <a:pt x="989851" y="819745"/>
                    <a:pt x="1034123" y="753451"/>
                    <a:pt x="1087615" y="694700"/>
                  </a:cubicBezTo>
                  <a:cubicBezTo>
                    <a:pt x="1132345" y="650809"/>
                    <a:pt x="1168921" y="598612"/>
                    <a:pt x="1219594" y="560893"/>
                  </a:cubicBezTo>
                  <a:cubicBezTo>
                    <a:pt x="1246569" y="541539"/>
                    <a:pt x="1274077" y="522184"/>
                    <a:pt x="1305167" y="509839"/>
                  </a:cubicBezTo>
                  <a:cubicBezTo>
                    <a:pt x="1314539" y="503820"/>
                    <a:pt x="1325360" y="499095"/>
                    <a:pt x="1332522" y="490256"/>
                  </a:cubicBezTo>
                  <a:cubicBezTo>
                    <a:pt x="1344486" y="478216"/>
                    <a:pt x="1337628" y="460309"/>
                    <a:pt x="1337552" y="445527"/>
                  </a:cubicBezTo>
                  <a:cubicBezTo>
                    <a:pt x="1316901" y="444917"/>
                    <a:pt x="1295260" y="441107"/>
                    <a:pt x="1275753" y="450099"/>
                  </a:cubicBezTo>
                  <a:cubicBezTo>
                    <a:pt x="1272782" y="450327"/>
                    <a:pt x="1266685" y="450708"/>
                    <a:pt x="1263714" y="450937"/>
                  </a:cubicBezTo>
                  <a:lnTo>
                    <a:pt x="1262495" y="456652"/>
                  </a:lnTo>
                  <a:cubicBezTo>
                    <a:pt x="1245197" y="461452"/>
                    <a:pt x="1229119" y="469606"/>
                    <a:pt x="1213650" y="478445"/>
                  </a:cubicBezTo>
                  <a:cubicBezTo>
                    <a:pt x="1199020" y="486294"/>
                    <a:pt x="1184847" y="495057"/>
                    <a:pt x="1171969" y="505572"/>
                  </a:cubicBezTo>
                  <a:cubicBezTo>
                    <a:pt x="1019569" y="621168"/>
                    <a:pt x="895744" y="769529"/>
                    <a:pt x="785940" y="925053"/>
                  </a:cubicBezTo>
                  <a:cubicBezTo>
                    <a:pt x="759270" y="962163"/>
                    <a:pt x="741515" y="1007425"/>
                    <a:pt x="701891" y="1033333"/>
                  </a:cubicBezTo>
                  <a:cubicBezTo>
                    <a:pt x="682841" y="1050631"/>
                    <a:pt x="655257" y="1046364"/>
                    <a:pt x="631863" y="1044611"/>
                  </a:cubicBezTo>
                  <a:cubicBezTo>
                    <a:pt x="608241" y="1027999"/>
                    <a:pt x="613804" y="994700"/>
                    <a:pt x="623786" y="971840"/>
                  </a:cubicBezTo>
                  <a:cubicBezTo>
                    <a:pt x="638035" y="945322"/>
                    <a:pt x="649389" y="917357"/>
                    <a:pt x="664553" y="891297"/>
                  </a:cubicBezTo>
                  <a:cubicBezTo>
                    <a:pt x="695795" y="828584"/>
                    <a:pt x="740525" y="773872"/>
                    <a:pt x="787845" y="722590"/>
                  </a:cubicBezTo>
                  <a:cubicBezTo>
                    <a:pt x="844309" y="662239"/>
                    <a:pt x="901687" y="602651"/>
                    <a:pt x="963105" y="547330"/>
                  </a:cubicBezTo>
                  <a:cubicBezTo>
                    <a:pt x="1016368" y="501762"/>
                    <a:pt x="1075500" y="463967"/>
                    <a:pt x="1134098" y="425791"/>
                  </a:cubicBezTo>
                  <a:cubicBezTo>
                    <a:pt x="1174560" y="399654"/>
                    <a:pt x="1216775" y="376413"/>
                    <a:pt x="1256780" y="349591"/>
                  </a:cubicBezTo>
                  <a:cubicBezTo>
                    <a:pt x="1256627" y="337780"/>
                    <a:pt x="1256475" y="325893"/>
                    <a:pt x="1256246" y="314158"/>
                  </a:cubicBezTo>
                  <a:cubicBezTo>
                    <a:pt x="1241311" y="313777"/>
                    <a:pt x="1226376" y="313624"/>
                    <a:pt x="1211440" y="313624"/>
                  </a:cubicBezTo>
                  <a:moveTo>
                    <a:pt x="909155" y="357287"/>
                  </a:moveTo>
                  <a:cubicBezTo>
                    <a:pt x="888657" y="363840"/>
                    <a:pt x="868312" y="370850"/>
                    <a:pt x="848728" y="379690"/>
                  </a:cubicBezTo>
                  <a:cubicBezTo>
                    <a:pt x="731304" y="434859"/>
                    <a:pt x="625996" y="516393"/>
                    <a:pt x="544690" y="617662"/>
                  </a:cubicBezTo>
                  <a:cubicBezTo>
                    <a:pt x="473215" y="707578"/>
                    <a:pt x="418198" y="809000"/>
                    <a:pt x="365925" y="910880"/>
                  </a:cubicBezTo>
                  <a:cubicBezTo>
                    <a:pt x="358915" y="928635"/>
                    <a:pt x="351142" y="946160"/>
                    <a:pt x="343142" y="963534"/>
                  </a:cubicBezTo>
                  <a:cubicBezTo>
                    <a:pt x="338265" y="978774"/>
                    <a:pt x="332931" y="993938"/>
                    <a:pt x="327368" y="1009025"/>
                  </a:cubicBezTo>
                  <a:cubicBezTo>
                    <a:pt x="320129" y="1041106"/>
                    <a:pt x="305270" y="1073643"/>
                    <a:pt x="312052" y="1107095"/>
                  </a:cubicBezTo>
                  <a:cubicBezTo>
                    <a:pt x="315862" y="1122030"/>
                    <a:pt x="331178" y="1127974"/>
                    <a:pt x="343827" y="1133841"/>
                  </a:cubicBezTo>
                  <a:cubicBezTo>
                    <a:pt x="352209" y="1131098"/>
                    <a:pt x="360820" y="1129041"/>
                    <a:pt x="369507" y="1127212"/>
                  </a:cubicBezTo>
                  <a:cubicBezTo>
                    <a:pt x="384137" y="1114258"/>
                    <a:pt x="396253" y="1098789"/>
                    <a:pt x="407302" y="1082787"/>
                  </a:cubicBezTo>
                  <a:cubicBezTo>
                    <a:pt x="409740" y="1076386"/>
                    <a:pt x="412255" y="1069986"/>
                    <a:pt x="414846" y="1063737"/>
                  </a:cubicBezTo>
                  <a:cubicBezTo>
                    <a:pt x="415836" y="1058556"/>
                    <a:pt x="417817" y="1048192"/>
                    <a:pt x="418808" y="1043011"/>
                  </a:cubicBezTo>
                  <a:cubicBezTo>
                    <a:pt x="422542" y="1036000"/>
                    <a:pt x="426276" y="1029066"/>
                    <a:pt x="430086" y="1022132"/>
                  </a:cubicBezTo>
                  <a:cubicBezTo>
                    <a:pt x="433972" y="1010626"/>
                    <a:pt x="438163" y="999272"/>
                    <a:pt x="442202" y="987918"/>
                  </a:cubicBezTo>
                  <a:cubicBezTo>
                    <a:pt x="444792" y="981746"/>
                    <a:pt x="447231" y="975650"/>
                    <a:pt x="449669" y="969478"/>
                  </a:cubicBezTo>
                  <a:cubicBezTo>
                    <a:pt x="485712" y="892744"/>
                    <a:pt x="525564" y="817383"/>
                    <a:pt x="575018" y="748345"/>
                  </a:cubicBezTo>
                  <a:cubicBezTo>
                    <a:pt x="641312" y="660639"/>
                    <a:pt x="711873" y="574914"/>
                    <a:pt x="796836" y="504505"/>
                  </a:cubicBezTo>
                  <a:cubicBezTo>
                    <a:pt x="837375" y="467091"/>
                    <a:pt x="881342" y="432344"/>
                    <a:pt x="930567" y="407122"/>
                  </a:cubicBezTo>
                  <a:cubicBezTo>
                    <a:pt x="942531" y="400797"/>
                    <a:pt x="954342" y="394092"/>
                    <a:pt x="966305" y="387538"/>
                  </a:cubicBezTo>
                  <a:cubicBezTo>
                    <a:pt x="966610" y="375346"/>
                    <a:pt x="966991" y="363154"/>
                    <a:pt x="967296" y="351039"/>
                  </a:cubicBezTo>
                  <a:cubicBezTo>
                    <a:pt x="947941" y="350810"/>
                    <a:pt x="926605" y="346314"/>
                    <a:pt x="909155" y="357287"/>
                  </a:cubicBezTo>
                  <a:moveTo>
                    <a:pt x="1417104" y="534757"/>
                  </a:moveTo>
                  <a:cubicBezTo>
                    <a:pt x="1402703" y="541234"/>
                    <a:pt x="1388072" y="547177"/>
                    <a:pt x="1373137" y="551978"/>
                  </a:cubicBezTo>
                  <a:cubicBezTo>
                    <a:pt x="1326731" y="574305"/>
                    <a:pt x="1282535" y="601203"/>
                    <a:pt x="1242911" y="634198"/>
                  </a:cubicBezTo>
                  <a:cubicBezTo>
                    <a:pt x="1173722" y="698130"/>
                    <a:pt x="1116953" y="774863"/>
                    <a:pt x="1074357" y="858912"/>
                  </a:cubicBezTo>
                  <a:cubicBezTo>
                    <a:pt x="1071766" y="880781"/>
                    <a:pt x="1096607" y="891982"/>
                    <a:pt x="1113600" y="898917"/>
                  </a:cubicBezTo>
                  <a:cubicBezTo>
                    <a:pt x="1131126" y="904860"/>
                    <a:pt x="1149338" y="909661"/>
                    <a:pt x="1168159" y="908823"/>
                  </a:cubicBezTo>
                  <a:cubicBezTo>
                    <a:pt x="1279944" y="907070"/>
                    <a:pt x="1391806" y="908442"/>
                    <a:pt x="1503668" y="908060"/>
                  </a:cubicBezTo>
                  <a:cubicBezTo>
                    <a:pt x="1686243" y="908899"/>
                    <a:pt x="1868665" y="904936"/>
                    <a:pt x="2051241" y="906537"/>
                  </a:cubicBezTo>
                  <a:cubicBezTo>
                    <a:pt x="2059775" y="900212"/>
                    <a:pt x="2068538" y="894268"/>
                    <a:pt x="2077987" y="889239"/>
                  </a:cubicBezTo>
                  <a:cubicBezTo>
                    <a:pt x="2079282" y="870875"/>
                    <a:pt x="2076692" y="852663"/>
                    <a:pt x="2069453" y="835747"/>
                  </a:cubicBezTo>
                  <a:cubicBezTo>
                    <a:pt x="2059623" y="816468"/>
                    <a:pt x="2049336" y="797418"/>
                    <a:pt x="2038287" y="778825"/>
                  </a:cubicBezTo>
                  <a:cubicBezTo>
                    <a:pt x="1985861" y="699577"/>
                    <a:pt x="1916748" y="630693"/>
                    <a:pt x="1834147" y="583296"/>
                  </a:cubicBezTo>
                  <a:cubicBezTo>
                    <a:pt x="1822793" y="578419"/>
                    <a:pt x="1811668" y="573162"/>
                    <a:pt x="1801076" y="567065"/>
                  </a:cubicBezTo>
                  <a:cubicBezTo>
                    <a:pt x="1757413" y="546415"/>
                    <a:pt x="1708798" y="536890"/>
                    <a:pt x="1660640" y="541767"/>
                  </a:cubicBezTo>
                  <a:cubicBezTo>
                    <a:pt x="1642961" y="576362"/>
                    <a:pt x="1623987" y="614614"/>
                    <a:pt x="1585202" y="629321"/>
                  </a:cubicBezTo>
                  <a:cubicBezTo>
                    <a:pt x="1563713" y="633817"/>
                    <a:pt x="1541768" y="633131"/>
                    <a:pt x="1520432" y="628711"/>
                  </a:cubicBezTo>
                  <a:cubicBezTo>
                    <a:pt x="1489266" y="623682"/>
                    <a:pt x="1469911" y="598765"/>
                    <a:pt x="1463510" y="569352"/>
                  </a:cubicBezTo>
                  <a:cubicBezTo>
                    <a:pt x="1459395" y="557769"/>
                    <a:pt x="1455204" y="546263"/>
                    <a:pt x="1451090" y="534757"/>
                  </a:cubicBezTo>
                  <a:cubicBezTo>
                    <a:pt x="1439660" y="534604"/>
                    <a:pt x="1428382" y="534604"/>
                    <a:pt x="1417104" y="534757"/>
                  </a:cubicBezTo>
                  <a:moveTo>
                    <a:pt x="294907" y="1274430"/>
                  </a:moveTo>
                  <a:cubicBezTo>
                    <a:pt x="290030" y="1300262"/>
                    <a:pt x="288125" y="1326703"/>
                    <a:pt x="280810" y="1352078"/>
                  </a:cubicBezTo>
                  <a:cubicBezTo>
                    <a:pt x="277228" y="1427059"/>
                    <a:pt x="277076" y="1502344"/>
                    <a:pt x="280962" y="1577249"/>
                  </a:cubicBezTo>
                  <a:cubicBezTo>
                    <a:pt x="291173" y="1613292"/>
                    <a:pt x="291097" y="1651239"/>
                    <a:pt x="300622" y="1687358"/>
                  </a:cubicBezTo>
                  <a:cubicBezTo>
                    <a:pt x="327216" y="1809126"/>
                    <a:pt x="379032" y="1924112"/>
                    <a:pt x="445097" y="2029344"/>
                  </a:cubicBezTo>
                  <a:cubicBezTo>
                    <a:pt x="506286" y="2132290"/>
                    <a:pt x="579209" y="2230511"/>
                    <a:pt x="672325" y="2306788"/>
                  </a:cubicBezTo>
                  <a:cubicBezTo>
                    <a:pt x="683298" y="2316846"/>
                    <a:pt x="694652" y="2327438"/>
                    <a:pt x="710425" y="2329267"/>
                  </a:cubicBezTo>
                  <a:cubicBezTo>
                    <a:pt x="708749" y="2317303"/>
                    <a:pt x="704177" y="2306788"/>
                    <a:pt x="696786" y="2297796"/>
                  </a:cubicBezTo>
                  <a:cubicBezTo>
                    <a:pt x="649694" y="2241256"/>
                    <a:pt x="607479" y="2180906"/>
                    <a:pt x="567170" y="2119412"/>
                  </a:cubicBezTo>
                  <a:cubicBezTo>
                    <a:pt x="541642" y="2077426"/>
                    <a:pt x="514287" y="2036354"/>
                    <a:pt x="491503" y="1992768"/>
                  </a:cubicBezTo>
                  <a:cubicBezTo>
                    <a:pt x="482740" y="1975699"/>
                    <a:pt x="473520" y="1958935"/>
                    <a:pt x="465214" y="1941714"/>
                  </a:cubicBezTo>
                  <a:cubicBezTo>
                    <a:pt x="457822" y="1928836"/>
                    <a:pt x="451650" y="1915272"/>
                    <a:pt x="445326" y="1901861"/>
                  </a:cubicBezTo>
                  <a:cubicBezTo>
                    <a:pt x="432524" y="1869705"/>
                    <a:pt x="417132" y="1838615"/>
                    <a:pt x="404330" y="1806459"/>
                  </a:cubicBezTo>
                  <a:cubicBezTo>
                    <a:pt x="397015" y="1782532"/>
                    <a:pt x="388862" y="1758834"/>
                    <a:pt x="380784" y="1735212"/>
                  </a:cubicBezTo>
                  <a:cubicBezTo>
                    <a:pt x="380251" y="1731249"/>
                    <a:pt x="379108" y="1723401"/>
                    <a:pt x="378498" y="1719514"/>
                  </a:cubicBezTo>
                  <a:cubicBezTo>
                    <a:pt x="367678" y="1695207"/>
                    <a:pt x="370878" y="1666860"/>
                    <a:pt x="358991" y="1642629"/>
                  </a:cubicBezTo>
                  <a:cubicBezTo>
                    <a:pt x="356477" y="1604148"/>
                    <a:pt x="349009" y="1566200"/>
                    <a:pt x="348018" y="1527567"/>
                  </a:cubicBezTo>
                  <a:cubicBezTo>
                    <a:pt x="339408" y="1489314"/>
                    <a:pt x="339789" y="1447328"/>
                    <a:pt x="348018" y="1408999"/>
                  </a:cubicBezTo>
                  <a:cubicBezTo>
                    <a:pt x="349085" y="1390330"/>
                    <a:pt x="349237" y="1371509"/>
                    <a:pt x="353657" y="1353297"/>
                  </a:cubicBezTo>
                  <a:cubicBezTo>
                    <a:pt x="356553" y="1324722"/>
                    <a:pt x="359525" y="1295919"/>
                    <a:pt x="356934" y="1267267"/>
                  </a:cubicBezTo>
                  <a:cubicBezTo>
                    <a:pt x="340398" y="1249741"/>
                    <a:pt x="308242" y="1254694"/>
                    <a:pt x="294907" y="1274430"/>
                  </a:cubicBezTo>
                  <a:moveTo>
                    <a:pt x="1461910" y="2528987"/>
                  </a:moveTo>
                  <a:cubicBezTo>
                    <a:pt x="1444460" y="2538360"/>
                    <a:pt x="1423048" y="2545751"/>
                    <a:pt x="1414513" y="2565258"/>
                  </a:cubicBezTo>
                  <a:cubicBezTo>
                    <a:pt x="1405522" y="2581794"/>
                    <a:pt x="1409789" y="2601148"/>
                    <a:pt x="1411008" y="2618979"/>
                  </a:cubicBezTo>
                  <a:lnTo>
                    <a:pt x="1413599" y="2607549"/>
                  </a:lnTo>
                  <a:cubicBezTo>
                    <a:pt x="1427620" y="2607321"/>
                    <a:pt x="1443622" y="2608540"/>
                    <a:pt x="1450937" y="2593833"/>
                  </a:cubicBezTo>
                  <a:cubicBezTo>
                    <a:pt x="1462748" y="2591928"/>
                    <a:pt x="1474635" y="2590252"/>
                    <a:pt x="1486675" y="2588804"/>
                  </a:cubicBezTo>
                  <a:cubicBezTo>
                    <a:pt x="1485760" y="2601529"/>
                    <a:pt x="1483017" y="2613874"/>
                    <a:pt x="1478217" y="2625761"/>
                  </a:cubicBezTo>
                  <a:cubicBezTo>
                    <a:pt x="1472273" y="2671633"/>
                    <a:pt x="1454366" y="2715144"/>
                    <a:pt x="1452233" y="2761549"/>
                  </a:cubicBezTo>
                  <a:cubicBezTo>
                    <a:pt x="1456423" y="2760787"/>
                    <a:pt x="1464729" y="2759263"/>
                    <a:pt x="1468920" y="2758502"/>
                  </a:cubicBezTo>
                  <a:lnTo>
                    <a:pt x="1468082" y="2767569"/>
                  </a:lnTo>
                  <a:cubicBezTo>
                    <a:pt x="1479893" y="2766731"/>
                    <a:pt x="1491780" y="2766198"/>
                    <a:pt x="1503744" y="2765893"/>
                  </a:cubicBezTo>
                  <a:cubicBezTo>
                    <a:pt x="1511364" y="2762540"/>
                    <a:pt x="1519136" y="2759416"/>
                    <a:pt x="1526985" y="2756520"/>
                  </a:cubicBezTo>
                  <a:cubicBezTo>
                    <a:pt x="1533690" y="2722840"/>
                    <a:pt x="1538110" y="2688778"/>
                    <a:pt x="1547254" y="2655632"/>
                  </a:cubicBezTo>
                  <a:cubicBezTo>
                    <a:pt x="1552283" y="2629952"/>
                    <a:pt x="1556550" y="2603968"/>
                    <a:pt x="1564932" y="2579126"/>
                  </a:cubicBezTo>
                  <a:cubicBezTo>
                    <a:pt x="1566533" y="2566554"/>
                    <a:pt x="1567752" y="2553981"/>
                    <a:pt x="1569123" y="2541560"/>
                  </a:cubicBezTo>
                  <a:cubicBezTo>
                    <a:pt x="1574533" y="2526701"/>
                    <a:pt x="1578877" y="2511537"/>
                    <a:pt x="1583144" y="2496373"/>
                  </a:cubicBezTo>
                  <a:cubicBezTo>
                    <a:pt x="1580782" y="2491954"/>
                    <a:pt x="1576134" y="2482962"/>
                    <a:pt x="1573772" y="2478467"/>
                  </a:cubicBezTo>
                  <a:cubicBezTo>
                    <a:pt x="1559065" y="2478619"/>
                    <a:pt x="1544358" y="2478619"/>
                    <a:pt x="1529728" y="2478467"/>
                  </a:cubicBezTo>
                  <a:cubicBezTo>
                    <a:pt x="1505268" y="2492944"/>
                    <a:pt x="1488047" y="2517100"/>
                    <a:pt x="1461910" y="2528987"/>
                  </a:cubicBezTo>
                  <a:moveTo>
                    <a:pt x="1214184" y="2487839"/>
                  </a:moveTo>
                  <a:cubicBezTo>
                    <a:pt x="1203058" y="2502698"/>
                    <a:pt x="1185380" y="2510623"/>
                    <a:pt x="1174103" y="2525253"/>
                  </a:cubicBezTo>
                  <a:cubicBezTo>
                    <a:pt x="1163815" y="2539807"/>
                    <a:pt x="1157034" y="2556419"/>
                    <a:pt x="1149414" y="2572497"/>
                  </a:cubicBezTo>
                  <a:cubicBezTo>
                    <a:pt x="1148880" y="2587966"/>
                    <a:pt x="1149185" y="2603587"/>
                    <a:pt x="1152614" y="2618827"/>
                  </a:cubicBezTo>
                  <a:cubicBezTo>
                    <a:pt x="1165111" y="2643135"/>
                    <a:pt x="1185761" y="2663099"/>
                    <a:pt x="1212355" y="2671252"/>
                  </a:cubicBezTo>
                  <a:cubicBezTo>
                    <a:pt x="1236434" y="2681616"/>
                    <a:pt x="1258989" y="2662185"/>
                    <a:pt x="1281316" y="2656165"/>
                  </a:cubicBezTo>
                  <a:cubicBezTo>
                    <a:pt x="1280783" y="2664623"/>
                    <a:pt x="1279716" y="2681387"/>
                    <a:pt x="1279182" y="2689769"/>
                  </a:cubicBezTo>
                  <a:cubicBezTo>
                    <a:pt x="1268590" y="2700971"/>
                    <a:pt x="1259828" y="2715372"/>
                    <a:pt x="1245426" y="2722078"/>
                  </a:cubicBezTo>
                  <a:cubicBezTo>
                    <a:pt x="1234682" y="2722459"/>
                    <a:pt x="1223937" y="2722307"/>
                    <a:pt x="1213193" y="2721697"/>
                  </a:cubicBezTo>
                  <a:cubicBezTo>
                    <a:pt x="1212279" y="2691903"/>
                    <a:pt x="1181875" y="2699599"/>
                    <a:pt x="1161834" y="2700971"/>
                  </a:cubicBezTo>
                  <a:cubicBezTo>
                    <a:pt x="1151166" y="2704476"/>
                    <a:pt x="1140346" y="2707600"/>
                    <a:pt x="1129678" y="2710877"/>
                  </a:cubicBezTo>
                  <a:cubicBezTo>
                    <a:pt x="1132802" y="2711410"/>
                    <a:pt x="1138974" y="2712629"/>
                    <a:pt x="1142022" y="2713162"/>
                  </a:cubicBezTo>
                  <a:cubicBezTo>
                    <a:pt x="1141718" y="2717049"/>
                    <a:pt x="1141108" y="2724745"/>
                    <a:pt x="1140727" y="2728631"/>
                  </a:cubicBezTo>
                  <a:cubicBezTo>
                    <a:pt x="1155967" y="2746309"/>
                    <a:pt x="1175322" y="2759492"/>
                    <a:pt x="1197420" y="2767417"/>
                  </a:cubicBezTo>
                  <a:cubicBezTo>
                    <a:pt x="1232167" y="2770389"/>
                    <a:pt x="1267524" y="2768331"/>
                    <a:pt x="1298537" y="2750882"/>
                  </a:cubicBezTo>
                  <a:cubicBezTo>
                    <a:pt x="1315301" y="2734194"/>
                    <a:pt x="1331227" y="2716744"/>
                    <a:pt x="1346391" y="2698684"/>
                  </a:cubicBezTo>
                  <a:cubicBezTo>
                    <a:pt x="1347000" y="2695179"/>
                    <a:pt x="1348067" y="2688245"/>
                    <a:pt x="1348677" y="2684740"/>
                  </a:cubicBezTo>
                  <a:cubicBezTo>
                    <a:pt x="1374508" y="2641839"/>
                    <a:pt x="1361783" y="2588804"/>
                    <a:pt x="1362393" y="2541332"/>
                  </a:cubicBezTo>
                  <a:cubicBezTo>
                    <a:pt x="1352182" y="2527006"/>
                    <a:pt x="1343343" y="2510928"/>
                    <a:pt x="1327798" y="2501707"/>
                  </a:cubicBezTo>
                  <a:cubicBezTo>
                    <a:pt x="1295794" y="2475876"/>
                    <a:pt x="1251903" y="2487153"/>
                    <a:pt x="1214184" y="2487839"/>
                  </a:cubicBezTo>
                  <a:moveTo>
                    <a:pt x="1036866" y="2485096"/>
                  </a:moveTo>
                  <a:cubicBezTo>
                    <a:pt x="1023684" y="2498278"/>
                    <a:pt x="1009358" y="2510242"/>
                    <a:pt x="994499" y="2521519"/>
                  </a:cubicBezTo>
                  <a:cubicBezTo>
                    <a:pt x="981850" y="2529292"/>
                    <a:pt x="969048" y="2536988"/>
                    <a:pt x="955256" y="2542627"/>
                  </a:cubicBezTo>
                  <a:cubicBezTo>
                    <a:pt x="948627" y="2547427"/>
                    <a:pt x="942226" y="2552381"/>
                    <a:pt x="935901" y="2557562"/>
                  </a:cubicBezTo>
                  <a:cubicBezTo>
                    <a:pt x="934606" y="2573031"/>
                    <a:pt x="933234" y="2588423"/>
                    <a:pt x="932472" y="2604044"/>
                  </a:cubicBezTo>
                  <a:cubicBezTo>
                    <a:pt x="953199" y="2602672"/>
                    <a:pt x="973544" y="2597872"/>
                    <a:pt x="990460" y="2585223"/>
                  </a:cubicBezTo>
                  <a:cubicBezTo>
                    <a:pt x="994194" y="2584918"/>
                    <a:pt x="1001738" y="2584156"/>
                    <a:pt x="1005548" y="2583775"/>
                  </a:cubicBezTo>
                  <a:cubicBezTo>
                    <a:pt x="1004862" y="2598253"/>
                    <a:pt x="1004329" y="2613112"/>
                    <a:pt x="998080" y="2626599"/>
                  </a:cubicBezTo>
                  <a:cubicBezTo>
                    <a:pt x="996557" y="2634067"/>
                    <a:pt x="995109" y="2641687"/>
                    <a:pt x="993737" y="2649307"/>
                  </a:cubicBezTo>
                  <a:cubicBezTo>
                    <a:pt x="990689" y="2664013"/>
                    <a:pt x="988403" y="2678949"/>
                    <a:pt x="985660" y="2693808"/>
                  </a:cubicBezTo>
                  <a:cubicBezTo>
                    <a:pt x="978040" y="2715448"/>
                    <a:pt x="973239" y="2737927"/>
                    <a:pt x="971868" y="2760864"/>
                  </a:cubicBezTo>
                  <a:cubicBezTo>
                    <a:pt x="995185" y="2761092"/>
                    <a:pt x="1018578" y="2761016"/>
                    <a:pt x="1041895" y="2760178"/>
                  </a:cubicBezTo>
                  <a:cubicBezTo>
                    <a:pt x="1051116" y="2729241"/>
                    <a:pt x="1054850" y="2697161"/>
                    <a:pt x="1063536" y="2666147"/>
                  </a:cubicBezTo>
                  <a:cubicBezTo>
                    <a:pt x="1067423" y="2642677"/>
                    <a:pt x="1072147" y="2619360"/>
                    <a:pt x="1078472" y="2596500"/>
                  </a:cubicBezTo>
                  <a:cubicBezTo>
                    <a:pt x="1080681" y="2586442"/>
                    <a:pt x="1082891" y="2576460"/>
                    <a:pt x="1085253" y="2566554"/>
                  </a:cubicBezTo>
                  <a:cubicBezTo>
                    <a:pt x="1087235" y="2553371"/>
                    <a:pt x="1089749" y="2540341"/>
                    <a:pt x="1094397" y="2527920"/>
                  </a:cubicBezTo>
                  <a:cubicBezTo>
                    <a:pt x="1096150" y="2513214"/>
                    <a:pt x="1097064" y="2498431"/>
                    <a:pt x="1098055" y="2483724"/>
                  </a:cubicBezTo>
                  <a:cubicBezTo>
                    <a:pt x="1077633" y="2483876"/>
                    <a:pt x="1057212" y="2484258"/>
                    <a:pt x="1036866" y="2485096"/>
                  </a:cubicBezTo>
                  <a:moveTo>
                    <a:pt x="1666888" y="2492640"/>
                  </a:moveTo>
                  <a:cubicBezTo>
                    <a:pt x="1658430" y="2538893"/>
                    <a:pt x="1638389" y="2582479"/>
                    <a:pt x="1634350" y="2629571"/>
                  </a:cubicBezTo>
                  <a:cubicBezTo>
                    <a:pt x="1640980" y="2631552"/>
                    <a:pt x="1654163" y="2635515"/>
                    <a:pt x="1660792" y="2637496"/>
                  </a:cubicBezTo>
                  <a:cubicBezTo>
                    <a:pt x="1682585" y="2636429"/>
                    <a:pt x="1711160" y="2646183"/>
                    <a:pt x="1724495" y="2623247"/>
                  </a:cubicBezTo>
                  <a:cubicBezTo>
                    <a:pt x="1734782" y="2623094"/>
                    <a:pt x="1745222" y="2623094"/>
                    <a:pt x="1755661" y="2623247"/>
                  </a:cubicBezTo>
                  <a:cubicBezTo>
                    <a:pt x="1757947" y="2627361"/>
                    <a:pt x="1762519" y="2635591"/>
                    <a:pt x="1764805" y="2639706"/>
                  </a:cubicBezTo>
                  <a:cubicBezTo>
                    <a:pt x="1766253" y="2647783"/>
                    <a:pt x="1767700" y="2655936"/>
                    <a:pt x="1769301" y="2664166"/>
                  </a:cubicBezTo>
                  <a:cubicBezTo>
                    <a:pt x="1767777" y="2673615"/>
                    <a:pt x="1766329" y="2683140"/>
                    <a:pt x="1764881" y="2692665"/>
                  </a:cubicBezTo>
                  <a:cubicBezTo>
                    <a:pt x="1749184" y="2711105"/>
                    <a:pt x="1729296" y="2730460"/>
                    <a:pt x="1702626" y="2721773"/>
                  </a:cubicBezTo>
                  <a:cubicBezTo>
                    <a:pt x="1685176" y="2720859"/>
                    <a:pt x="1695006" y="2694189"/>
                    <a:pt x="1679690" y="2691217"/>
                  </a:cubicBezTo>
                  <a:cubicBezTo>
                    <a:pt x="1657592" y="2687711"/>
                    <a:pt x="1635265" y="2690683"/>
                    <a:pt x="1613091" y="2691293"/>
                  </a:cubicBezTo>
                  <a:cubicBezTo>
                    <a:pt x="1613091" y="2698303"/>
                    <a:pt x="1613091" y="2712401"/>
                    <a:pt x="1613015" y="2719411"/>
                  </a:cubicBezTo>
                  <a:cubicBezTo>
                    <a:pt x="1622387" y="2734346"/>
                    <a:pt x="1632293" y="2749434"/>
                    <a:pt x="1647838" y="2758882"/>
                  </a:cubicBezTo>
                  <a:cubicBezTo>
                    <a:pt x="1695692" y="2774732"/>
                    <a:pt x="1751775" y="2773132"/>
                    <a:pt x="1795056" y="2745319"/>
                  </a:cubicBezTo>
                  <a:cubicBezTo>
                    <a:pt x="1811744" y="2732212"/>
                    <a:pt x="1822641" y="2713696"/>
                    <a:pt x="1834833" y="2696703"/>
                  </a:cubicBezTo>
                  <a:cubicBezTo>
                    <a:pt x="1836128" y="2670262"/>
                    <a:pt x="1836052" y="2643744"/>
                    <a:pt x="1835138" y="2617226"/>
                  </a:cubicBezTo>
                  <a:cubicBezTo>
                    <a:pt x="1824317" y="2605949"/>
                    <a:pt x="1813116" y="2594976"/>
                    <a:pt x="1801762" y="2584232"/>
                  </a:cubicBezTo>
                  <a:cubicBezTo>
                    <a:pt x="1775778" y="2583851"/>
                    <a:pt x="1748879" y="2580270"/>
                    <a:pt x="1724114" y="2590099"/>
                  </a:cubicBezTo>
                  <a:cubicBezTo>
                    <a:pt x="1719618" y="2590404"/>
                    <a:pt x="1710550" y="2590938"/>
                    <a:pt x="1705978" y="2591242"/>
                  </a:cubicBezTo>
                  <a:cubicBezTo>
                    <a:pt x="1706055" y="2587813"/>
                    <a:pt x="1706131" y="2580956"/>
                    <a:pt x="1706207" y="2577603"/>
                  </a:cubicBezTo>
                  <a:cubicBezTo>
                    <a:pt x="1713141" y="2564725"/>
                    <a:pt x="1720228" y="2551999"/>
                    <a:pt x="1727619" y="2539427"/>
                  </a:cubicBezTo>
                  <a:cubicBezTo>
                    <a:pt x="1765795" y="2540569"/>
                    <a:pt x="1803972" y="2540341"/>
                    <a:pt x="1842148" y="2540036"/>
                  </a:cubicBezTo>
                  <a:cubicBezTo>
                    <a:pt x="1846415" y="2524720"/>
                    <a:pt x="1849768" y="2509175"/>
                    <a:pt x="1851825" y="2493478"/>
                  </a:cubicBezTo>
                  <a:cubicBezTo>
                    <a:pt x="1834757" y="2491039"/>
                    <a:pt x="1817383" y="2484943"/>
                    <a:pt x="1800314" y="2490811"/>
                  </a:cubicBezTo>
                  <a:cubicBezTo>
                    <a:pt x="1755890" y="2493173"/>
                    <a:pt x="1711313" y="2490354"/>
                    <a:pt x="1666888" y="2492640"/>
                  </a:cubicBezTo>
                  <a:close/>
                </a:path>
              </a:pathLst>
            </a:custGeom>
            <a:grpFill/>
            <a:ln w="7620"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0E13E336-C346-4187-875B-304E92D26D73}"/>
                </a:ext>
              </a:extLst>
            </p:cNvPr>
            <p:cNvSpPr/>
            <p:nvPr/>
          </p:nvSpPr>
          <p:spPr>
            <a:xfrm>
              <a:off x="7263088" y="2280780"/>
              <a:ext cx="886882" cy="620572"/>
            </a:xfrm>
            <a:custGeom>
              <a:avLst/>
              <a:gdLst>
                <a:gd name="connsiteX0" fmla="*/ 589702 w 886882"/>
                <a:gd name="connsiteY0" fmla="*/ 8953 h 620572"/>
                <a:gd name="connsiteX1" fmla="*/ 642585 w 886882"/>
                <a:gd name="connsiteY1" fmla="*/ 1790 h 620572"/>
                <a:gd name="connsiteX2" fmla="*/ 636718 w 886882"/>
                <a:gd name="connsiteY2" fmla="*/ 59931 h 620572"/>
                <a:gd name="connsiteX3" fmla="*/ 655158 w 886882"/>
                <a:gd name="connsiteY3" fmla="*/ 67932 h 620572"/>
                <a:gd name="connsiteX4" fmla="*/ 694096 w 886882"/>
                <a:gd name="connsiteY4" fmla="*/ 70446 h 620572"/>
                <a:gd name="connsiteX5" fmla="*/ 716195 w 886882"/>
                <a:gd name="connsiteY5" fmla="*/ 87668 h 620572"/>
                <a:gd name="connsiteX6" fmla="*/ 734025 w 886882"/>
                <a:gd name="connsiteY6" fmla="*/ 95821 h 620572"/>
                <a:gd name="connsiteX7" fmla="*/ 736006 w 886882"/>
                <a:gd name="connsiteY7" fmla="*/ 129044 h 620572"/>
                <a:gd name="connsiteX8" fmla="*/ 695849 w 886882"/>
                <a:gd name="connsiteY8" fmla="*/ 153580 h 620572"/>
                <a:gd name="connsiteX9" fmla="*/ 681828 w 886882"/>
                <a:gd name="connsiteY9" fmla="*/ 155028 h 620572"/>
                <a:gd name="connsiteX10" fmla="*/ 627117 w 886882"/>
                <a:gd name="connsiteY10" fmla="*/ 185889 h 620572"/>
                <a:gd name="connsiteX11" fmla="*/ 625821 w 886882"/>
                <a:gd name="connsiteY11" fmla="*/ 199986 h 620572"/>
                <a:gd name="connsiteX12" fmla="*/ 730291 w 886882"/>
                <a:gd name="connsiteY12" fmla="*/ 205854 h 620572"/>
                <a:gd name="connsiteX13" fmla="*/ 797424 w 886882"/>
                <a:gd name="connsiteY13" fmla="*/ 185889 h 620572"/>
                <a:gd name="connsiteX14" fmla="*/ 841619 w 886882"/>
                <a:gd name="connsiteY14" fmla="*/ 162267 h 620572"/>
                <a:gd name="connsiteX15" fmla="*/ 885815 w 886882"/>
                <a:gd name="connsiteY15" fmla="*/ 171488 h 620572"/>
                <a:gd name="connsiteX16" fmla="*/ 886882 w 886882"/>
                <a:gd name="connsiteY16" fmla="*/ 207378 h 620572"/>
                <a:gd name="connsiteX17" fmla="*/ 874233 w 886882"/>
                <a:gd name="connsiteY17" fmla="*/ 207378 h 620572"/>
                <a:gd name="connsiteX18" fmla="*/ 828284 w 886882"/>
                <a:gd name="connsiteY18" fmla="*/ 222465 h 620572"/>
                <a:gd name="connsiteX19" fmla="*/ 810149 w 886882"/>
                <a:gd name="connsiteY19" fmla="*/ 240144 h 620572"/>
                <a:gd name="connsiteX20" fmla="*/ 809158 w 886882"/>
                <a:gd name="connsiteY20" fmla="*/ 277101 h 620572"/>
                <a:gd name="connsiteX21" fmla="*/ 760238 w 886882"/>
                <a:gd name="connsiteY21" fmla="*/ 307047 h 620572"/>
                <a:gd name="connsiteX22" fmla="*/ 754066 w 886882"/>
                <a:gd name="connsiteY22" fmla="*/ 293331 h 620572"/>
                <a:gd name="connsiteX23" fmla="*/ 682438 w 886882"/>
                <a:gd name="connsiteY23" fmla="*/ 281444 h 620572"/>
                <a:gd name="connsiteX24" fmla="*/ 647462 w 886882"/>
                <a:gd name="connsiteY24" fmla="*/ 352158 h 620572"/>
                <a:gd name="connsiteX25" fmla="*/ 606085 w 886882"/>
                <a:gd name="connsiteY25" fmla="*/ 351853 h 620572"/>
                <a:gd name="connsiteX26" fmla="*/ 587112 w 886882"/>
                <a:gd name="connsiteY26" fmla="*/ 337680 h 620572"/>
                <a:gd name="connsiteX27" fmla="*/ 529733 w 886882"/>
                <a:gd name="connsiteY27" fmla="*/ 327698 h 620572"/>
                <a:gd name="connsiteX28" fmla="*/ 599608 w 886882"/>
                <a:gd name="connsiteY28" fmla="*/ 417080 h 620572"/>
                <a:gd name="connsiteX29" fmla="*/ 605247 w 886882"/>
                <a:gd name="connsiteY29" fmla="*/ 447865 h 620572"/>
                <a:gd name="connsiteX30" fmla="*/ 564861 w 886882"/>
                <a:gd name="connsiteY30" fmla="*/ 489546 h 620572"/>
                <a:gd name="connsiteX31" fmla="*/ 509845 w 886882"/>
                <a:gd name="connsiteY31" fmla="*/ 487946 h 620572"/>
                <a:gd name="connsiteX32" fmla="*/ 486909 w 886882"/>
                <a:gd name="connsiteY32" fmla="*/ 478040 h 620572"/>
                <a:gd name="connsiteX33" fmla="*/ 427473 w 886882"/>
                <a:gd name="connsiteY33" fmla="*/ 401993 h 620572"/>
                <a:gd name="connsiteX34" fmla="*/ 394783 w 886882"/>
                <a:gd name="connsiteY34" fmla="*/ 417233 h 620572"/>
                <a:gd name="connsiteX35" fmla="*/ 317744 w 886882"/>
                <a:gd name="connsiteY35" fmla="*/ 405345 h 620572"/>
                <a:gd name="connsiteX36" fmla="*/ 300523 w 886882"/>
                <a:gd name="connsiteY36" fmla="*/ 432091 h 620572"/>
                <a:gd name="connsiteX37" fmla="*/ 298618 w 886882"/>
                <a:gd name="connsiteY37" fmla="*/ 439407 h 620572"/>
                <a:gd name="connsiteX38" fmla="*/ 289627 w 886882"/>
                <a:gd name="connsiteY38" fmla="*/ 461657 h 620572"/>
                <a:gd name="connsiteX39" fmla="*/ 278349 w 886882"/>
                <a:gd name="connsiteY39" fmla="*/ 483755 h 620572"/>
                <a:gd name="connsiteX40" fmla="*/ 268443 w 886882"/>
                <a:gd name="connsiteY40" fmla="*/ 516521 h 620572"/>
                <a:gd name="connsiteX41" fmla="*/ 286122 w 886882"/>
                <a:gd name="connsiteY41" fmla="*/ 534733 h 620572"/>
                <a:gd name="connsiteX42" fmla="*/ 290770 w 886882"/>
                <a:gd name="connsiteY42" fmla="*/ 535647 h 620572"/>
                <a:gd name="connsiteX43" fmla="*/ 299990 w 886882"/>
                <a:gd name="connsiteY43" fmla="*/ 609638 h 620572"/>
                <a:gd name="connsiteX44" fmla="*/ 239106 w 886882"/>
                <a:gd name="connsiteY44" fmla="*/ 619848 h 620572"/>
                <a:gd name="connsiteX45" fmla="*/ 190872 w 886882"/>
                <a:gd name="connsiteY45" fmla="*/ 564680 h 620572"/>
                <a:gd name="connsiteX46" fmla="*/ 173193 w 886882"/>
                <a:gd name="connsiteY46" fmla="*/ 580681 h 620572"/>
                <a:gd name="connsiteX47" fmla="*/ 45482 w 886882"/>
                <a:gd name="connsiteY47" fmla="*/ 569404 h 620572"/>
                <a:gd name="connsiteX48" fmla="*/ 2581 w 886882"/>
                <a:gd name="connsiteY48" fmla="*/ 530771 h 620572"/>
                <a:gd name="connsiteX49" fmla="*/ 2962 w 886882"/>
                <a:gd name="connsiteY49" fmla="*/ 446874 h 620572"/>
                <a:gd name="connsiteX50" fmla="*/ 47692 w 886882"/>
                <a:gd name="connsiteY50" fmla="*/ 395211 h 620572"/>
                <a:gd name="connsiteX51" fmla="*/ 48682 w 886882"/>
                <a:gd name="connsiteY51" fmla="*/ 390105 h 620572"/>
                <a:gd name="connsiteX52" fmla="*/ 144161 w 886882"/>
                <a:gd name="connsiteY52" fmla="*/ 398335 h 620572"/>
                <a:gd name="connsiteX53" fmla="*/ 244135 w 886882"/>
                <a:gd name="connsiteY53" fmla="*/ 468134 h 620572"/>
                <a:gd name="connsiteX54" fmla="*/ 247336 w 886882"/>
                <a:gd name="connsiteY54" fmla="*/ 446722 h 620572"/>
                <a:gd name="connsiteX55" fmla="*/ 260366 w 886882"/>
                <a:gd name="connsiteY55" fmla="*/ 426300 h 620572"/>
                <a:gd name="connsiteX56" fmla="*/ 271339 w 886882"/>
                <a:gd name="connsiteY56" fmla="*/ 391782 h 620572"/>
                <a:gd name="connsiteX57" fmla="*/ 315535 w 886882"/>
                <a:gd name="connsiteY57" fmla="*/ 373418 h 620572"/>
                <a:gd name="connsiteX58" fmla="*/ 314925 w 886882"/>
                <a:gd name="connsiteY58" fmla="*/ 366864 h 620572"/>
                <a:gd name="connsiteX59" fmla="*/ 333823 w 886882"/>
                <a:gd name="connsiteY59" fmla="*/ 363588 h 620572"/>
                <a:gd name="connsiteX60" fmla="*/ 316373 w 886882"/>
                <a:gd name="connsiteY60" fmla="*/ 359092 h 620572"/>
                <a:gd name="connsiteX61" fmla="*/ 304486 w 886882"/>
                <a:gd name="connsiteY61" fmla="*/ 303009 h 620572"/>
                <a:gd name="connsiteX62" fmla="*/ 412385 w 886882"/>
                <a:gd name="connsiteY62" fmla="*/ 360768 h 620572"/>
                <a:gd name="connsiteX63" fmla="*/ 490338 w 886882"/>
                <a:gd name="connsiteY63" fmla="*/ 430720 h 620572"/>
                <a:gd name="connsiteX64" fmla="*/ 529199 w 886882"/>
                <a:gd name="connsiteY64" fmla="*/ 437578 h 620572"/>
                <a:gd name="connsiteX65" fmla="*/ 529352 w 886882"/>
                <a:gd name="connsiteY65" fmla="*/ 405803 h 620572"/>
                <a:gd name="connsiteX66" fmla="*/ 367655 w 886882"/>
                <a:gd name="connsiteY66" fmla="*/ 281596 h 620572"/>
                <a:gd name="connsiteX67" fmla="*/ 258309 w 886882"/>
                <a:gd name="connsiteY67" fmla="*/ 194348 h 620572"/>
                <a:gd name="connsiteX68" fmla="*/ 138980 w 886882"/>
                <a:gd name="connsiteY68" fmla="*/ 83324 h 620572"/>
                <a:gd name="connsiteX69" fmla="*/ 139665 w 886882"/>
                <a:gd name="connsiteY69" fmla="*/ 56883 h 620572"/>
                <a:gd name="connsiteX70" fmla="*/ 159020 w 886882"/>
                <a:gd name="connsiteY70" fmla="*/ 49491 h 620572"/>
                <a:gd name="connsiteX71" fmla="*/ 238572 w 886882"/>
                <a:gd name="connsiteY71" fmla="*/ 64731 h 620572"/>
                <a:gd name="connsiteX72" fmla="*/ 239716 w 886882"/>
                <a:gd name="connsiteY72" fmla="*/ 85153 h 620572"/>
                <a:gd name="connsiteX73" fmla="*/ 227752 w 886882"/>
                <a:gd name="connsiteY73" fmla="*/ 86372 h 620572"/>
                <a:gd name="connsiteX74" fmla="*/ 289627 w 886882"/>
                <a:gd name="connsiteY74" fmla="*/ 148094 h 620572"/>
                <a:gd name="connsiteX75" fmla="*/ 402555 w 886882"/>
                <a:gd name="connsiteY75" fmla="*/ 238315 h 620572"/>
                <a:gd name="connsiteX76" fmla="*/ 441341 w 886882"/>
                <a:gd name="connsiteY76" fmla="*/ 236791 h 620572"/>
                <a:gd name="connsiteX77" fmla="*/ 483251 w 886882"/>
                <a:gd name="connsiteY77" fmla="*/ 219646 h 620572"/>
                <a:gd name="connsiteX78" fmla="*/ 481270 w 886882"/>
                <a:gd name="connsiteY78" fmla="*/ 208292 h 620572"/>
                <a:gd name="connsiteX79" fmla="*/ 511064 w 886882"/>
                <a:gd name="connsiteY79" fmla="*/ 200977 h 620572"/>
                <a:gd name="connsiteX80" fmla="*/ 432807 w 886882"/>
                <a:gd name="connsiteY80" fmla="*/ 206997 h 620572"/>
                <a:gd name="connsiteX81" fmla="*/ 392954 w 886882"/>
                <a:gd name="connsiteY81" fmla="*/ 188937 h 620572"/>
                <a:gd name="connsiteX82" fmla="*/ 383429 w 886882"/>
                <a:gd name="connsiteY82" fmla="*/ 158457 h 620572"/>
                <a:gd name="connsiteX83" fmla="*/ 524247 w 886882"/>
                <a:gd name="connsiteY83" fmla="*/ 64808 h 620572"/>
                <a:gd name="connsiteX84" fmla="*/ 589702 w 886882"/>
                <a:gd name="connsiteY84" fmla="*/ 8953 h 620572"/>
                <a:gd name="connsiteX85" fmla="*/ 562804 w 886882"/>
                <a:gd name="connsiteY85" fmla="*/ 259880 h 620572"/>
                <a:gd name="connsiteX86" fmla="*/ 555184 w 886882"/>
                <a:gd name="connsiteY86" fmla="*/ 261556 h 620572"/>
                <a:gd name="connsiteX87" fmla="*/ 527371 w 886882"/>
                <a:gd name="connsiteY87" fmla="*/ 270090 h 620572"/>
                <a:gd name="connsiteX88" fmla="*/ 528361 w 886882"/>
                <a:gd name="connsiteY88" fmla="*/ 290131 h 620572"/>
                <a:gd name="connsiteX89" fmla="*/ 593436 w 886882"/>
                <a:gd name="connsiteY89" fmla="*/ 289598 h 620572"/>
                <a:gd name="connsiteX90" fmla="*/ 619344 w 886882"/>
                <a:gd name="connsiteY90" fmla="*/ 281139 h 620572"/>
                <a:gd name="connsiteX91" fmla="*/ 617973 w 886882"/>
                <a:gd name="connsiteY91" fmla="*/ 246697 h 620572"/>
                <a:gd name="connsiteX92" fmla="*/ 594503 w 886882"/>
                <a:gd name="connsiteY92" fmla="*/ 247688 h 620572"/>
                <a:gd name="connsiteX93" fmla="*/ 562804 w 886882"/>
                <a:gd name="connsiteY93" fmla="*/ 259880 h 620572"/>
                <a:gd name="connsiteX94" fmla="*/ 47844 w 886882"/>
                <a:gd name="connsiteY94" fmla="*/ 491604 h 620572"/>
                <a:gd name="connsiteX95" fmla="*/ 65599 w 886882"/>
                <a:gd name="connsiteY95" fmla="*/ 519798 h 620572"/>
                <a:gd name="connsiteX96" fmla="*/ 78248 w 886882"/>
                <a:gd name="connsiteY96" fmla="*/ 533056 h 620572"/>
                <a:gd name="connsiteX97" fmla="*/ 98975 w 886882"/>
                <a:gd name="connsiteY97" fmla="*/ 539229 h 620572"/>
                <a:gd name="connsiteX98" fmla="*/ 128311 w 886882"/>
                <a:gd name="connsiteY98" fmla="*/ 547153 h 620572"/>
                <a:gd name="connsiteX99" fmla="*/ 165040 w 886882"/>
                <a:gd name="connsiteY99" fmla="*/ 537628 h 620572"/>
                <a:gd name="connsiteX100" fmla="*/ 184700 w 886882"/>
                <a:gd name="connsiteY100" fmla="*/ 527418 h 620572"/>
                <a:gd name="connsiteX101" fmla="*/ 126254 w 886882"/>
                <a:gd name="connsiteY101" fmla="*/ 456704 h 620572"/>
                <a:gd name="connsiteX102" fmla="*/ 91049 w 886882"/>
                <a:gd name="connsiteY102" fmla="*/ 451675 h 620572"/>
                <a:gd name="connsiteX103" fmla="*/ 47844 w 886882"/>
                <a:gd name="connsiteY103" fmla="*/ 491604 h 6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886882" h="620572">
                  <a:moveTo>
                    <a:pt x="589702" y="8953"/>
                  </a:moveTo>
                  <a:cubicBezTo>
                    <a:pt x="602580" y="-6820"/>
                    <a:pt x="625212" y="3390"/>
                    <a:pt x="642585" y="1790"/>
                  </a:cubicBezTo>
                  <a:cubicBezTo>
                    <a:pt x="642128" y="20611"/>
                    <a:pt x="652567" y="45148"/>
                    <a:pt x="636718" y="59931"/>
                  </a:cubicBezTo>
                  <a:cubicBezTo>
                    <a:pt x="642814" y="62445"/>
                    <a:pt x="648986" y="65112"/>
                    <a:pt x="655158" y="67932"/>
                  </a:cubicBezTo>
                  <a:cubicBezTo>
                    <a:pt x="668036" y="69151"/>
                    <a:pt x="680990" y="69913"/>
                    <a:pt x="694096" y="70446"/>
                  </a:cubicBezTo>
                  <a:cubicBezTo>
                    <a:pt x="701412" y="76238"/>
                    <a:pt x="708727" y="81953"/>
                    <a:pt x="716195" y="87668"/>
                  </a:cubicBezTo>
                  <a:cubicBezTo>
                    <a:pt x="720690" y="89725"/>
                    <a:pt x="729605" y="93840"/>
                    <a:pt x="734025" y="95821"/>
                  </a:cubicBezTo>
                  <a:cubicBezTo>
                    <a:pt x="734711" y="106870"/>
                    <a:pt x="735320" y="117919"/>
                    <a:pt x="736006" y="129044"/>
                  </a:cubicBezTo>
                  <a:cubicBezTo>
                    <a:pt x="722595" y="137274"/>
                    <a:pt x="709184" y="145427"/>
                    <a:pt x="695849" y="153580"/>
                  </a:cubicBezTo>
                  <a:cubicBezTo>
                    <a:pt x="692344" y="153885"/>
                    <a:pt x="685333" y="154647"/>
                    <a:pt x="681828" y="155028"/>
                  </a:cubicBezTo>
                  <a:cubicBezTo>
                    <a:pt x="663235" y="164782"/>
                    <a:pt x="644871" y="174840"/>
                    <a:pt x="627117" y="185889"/>
                  </a:cubicBezTo>
                  <a:cubicBezTo>
                    <a:pt x="626812" y="189471"/>
                    <a:pt x="626126" y="196481"/>
                    <a:pt x="625821" y="199986"/>
                  </a:cubicBezTo>
                  <a:cubicBezTo>
                    <a:pt x="661025" y="196100"/>
                    <a:pt x="695011" y="210959"/>
                    <a:pt x="730291" y="205854"/>
                  </a:cubicBezTo>
                  <a:cubicBezTo>
                    <a:pt x="752161" y="197624"/>
                    <a:pt x="775021" y="192519"/>
                    <a:pt x="797424" y="185889"/>
                  </a:cubicBezTo>
                  <a:cubicBezTo>
                    <a:pt x="813807" y="181317"/>
                    <a:pt x="825618" y="167754"/>
                    <a:pt x="841619" y="162267"/>
                  </a:cubicBezTo>
                  <a:cubicBezTo>
                    <a:pt x="857012" y="158381"/>
                    <a:pt x="871338" y="167449"/>
                    <a:pt x="885815" y="171488"/>
                  </a:cubicBezTo>
                  <a:cubicBezTo>
                    <a:pt x="886120" y="183375"/>
                    <a:pt x="886501" y="195338"/>
                    <a:pt x="886882" y="207378"/>
                  </a:cubicBezTo>
                  <a:cubicBezTo>
                    <a:pt x="883682" y="207378"/>
                    <a:pt x="877357" y="207378"/>
                    <a:pt x="874233" y="207378"/>
                  </a:cubicBezTo>
                  <a:cubicBezTo>
                    <a:pt x="869585" y="228942"/>
                    <a:pt x="843601" y="218655"/>
                    <a:pt x="828284" y="222465"/>
                  </a:cubicBezTo>
                  <a:cubicBezTo>
                    <a:pt x="822189" y="228333"/>
                    <a:pt x="816169" y="234200"/>
                    <a:pt x="810149" y="240144"/>
                  </a:cubicBezTo>
                  <a:cubicBezTo>
                    <a:pt x="809844" y="252412"/>
                    <a:pt x="809540" y="264756"/>
                    <a:pt x="809158" y="277101"/>
                  </a:cubicBezTo>
                  <a:cubicBezTo>
                    <a:pt x="795519" y="290969"/>
                    <a:pt x="780965" y="305828"/>
                    <a:pt x="760238" y="307047"/>
                  </a:cubicBezTo>
                  <a:cubicBezTo>
                    <a:pt x="758638" y="303618"/>
                    <a:pt x="755590" y="296760"/>
                    <a:pt x="754066" y="293331"/>
                  </a:cubicBezTo>
                  <a:cubicBezTo>
                    <a:pt x="731968" y="281292"/>
                    <a:pt x="706898" y="280149"/>
                    <a:pt x="682438" y="281444"/>
                  </a:cubicBezTo>
                  <a:cubicBezTo>
                    <a:pt x="678399" y="308266"/>
                    <a:pt x="662855" y="330669"/>
                    <a:pt x="647462" y="352158"/>
                  </a:cubicBezTo>
                  <a:cubicBezTo>
                    <a:pt x="633594" y="352005"/>
                    <a:pt x="619801" y="351929"/>
                    <a:pt x="606085" y="351853"/>
                  </a:cubicBezTo>
                  <a:cubicBezTo>
                    <a:pt x="599684" y="347052"/>
                    <a:pt x="593360" y="342328"/>
                    <a:pt x="587112" y="337680"/>
                  </a:cubicBezTo>
                  <a:cubicBezTo>
                    <a:pt x="568671" y="330745"/>
                    <a:pt x="549393" y="327012"/>
                    <a:pt x="529733" y="327698"/>
                  </a:cubicBezTo>
                  <a:cubicBezTo>
                    <a:pt x="554345" y="356577"/>
                    <a:pt x="588560" y="378751"/>
                    <a:pt x="599608" y="417080"/>
                  </a:cubicBezTo>
                  <a:cubicBezTo>
                    <a:pt x="602123" y="427138"/>
                    <a:pt x="604028" y="437425"/>
                    <a:pt x="605247" y="447865"/>
                  </a:cubicBezTo>
                  <a:cubicBezTo>
                    <a:pt x="593208" y="463029"/>
                    <a:pt x="580177" y="477507"/>
                    <a:pt x="564861" y="489546"/>
                  </a:cubicBezTo>
                  <a:cubicBezTo>
                    <a:pt x="546497" y="489470"/>
                    <a:pt x="528133" y="489318"/>
                    <a:pt x="509845" y="487946"/>
                  </a:cubicBezTo>
                  <a:cubicBezTo>
                    <a:pt x="502149" y="484517"/>
                    <a:pt x="494452" y="481240"/>
                    <a:pt x="486909" y="478040"/>
                  </a:cubicBezTo>
                  <a:cubicBezTo>
                    <a:pt x="471516" y="449465"/>
                    <a:pt x="448580" y="426224"/>
                    <a:pt x="427473" y="401993"/>
                  </a:cubicBezTo>
                  <a:cubicBezTo>
                    <a:pt x="414823" y="403440"/>
                    <a:pt x="403850" y="408546"/>
                    <a:pt x="394783" y="417233"/>
                  </a:cubicBezTo>
                  <a:cubicBezTo>
                    <a:pt x="372761" y="399783"/>
                    <a:pt x="343500" y="406793"/>
                    <a:pt x="317744" y="405345"/>
                  </a:cubicBezTo>
                  <a:cubicBezTo>
                    <a:pt x="312182" y="414413"/>
                    <a:pt x="306391" y="423328"/>
                    <a:pt x="300523" y="432091"/>
                  </a:cubicBezTo>
                  <a:cubicBezTo>
                    <a:pt x="299990" y="433920"/>
                    <a:pt x="299075" y="437578"/>
                    <a:pt x="298618" y="439407"/>
                  </a:cubicBezTo>
                  <a:cubicBezTo>
                    <a:pt x="295418" y="446722"/>
                    <a:pt x="292446" y="454113"/>
                    <a:pt x="289627" y="461657"/>
                  </a:cubicBezTo>
                  <a:cubicBezTo>
                    <a:pt x="285893" y="468972"/>
                    <a:pt x="282083" y="476364"/>
                    <a:pt x="278349" y="483755"/>
                  </a:cubicBezTo>
                  <a:cubicBezTo>
                    <a:pt x="275073" y="494652"/>
                    <a:pt x="271644" y="505548"/>
                    <a:pt x="268443" y="516521"/>
                  </a:cubicBezTo>
                  <a:cubicBezTo>
                    <a:pt x="278045" y="519036"/>
                    <a:pt x="283988" y="525056"/>
                    <a:pt x="286122" y="534733"/>
                  </a:cubicBezTo>
                  <a:lnTo>
                    <a:pt x="290770" y="535647"/>
                  </a:lnTo>
                  <a:cubicBezTo>
                    <a:pt x="297628" y="559574"/>
                    <a:pt x="305705" y="584568"/>
                    <a:pt x="299990" y="609638"/>
                  </a:cubicBezTo>
                  <a:cubicBezTo>
                    <a:pt x="285665" y="627773"/>
                    <a:pt x="258918" y="617258"/>
                    <a:pt x="239106" y="619848"/>
                  </a:cubicBezTo>
                  <a:cubicBezTo>
                    <a:pt x="222418" y="601941"/>
                    <a:pt x="209465" y="580758"/>
                    <a:pt x="190872" y="564680"/>
                  </a:cubicBezTo>
                  <a:cubicBezTo>
                    <a:pt x="184928" y="570013"/>
                    <a:pt x="178985" y="575271"/>
                    <a:pt x="173193" y="580681"/>
                  </a:cubicBezTo>
                  <a:cubicBezTo>
                    <a:pt x="131588" y="590816"/>
                    <a:pt x="82134" y="596379"/>
                    <a:pt x="45482" y="569404"/>
                  </a:cubicBezTo>
                  <a:cubicBezTo>
                    <a:pt x="29404" y="558660"/>
                    <a:pt x="16450" y="544029"/>
                    <a:pt x="2581" y="530771"/>
                  </a:cubicBezTo>
                  <a:cubicBezTo>
                    <a:pt x="-695" y="502881"/>
                    <a:pt x="-1152" y="474611"/>
                    <a:pt x="2962" y="446874"/>
                  </a:cubicBezTo>
                  <a:cubicBezTo>
                    <a:pt x="15154" y="427291"/>
                    <a:pt x="19574" y="396963"/>
                    <a:pt x="47692" y="395211"/>
                  </a:cubicBezTo>
                  <a:lnTo>
                    <a:pt x="48682" y="390105"/>
                  </a:lnTo>
                  <a:cubicBezTo>
                    <a:pt x="80534" y="389420"/>
                    <a:pt x="113757" y="386067"/>
                    <a:pt x="144161" y="398335"/>
                  </a:cubicBezTo>
                  <a:cubicBezTo>
                    <a:pt x="181880" y="414413"/>
                    <a:pt x="214113" y="440473"/>
                    <a:pt x="244135" y="468134"/>
                  </a:cubicBezTo>
                  <a:cubicBezTo>
                    <a:pt x="244897" y="462800"/>
                    <a:pt x="246498" y="452056"/>
                    <a:pt x="247336" y="446722"/>
                  </a:cubicBezTo>
                  <a:cubicBezTo>
                    <a:pt x="251679" y="439940"/>
                    <a:pt x="256023" y="433158"/>
                    <a:pt x="260366" y="426300"/>
                  </a:cubicBezTo>
                  <a:cubicBezTo>
                    <a:pt x="263947" y="414718"/>
                    <a:pt x="267757" y="403288"/>
                    <a:pt x="271339" y="391782"/>
                  </a:cubicBezTo>
                  <a:cubicBezTo>
                    <a:pt x="285817" y="385076"/>
                    <a:pt x="300523" y="378828"/>
                    <a:pt x="315535" y="373418"/>
                  </a:cubicBezTo>
                  <a:lnTo>
                    <a:pt x="314925" y="366864"/>
                  </a:lnTo>
                  <a:cubicBezTo>
                    <a:pt x="319649" y="366026"/>
                    <a:pt x="329098" y="364426"/>
                    <a:pt x="333823" y="363588"/>
                  </a:cubicBezTo>
                  <a:cubicBezTo>
                    <a:pt x="329403" y="362445"/>
                    <a:pt x="320716" y="360235"/>
                    <a:pt x="316373" y="359092"/>
                  </a:cubicBezTo>
                  <a:cubicBezTo>
                    <a:pt x="308372" y="341337"/>
                    <a:pt x="304181" y="322440"/>
                    <a:pt x="304486" y="303009"/>
                  </a:cubicBezTo>
                  <a:cubicBezTo>
                    <a:pt x="344186" y="313372"/>
                    <a:pt x="377257" y="340499"/>
                    <a:pt x="412385" y="360768"/>
                  </a:cubicBezTo>
                  <a:cubicBezTo>
                    <a:pt x="430902" y="391401"/>
                    <a:pt x="461686" y="410679"/>
                    <a:pt x="490338" y="430720"/>
                  </a:cubicBezTo>
                  <a:cubicBezTo>
                    <a:pt x="501463" y="439026"/>
                    <a:pt x="516245" y="435597"/>
                    <a:pt x="529199" y="437578"/>
                  </a:cubicBezTo>
                  <a:cubicBezTo>
                    <a:pt x="529276" y="429653"/>
                    <a:pt x="529352" y="413727"/>
                    <a:pt x="529352" y="405803"/>
                  </a:cubicBezTo>
                  <a:cubicBezTo>
                    <a:pt x="478603" y="360463"/>
                    <a:pt x="423358" y="320458"/>
                    <a:pt x="367655" y="281596"/>
                  </a:cubicBezTo>
                  <a:cubicBezTo>
                    <a:pt x="332680" y="250735"/>
                    <a:pt x="301209" y="214769"/>
                    <a:pt x="258309" y="194348"/>
                  </a:cubicBezTo>
                  <a:cubicBezTo>
                    <a:pt x="211064" y="166915"/>
                    <a:pt x="169307" y="128968"/>
                    <a:pt x="138980" y="83324"/>
                  </a:cubicBezTo>
                  <a:cubicBezTo>
                    <a:pt x="139132" y="76695"/>
                    <a:pt x="139437" y="63512"/>
                    <a:pt x="139665" y="56883"/>
                  </a:cubicBezTo>
                  <a:cubicBezTo>
                    <a:pt x="144466" y="55054"/>
                    <a:pt x="154143" y="51320"/>
                    <a:pt x="159020" y="49491"/>
                  </a:cubicBezTo>
                  <a:cubicBezTo>
                    <a:pt x="186452" y="29222"/>
                    <a:pt x="215865" y="46443"/>
                    <a:pt x="238572" y="64731"/>
                  </a:cubicBezTo>
                  <a:cubicBezTo>
                    <a:pt x="238878" y="69837"/>
                    <a:pt x="239411" y="80048"/>
                    <a:pt x="239716" y="85153"/>
                  </a:cubicBezTo>
                  <a:lnTo>
                    <a:pt x="227752" y="86372"/>
                  </a:lnTo>
                  <a:cubicBezTo>
                    <a:pt x="237506" y="115709"/>
                    <a:pt x="267224" y="129578"/>
                    <a:pt x="289627" y="148094"/>
                  </a:cubicBezTo>
                  <a:cubicBezTo>
                    <a:pt x="330927" y="172935"/>
                    <a:pt x="372761" y="199605"/>
                    <a:pt x="402555" y="238315"/>
                  </a:cubicBezTo>
                  <a:cubicBezTo>
                    <a:pt x="415433" y="238086"/>
                    <a:pt x="428311" y="237553"/>
                    <a:pt x="441341" y="236791"/>
                  </a:cubicBezTo>
                  <a:cubicBezTo>
                    <a:pt x="452847" y="225818"/>
                    <a:pt x="467554" y="220865"/>
                    <a:pt x="483251" y="219646"/>
                  </a:cubicBezTo>
                  <a:cubicBezTo>
                    <a:pt x="482794" y="216750"/>
                    <a:pt x="481727" y="211111"/>
                    <a:pt x="481270" y="208292"/>
                  </a:cubicBezTo>
                  <a:cubicBezTo>
                    <a:pt x="491176" y="206006"/>
                    <a:pt x="501082" y="203568"/>
                    <a:pt x="511064" y="200977"/>
                  </a:cubicBezTo>
                  <a:cubicBezTo>
                    <a:pt x="484546" y="196024"/>
                    <a:pt x="459020" y="205625"/>
                    <a:pt x="432807" y="206997"/>
                  </a:cubicBezTo>
                  <a:cubicBezTo>
                    <a:pt x="419700" y="200443"/>
                    <a:pt x="406441" y="194424"/>
                    <a:pt x="392954" y="188937"/>
                  </a:cubicBezTo>
                  <a:cubicBezTo>
                    <a:pt x="389677" y="178726"/>
                    <a:pt x="386553" y="168592"/>
                    <a:pt x="383429" y="158457"/>
                  </a:cubicBezTo>
                  <a:cubicBezTo>
                    <a:pt x="424120" y="118528"/>
                    <a:pt x="476165" y="94297"/>
                    <a:pt x="524247" y="64808"/>
                  </a:cubicBezTo>
                  <a:cubicBezTo>
                    <a:pt x="551602" y="53301"/>
                    <a:pt x="568747" y="28613"/>
                    <a:pt x="589702" y="8953"/>
                  </a:cubicBezTo>
                  <a:moveTo>
                    <a:pt x="562804" y="259880"/>
                  </a:moveTo>
                  <a:cubicBezTo>
                    <a:pt x="560899" y="260337"/>
                    <a:pt x="557089" y="261099"/>
                    <a:pt x="555184" y="261556"/>
                  </a:cubicBezTo>
                  <a:cubicBezTo>
                    <a:pt x="546116" y="265213"/>
                    <a:pt x="536819" y="268033"/>
                    <a:pt x="527371" y="270090"/>
                  </a:cubicBezTo>
                  <a:cubicBezTo>
                    <a:pt x="527600" y="276720"/>
                    <a:pt x="527980" y="283425"/>
                    <a:pt x="528361" y="290131"/>
                  </a:cubicBezTo>
                  <a:cubicBezTo>
                    <a:pt x="550002" y="290817"/>
                    <a:pt x="571719" y="290740"/>
                    <a:pt x="593436" y="289598"/>
                  </a:cubicBezTo>
                  <a:cubicBezTo>
                    <a:pt x="601970" y="286626"/>
                    <a:pt x="610581" y="283806"/>
                    <a:pt x="619344" y="281139"/>
                  </a:cubicBezTo>
                  <a:cubicBezTo>
                    <a:pt x="618811" y="269633"/>
                    <a:pt x="618354" y="258127"/>
                    <a:pt x="617973" y="246697"/>
                  </a:cubicBezTo>
                  <a:cubicBezTo>
                    <a:pt x="610048" y="247078"/>
                    <a:pt x="602275" y="247383"/>
                    <a:pt x="594503" y="247688"/>
                  </a:cubicBezTo>
                  <a:cubicBezTo>
                    <a:pt x="583835" y="251574"/>
                    <a:pt x="572938" y="254850"/>
                    <a:pt x="562804" y="259880"/>
                  </a:cubicBezTo>
                  <a:moveTo>
                    <a:pt x="47844" y="491604"/>
                  </a:moveTo>
                  <a:cubicBezTo>
                    <a:pt x="53712" y="500976"/>
                    <a:pt x="59655" y="510349"/>
                    <a:pt x="65599" y="519798"/>
                  </a:cubicBezTo>
                  <a:cubicBezTo>
                    <a:pt x="69713" y="524141"/>
                    <a:pt x="73981" y="528561"/>
                    <a:pt x="78248" y="533056"/>
                  </a:cubicBezTo>
                  <a:cubicBezTo>
                    <a:pt x="85106" y="535038"/>
                    <a:pt x="92040" y="537095"/>
                    <a:pt x="98975" y="539229"/>
                  </a:cubicBezTo>
                  <a:cubicBezTo>
                    <a:pt x="108880" y="540905"/>
                    <a:pt x="119015" y="542810"/>
                    <a:pt x="128311" y="547153"/>
                  </a:cubicBezTo>
                  <a:cubicBezTo>
                    <a:pt x="139665" y="541286"/>
                    <a:pt x="152543" y="539915"/>
                    <a:pt x="165040" y="537628"/>
                  </a:cubicBezTo>
                  <a:cubicBezTo>
                    <a:pt x="171593" y="534428"/>
                    <a:pt x="179823" y="533438"/>
                    <a:pt x="184700" y="527418"/>
                  </a:cubicBezTo>
                  <a:cubicBezTo>
                    <a:pt x="185690" y="493128"/>
                    <a:pt x="158030" y="465086"/>
                    <a:pt x="126254" y="456704"/>
                  </a:cubicBezTo>
                  <a:cubicBezTo>
                    <a:pt x="114672" y="453656"/>
                    <a:pt x="102785" y="452437"/>
                    <a:pt x="91049" y="451675"/>
                  </a:cubicBezTo>
                  <a:cubicBezTo>
                    <a:pt x="74514" y="462648"/>
                    <a:pt x="59198" y="475297"/>
                    <a:pt x="47844" y="491604"/>
                  </a:cubicBezTo>
                  <a:close/>
                </a:path>
              </a:pathLst>
            </a:custGeom>
            <a:grpFill/>
            <a:ln w="762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BCCEE3F4-E0FA-4808-BE03-1F521931CD36}"/>
                </a:ext>
              </a:extLst>
            </p:cNvPr>
            <p:cNvSpPr/>
            <p:nvPr/>
          </p:nvSpPr>
          <p:spPr>
            <a:xfrm>
              <a:off x="4043324" y="2418969"/>
              <a:ext cx="122148" cy="135102"/>
            </a:xfrm>
            <a:custGeom>
              <a:avLst/>
              <a:gdLst>
                <a:gd name="connsiteX0" fmla="*/ 0 w 122148"/>
                <a:gd name="connsiteY0" fmla="*/ 71857 h 135102"/>
                <a:gd name="connsiteX1" fmla="*/ 71399 w 122148"/>
                <a:gd name="connsiteY1" fmla="*/ 0 h 135102"/>
                <a:gd name="connsiteX2" fmla="*/ 107366 w 122148"/>
                <a:gd name="connsiteY2" fmla="*/ 28727 h 135102"/>
                <a:gd name="connsiteX3" fmla="*/ 122149 w 122148"/>
                <a:gd name="connsiteY3" fmla="*/ 76047 h 135102"/>
                <a:gd name="connsiteX4" fmla="*/ 115519 w 122148"/>
                <a:gd name="connsiteY4" fmla="*/ 77190 h 135102"/>
                <a:gd name="connsiteX5" fmla="*/ 78943 w 122148"/>
                <a:gd name="connsiteY5" fmla="*/ 135102 h 135102"/>
                <a:gd name="connsiteX6" fmla="*/ 64999 w 122148"/>
                <a:gd name="connsiteY6" fmla="*/ 134569 h 135102"/>
                <a:gd name="connsiteX7" fmla="*/ 0 w 122148"/>
                <a:gd name="connsiteY7" fmla="*/ 71857 h 13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48" h="135102">
                  <a:moveTo>
                    <a:pt x="0" y="71857"/>
                  </a:moveTo>
                  <a:cubicBezTo>
                    <a:pt x="7849" y="34899"/>
                    <a:pt x="41758" y="17221"/>
                    <a:pt x="71399" y="0"/>
                  </a:cubicBezTo>
                  <a:cubicBezTo>
                    <a:pt x="80772" y="13030"/>
                    <a:pt x="100127" y="13868"/>
                    <a:pt x="107366" y="28727"/>
                  </a:cubicBezTo>
                  <a:cubicBezTo>
                    <a:pt x="117424" y="42519"/>
                    <a:pt x="121463" y="59131"/>
                    <a:pt x="122149" y="76047"/>
                  </a:cubicBezTo>
                  <a:lnTo>
                    <a:pt x="115519" y="77190"/>
                  </a:lnTo>
                  <a:cubicBezTo>
                    <a:pt x="108814" y="99517"/>
                    <a:pt x="93345" y="117272"/>
                    <a:pt x="78943" y="135102"/>
                  </a:cubicBezTo>
                  <a:cubicBezTo>
                    <a:pt x="74219" y="134874"/>
                    <a:pt x="69647" y="134645"/>
                    <a:pt x="64999" y="134569"/>
                  </a:cubicBezTo>
                  <a:cubicBezTo>
                    <a:pt x="42672" y="113919"/>
                    <a:pt x="18212" y="96469"/>
                    <a:pt x="0" y="71857"/>
                  </a:cubicBezTo>
                  <a:close/>
                </a:path>
              </a:pathLst>
            </a:custGeom>
            <a:grpFill/>
            <a:ln w="762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CB2A2BED-8D8A-4B45-A84C-F4C06961F15F}"/>
                </a:ext>
              </a:extLst>
            </p:cNvPr>
            <p:cNvSpPr/>
            <p:nvPr/>
          </p:nvSpPr>
          <p:spPr>
            <a:xfrm>
              <a:off x="5932322" y="2838754"/>
              <a:ext cx="632307" cy="82448"/>
            </a:xfrm>
            <a:custGeom>
              <a:avLst/>
              <a:gdLst>
                <a:gd name="connsiteX0" fmla="*/ 7773 w 632307"/>
                <a:gd name="connsiteY0" fmla="*/ 15392 h 82448"/>
                <a:gd name="connsiteX1" fmla="*/ 64846 w 632307"/>
                <a:gd name="connsiteY1" fmla="*/ 305 h 82448"/>
                <a:gd name="connsiteX2" fmla="*/ 601142 w 632307"/>
                <a:gd name="connsiteY2" fmla="*/ 0 h 82448"/>
                <a:gd name="connsiteX3" fmla="*/ 602133 w 632307"/>
                <a:gd name="connsiteY3" fmla="*/ 8458 h 82448"/>
                <a:gd name="connsiteX4" fmla="*/ 613486 w 632307"/>
                <a:gd name="connsiteY4" fmla="*/ 8077 h 82448"/>
                <a:gd name="connsiteX5" fmla="*/ 632308 w 632307"/>
                <a:gd name="connsiteY5" fmla="*/ 39014 h 82448"/>
                <a:gd name="connsiteX6" fmla="*/ 628345 w 632307"/>
                <a:gd name="connsiteY6" fmla="*/ 70104 h 82448"/>
                <a:gd name="connsiteX7" fmla="*/ 604723 w 632307"/>
                <a:gd name="connsiteY7" fmla="*/ 81839 h 82448"/>
                <a:gd name="connsiteX8" fmla="*/ 0 w 632307"/>
                <a:gd name="connsiteY8" fmla="*/ 82448 h 82448"/>
                <a:gd name="connsiteX9" fmla="*/ 7773 w 632307"/>
                <a:gd name="connsiteY9" fmla="*/ 15392 h 8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307" h="82448">
                  <a:moveTo>
                    <a:pt x="7773" y="15392"/>
                  </a:moveTo>
                  <a:cubicBezTo>
                    <a:pt x="26213" y="8687"/>
                    <a:pt x="44653" y="-305"/>
                    <a:pt x="64846" y="305"/>
                  </a:cubicBezTo>
                  <a:cubicBezTo>
                    <a:pt x="243611" y="381"/>
                    <a:pt x="422377" y="838"/>
                    <a:pt x="601142" y="0"/>
                  </a:cubicBezTo>
                  <a:lnTo>
                    <a:pt x="602133" y="8458"/>
                  </a:lnTo>
                  <a:cubicBezTo>
                    <a:pt x="604952" y="8382"/>
                    <a:pt x="610667" y="8229"/>
                    <a:pt x="613486" y="8077"/>
                  </a:cubicBezTo>
                  <a:cubicBezTo>
                    <a:pt x="618135" y="19279"/>
                    <a:pt x="624459" y="29718"/>
                    <a:pt x="632308" y="39014"/>
                  </a:cubicBezTo>
                  <a:cubicBezTo>
                    <a:pt x="631241" y="49301"/>
                    <a:pt x="634060" y="60807"/>
                    <a:pt x="628345" y="70104"/>
                  </a:cubicBezTo>
                  <a:cubicBezTo>
                    <a:pt x="620725" y="74600"/>
                    <a:pt x="612724" y="78181"/>
                    <a:pt x="604723" y="81839"/>
                  </a:cubicBezTo>
                  <a:cubicBezTo>
                    <a:pt x="403174" y="82906"/>
                    <a:pt x="201549" y="81610"/>
                    <a:pt x="0" y="82448"/>
                  </a:cubicBezTo>
                  <a:cubicBezTo>
                    <a:pt x="0" y="59817"/>
                    <a:pt x="2743" y="37414"/>
                    <a:pt x="7773" y="15392"/>
                  </a:cubicBezTo>
                  <a:close/>
                </a:path>
              </a:pathLst>
            </a:custGeom>
            <a:grpFill/>
            <a:ln w="7620"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A6B16B54-EE21-4372-B03C-CF04D7D8077C}"/>
                </a:ext>
              </a:extLst>
            </p:cNvPr>
            <p:cNvSpPr/>
            <p:nvPr/>
          </p:nvSpPr>
          <p:spPr>
            <a:xfrm>
              <a:off x="5835395" y="3646398"/>
              <a:ext cx="280508" cy="302172"/>
            </a:xfrm>
            <a:custGeom>
              <a:avLst/>
              <a:gdLst>
                <a:gd name="connsiteX0" fmla="*/ 165735 w 280508"/>
                <a:gd name="connsiteY0" fmla="*/ 29108 h 302172"/>
                <a:gd name="connsiteX1" fmla="*/ 201778 w 280508"/>
                <a:gd name="connsiteY1" fmla="*/ 5182 h 302172"/>
                <a:gd name="connsiteX2" fmla="*/ 236906 w 280508"/>
                <a:gd name="connsiteY2" fmla="*/ 0 h 302172"/>
                <a:gd name="connsiteX3" fmla="*/ 271120 w 280508"/>
                <a:gd name="connsiteY3" fmla="*/ 24994 h 302172"/>
                <a:gd name="connsiteX4" fmla="*/ 278511 w 280508"/>
                <a:gd name="connsiteY4" fmla="*/ 155829 h 302172"/>
                <a:gd name="connsiteX5" fmla="*/ 271196 w 280508"/>
                <a:gd name="connsiteY5" fmla="*/ 219532 h 302172"/>
                <a:gd name="connsiteX6" fmla="*/ 180137 w 280508"/>
                <a:gd name="connsiteY6" fmla="*/ 273101 h 302172"/>
                <a:gd name="connsiteX7" fmla="*/ 41605 w 280508"/>
                <a:gd name="connsiteY7" fmla="*/ 301752 h 302172"/>
                <a:gd name="connsiteX8" fmla="*/ 16612 w 280508"/>
                <a:gd name="connsiteY8" fmla="*/ 293065 h 302172"/>
                <a:gd name="connsiteX9" fmla="*/ 7239 w 280508"/>
                <a:gd name="connsiteY9" fmla="*/ 271577 h 302172"/>
                <a:gd name="connsiteX10" fmla="*/ 0 w 280508"/>
                <a:gd name="connsiteY10" fmla="*/ 248717 h 302172"/>
                <a:gd name="connsiteX11" fmla="*/ 6401 w 280508"/>
                <a:gd name="connsiteY11" fmla="*/ 230200 h 302172"/>
                <a:gd name="connsiteX12" fmla="*/ 76962 w 280508"/>
                <a:gd name="connsiteY12" fmla="*/ 179146 h 302172"/>
                <a:gd name="connsiteX13" fmla="*/ 141351 w 280508"/>
                <a:gd name="connsiteY13" fmla="*/ 141732 h 302172"/>
                <a:gd name="connsiteX14" fmla="*/ 153696 w 280508"/>
                <a:gd name="connsiteY14" fmla="*/ 110185 h 302172"/>
                <a:gd name="connsiteX15" fmla="*/ 158725 w 280508"/>
                <a:gd name="connsiteY15" fmla="*/ 61341 h 302172"/>
                <a:gd name="connsiteX16" fmla="*/ 165202 w 280508"/>
                <a:gd name="connsiteY16" fmla="*/ 60427 h 302172"/>
                <a:gd name="connsiteX17" fmla="*/ 165735 w 280508"/>
                <a:gd name="connsiteY17" fmla="*/ 29108 h 30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0508" h="302172">
                  <a:moveTo>
                    <a:pt x="165735" y="29108"/>
                  </a:moveTo>
                  <a:cubicBezTo>
                    <a:pt x="175946" y="18669"/>
                    <a:pt x="188366" y="10897"/>
                    <a:pt x="201778" y="5182"/>
                  </a:cubicBezTo>
                  <a:cubicBezTo>
                    <a:pt x="213284" y="2514"/>
                    <a:pt x="225019" y="838"/>
                    <a:pt x="236906" y="0"/>
                  </a:cubicBezTo>
                  <a:cubicBezTo>
                    <a:pt x="248031" y="8611"/>
                    <a:pt x="259461" y="16916"/>
                    <a:pt x="271120" y="24994"/>
                  </a:cubicBezTo>
                  <a:cubicBezTo>
                    <a:pt x="287274" y="66980"/>
                    <a:pt x="277444" y="112166"/>
                    <a:pt x="278511" y="155829"/>
                  </a:cubicBezTo>
                  <a:cubicBezTo>
                    <a:pt x="279349" y="177317"/>
                    <a:pt x="276835" y="198730"/>
                    <a:pt x="271196" y="219532"/>
                  </a:cubicBezTo>
                  <a:cubicBezTo>
                    <a:pt x="245669" y="244754"/>
                    <a:pt x="213513" y="260833"/>
                    <a:pt x="180137" y="273101"/>
                  </a:cubicBezTo>
                  <a:cubicBezTo>
                    <a:pt x="135331" y="287731"/>
                    <a:pt x="89535" y="305105"/>
                    <a:pt x="41605" y="301752"/>
                  </a:cubicBezTo>
                  <a:cubicBezTo>
                    <a:pt x="33300" y="298628"/>
                    <a:pt x="24918" y="295732"/>
                    <a:pt x="16612" y="293065"/>
                  </a:cubicBezTo>
                  <a:cubicBezTo>
                    <a:pt x="13488" y="285826"/>
                    <a:pt x="10440" y="278663"/>
                    <a:pt x="7239" y="271577"/>
                  </a:cubicBezTo>
                  <a:cubicBezTo>
                    <a:pt x="5029" y="263880"/>
                    <a:pt x="2515" y="256260"/>
                    <a:pt x="0" y="248717"/>
                  </a:cubicBezTo>
                  <a:cubicBezTo>
                    <a:pt x="2286" y="242621"/>
                    <a:pt x="4420" y="236372"/>
                    <a:pt x="6401" y="230200"/>
                  </a:cubicBezTo>
                  <a:cubicBezTo>
                    <a:pt x="17221" y="199796"/>
                    <a:pt x="50902" y="191643"/>
                    <a:pt x="76962" y="179146"/>
                  </a:cubicBezTo>
                  <a:cubicBezTo>
                    <a:pt x="98298" y="166345"/>
                    <a:pt x="123139" y="159563"/>
                    <a:pt x="141351" y="141732"/>
                  </a:cubicBezTo>
                  <a:cubicBezTo>
                    <a:pt x="145313" y="131064"/>
                    <a:pt x="149428" y="120548"/>
                    <a:pt x="153696" y="110185"/>
                  </a:cubicBezTo>
                  <a:cubicBezTo>
                    <a:pt x="157048" y="94031"/>
                    <a:pt x="158496" y="77724"/>
                    <a:pt x="158725" y="61341"/>
                  </a:cubicBezTo>
                  <a:lnTo>
                    <a:pt x="165202" y="60427"/>
                  </a:lnTo>
                  <a:cubicBezTo>
                    <a:pt x="165354" y="49911"/>
                    <a:pt x="165506" y="39472"/>
                    <a:pt x="165735" y="29108"/>
                  </a:cubicBezTo>
                  <a:close/>
                </a:path>
              </a:pathLst>
            </a:custGeom>
            <a:grpFill/>
            <a:ln w="7620"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5E147768-BBCF-443F-A3B9-EDCDFAC35DFC}"/>
                </a:ext>
              </a:extLst>
            </p:cNvPr>
            <p:cNvSpPr/>
            <p:nvPr/>
          </p:nvSpPr>
          <p:spPr>
            <a:xfrm>
              <a:off x="5643695" y="3653862"/>
              <a:ext cx="288093" cy="153177"/>
            </a:xfrm>
            <a:custGeom>
              <a:avLst/>
              <a:gdLst>
                <a:gd name="connsiteX0" fmla="*/ 210 w 288093"/>
                <a:gd name="connsiteY0" fmla="*/ 42523 h 153177"/>
                <a:gd name="connsiteX1" fmla="*/ 27641 w 288093"/>
                <a:gd name="connsiteY1" fmla="*/ 8919 h 153177"/>
                <a:gd name="connsiteX2" fmla="*/ 59645 w 288093"/>
                <a:gd name="connsiteY2" fmla="*/ 7090 h 153177"/>
                <a:gd name="connsiteX3" fmla="*/ 60484 w 288093"/>
                <a:gd name="connsiteY3" fmla="*/ 4 h 153177"/>
                <a:gd name="connsiteX4" fmla="*/ 246640 w 288093"/>
                <a:gd name="connsiteY4" fmla="*/ 1528 h 153177"/>
                <a:gd name="connsiteX5" fmla="*/ 271329 w 288093"/>
                <a:gd name="connsiteY5" fmla="*/ 9224 h 153177"/>
                <a:gd name="connsiteX6" fmla="*/ 288093 w 288093"/>
                <a:gd name="connsiteY6" fmla="*/ 27359 h 153177"/>
                <a:gd name="connsiteX7" fmla="*/ 275977 w 288093"/>
                <a:gd name="connsiteY7" fmla="*/ 78871 h 153177"/>
                <a:gd name="connsiteX8" fmla="*/ 190405 w 288093"/>
                <a:gd name="connsiteY8" fmla="*/ 131525 h 153177"/>
                <a:gd name="connsiteX9" fmla="*/ 189643 w 288093"/>
                <a:gd name="connsiteY9" fmla="*/ 136402 h 153177"/>
                <a:gd name="connsiteX10" fmla="*/ 153143 w 288093"/>
                <a:gd name="connsiteY10" fmla="*/ 146460 h 153177"/>
                <a:gd name="connsiteX11" fmla="*/ 133 w 288093"/>
                <a:gd name="connsiteY11" fmla="*/ 94797 h 153177"/>
                <a:gd name="connsiteX12" fmla="*/ 210 w 288093"/>
                <a:gd name="connsiteY12" fmla="*/ 42523 h 15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093" h="153177">
                  <a:moveTo>
                    <a:pt x="210" y="42523"/>
                  </a:moveTo>
                  <a:cubicBezTo>
                    <a:pt x="9506" y="31474"/>
                    <a:pt x="18650" y="20197"/>
                    <a:pt x="27641" y="8919"/>
                  </a:cubicBezTo>
                  <a:cubicBezTo>
                    <a:pt x="38310" y="8157"/>
                    <a:pt x="48978" y="7547"/>
                    <a:pt x="59645" y="7090"/>
                  </a:cubicBezTo>
                  <a:lnTo>
                    <a:pt x="60484" y="4"/>
                  </a:lnTo>
                  <a:cubicBezTo>
                    <a:pt x="122510" y="918"/>
                    <a:pt x="184613" y="-1368"/>
                    <a:pt x="246640" y="1528"/>
                  </a:cubicBezTo>
                  <a:cubicBezTo>
                    <a:pt x="254794" y="4195"/>
                    <a:pt x="263023" y="6785"/>
                    <a:pt x="271329" y="9224"/>
                  </a:cubicBezTo>
                  <a:cubicBezTo>
                    <a:pt x="276816" y="15244"/>
                    <a:pt x="282378" y="21340"/>
                    <a:pt x="288093" y="27359"/>
                  </a:cubicBezTo>
                  <a:cubicBezTo>
                    <a:pt x="287407" y="44962"/>
                    <a:pt x="291293" y="65917"/>
                    <a:pt x="275977" y="78871"/>
                  </a:cubicBezTo>
                  <a:cubicBezTo>
                    <a:pt x="250298" y="100207"/>
                    <a:pt x="223018" y="122076"/>
                    <a:pt x="190405" y="131525"/>
                  </a:cubicBezTo>
                  <a:lnTo>
                    <a:pt x="189643" y="136402"/>
                  </a:lnTo>
                  <a:cubicBezTo>
                    <a:pt x="177375" y="139526"/>
                    <a:pt x="165259" y="143031"/>
                    <a:pt x="153143" y="146460"/>
                  </a:cubicBezTo>
                  <a:cubicBezTo>
                    <a:pt x="99041" y="163377"/>
                    <a:pt x="27489" y="149127"/>
                    <a:pt x="133" y="94797"/>
                  </a:cubicBezTo>
                  <a:cubicBezTo>
                    <a:pt x="-19" y="77347"/>
                    <a:pt x="-95" y="59897"/>
                    <a:pt x="210" y="42523"/>
                  </a:cubicBezTo>
                  <a:close/>
                </a:path>
              </a:pathLst>
            </a:custGeom>
            <a:grpFill/>
            <a:ln w="762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F3DDE0D5-C63A-4AC5-9867-9463D2F18252}"/>
                </a:ext>
              </a:extLst>
            </p:cNvPr>
            <p:cNvSpPr/>
            <p:nvPr/>
          </p:nvSpPr>
          <p:spPr>
            <a:xfrm>
              <a:off x="6198990" y="3667821"/>
              <a:ext cx="215361" cy="214471"/>
            </a:xfrm>
            <a:custGeom>
              <a:avLst/>
              <a:gdLst>
                <a:gd name="connsiteX0" fmla="*/ 76308 w 215361"/>
                <a:gd name="connsiteY0" fmla="*/ 675 h 214471"/>
                <a:gd name="connsiteX1" fmla="*/ 159519 w 215361"/>
                <a:gd name="connsiteY1" fmla="*/ 1056 h 214471"/>
                <a:gd name="connsiteX2" fmla="*/ 160738 w 215361"/>
                <a:gd name="connsiteY2" fmla="*/ 6619 h 214471"/>
                <a:gd name="connsiteX3" fmla="*/ 214002 w 215361"/>
                <a:gd name="connsiteY3" fmla="*/ 40223 h 214471"/>
                <a:gd name="connsiteX4" fmla="*/ 212783 w 215361"/>
                <a:gd name="connsiteY4" fmla="*/ 121071 h 214471"/>
                <a:gd name="connsiteX5" fmla="*/ 130258 w 215361"/>
                <a:gd name="connsiteY5" fmla="*/ 211216 h 214471"/>
                <a:gd name="connsiteX6" fmla="*/ 32646 w 215361"/>
                <a:gd name="connsiteY6" fmla="*/ 197043 h 214471"/>
                <a:gd name="connsiteX7" fmla="*/ 1175 w 215361"/>
                <a:gd name="connsiteY7" fmla="*/ 149418 h 214471"/>
                <a:gd name="connsiteX8" fmla="*/ 75013 w 215361"/>
                <a:gd name="connsiteY8" fmla="*/ 6467 h 214471"/>
                <a:gd name="connsiteX9" fmla="*/ 76308 w 215361"/>
                <a:gd name="connsiteY9" fmla="*/ 675 h 21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361" h="214471">
                  <a:moveTo>
                    <a:pt x="76308" y="675"/>
                  </a:moveTo>
                  <a:cubicBezTo>
                    <a:pt x="104045" y="-315"/>
                    <a:pt x="131782" y="-239"/>
                    <a:pt x="159519" y="1056"/>
                  </a:cubicBezTo>
                  <a:lnTo>
                    <a:pt x="160738" y="6619"/>
                  </a:lnTo>
                  <a:cubicBezTo>
                    <a:pt x="182607" y="9896"/>
                    <a:pt x="198609" y="25669"/>
                    <a:pt x="214002" y="40223"/>
                  </a:cubicBezTo>
                  <a:cubicBezTo>
                    <a:pt x="216364" y="67122"/>
                    <a:pt x="215450" y="94173"/>
                    <a:pt x="212783" y="121071"/>
                  </a:cubicBezTo>
                  <a:cubicBezTo>
                    <a:pt x="198457" y="160086"/>
                    <a:pt x="171406" y="197957"/>
                    <a:pt x="130258" y="211216"/>
                  </a:cubicBezTo>
                  <a:cubicBezTo>
                    <a:pt x="97340" y="219141"/>
                    <a:pt x="62516" y="211902"/>
                    <a:pt x="32646" y="197043"/>
                  </a:cubicBezTo>
                  <a:cubicBezTo>
                    <a:pt x="13748" y="188432"/>
                    <a:pt x="8262" y="166944"/>
                    <a:pt x="1175" y="149418"/>
                  </a:cubicBezTo>
                  <a:cubicBezTo>
                    <a:pt x="-5378" y="93639"/>
                    <a:pt x="14967" y="23307"/>
                    <a:pt x="75013" y="6467"/>
                  </a:cubicBezTo>
                  <a:lnTo>
                    <a:pt x="76308" y="675"/>
                  </a:lnTo>
                  <a:close/>
                </a:path>
              </a:pathLst>
            </a:custGeom>
            <a:grpFill/>
            <a:ln w="762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652530A7-7438-45D2-ACDB-D77507388F5E}"/>
                </a:ext>
              </a:extLst>
            </p:cNvPr>
            <p:cNvSpPr/>
            <p:nvPr/>
          </p:nvSpPr>
          <p:spPr>
            <a:xfrm>
              <a:off x="6501841" y="3699056"/>
              <a:ext cx="369722" cy="93027"/>
            </a:xfrm>
            <a:custGeom>
              <a:avLst/>
              <a:gdLst>
                <a:gd name="connsiteX0" fmla="*/ 0 w 369722"/>
                <a:gd name="connsiteY0" fmla="*/ 45336 h 93027"/>
                <a:gd name="connsiteX1" fmla="*/ 19964 w 369722"/>
                <a:gd name="connsiteY1" fmla="*/ 530 h 93027"/>
                <a:gd name="connsiteX2" fmla="*/ 333451 w 369722"/>
                <a:gd name="connsiteY2" fmla="*/ 225 h 93027"/>
                <a:gd name="connsiteX3" fmla="*/ 369723 w 369722"/>
                <a:gd name="connsiteY3" fmla="*/ 8074 h 93027"/>
                <a:gd name="connsiteX4" fmla="*/ 367360 w 369722"/>
                <a:gd name="connsiteY4" fmla="*/ 58213 h 93027"/>
                <a:gd name="connsiteX5" fmla="*/ 257328 w 369722"/>
                <a:gd name="connsiteY5" fmla="*/ 90979 h 93027"/>
                <a:gd name="connsiteX6" fmla="*/ 112548 w 369722"/>
                <a:gd name="connsiteY6" fmla="*/ 90903 h 93027"/>
                <a:gd name="connsiteX7" fmla="*/ 65303 w 369722"/>
                <a:gd name="connsiteY7" fmla="*/ 79778 h 93027"/>
                <a:gd name="connsiteX8" fmla="*/ 43358 w 369722"/>
                <a:gd name="connsiteY8" fmla="*/ 75358 h 93027"/>
                <a:gd name="connsiteX9" fmla="*/ 0 w 369722"/>
                <a:gd name="connsiteY9" fmla="*/ 45336 h 9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722" h="93027">
                  <a:moveTo>
                    <a:pt x="0" y="45336"/>
                  </a:moveTo>
                  <a:cubicBezTo>
                    <a:pt x="3353" y="30019"/>
                    <a:pt x="-6325" y="-3433"/>
                    <a:pt x="19964" y="530"/>
                  </a:cubicBezTo>
                  <a:cubicBezTo>
                    <a:pt x="124435" y="149"/>
                    <a:pt x="228981" y="682"/>
                    <a:pt x="333451" y="225"/>
                  </a:cubicBezTo>
                  <a:cubicBezTo>
                    <a:pt x="346100" y="-842"/>
                    <a:pt x="358521" y="1902"/>
                    <a:pt x="369723" y="8074"/>
                  </a:cubicBezTo>
                  <a:cubicBezTo>
                    <a:pt x="368960" y="24762"/>
                    <a:pt x="368427" y="41526"/>
                    <a:pt x="367360" y="58213"/>
                  </a:cubicBezTo>
                  <a:cubicBezTo>
                    <a:pt x="335051" y="82445"/>
                    <a:pt x="294665" y="82445"/>
                    <a:pt x="257328" y="90979"/>
                  </a:cubicBezTo>
                  <a:cubicBezTo>
                    <a:pt x="209169" y="93722"/>
                    <a:pt x="160706" y="93722"/>
                    <a:pt x="112548" y="90903"/>
                  </a:cubicBezTo>
                  <a:cubicBezTo>
                    <a:pt x="97231" y="85569"/>
                    <a:pt x="81153" y="82978"/>
                    <a:pt x="65303" y="79778"/>
                  </a:cubicBezTo>
                  <a:cubicBezTo>
                    <a:pt x="59817" y="78635"/>
                    <a:pt x="48844" y="76425"/>
                    <a:pt x="43358" y="75358"/>
                  </a:cubicBezTo>
                  <a:cubicBezTo>
                    <a:pt x="27508" y="67434"/>
                    <a:pt x="13106" y="57147"/>
                    <a:pt x="0" y="45336"/>
                  </a:cubicBezTo>
                  <a:close/>
                </a:path>
              </a:pathLst>
            </a:custGeom>
            <a:grpFill/>
            <a:ln w="762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D2DB64DE-A1B4-4B0C-B4F3-40B5ADB7C673}"/>
                </a:ext>
              </a:extLst>
            </p:cNvPr>
            <p:cNvSpPr/>
            <p:nvPr/>
          </p:nvSpPr>
          <p:spPr>
            <a:xfrm>
              <a:off x="5565343" y="3964196"/>
              <a:ext cx="206959" cy="184512"/>
            </a:xfrm>
            <a:custGeom>
              <a:avLst/>
              <a:gdLst>
                <a:gd name="connsiteX0" fmla="*/ 66523 w 206959"/>
                <a:gd name="connsiteY0" fmla="*/ 2928 h 184512"/>
                <a:gd name="connsiteX1" fmla="*/ 149200 w 206959"/>
                <a:gd name="connsiteY1" fmla="*/ 2394 h 184512"/>
                <a:gd name="connsiteX2" fmla="*/ 179908 w 206959"/>
                <a:gd name="connsiteY2" fmla="*/ 20073 h 184512"/>
                <a:gd name="connsiteX3" fmla="*/ 206959 w 206959"/>
                <a:gd name="connsiteY3" fmla="*/ 47810 h 184512"/>
                <a:gd name="connsiteX4" fmla="*/ 206045 w 206959"/>
                <a:gd name="connsiteY4" fmla="*/ 82176 h 184512"/>
                <a:gd name="connsiteX5" fmla="*/ 118643 w 206959"/>
                <a:gd name="connsiteY5" fmla="*/ 184208 h 184512"/>
                <a:gd name="connsiteX6" fmla="*/ 96622 w 206959"/>
                <a:gd name="connsiteY6" fmla="*/ 184513 h 184512"/>
                <a:gd name="connsiteX7" fmla="*/ 229 w 206959"/>
                <a:gd name="connsiteY7" fmla="*/ 83852 h 184512"/>
                <a:gd name="connsiteX8" fmla="*/ 0 w 206959"/>
                <a:gd name="connsiteY8" fmla="*/ 57563 h 184512"/>
                <a:gd name="connsiteX9" fmla="*/ 66523 w 206959"/>
                <a:gd name="connsiteY9" fmla="*/ 2928 h 1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59" h="184512">
                  <a:moveTo>
                    <a:pt x="66523" y="2928"/>
                  </a:moveTo>
                  <a:cubicBezTo>
                    <a:pt x="93955" y="-882"/>
                    <a:pt x="121768" y="-882"/>
                    <a:pt x="149200" y="2394"/>
                  </a:cubicBezTo>
                  <a:cubicBezTo>
                    <a:pt x="158725" y="9405"/>
                    <a:pt x="169164" y="15044"/>
                    <a:pt x="179908" y="20073"/>
                  </a:cubicBezTo>
                  <a:cubicBezTo>
                    <a:pt x="189128" y="29064"/>
                    <a:pt x="197968" y="38437"/>
                    <a:pt x="206959" y="47810"/>
                  </a:cubicBezTo>
                  <a:cubicBezTo>
                    <a:pt x="206883" y="59240"/>
                    <a:pt x="207188" y="70670"/>
                    <a:pt x="206045" y="82176"/>
                  </a:cubicBezTo>
                  <a:cubicBezTo>
                    <a:pt x="185090" y="122486"/>
                    <a:pt x="147295" y="149842"/>
                    <a:pt x="118643" y="184208"/>
                  </a:cubicBezTo>
                  <a:cubicBezTo>
                    <a:pt x="113081" y="184284"/>
                    <a:pt x="102108" y="184436"/>
                    <a:pt x="96622" y="184513"/>
                  </a:cubicBezTo>
                  <a:cubicBezTo>
                    <a:pt x="61113" y="154185"/>
                    <a:pt x="32156" y="117609"/>
                    <a:pt x="229" y="83852"/>
                  </a:cubicBezTo>
                  <a:cubicBezTo>
                    <a:pt x="153" y="77299"/>
                    <a:pt x="76" y="64117"/>
                    <a:pt x="0" y="57563"/>
                  </a:cubicBezTo>
                  <a:cubicBezTo>
                    <a:pt x="18136" y="34246"/>
                    <a:pt x="43968" y="20606"/>
                    <a:pt x="66523" y="2928"/>
                  </a:cubicBezTo>
                  <a:close/>
                </a:path>
              </a:pathLst>
            </a:custGeom>
            <a:grpFill/>
            <a:ln w="762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B6E48317-AD07-42DB-9E25-718A2B2E9E76}"/>
                </a:ext>
              </a:extLst>
            </p:cNvPr>
            <p:cNvSpPr/>
            <p:nvPr/>
          </p:nvSpPr>
          <p:spPr>
            <a:xfrm>
              <a:off x="6000326" y="4017501"/>
              <a:ext cx="617263" cy="207483"/>
            </a:xfrm>
            <a:custGeom>
              <a:avLst/>
              <a:gdLst>
                <a:gd name="connsiteX0" fmla="*/ 26713 w 617263"/>
                <a:gd name="connsiteY0" fmla="*/ 8907 h 207483"/>
                <a:gd name="connsiteX1" fmla="*/ 125011 w 617263"/>
                <a:gd name="connsiteY1" fmla="*/ 10202 h 207483"/>
                <a:gd name="connsiteX2" fmla="*/ 179342 w 617263"/>
                <a:gd name="connsiteY2" fmla="*/ 47845 h 207483"/>
                <a:gd name="connsiteX3" fmla="*/ 286936 w 617263"/>
                <a:gd name="connsiteY3" fmla="*/ 72991 h 207483"/>
                <a:gd name="connsiteX4" fmla="*/ 388206 w 617263"/>
                <a:gd name="connsiteY4" fmla="*/ 78858 h 207483"/>
                <a:gd name="connsiteX5" fmla="*/ 388892 w 617263"/>
                <a:gd name="connsiteY5" fmla="*/ 85182 h 207483"/>
                <a:gd name="connsiteX6" fmla="*/ 535729 w 617263"/>
                <a:gd name="connsiteY6" fmla="*/ 96537 h 207483"/>
                <a:gd name="connsiteX7" fmla="*/ 593946 w 617263"/>
                <a:gd name="connsiteY7" fmla="*/ 117110 h 207483"/>
                <a:gd name="connsiteX8" fmla="*/ 617263 w 617263"/>
                <a:gd name="connsiteY8" fmla="*/ 158716 h 207483"/>
                <a:gd name="connsiteX9" fmla="*/ 600804 w 617263"/>
                <a:gd name="connsiteY9" fmla="*/ 183100 h 207483"/>
                <a:gd name="connsiteX10" fmla="*/ 580154 w 617263"/>
                <a:gd name="connsiteY10" fmla="*/ 197959 h 207483"/>
                <a:gd name="connsiteX11" fmla="*/ 552874 w 617263"/>
                <a:gd name="connsiteY11" fmla="*/ 206417 h 207483"/>
                <a:gd name="connsiteX12" fmla="*/ 473321 w 617263"/>
                <a:gd name="connsiteY12" fmla="*/ 207484 h 207483"/>
                <a:gd name="connsiteX13" fmla="*/ 472483 w 617263"/>
                <a:gd name="connsiteY13" fmla="*/ 200702 h 207483"/>
                <a:gd name="connsiteX14" fmla="*/ 385539 w 617263"/>
                <a:gd name="connsiteY14" fmla="*/ 194149 h 207483"/>
                <a:gd name="connsiteX15" fmla="*/ 156177 w 617263"/>
                <a:gd name="connsiteY15" fmla="*/ 175327 h 207483"/>
                <a:gd name="connsiteX16" fmla="*/ 86149 w 617263"/>
                <a:gd name="connsiteY16" fmla="*/ 169612 h 207483"/>
                <a:gd name="connsiteX17" fmla="*/ 2938 w 617263"/>
                <a:gd name="connsiteY17" fmla="*/ 105985 h 207483"/>
                <a:gd name="connsiteX18" fmla="*/ 272 w 617263"/>
                <a:gd name="connsiteY18" fmla="*/ 41596 h 207483"/>
                <a:gd name="connsiteX19" fmla="*/ 26713 w 617263"/>
                <a:gd name="connsiteY19" fmla="*/ 8907 h 20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7263" h="207483">
                  <a:moveTo>
                    <a:pt x="26713" y="8907"/>
                  </a:moveTo>
                  <a:cubicBezTo>
                    <a:pt x="57193" y="-7781"/>
                    <a:pt x="93312" y="2734"/>
                    <a:pt x="125011" y="10202"/>
                  </a:cubicBezTo>
                  <a:cubicBezTo>
                    <a:pt x="147642" y="15002"/>
                    <a:pt x="160368" y="36491"/>
                    <a:pt x="179342" y="47845"/>
                  </a:cubicBezTo>
                  <a:cubicBezTo>
                    <a:pt x="211574" y="67352"/>
                    <a:pt x="249979" y="72000"/>
                    <a:pt x="286936" y="72991"/>
                  </a:cubicBezTo>
                  <a:cubicBezTo>
                    <a:pt x="319931" y="81677"/>
                    <a:pt x="354449" y="77562"/>
                    <a:pt x="388206" y="78858"/>
                  </a:cubicBezTo>
                  <a:lnTo>
                    <a:pt x="388892" y="85182"/>
                  </a:lnTo>
                  <a:cubicBezTo>
                    <a:pt x="437736" y="90288"/>
                    <a:pt x="486428" y="95774"/>
                    <a:pt x="535729" y="96537"/>
                  </a:cubicBezTo>
                  <a:cubicBezTo>
                    <a:pt x="556074" y="100499"/>
                    <a:pt x="575581" y="107357"/>
                    <a:pt x="593946" y="117110"/>
                  </a:cubicBezTo>
                  <a:cubicBezTo>
                    <a:pt x="602557" y="130445"/>
                    <a:pt x="610329" y="144314"/>
                    <a:pt x="617263" y="158716"/>
                  </a:cubicBezTo>
                  <a:cubicBezTo>
                    <a:pt x="611548" y="166716"/>
                    <a:pt x="606214" y="174870"/>
                    <a:pt x="600804" y="183100"/>
                  </a:cubicBezTo>
                  <a:cubicBezTo>
                    <a:pt x="593870" y="188052"/>
                    <a:pt x="587088" y="193006"/>
                    <a:pt x="580154" y="197959"/>
                  </a:cubicBezTo>
                  <a:cubicBezTo>
                    <a:pt x="570933" y="200397"/>
                    <a:pt x="561789" y="203217"/>
                    <a:pt x="552874" y="206417"/>
                  </a:cubicBezTo>
                  <a:cubicBezTo>
                    <a:pt x="526356" y="208017"/>
                    <a:pt x="499839" y="207179"/>
                    <a:pt x="473321" y="207484"/>
                  </a:cubicBezTo>
                  <a:lnTo>
                    <a:pt x="472483" y="200702"/>
                  </a:lnTo>
                  <a:cubicBezTo>
                    <a:pt x="443603" y="198644"/>
                    <a:pt x="413276" y="203902"/>
                    <a:pt x="385539" y="194149"/>
                  </a:cubicBezTo>
                  <a:cubicBezTo>
                    <a:pt x="308577" y="194072"/>
                    <a:pt x="233139" y="175861"/>
                    <a:pt x="156177" y="175327"/>
                  </a:cubicBezTo>
                  <a:cubicBezTo>
                    <a:pt x="133469" y="168545"/>
                    <a:pt x="109466" y="170907"/>
                    <a:pt x="86149" y="169612"/>
                  </a:cubicBezTo>
                  <a:cubicBezTo>
                    <a:pt x="51630" y="158944"/>
                    <a:pt x="21912" y="136846"/>
                    <a:pt x="2938" y="105985"/>
                  </a:cubicBezTo>
                  <a:cubicBezTo>
                    <a:pt x="-110" y="84649"/>
                    <a:pt x="-338" y="63085"/>
                    <a:pt x="272" y="41596"/>
                  </a:cubicBezTo>
                  <a:cubicBezTo>
                    <a:pt x="7663" y="29785"/>
                    <a:pt x="13073" y="14926"/>
                    <a:pt x="26713" y="8907"/>
                  </a:cubicBezTo>
                  <a:close/>
                </a:path>
              </a:pathLst>
            </a:custGeom>
            <a:grpFill/>
            <a:ln w="762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55E456CE-0831-4594-A814-C94C5ACAEC0C}"/>
                </a:ext>
              </a:extLst>
            </p:cNvPr>
            <p:cNvSpPr/>
            <p:nvPr/>
          </p:nvSpPr>
          <p:spPr>
            <a:xfrm>
              <a:off x="4063441" y="4040043"/>
              <a:ext cx="387623" cy="355172"/>
            </a:xfrm>
            <a:custGeom>
              <a:avLst/>
              <a:gdLst>
                <a:gd name="connsiteX0" fmla="*/ 250698 w 387623"/>
                <a:gd name="connsiteY0" fmla="*/ 15702 h 355172"/>
                <a:gd name="connsiteX1" fmla="*/ 314630 w 387623"/>
                <a:gd name="connsiteY1" fmla="*/ 5 h 355172"/>
                <a:gd name="connsiteX2" fmla="*/ 315316 w 387623"/>
                <a:gd name="connsiteY2" fmla="*/ 45801 h 355172"/>
                <a:gd name="connsiteX3" fmla="*/ 265405 w 387623"/>
                <a:gd name="connsiteY3" fmla="*/ 61955 h 355172"/>
                <a:gd name="connsiteX4" fmla="*/ 198577 w 387623"/>
                <a:gd name="connsiteY4" fmla="*/ 88244 h 355172"/>
                <a:gd name="connsiteX5" fmla="*/ 209626 w 387623"/>
                <a:gd name="connsiteY5" fmla="*/ 136250 h 355172"/>
                <a:gd name="connsiteX6" fmla="*/ 217551 w 387623"/>
                <a:gd name="connsiteY6" fmla="*/ 160101 h 355172"/>
                <a:gd name="connsiteX7" fmla="*/ 232410 w 387623"/>
                <a:gd name="connsiteY7" fmla="*/ 205135 h 355172"/>
                <a:gd name="connsiteX8" fmla="*/ 247574 w 387623"/>
                <a:gd name="connsiteY8" fmla="*/ 239806 h 355172"/>
                <a:gd name="connsiteX9" fmla="*/ 272567 w 387623"/>
                <a:gd name="connsiteY9" fmla="*/ 236911 h 355172"/>
                <a:gd name="connsiteX10" fmla="*/ 341300 w 387623"/>
                <a:gd name="connsiteY10" fmla="*/ 204906 h 355172"/>
                <a:gd name="connsiteX11" fmla="*/ 382067 w 387623"/>
                <a:gd name="connsiteY11" fmla="*/ 198734 h 355172"/>
                <a:gd name="connsiteX12" fmla="*/ 382372 w 387623"/>
                <a:gd name="connsiteY12" fmla="*/ 247502 h 355172"/>
                <a:gd name="connsiteX13" fmla="*/ 372008 w 387623"/>
                <a:gd name="connsiteY13" fmla="*/ 246130 h 355172"/>
                <a:gd name="connsiteX14" fmla="*/ 324079 w 387623"/>
                <a:gd name="connsiteY14" fmla="*/ 266171 h 355172"/>
                <a:gd name="connsiteX15" fmla="*/ 282626 w 387623"/>
                <a:gd name="connsiteY15" fmla="*/ 282402 h 355172"/>
                <a:gd name="connsiteX16" fmla="*/ 259918 w 387623"/>
                <a:gd name="connsiteY16" fmla="*/ 289488 h 355172"/>
                <a:gd name="connsiteX17" fmla="*/ 242773 w 387623"/>
                <a:gd name="connsiteY17" fmla="*/ 298404 h 355172"/>
                <a:gd name="connsiteX18" fmla="*/ 207874 w 387623"/>
                <a:gd name="connsiteY18" fmla="*/ 308691 h 355172"/>
                <a:gd name="connsiteX19" fmla="*/ 207035 w 387623"/>
                <a:gd name="connsiteY19" fmla="*/ 313644 h 355172"/>
                <a:gd name="connsiteX20" fmla="*/ 170612 w 387623"/>
                <a:gd name="connsiteY20" fmla="*/ 323474 h 355172"/>
                <a:gd name="connsiteX21" fmla="*/ 149885 w 387623"/>
                <a:gd name="connsiteY21" fmla="*/ 336580 h 355172"/>
                <a:gd name="connsiteX22" fmla="*/ 133426 w 387623"/>
                <a:gd name="connsiteY22" fmla="*/ 338942 h 355172"/>
                <a:gd name="connsiteX23" fmla="*/ 76505 w 387623"/>
                <a:gd name="connsiteY23" fmla="*/ 355173 h 355172"/>
                <a:gd name="connsiteX24" fmla="*/ 75667 w 387623"/>
                <a:gd name="connsiteY24" fmla="*/ 308843 h 355172"/>
                <a:gd name="connsiteX25" fmla="*/ 112624 w 387623"/>
                <a:gd name="connsiteY25" fmla="*/ 294289 h 355172"/>
                <a:gd name="connsiteX26" fmla="*/ 157810 w 387623"/>
                <a:gd name="connsiteY26" fmla="*/ 277068 h 355172"/>
                <a:gd name="connsiteX27" fmla="*/ 165125 w 387623"/>
                <a:gd name="connsiteY27" fmla="*/ 275468 h 355172"/>
                <a:gd name="connsiteX28" fmla="*/ 200025 w 387623"/>
                <a:gd name="connsiteY28" fmla="*/ 266705 h 355172"/>
                <a:gd name="connsiteX29" fmla="*/ 182118 w 387623"/>
                <a:gd name="connsiteY29" fmla="*/ 188295 h 355172"/>
                <a:gd name="connsiteX30" fmla="*/ 160325 w 387623"/>
                <a:gd name="connsiteY30" fmla="*/ 125887 h 355172"/>
                <a:gd name="connsiteX31" fmla="*/ 150495 w 387623"/>
                <a:gd name="connsiteY31" fmla="*/ 103941 h 355172"/>
                <a:gd name="connsiteX32" fmla="*/ 132893 w 387623"/>
                <a:gd name="connsiteY32" fmla="*/ 103713 h 355172"/>
                <a:gd name="connsiteX33" fmla="*/ 131597 w 387623"/>
                <a:gd name="connsiteY33" fmla="*/ 114991 h 355172"/>
                <a:gd name="connsiteX34" fmla="*/ 90221 w 387623"/>
                <a:gd name="connsiteY34" fmla="*/ 130611 h 355172"/>
                <a:gd name="connsiteX35" fmla="*/ 54026 w 387623"/>
                <a:gd name="connsiteY35" fmla="*/ 141736 h 355172"/>
                <a:gd name="connsiteX36" fmla="*/ 38329 w 387623"/>
                <a:gd name="connsiteY36" fmla="*/ 154386 h 355172"/>
                <a:gd name="connsiteX37" fmla="*/ 9449 w 387623"/>
                <a:gd name="connsiteY37" fmla="*/ 155910 h 355172"/>
                <a:gd name="connsiteX38" fmla="*/ 0 w 387623"/>
                <a:gd name="connsiteY38" fmla="*/ 109809 h 355172"/>
                <a:gd name="connsiteX39" fmla="*/ 21031 w 387623"/>
                <a:gd name="connsiteY39" fmla="*/ 104703 h 355172"/>
                <a:gd name="connsiteX40" fmla="*/ 43358 w 387623"/>
                <a:gd name="connsiteY40" fmla="*/ 95864 h 355172"/>
                <a:gd name="connsiteX41" fmla="*/ 97917 w 387623"/>
                <a:gd name="connsiteY41" fmla="*/ 73919 h 355172"/>
                <a:gd name="connsiteX42" fmla="*/ 201930 w 387623"/>
                <a:gd name="connsiteY42" fmla="*/ 33990 h 355172"/>
                <a:gd name="connsiteX43" fmla="*/ 250698 w 387623"/>
                <a:gd name="connsiteY43" fmla="*/ 15702 h 35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87623" h="355172">
                  <a:moveTo>
                    <a:pt x="250698" y="15702"/>
                  </a:moveTo>
                  <a:cubicBezTo>
                    <a:pt x="269900" y="3510"/>
                    <a:pt x="292227" y="-148"/>
                    <a:pt x="314630" y="5"/>
                  </a:cubicBezTo>
                  <a:cubicBezTo>
                    <a:pt x="315697" y="15168"/>
                    <a:pt x="316001" y="30485"/>
                    <a:pt x="315316" y="45801"/>
                  </a:cubicBezTo>
                  <a:cubicBezTo>
                    <a:pt x="297790" y="48010"/>
                    <a:pt x="281407" y="54792"/>
                    <a:pt x="265405" y="61955"/>
                  </a:cubicBezTo>
                  <a:cubicBezTo>
                    <a:pt x="242773" y="69728"/>
                    <a:pt x="220218" y="77805"/>
                    <a:pt x="198577" y="88244"/>
                  </a:cubicBezTo>
                  <a:cubicBezTo>
                    <a:pt x="199187" y="104856"/>
                    <a:pt x="203149" y="120934"/>
                    <a:pt x="209626" y="136250"/>
                  </a:cubicBezTo>
                  <a:cubicBezTo>
                    <a:pt x="212369" y="144099"/>
                    <a:pt x="214960" y="152024"/>
                    <a:pt x="217551" y="160101"/>
                  </a:cubicBezTo>
                  <a:cubicBezTo>
                    <a:pt x="224714" y="174198"/>
                    <a:pt x="229895" y="189361"/>
                    <a:pt x="232410" y="205135"/>
                  </a:cubicBezTo>
                  <a:cubicBezTo>
                    <a:pt x="237211" y="216717"/>
                    <a:pt x="242468" y="228147"/>
                    <a:pt x="247574" y="239806"/>
                  </a:cubicBezTo>
                  <a:cubicBezTo>
                    <a:pt x="253822" y="239044"/>
                    <a:pt x="266319" y="237672"/>
                    <a:pt x="272567" y="236911"/>
                  </a:cubicBezTo>
                  <a:cubicBezTo>
                    <a:pt x="287579" y="215041"/>
                    <a:pt x="321183" y="221594"/>
                    <a:pt x="341300" y="204906"/>
                  </a:cubicBezTo>
                  <a:cubicBezTo>
                    <a:pt x="354406" y="200258"/>
                    <a:pt x="368275" y="199115"/>
                    <a:pt x="382067" y="198734"/>
                  </a:cubicBezTo>
                  <a:cubicBezTo>
                    <a:pt x="386715" y="214965"/>
                    <a:pt x="391668" y="231805"/>
                    <a:pt x="382372" y="247502"/>
                  </a:cubicBezTo>
                  <a:cubicBezTo>
                    <a:pt x="379781" y="247197"/>
                    <a:pt x="374599" y="246511"/>
                    <a:pt x="372008" y="246130"/>
                  </a:cubicBezTo>
                  <a:cubicBezTo>
                    <a:pt x="356006" y="252836"/>
                    <a:pt x="340004" y="259389"/>
                    <a:pt x="324079" y="266171"/>
                  </a:cubicBezTo>
                  <a:cubicBezTo>
                    <a:pt x="309982" y="270895"/>
                    <a:pt x="296189" y="276382"/>
                    <a:pt x="282626" y="282402"/>
                  </a:cubicBezTo>
                  <a:cubicBezTo>
                    <a:pt x="274930" y="284611"/>
                    <a:pt x="267386" y="286974"/>
                    <a:pt x="259918" y="289488"/>
                  </a:cubicBezTo>
                  <a:cubicBezTo>
                    <a:pt x="254127" y="292308"/>
                    <a:pt x="248412" y="295280"/>
                    <a:pt x="242773" y="298404"/>
                  </a:cubicBezTo>
                  <a:cubicBezTo>
                    <a:pt x="231038" y="301604"/>
                    <a:pt x="219532" y="305338"/>
                    <a:pt x="207874" y="308691"/>
                  </a:cubicBezTo>
                  <a:lnTo>
                    <a:pt x="207035" y="313644"/>
                  </a:lnTo>
                  <a:cubicBezTo>
                    <a:pt x="194843" y="316844"/>
                    <a:pt x="182728" y="320197"/>
                    <a:pt x="170612" y="323474"/>
                  </a:cubicBezTo>
                  <a:cubicBezTo>
                    <a:pt x="163678" y="327741"/>
                    <a:pt x="156743" y="332084"/>
                    <a:pt x="149885" y="336580"/>
                  </a:cubicBezTo>
                  <a:cubicBezTo>
                    <a:pt x="145771" y="337190"/>
                    <a:pt x="137541" y="338333"/>
                    <a:pt x="133426" y="338942"/>
                  </a:cubicBezTo>
                  <a:cubicBezTo>
                    <a:pt x="116434" y="350296"/>
                    <a:pt x="96698" y="354639"/>
                    <a:pt x="76505" y="355173"/>
                  </a:cubicBezTo>
                  <a:cubicBezTo>
                    <a:pt x="75895" y="339628"/>
                    <a:pt x="75667" y="324235"/>
                    <a:pt x="75667" y="308843"/>
                  </a:cubicBezTo>
                  <a:cubicBezTo>
                    <a:pt x="88544" y="305643"/>
                    <a:pt x="101422" y="301604"/>
                    <a:pt x="112624" y="294289"/>
                  </a:cubicBezTo>
                  <a:cubicBezTo>
                    <a:pt x="128092" y="289793"/>
                    <a:pt x="143866" y="285526"/>
                    <a:pt x="157810" y="277068"/>
                  </a:cubicBezTo>
                  <a:cubicBezTo>
                    <a:pt x="159639" y="276687"/>
                    <a:pt x="163297" y="275849"/>
                    <a:pt x="165125" y="275468"/>
                  </a:cubicBezTo>
                  <a:cubicBezTo>
                    <a:pt x="176022" y="269905"/>
                    <a:pt x="187985" y="267771"/>
                    <a:pt x="200025" y="266705"/>
                  </a:cubicBezTo>
                  <a:cubicBezTo>
                    <a:pt x="204445" y="238434"/>
                    <a:pt x="188900" y="214508"/>
                    <a:pt x="182118" y="188295"/>
                  </a:cubicBezTo>
                  <a:cubicBezTo>
                    <a:pt x="175260" y="167340"/>
                    <a:pt x="167183" y="146766"/>
                    <a:pt x="160325" y="125887"/>
                  </a:cubicBezTo>
                  <a:cubicBezTo>
                    <a:pt x="156896" y="118572"/>
                    <a:pt x="153619" y="111256"/>
                    <a:pt x="150495" y="103941"/>
                  </a:cubicBezTo>
                  <a:cubicBezTo>
                    <a:pt x="144628" y="103865"/>
                    <a:pt x="138760" y="103789"/>
                    <a:pt x="132893" y="103713"/>
                  </a:cubicBezTo>
                  <a:cubicBezTo>
                    <a:pt x="132588" y="106532"/>
                    <a:pt x="131902" y="112171"/>
                    <a:pt x="131597" y="114991"/>
                  </a:cubicBezTo>
                  <a:cubicBezTo>
                    <a:pt x="117272" y="118724"/>
                    <a:pt x="103403" y="123982"/>
                    <a:pt x="90221" y="130611"/>
                  </a:cubicBezTo>
                  <a:cubicBezTo>
                    <a:pt x="78181" y="134574"/>
                    <a:pt x="66218" y="138384"/>
                    <a:pt x="54026" y="141736"/>
                  </a:cubicBezTo>
                  <a:cubicBezTo>
                    <a:pt x="48768" y="145851"/>
                    <a:pt x="43510" y="150119"/>
                    <a:pt x="38329" y="154386"/>
                  </a:cubicBezTo>
                  <a:cubicBezTo>
                    <a:pt x="31090" y="154767"/>
                    <a:pt x="16688" y="155529"/>
                    <a:pt x="9449" y="155910"/>
                  </a:cubicBezTo>
                  <a:cubicBezTo>
                    <a:pt x="2286" y="141508"/>
                    <a:pt x="533" y="125582"/>
                    <a:pt x="0" y="109809"/>
                  </a:cubicBezTo>
                  <a:cubicBezTo>
                    <a:pt x="5258" y="108513"/>
                    <a:pt x="15773" y="105999"/>
                    <a:pt x="21031" y="104703"/>
                  </a:cubicBezTo>
                  <a:cubicBezTo>
                    <a:pt x="28499" y="101808"/>
                    <a:pt x="35966" y="98836"/>
                    <a:pt x="43358" y="95864"/>
                  </a:cubicBezTo>
                  <a:cubicBezTo>
                    <a:pt x="61951" y="89540"/>
                    <a:pt x="80239" y="82377"/>
                    <a:pt x="97917" y="73919"/>
                  </a:cubicBezTo>
                  <a:cubicBezTo>
                    <a:pt x="133274" y="62412"/>
                    <a:pt x="166878" y="46334"/>
                    <a:pt x="201930" y="33990"/>
                  </a:cubicBezTo>
                  <a:cubicBezTo>
                    <a:pt x="217932" y="27208"/>
                    <a:pt x="234239" y="21188"/>
                    <a:pt x="250698" y="15702"/>
                  </a:cubicBezTo>
                  <a:close/>
                </a:path>
              </a:pathLst>
            </a:custGeom>
            <a:grpFill/>
            <a:ln w="762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F9EF50F1-6D73-4BAD-8FF1-97B232021C6D}"/>
                </a:ext>
              </a:extLst>
            </p:cNvPr>
            <p:cNvSpPr/>
            <p:nvPr/>
          </p:nvSpPr>
          <p:spPr>
            <a:xfrm>
              <a:off x="7650784" y="4039438"/>
              <a:ext cx="355396" cy="271348"/>
            </a:xfrm>
            <a:custGeom>
              <a:avLst/>
              <a:gdLst>
                <a:gd name="connsiteX0" fmla="*/ 89459 w 355396"/>
                <a:gd name="connsiteY0" fmla="*/ 0 h 271348"/>
                <a:gd name="connsiteX1" fmla="*/ 107137 w 355396"/>
                <a:gd name="connsiteY1" fmla="*/ 2667 h 271348"/>
                <a:gd name="connsiteX2" fmla="*/ 173279 w 355396"/>
                <a:gd name="connsiteY2" fmla="*/ 94336 h 271348"/>
                <a:gd name="connsiteX3" fmla="*/ 241402 w 355396"/>
                <a:gd name="connsiteY3" fmla="*/ 183718 h 271348"/>
                <a:gd name="connsiteX4" fmla="*/ 272948 w 355396"/>
                <a:gd name="connsiteY4" fmla="*/ 199339 h 271348"/>
                <a:gd name="connsiteX5" fmla="*/ 355397 w 355396"/>
                <a:gd name="connsiteY5" fmla="*/ 232639 h 271348"/>
                <a:gd name="connsiteX6" fmla="*/ 354178 w 355396"/>
                <a:gd name="connsiteY6" fmla="*/ 271348 h 271348"/>
                <a:gd name="connsiteX7" fmla="*/ 309982 w 355396"/>
                <a:gd name="connsiteY7" fmla="*/ 270129 h 271348"/>
                <a:gd name="connsiteX8" fmla="*/ 292456 w 355396"/>
                <a:gd name="connsiteY8" fmla="*/ 255042 h 271348"/>
                <a:gd name="connsiteX9" fmla="*/ 278359 w 355396"/>
                <a:gd name="connsiteY9" fmla="*/ 254584 h 271348"/>
                <a:gd name="connsiteX10" fmla="*/ 252679 w 355396"/>
                <a:gd name="connsiteY10" fmla="*/ 240106 h 271348"/>
                <a:gd name="connsiteX11" fmla="*/ 216637 w 355396"/>
                <a:gd name="connsiteY11" fmla="*/ 230886 h 271348"/>
                <a:gd name="connsiteX12" fmla="*/ 215341 w 355396"/>
                <a:gd name="connsiteY12" fmla="*/ 219456 h 271348"/>
                <a:gd name="connsiteX13" fmla="*/ 169240 w 355396"/>
                <a:gd name="connsiteY13" fmla="*/ 238125 h 271348"/>
                <a:gd name="connsiteX14" fmla="*/ 108509 w 355396"/>
                <a:gd name="connsiteY14" fmla="*/ 245593 h 271348"/>
                <a:gd name="connsiteX15" fmla="*/ 0 w 355396"/>
                <a:gd name="connsiteY15" fmla="*/ 256718 h 271348"/>
                <a:gd name="connsiteX16" fmla="*/ 17221 w 355396"/>
                <a:gd name="connsiteY16" fmla="*/ 210083 h 271348"/>
                <a:gd name="connsiteX17" fmla="*/ 82296 w 355396"/>
                <a:gd name="connsiteY17" fmla="*/ 204978 h 271348"/>
                <a:gd name="connsiteX18" fmla="*/ 149733 w 355396"/>
                <a:gd name="connsiteY18" fmla="*/ 194005 h 271348"/>
                <a:gd name="connsiteX19" fmla="*/ 184328 w 355396"/>
                <a:gd name="connsiteY19" fmla="*/ 191491 h 271348"/>
                <a:gd name="connsiteX20" fmla="*/ 185014 w 355396"/>
                <a:gd name="connsiteY20" fmla="*/ 177394 h 271348"/>
                <a:gd name="connsiteX21" fmla="*/ 130759 w 355396"/>
                <a:gd name="connsiteY21" fmla="*/ 109881 h 271348"/>
                <a:gd name="connsiteX22" fmla="*/ 80467 w 355396"/>
                <a:gd name="connsiteY22" fmla="*/ 46634 h 271348"/>
                <a:gd name="connsiteX23" fmla="*/ 89459 w 355396"/>
                <a:gd name="connsiteY23" fmla="*/ 0 h 2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5396" h="271348">
                  <a:moveTo>
                    <a:pt x="89459" y="0"/>
                  </a:moveTo>
                  <a:cubicBezTo>
                    <a:pt x="93878" y="686"/>
                    <a:pt x="102718" y="2058"/>
                    <a:pt x="107137" y="2667"/>
                  </a:cubicBezTo>
                  <a:cubicBezTo>
                    <a:pt x="130150" y="32461"/>
                    <a:pt x="151867" y="63322"/>
                    <a:pt x="173279" y="94336"/>
                  </a:cubicBezTo>
                  <a:cubicBezTo>
                    <a:pt x="197434" y="122987"/>
                    <a:pt x="217170" y="155067"/>
                    <a:pt x="241402" y="183718"/>
                  </a:cubicBezTo>
                  <a:cubicBezTo>
                    <a:pt x="251841" y="188900"/>
                    <a:pt x="262357" y="194158"/>
                    <a:pt x="272948" y="199339"/>
                  </a:cubicBezTo>
                  <a:cubicBezTo>
                    <a:pt x="300457" y="210312"/>
                    <a:pt x="327203" y="223190"/>
                    <a:pt x="355397" y="232639"/>
                  </a:cubicBezTo>
                  <a:cubicBezTo>
                    <a:pt x="355016" y="245440"/>
                    <a:pt x="354635" y="258394"/>
                    <a:pt x="354178" y="271348"/>
                  </a:cubicBezTo>
                  <a:cubicBezTo>
                    <a:pt x="339395" y="271043"/>
                    <a:pt x="324689" y="270586"/>
                    <a:pt x="309982" y="270129"/>
                  </a:cubicBezTo>
                  <a:cubicBezTo>
                    <a:pt x="304114" y="265024"/>
                    <a:pt x="298247" y="259994"/>
                    <a:pt x="292456" y="255042"/>
                  </a:cubicBezTo>
                  <a:cubicBezTo>
                    <a:pt x="288951" y="254965"/>
                    <a:pt x="281940" y="254737"/>
                    <a:pt x="278359" y="254584"/>
                  </a:cubicBezTo>
                  <a:cubicBezTo>
                    <a:pt x="269748" y="249708"/>
                    <a:pt x="261214" y="244907"/>
                    <a:pt x="252679" y="240106"/>
                  </a:cubicBezTo>
                  <a:cubicBezTo>
                    <a:pt x="240640" y="237211"/>
                    <a:pt x="228600" y="233782"/>
                    <a:pt x="216637" y="230886"/>
                  </a:cubicBezTo>
                  <a:cubicBezTo>
                    <a:pt x="216332" y="228067"/>
                    <a:pt x="215646" y="222276"/>
                    <a:pt x="215341" y="219456"/>
                  </a:cubicBezTo>
                  <a:cubicBezTo>
                    <a:pt x="208331" y="238430"/>
                    <a:pt x="184404" y="231801"/>
                    <a:pt x="169240" y="238125"/>
                  </a:cubicBezTo>
                  <a:cubicBezTo>
                    <a:pt x="148819" y="238963"/>
                    <a:pt x="128245" y="239878"/>
                    <a:pt x="108509" y="245593"/>
                  </a:cubicBezTo>
                  <a:cubicBezTo>
                    <a:pt x="72619" y="251765"/>
                    <a:pt x="36500" y="257023"/>
                    <a:pt x="0" y="256718"/>
                  </a:cubicBezTo>
                  <a:cubicBezTo>
                    <a:pt x="2134" y="240106"/>
                    <a:pt x="3886" y="221971"/>
                    <a:pt x="17221" y="210083"/>
                  </a:cubicBezTo>
                  <a:cubicBezTo>
                    <a:pt x="38786" y="207188"/>
                    <a:pt x="60655" y="207645"/>
                    <a:pt x="82296" y="204978"/>
                  </a:cubicBezTo>
                  <a:cubicBezTo>
                    <a:pt x="104470" y="199339"/>
                    <a:pt x="127788" y="200939"/>
                    <a:pt x="149733" y="194005"/>
                  </a:cubicBezTo>
                  <a:cubicBezTo>
                    <a:pt x="161239" y="193015"/>
                    <a:pt x="172746" y="192253"/>
                    <a:pt x="184328" y="191491"/>
                  </a:cubicBezTo>
                  <a:cubicBezTo>
                    <a:pt x="184480" y="187986"/>
                    <a:pt x="184861" y="180899"/>
                    <a:pt x="185014" y="177394"/>
                  </a:cubicBezTo>
                  <a:cubicBezTo>
                    <a:pt x="164440" y="156972"/>
                    <a:pt x="146228" y="134341"/>
                    <a:pt x="130759" y="109881"/>
                  </a:cubicBezTo>
                  <a:cubicBezTo>
                    <a:pt x="114224" y="88544"/>
                    <a:pt x="96317" y="68352"/>
                    <a:pt x="80467" y="46634"/>
                  </a:cubicBezTo>
                  <a:cubicBezTo>
                    <a:pt x="76886" y="30480"/>
                    <a:pt x="86258" y="15316"/>
                    <a:pt x="89459" y="0"/>
                  </a:cubicBezTo>
                  <a:close/>
                </a:path>
              </a:pathLst>
            </a:custGeom>
            <a:grpFill/>
            <a:ln w="7620"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A6A5AE58-7BDE-417F-95A4-74A1A8796496}"/>
                </a:ext>
              </a:extLst>
            </p:cNvPr>
            <p:cNvSpPr/>
            <p:nvPr/>
          </p:nvSpPr>
          <p:spPr>
            <a:xfrm>
              <a:off x="7492822" y="4360849"/>
              <a:ext cx="345732" cy="302022"/>
            </a:xfrm>
            <a:custGeom>
              <a:avLst/>
              <a:gdLst>
                <a:gd name="connsiteX0" fmla="*/ 118034 w 345732"/>
                <a:gd name="connsiteY0" fmla="*/ 762 h 302022"/>
                <a:gd name="connsiteX1" fmla="*/ 155829 w 345732"/>
                <a:gd name="connsiteY1" fmla="*/ 0 h 302022"/>
                <a:gd name="connsiteX2" fmla="*/ 135255 w 345732"/>
                <a:gd name="connsiteY2" fmla="*/ 65227 h 302022"/>
                <a:gd name="connsiteX3" fmla="*/ 119329 w 345732"/>
                <a:gd name="connsiteY3" fmla="*/ 89154 h 302022"/>
                <a:gd name="connsiteX4" fmla="*/ 115214 w 345732"/>
                <a:gd name="connsiteY4" fmla="*/ 112548 h 302022"/>
                <a:gd name="connsiteX5" fmla="*/ 279044 w 345732"/>
                <a:gd name="connsiteY5" fmla="*/ 218237 h 302022"/>
                <a:gd name="connsiteX6" fmla="*/ 345262 w 345732"/>
                <a:gd name="connsiteY6" fmla="*/ 261671 h 302022"/>
                <a:gd name="connsiteX7" fmla="*/ 345110 w 345732"/>
                <a:gd name="connsiteY7" fmla="*/ 300838 h 302022"/>
                <a:gd name="connsiteX8" fmla="*/ 249402 w 345732"/>
                <a:gd name="connsiteY8" fmla="*/ 257251 h 302022"/>
                <a:gd name="connsiteX9" fmla="*/ 228981 w 345732"/>
                <a:gd name="connsiteY9" fmla="*/ 242392 h 302022"/>
                <a:gd name="connsiteX10" fmla="*/ 180365 w 345732"/>
                <a:gd name="connsiteY10" fmla="*/ 211531 h 302022"/>
                <a:gd name="connsiteX11" fmla="*/ 108890 w 345732"/>
                <a:gd name="connsiteY11" fmla="*/ 161620 h 302022"/>
                <a:gd name="connsiteX12" fmla="*/ 80467 w 345732"/>
                <a:gd name="connsiteY12" fmla="*/ 152933 h 302022"/>
                <a:gd name="connsiteX13" fmla="*/ 42139 w 345732"/>
                <a:gd name="connsiteY13" fmla="*/ 227534 h 302022"/>
                <a:gd name="connsiteX14" fmla="*/ 0 w 345732"/>
                <a:gd name="connsiteY14" fmla="*/ 221513 h 302022"/>
                <a:gd name="connsiteX15" fmla="*/ 2819 w 345732"/>
                <a:gd name="connsiteY15" fmla="*/ 195453 h 302022"/>
                <a:gd name="connsiteX16" fmla="*/ 20422 w 345732"/>
                <a:gd name="connsiteY16" fmla="*/ 174117 h 302022"/>
                <a:gd name="connsiteX17" fmla="*/ 118034 w 345732"/>
                <a:gd name="connsiteY17" fmla="*/ 762 h 30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732" h="302022">
                  <a:moveTo>
                    <a:pt x="118034" y="762"/>
                  </a:moveTo>
                  <a:cubicBezTo>
                    <a:pt x="130531" y="381"/>
                    <a:pt x="143180" y="76"/>
                    <a:pt x="155829" y="0"/>
                  </a:cubicBezTo>
                  <a:cubicBezTo>
                    <a:pt x="159563" y="24384"/>
                    <a:pt x="149733" y="46330"/>
                    <a:pt x="135255" y="65227"/>
                  </a:cubicBezTo>
                  <a:cubicBezTo>
                    <a:pt x="130150" y="73381"/>
                    <a:pt x="124892" y="81382"/>
                    <a:pt x="119329" y="89154"/>
                  </a:cubicBezTo>
                  <a:cubicBezTo>
                    <a:pt x="117653" y="96850"/>
                    <a:pt x="116358" y="104623"/>
                    <a:pt x="115214" y="112548"/>
                  </a:cubicBezTo>
                  <a:cubicBezTo>
                    <a:pt x="172745" y="142647"/>
                    <a:pt x="223799" y="183947"/>
                    <a:pt x="279044" y="218237"/>
                  </a:cubicBezTo>
                  <a:cubicBezTo>
                    <a:pt x="300152" y="234087"/>
                    <a:pt x="323393" y="246736"/>
                    <a:pt x="345262" y="261671"/>
                  </a:cubicBezTo>
                  <a:cubicBezTo>
                    <a:pt x="345948" y="274625"/>
                    <a:pt x="345872" y="287731"/>
                    <a:pt x="345110" y="300838"/>
                  </a:cubicBezTo>
                  <a:cubicBezTo>
                    <a:pt x="305333" y="308915"/>
                    <a:pt x="281102" y="273634"/>
                    <a:pt x="249402" y="257251"/>
                  </a:cubicBezTo>
                  <a:cubicBezTo>
                    <a:pt x="243154" y="251460"/>
                    <a:pt x="236144" y="246659"/>
                    <a:pt x="228981" y="242392"/>
                  </a:cubicBezTo>
                  <a:cubicBezTo>
                    <a:pt x="212674" y="232182"/>
                    <a:pt x="196520" y="221819"/>
                    <a:pt x="180365" y="211531"/>
                  </a:cubicBezTo>
                  <a:cubicBezTo>
                    <a:pt x="157810" y="193091"/>
                    <a:pt x="131674" y="179756"/>
                    <a:pt x="108890" y="161620"/>
                  </a:cubicBezTo>
                  <a:cubicBezTo>
                    <a:pt x="101194" y="154000"/>
                    <a:pt x="90373" y="154153"/>
                    <a:pt x="80467" y="152933"/>
                  </a:cubicBezTo>
                  <a:cubicBezTo>
                    <a:pt x="71704" y="179756"/>
                    <a:pt x="52730" y="201473"/>
                    <a:pt x="42139" y="227534"/>
                  </a:cubicBezTo>
                  <a:cubicBezTo>
                    <a:pt x="28194" y="236830"/>
                    <a:pt x="12116" y="230048"/>
                    <a:pt x="0" y="221513"/>
                  </a:cubicBezTo>
                  <a:cubicBezTo>
                    <a:pt x="762" y="214960"/>
                    <a:pt x="2134" y="201930"/>
                    <a:pt x="2819" y="195453"/>
                  </a:cubicBezTo>
                  <a:cubicBezTo>
                    <a:pt x="11354" y="190729"/>
                    <a:pt x="16459" y="182575"/>
                    <a:pt x="20422" y="174117"/>
                  </a:cubicBezTo>
                  <a:cubicBezTo>
                    <a:pt x="50673" y="115062"/>
                    <a:pt x="90373" y="61189"/>
                    <a:pt x="118034" y="762"/>
                  </a:cubicBezTo>
                  <a:close/>
                </a:path>
              </a:pathLst>
            </a:custGeom>
            <a:grpFill/>
            <a:ln w="762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A0C41A36-31F1-4EF4-AC03-8F59B8C353E7}"/>
                </a:ext>
              </a:extLst>
            </p:cNvPr>
            <p:cNvSpPr/>
            <p:nvPr/>
          </p:nvSpPr>
          <p:spPr>
            <a:xfrm>
              <a:off x="4261078" y="4419665"/>
              <a:ext cx="330181" cy="332944"/>
            </a:xfrm>
            <a:custGeom>
              <a:avLst/>
              <a:gdLst>
                <a:gd name="connsiteX0" fmla="*/ 109601 w 330181"/>
                <a:gd name="connsiteY0" fmla="*/ 12508 h 332944"/>
                <a:gd name="connsiteX1" fmla="*/ 257886 w 330181"/>
                <a:gd name="connsiteY1" fmla="*/ 13041 h 332944"/>
                <a:gd name="connsiteX2" fmla="*/ 325476 w 330181"/>
                <a:gd name="connsiteY2" fmla="*/ 107148 h 332944"/>
                <a:gd name="connsiteX3" fmla="*/ 328600 w 330181"/>
                <a:gd name="connsiteY3" fmla="*/ 190663 h 332944"/>
                <a:gd name="connsiteX4" fmla="*/ 319304 w 330181"/>
                <a:gd name="connsiteY4" fmla="*/ 213218 h 332944"/>
                <a:gd name="connsiteX5" fmla="*/ 306121 w 330181"/>
                <a:gd name="connsiteY5" fmla="*/ 238745 h 332944"/>
                <a:gd name="connsiteX6" fmla="*/ 225654 w 330181"/>
                <a:gd name="connsiteY6" fmla="*/ 310907 h 332944"/>
                <a:gd name="connsiteX7" fmla="*/ 204546 w 330181"/>
                <a:gd name="connsiteY7" fmla="*/ 321422 h 332944"/>
                <a:gd name="connsiteX8" fmla="*/ 174066 w 330181"/>
                <a:gd name="connsiteY8" fmla="*/ 330414 h 332944"/>
                <a:gd name="connsiteX9" fmla="*/ 104267 w 330181"/>
                <a:gd name="connsiteY9" fmla="*/ 331785 h 332944"/>
                <a:gd name="connsiteX10" fmla="*/ 19228 w 330181"/>
                <a:gd name="connsiteY10" fmla="*/ 259776 h 332944"/>
                <a:gd name="connsiteX11" fmla="*/ 3454 w 330181"/>
                <a:gd name="connsiteY11" fmla="*/ 128331 h 332944"/>
                <a:gd name="connsiteX12" fmla="*/ 42012 w 330181"/>
                <a:gd name="connsiteY12" fmla="*/ 66762 h 332944"/>
                <a:gd name="connsiteX13" fmla="*/ 93066 w 330181"/>
                <a:gd name="connsiteY13" fmla="*/ 24013 h 332944"/>
                <a:gd name="connsiteX14" fmla="*/ 94590 w 330181"/>
                <a:gd name="connsiteY14" fmla="*/ 17537 h 332944"/>
                <a:gd name="connsiteX15" fmla="*/ 108610 w 330181"/>
                <a:gd name="connsiteY15" fmla="*/ 20280 h 332944"/>
                <a:gd name="connsiteX16" fmla="*/ 109601 w 330181"/>
                <a:gd name="connsiteY16" fmla="*/ 12508 h 332944"/>
                <a:gd name="connsiteX17" fmla="*/ 40793 w 330181"/>
                <a:gd name="connsiteY17" fmla="*/ 151191 h 332944"/>
                <a:gd name="connsiteX18" fmla="*/ 50622 w 330181"/>
                <a:gd name="connsiteY18" fmla="*/ 232040 h 332944"/>
                <a:gd name="connsiteX19" fmla="*/ 105258 w 330181"/>
                <a:gd name="connsiteY19" fmla="*/ 285380 h 332944"/>
                <a:gd name="connsiteX20" fmla="*/ 158521 w 330181"/>
                <a:gd name="connsiteY20" fmla="*/ 285304 h 332944"/>
                <a:gd name="connsiteX21" fmla="*/ 203099 w 330181"/>
                <a:gd name="connsiteY21" fmla="*/ 267473 h 332944"/>
                <a:gd name="connsiteX22" fmla="*/ 267564 w 330181"/>
                <a:gd name="connsiteY22" fmla="*/ 211085 h 332944"/>
                <a:gd name="connsiteX23" fmla="*/ 291871 w 330181"/>
                <a:gd name="connsiteY23" fmla="*/ 142123 h 332944"/>
                <a:gd name="connsiteX24" fmla="*/ 285166 w 330181"/>
                <a:gd name="connsiteY24" fmla="*/ 141743 h 332944"/>
                <a:gd name="connsiteX25" fmla="*/ 181077 w 330181"/>
                <a:gd name="connsiteY25" fmla="*/ 42149 h 332944"/>
                <a:gd name="connsiteX26" fmla="*/ 40793 w 330181"/>
                <a:gd name="connsiteY26" fmla="*/ 151191 h 33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0181" h="332944">
                  <a:moveTo>
                    <a:pt x="109601" y="12508"/>
                  </a:moveTo>
                  <a:cubicBezTo>
                    <a:pt x="157226" y="-1056"/>
                    <a:pt x="211404" y="-7228"/>
                    <a:pt x="257886" y="13041"/>
                  </a:cubicBezTo>
                  <a:cubicBezTo>
                    <a:pt x="289281" y="37044"/>
                    <a:pt x="312903" y="69581"/>
                    <a:pt x="325476" y="107148"/>
                  </a:cubicBezTo>
                  <a:cubicBezTo>
                    <a:pt x="332867" y="134428"/>
                    <a:pt x="329590" y="162774"/>
                    <a:pt x="328600" y="190663"/>
                  </a:cubicBezTo>
                  <a:cubicBezTo>
                    <a:pt x="325552" y="198131"/>
                    <a:pt x="322428" y="205674"/>
                    <a:pt x="319304" y="213218"/>
                  </a:cubicBezTo>
                  <a:cubicBezTo>
                    <a:pt x="310312" y="218857"/>
                    <a:pt x="308102" y="228992"/>
                    <a:pt x="306121" y="238745"/>
                  </a:cubicBezTo>
                  <a:cubicBezTo>
                    <a:pt x="281280" y="264577"/>
                    <a:pt x="259410" y="295971"/>
                    <a:pt x="225654" y="310907"/>
                  </a:cubicBezTo>
                  <a:cubicBezTo>
                    <a:pt x="218567" y="314336"/>
                    <a:pt x="211480" y="317841"/>
                    <a:pt x="204546" y="321422"/>
                  </a:cubicBezTo>
                  <a:cubicBezTo>
                    <a:pt x="194335" y="324242"/>
                    <a:pt x="184125" y="327061"/>
                    <a:pt x="174066" y="330414"/>
                  </a:cubicBezTo>
                  <a:cubicBezTo>
                    <a:pt x="150901" y="333767"/>
                    <a:pt x="127508" y="333309"/>
                    <a:pt x="104267" y="331785"/>
                  </a:cubicBezTo>
                  <a:cubicBezTo>
                    <a:pt x="68148" y="318831"/>
                    <a:pt x="39116" y="292085"/>
                    <a:pt x="19228" y="259776"/>
                  </a:cubicBezTo>
                  <a:cubicBezTo>
                    <a:pt x="-4546" y="220153"/>
                    <a:pt x="-1499" y="172451"/>
                    <a:pt x="3454" y="128331"/>
                  </a:cubicBezTo>
                  <a:cubicBezTo>
                    <a:pt x="10998" y="104938"/>
                    <a:pt x="26848" y="85583"/>
                    <a:pt x="42012" y="66762"/>
                  </a:cubicBezTo>
                  <a:cubicBezTo>
                    <a:pt x="58623" y="51979"/>
                    <a:pt x="74092" y="35901"/>
                    <a:pt x="93066" y="24013"/>
                  </a:cubicBezTo>
                  <a:lnTo>
                    <a:pt x="94590" y="17537"/>
                  </a:lnTo>
                  <a:cubicBezTo>
                    <a:pt x="98095" y="18223"/>
                    <a:pt x="105105" y="19594"/>
                    <a:pt x="108610" y="20280"/>
                  </a:cubicBezTo>
                  <a:lnTo>
                    <a:pt x="109601" y="12508"/>
                  </a:lnTo>
                  <a:moveTo>
                    <a:pt x="40793" y="151191"/>
                  </a:moveTo>
                  <a:cubicBezTo>
                    <a:pt x="39802" y="178318"/>
                    <a:pt x="35992" y="207503"/>
                    <a:pt x="50622" y="232040"/>
                  </a:cubicBezTo>
                  <a:cubicBezTo>
                    <a:pt x="61214" y="256423"/>
                    <a:pt x="84455" y="270597"/>
                    <a:pt x="105258" y="285380"/>
                  </a:cubicBezTo>
                  <a:cubicBezTo>
                    <a:pt x="123012" y="285989"/>
                    <a:pt x="140767" y="286142"/>
                    <a:pt x="158521" y="285304"/>
                  </a:cubicBezTo>
                  <a:cubicBezTo>
                    <a:pt x="173152" y="278750"/>
                    <a:pt x="188468" y="274026"/>
                    <a:pt x="203099" y="267473"/>
                  </a:cubicBezTo>
                  <a:cubicBezTo>
                    <a:pt x="229083" y="254443"/>
                    <a:pt x="247599" y="231430"/>
                    <a:pt x="267564" y="211085"/>
                  </a:cubicBezTo>
                  <a:cubicBezTo>
                    <a:pt x="278689" y="189291"/>
                    <a:pt x="284937" y="165517"/>
                    <a:pt x="291871" y="142123"/>
                  </a:cubicBezTo>
                  <a:lnTo>
                    <a:pt x="285166" y="141743"/>
                  </a:lnTo>
                  <a:cubicBezTo>
                    <a:pt x="284937" y="87564"/>
                    <a:pt x="234569" y="40778"/>
                    <a:pt x="181077" y="42149"/>
                  </a:cubicBezTo>
                  <a:cubicBezTo>
                    <a:pt x="120269" y="52894"/>
                    <a:pt x="66319" y="94804"/>
                    <a:pt x="40793" y="151191"/>
                  </a:cubicBezTo>
                  <a:close/>
                </a:path>
              </a:pathLst>
            </a:custGeom>
            <a:grpFill/>
            <a:ln w="762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01B63A24-8CD2-4BFB-B80E-A4AC667ED09A}"/>
                </a:ext>
              </a:extLst>
            </p:cNvPr>
            <p:cNvSpPr/>
            <p:nvPr/>
          </p:nvSpPr>
          <p:spPr>
            <a:xfrm>
              <a:off x="5892295" y="4650866"/>
              <a:ext cx="72413" cy="93898"/>
            </a:xfrm>
            <a:custGeom>
              <a:avLst/>
              <a:gdLst>
                <a:gd name="connsiteX0" fmla="*/ 27987 w 72413"/>
                <a:gd name="connsiteY0" fmla="*/ 762 h 93898"/>
                <a:gd name="connsiteX1" fmla="*/ 61439 w 72413"/>
                <a:gd name="connsiteY1" fmla="*/ 0 h 93898"/>
                <a:gd name="connsiteX2" fmla="*/ 69821 w 72413"/>
                <a:gd name="connsiteY2" fmla="*/ 72847 h 93898"/>
                <a:gd name="connsiteX3" fmla="*/ 51381 w 72413"/>
                <a:gd name="connsiteY3" fmla="*/ 92431 h 93898"/>
                <a:gd name="connsiteX4" fmla="*/ 1851 w 72413"/>
                <a:gd name="connsiteY4" fmla="*/ 83744 h 93898"/>
                <a:gd name="connsiteX5" fmla="*/ 3832 w 72413"/>
                <a:gd name="connsiteY5" fmla="*/ 21031 h 93898"/>
                <a:gd name="connsiteX6" fmla="*/ 27987 w 72413"/>
                <a:gd name="connsiteY6" fmla="*/ 762 h 9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3" h="93898">
                  <a:moveTo>
                    <a:pt x="27987" y="762"/>
                  </a:moveTo>
                  <a:cubicBezTo>
                    <a:pt x="39113" y="533"/>
                    <a:pt x="50238" y="229"/>
                    <a:pt x="61439" y="0"/>
                  </a:cubicBezTo>
                  <a:cubicBezTo>
                    <a:pt x="75079" y="22022"/>
                    <a:pt x="73555" y="48158"/>
                    <a:pt x="69821" y="72847"/>
                  </a:cubicBezTo>
                  <a:cubicBezTo>
                    <a:pt x="63497" y="79248"/>
                    <a:pt x="57400" y="85801"/>
                    <a:pt x="51381" y="92431"/>
                  </a:cubicBezTo>
                  <a:cubicBezTo>
                    <a:pt x="34998" y="90831"/>
                    <a:pt x="12214" y="100813"/>
                    <a:pt x="1851" y="83744"/>
                  </a:cubicBezTo>
                  <a:cubicBezTo>
                    <a:pt x="-435" y="62941"/>
                    <a:pt x="-1426" y="41377"/>
                    <a:pt x="3832" y="21031"/>
                  </a:cubicBezTo>
                  <a:cubicBezTo>
                    <a:pt x="10842" y="13030"/>
                    <a:pt x="19682" y="7163"/>
                    <a:pt x="27987" y="762"/>
                  </a:cubicBezTo>
                  <a:close/>
                </a:path>
              </a:pathLst>
            </a:custGeom>
            <a:grpFill/>
            <a:ln w="762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D06C7412-D22F-497B-BB00-C20B913E13AA}"/>
                </a:ext>
              </a:extLst>
            </p:cNvPr>
            <p:cNvSpPr/>
            <p:nvPr/>
          </p:nvSpPr>
          <p:spPr>
            <a:xfrm>
              <a:off x="7408240" y="4651041"/>
              <a:ext cx="270357" cy="253266"/>
            </a:xfrm>
            <a:custGeom>
              <a:avLst/>
              <a:gdLst>
                <a:gd name="connsiteX0" fmla="*/ 0 w 270357"/>
                <a:gd name="connsiteY0" fmla="*/ 18951 h 253266"/>
                <a:gd name="connsiteX1" fmla="*/ 35966 w 270357"/>
                <a:gd name="connsiteY1" fmla="*/ 206 h 253266"/>
                <a:gd name="connsiteX2" fmla="*/ 104775 w 270357"/>
                <a:gd name="connsiteY2" fmla="*/ 65357 h 253266"/>
                <a:gd name="connsiteX3" fmla="*/ 270357 w 270357"/>
                <a:gd name="connsiteY3" fmla="*/ 209832 h 253266"/>
                <a:gd name="connsiteX4" fmla="*/ 270205 w 270357"/>
                <a:gd name="connsiteY4" fmla="*/ 244198 h 253266"/>
                <a:gd name="connsiteX5" fmla="*/ 260680 w 270357"/>
                <a:gd name="connsiteY5" fmla="*/ 244122 h 253266"/>
                <a:gd name="connsiteX6" fmla="*/ 260528 w 270357"/>
                <a:gd name="connsiteY6" fmla="*/ 253266 h 253266"/>
                <a:gd name="connsiteX7" fmla="*/ 241249 w 270357"/>
                <a:gd name="connsiteY7" fmla="*/ 252733 h 253266"/>
                <a:gd name="connsiteX8" fmla="*/ 108509 w 270357"/>
                <a:gd name="connsiteY8" fmla="*/ 130584 h 253266"/>
                <a:gd name="connsiteX9" fmla="*/ 15392 w 270357"/>
                <a:gd name="connsiteY9" fmla="*/ 49279 h 253266"/>
                <a:gd name="connsiteX10" fmla="*/ 0 w 270357"/>
                <a:gd name="connsiteY10" fmla="*/ 18951 h 25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357" h="253266">
                  <a:moveTo>
                    <a:pt x="0" y="18951"/>
                  </a:moveTo>
                  <a:cubicBezTo>
                    <a:pt x="10134" y="9045"/>
                    <a:pt x="20422" y="-1623"/>
                    <a:pt x="35966" y="206"/>
                  </a:cubicBezTo>
                  <a:cubicBezTo>
                    <a:pt x="54178" y="26571"/>
                    <a:pt x="82753" y="42649"/>
                    <a:pt x="104775" y="65357"/>
                  </a:cubicBezTo>
                  <a:cubicBezTo>
                    <a:pt x="160629" y="112830"/>
                    <a:pt x="212979" y="164265"/>
                    <a:pt x="270357" y="209832"/>
                  </a:cubicBezTo>
                  <a:cubicBezTo>
                    <a:pt x="270357" y="221186"/>
                    <a:pt x="270281" y="232692"/>
                    <a:pt x="270205" y="244198"/>
                  </a:cubicBezTo>
                  <a:lnTo>
                    <a:pt x="260680" y="244122"/>
                  </a:lnTo>
                  <a:lnTo>
                    <a:pt x="260528" y="253266"/>
                  </a:lnTo>
                  <a:cubicBezTo>
                    <a:pt x="255651" y="253114"/>
                    <a:pt x="246050" y="252885"/>
                    <a:pt x="241249" y="252733"/>
                  </a:cubicBezTo>
                  <a:cubicBezTo>
                    <a:pt x="201625" y="207394"/>
                    <a:pt x="150952" y="173256"/>
                    <a:pt x="108509" y="130584"/>
                  </a:cubicBezTo>
                  <a:cubicBezTo>
                    <a:pt x="75286" y="105896"/>
                    <a:pt x="47701" y="74959"/>
                    <a:pt x="15392" y="49279"/>
                  </a:cubicBezTo>
                  <a:cubicBezTo>
                    <a:pt x="4419" y="42802"/>
                    <a:pt x="838" y="30762"/>
                    <a:pt x="0" y="18951"/>
                  </a:cubicBezTo>
                  <a:close/>
                </a:path>
              </a:pathLst>
            </a:custGeom>
            <a:grpFill/>
            <a:ln w="762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9BDF1298-27F6-4F41-A9C9-723EB2B2989B}"/>
                </a:ext>
              </a:extLst>
            </p:cNvPr>
            <p:cNvSpPr/>
            <p:nvPr/>
          </p:nvSpPr>
          <p:spPr>
            <a:xfrm>
              <a:off x="4461357" y="4695323"/>
              <a:ext cx="396773" cy="425226"/>
            </a:xfrm>
            <a:custGeom>
              <a:avLst/>
              <a:gdLst>
                <a:gd name="connsiteX0" fmla="*/ 224409 w 396773"/>
                <a:gd name="connsiteY0" fmla="*/ 121 h 425226"/>
                <a:gd name="connsiteX1" fmla="*/ 259004 w 396773"/>
                <a:gd name="connsiteY1" fmla="*/ 37688 h 425226"/>
                <a:gd name="connsiteX2" fmla="*/ 174955 w 396773"/>
                <a:gd name="connsiteY2" fmla="*/ 124403 h 425226"/>
                <a:gd name="connsiteX3" fmla="*/ 175869 w 396773"/>
                <a:gd name="connsiteY3" fmla="*/ 143529 h 425226"/>
                <a:gd name="connsiteX4" fmla="*/ 262890 w 396773"/>
                <a:gd name="connsiteY4" fmla="*/ 239998 h 425226"/>
                <a:gd name="connsiteX5" fmla="*/ 286283 w 396773"/>
                <a:gd name="connsiteY5" fmla="*/ 239313 h 425226"/>
                <a:gd name="connsiteX6" fmla="*/ 362636 w 396773"/>
                <a:gd name="connsiteY6" fmla="*/ 153664 h 425226"/>
                <a:gd name="connsiteX7" fmla="*/ 396773 w 396773"/>
                <a:gd name="connsiteY7" fmla="*/ 164256 h 425226"/>
                <a:gd name="connsiteX8" fmla="*/ 396621 w 396773"/>
                <a:gd name="connsiteY8" fmla="*/ 196793 h 425226"/>
                <a:gd name="connsiteX9" fmla="*/ 258318 w 396773"/>
                <a:gd name="connsiteY9" fmla="*/ 336773 h 425226"/>
                <a:gd name="connsiteX10" fmla="*/ 173583 w 396773"/>
                <a:gd name="connsiteY10" fmla="*/ 424936 h 425226"/>
                <a:gd name="connsiteX11" fmla="*/ 142189 w 396773"/>
                <a:gd name="connsiteY11" fmla="*/ 385236 h 425226"/>
                <a:gd name="connsiteX12" fmla="*/ 237744 w 396773"/>
                <a:gd name="connsiteY12" fmla="*/ 290138 h 425226"/>
                <a:gd name="connsiteX13" fmla="*/ 234010 w 396773"/>
                <a:gd name="connsiteY13" fmla="*/ 270783 h 425226"/>
                <a:gd name="connsiteX14" fmla="*/ 141198 w 396773"/>
                <a:gd name="connsiteY14" fmla="*/ 170428 h 425226"/>
                <a:gd name="connsiteX15" fmla="*/ 125730 w 396773"/>
                <a:gd name="connsiteY15" fmla="*/ 170657 h 425226"/>
                <a:gd name="connsiteX16" fmla="*/ 71094 w 396773"/>
                <a:gd name="connsiteY16" fmla="*/ 232988 h 425226"/>
                <a:gd name="connsiteX17" fmla="*/ 35128 w 396773"/>
                <a:gd name="connsiteY17" fmla="*/ 269031 h 425226"/>
                <a:gd name="connsiteX18" fmla="*/ 686 w 396773"/>
                <a:gd name="connsiteY18" fmla="*/ 234741 h 425226"/>
                <a:gd name="connsiteX19" fmla="*/ 43815 w 396773"/>
                <a:gd name="connsiteY19" fmla="*/ 190697 h 425226"/>
                <a:gd name="connsiteX20" fmla="*/ 133426 w 396773"/>
                <a:gd name="connsiteY20" fmla="*/ 97733 h 425226"/>
                <a:gd name="connsiteX21" fmla="*/ 224409 w 396773"/>
                <a:gd name="connsiteY21" fmla="*/ 121 h 42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6773" h="425226">
                  <a:moveTo>
                    <a:pt x="224409" y="121"/>
                  </a:moveTo>
                  <a:cubicBezTo>
                    <a:pt x="244526" y="-1632"/>
                    <a:pt x="267081" y="15894"/>
                    <a:pt x="259004" y="37688"/>
                  </a:cubicBezTo>
                  <a:cubicBezTo>
                    <a:pt x="230581" y="66186"/>
                    <a:pt x="204368" y="96895"/>
                    <a:pt x="174955" y="124403"/>
                  </a:cubicBezTo>
                  <a:cubicBezTo>
                    <a:pt x="175260" y="130728"/>
                    <a:pt x="175488" y="137052"/>
                    <a:pt x="175869" y="143529"/>
                  </a:cubicBezTo>
                  <a:cubicBezTo>
                    <a:pt x="208940" y="171418"/>
                    <a:pt x="234620" y="207309"/>
                    <a:pt x="262890" y="239998"/>
                  </a:cubicBezTo>
                  <a:cubicBezTo>
                    <a:pt x="268757" y="239846"/>
                    <a:pt x="280416" y="239465"/>
                    <a:pt x="286283" y="239313"/>
                  </a:cubicBezTo>
                  <a:cubicBezTo>
                    <a:pt x="307695" y="207233"/>
                    <a:pt x="340842" y="185439"/>
                    <a:pt x="362636" y="153664"/>
                  </a:cubicBezTo>
                  <a:cubicBezTo>
                    <a:pt x="374447" y="155493"/>
                    <a:pt x="385800" y="159455"/>
                    <a:pt x="396773" y="164256"/>
                  </a:cubicBezTo>
                  <a:cubicBezTo>
                    <a:pt x="396773" y="175000"/>
                    <a:pt x="396697" y="185897"/>
                    <a:pt x="396621" y="196793"/>
                  </a:cubicBezTo>
                  <a:cubicBezTo>
                    <a:pt x="346253" y="239008"/>
                    <a:pt x="302666" y="288538"/>
                    <a:pt x="258318" y="336773"/>
                  </a:cubicBezTo>
                  <a:cubicBezTo>
                    <a:pt x="228066" y="364128"/>
                    <a:pt x="200406" y="394227"/>
                    <a:pt x="173583" y="424936"/>
                  </a:cubicBezTo>
                  <a:cubicBezTo>
                    <a:pt x="148437" y="427984"/>
                    <a:pt x="139446" y="406496"/>
                    <a:pt x="142189" y="385236"/>
                  </a:cubicBezTo>
                  <a:cubicBezTo>
                    <a:pt x="176327" y="355823"/>
                    <a:pt x="202235" y="318027"/>
                    <a:pt x="237744" y="290138"/>
                  </a:cubicBezTo>
                  <a:cubicBezTo>
                    <a:pt x="236753" y="283585"/>
                    <a:pt x="235534" y="277108"/>
                    <a:pt x="234010" y="270783"/>
                  </a:cubicBezTo>
                  <a:cubicBezTo>
                    <a:pt x="203454" y="237027"/>
                    <a:pt x="170231" y="205556"/>
                    <a:pt x="141198" y="170428"/>
                  </a:cubicBezTo>
                  <a:cubicBezTo>
                    <a:pt x="136017" y="170428"/>
                    <a:pt x="130835" y="170428"/>
                    <a:pt x="125730" y="170657"/>
                  </a:cubicBezTo>
                  <a:cubicBezTo>
                    <a:pt x="110871" y="194202"/>
                    <a:pt x="88392" y="211347"/>
                    <a:pt x="71094" y="232988"/>
                  </a:cubicBezTo>
                  <a:cubicBezTo>
                    <a:pt x="59969" y="245713"/>
                    <a:pt x="49682" y="259887"/>
                    <a:pt x="35128" y="269031"/>
                  </a:cubicBezTo>
                  <a:cubicBezTo>
                    <a:pt x="15849" y="275584"/>
                    <a:pt x="-3963" y="253181"/>
                    <a:pt x="686" y="234741"/>
                  </a:cubicBezTo>
                  <a:cubicBezTo>
                    <a:pt x="12801" y="217977"/>
                    <a:pt x="28803" y="204642"/>
                    <a:pt x="43815" y="190697"/>
                  </a:cubicBezTo>
                  <a:cubicBezTo>
                    <a:pt x="76809" y="162808"/>
                    <a:pt x="101955" y="127223"/>
                    <a:pt x="133426" y="97733"/>
                  </a:cubicBezTo>
                  <a:cubicBezTo>
                    <a:pt x="163754" y="65272"/>
                    <a:pt x="199644" y="37383"/>
                    <a:pt x="224409" y="121"/>
                  </a:cubicBezTo>
                  <a:close/>
                </a:path>
              </a:pathLst>
            </a:custGeom>
            <a:grpFill/>
            <a:ln w="7620"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76870AB3-48C2-4F4B-A049-77FBC8B92734}"/>
                </a:ext>
              </a:extLst>
            </p:cNvPr>
            <p:cNvSpPr/>
            <p:nvPr/>
          </p:nvSpPr>
          <p:spPr>
            <a:xfrm>
              <a:off x="7211897" y="4810374"/>
              <a:ext cx="321563" cy="345088"/>
            </a:xfrm>
            <a:custGeom>
              <a:avLst/>
              <a:gdLst>
                <a:gd name="connsiteX0" fmla="*/ 80595 w 321563"/>
                <a:gd name="connsiteY0" fmla="*/ 2493 h 345088"/>
                <a:gd name="connsiteX1" fmla="*/ 157252 w 321563"/>
                <a:gd name="connsiteY1" fmla="*/ 1960 h 345088"/>
                <a:gd name="connsiteX2" fmla="*/ 194971 w 321563"/>
                <a:gd name="connsiteY2" fmla="*/ 20172 h 345088"/>
                <a:gd name="connsiteX3" fmla="*/ 193294 w 321563"/>
                <a:gd name="connsiteY3" fmla="*/ 59796 h 345088"/>
                <a:gd name="connsiteX4" fmla="*/ 182626 w 321563"/>
                <a:gd name="connsiteY4" fmla="*/ 22687 h 345088"/>
                <a:gd name="connsiteX5" fmla="*/ 183769 w 321563"/>
                <a:gd name="connsiteY5" fmla="*/ 62692 h 345088"/>
                <a:gd name="connsiteX6" fmla="*/ 157557 w 321563"/>
                <a:gd name="connsiteY6" fmla="*/ 62311 h 345088"/>
                <a:gd name="connsiteX7" fmla="*/ 125400 w 321563"/>
                <a:gd name="connsiteY7" fmla="*/ 42194 h 345088"/>
                <a:gd name="connsiteX8" fmla="*/ 40056 w 321563"/>
                <a:gd name="connsiteY8" fmla="*/ 121061 h 345088"/>
                <a:gd name="connsiteX9" fmla="*/ 72670 w 321563"/>
                <a:gd name="connsiteY9" fmla="*/ 175620 h 345088"/>
                <a:gd name="connsiteX10" fmla="*/ 88291 w 321563"/>
                <a:gd name="connsiteY10" fmla="*/ 176229 h 345088"/>
                <a:gd name="connsiteX11" fmla="*/ 186741 w 321563"/>
                <a:gd name="connsiteY11" fmla="*/ 118318 h 345088"/>
                <a:gd name="connsiteX12" fmla="*/ 210287 w 321563"/>
                <a:gd name="connsiteY12" fmla="*/ 108412 h 345088"/>
                <a:gd name="connsiteX13" fmla="*/ 221183 w 321563"/>
                <a:gd name="connsiteY13" fmla="*/ 109554 h 345088"/>
                <a:gd name="connsiteX14" fmla="*/ 221641 w 321563"/>
                <a:gd name="connsiteY14" fmla="*/ 101020 h 345088"/>
                <a:gd name="connsiteX15" fmla="*/ 251511 w 321563"/>
                <a:gd name="connsiteY15" fmla="*/ 100944 h 345088"/>
                <a:gd name="connsiteX16" fmla="*/ 252502 w 321563"/>
                <a:gd name="connsiteY16" fmla="*/ 106507 h 345088"/>
                <a:gd name="connsiteX17" fmla="*/ 312090 w 321563"/>
                <a:gd name="connsiteY17" fmla="*/ 250220 h 345088"/>
                <a:gd name="connsiteX18" fmla="*/ 214859 w 321563"/>
                <a:gd name="connsiteY18" fmla="*/ 339298 h 345088"/>
                <a:gd name="connsiteX19" fmla="*/ 213563 w 321563"/>
                <a:gd name="connsiteY19" fmla="*/ 345089 h 345088"/>
                <a:gd name="connsiteX20" fmla="*/ 157633 w 321563"/>
                <a:gd name="connsiteY20" fmla="*/ 342041 h 345088"/>
                <a:gd name="connsiteX21" fmla="*/ 114656 w 321563"/>
                <a:gd name="connsiteY21" fmla="*/ 318190 h 345088"/>
                <a:gd name="connsiteX22" fmla="*/ 114503 w 321563"/>
                <a:gd name="connsiteY22" fmla="*/ 283214 h 345088"/>
                <a:gd name="connsiteX23" fmla="*/ 168682 w 321563"/>
                <a:gd name="connsiteY23" fmla="*/ 298607 h 345088"/>
                <a:gd name="connsiteX24" fmla="*/ 212268 w 321563"/>
                <a:gd name="connsiteY24" fmla="*/ 297997 h 345088"/>
                <a:gd name="connsiteX25" fmla="*/ 281763 w 321563"/>
                <a:gd name="connsiteY25" fmla="*/ 228579 h 345088"/>
                <a:gd name="connsiteX26" fmla="*/ 229032 w 321563"/>
                <a:gd name="connsiteY26" fmla="*/ 150703 h 345088"/>
                <a:gd name="connsiteX27" fmla="*/ 228651 w 321563"/>
                <a:gd name="connsiteY27" fmla="*/ 159542 h 345088"/>
                <a:gd name="connsiteX28" fmla="*/ 110922 w 321563"/>
                <a:gd name="connsiteY28" fmla="*/ 219054 h 345088"/>
                <a:gd name="connsiteX29" fmla="*/ 57582 w 321563"/>
                <a:gd name="connsiteY29" fmla="*/ 218368 h 345088"/>
                <a:gd name="connsiteX30" fmla="*/ 8890 w 321563"/>
                <a:gd name="connsiteY30" fmla="*/ 165943 h 345088"/>
                <a:gd name="connsiteX31" fmla="*/ 8357 w 321563"/>
                <a:gd name="connsiteY31" fmla="*/ 80294 h 345088"/>
                <a:gd name="connsiteX32" fmla="*/ 80595 w 321563"/>
                <a:gd name="connsiteY32" fmla="*/ 2493 h 34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1563" h="345088">
                  <a:moveTo>
                    <a:pt x="80595" y="2493"/>
                  </a:moveTo>
                  <a:cubicBezTo>
                    <a:pt x="106045" y="-326"/>
                    <a:pt x="131725" y="-1088"/>
                    <a:pt x="157252" y="1960"/>
                  </a:cubicBezTo>
                  <a:cubicBezTo>
                    <a:pt x="168301" y="11104"/>
                    <a:pt x="183693" y="11942"/>
                    <a:pt x="194971" y="20172"/>
                  </a:cubicBezTo>
                  <a:cubicBezTo>
                    <a:pt x="198019" y="33279"/>
                    <a:pt x="195657" y="46689"/>
                    <a:pt x="193294" y="59796"/>
                  </a:cubicBezTo>
                  <a:cubicBezTo>
                    <a:pt x="188341" y="49280"/>
                    <a:pt x="197333" y="21543"/>
                    <a:pt x="182626" y="22687"/>
                  </a:cubicBezTo>
                  <a:cubicBezTo>
                    <a:pt x="183008" y="35945"/>
                    <a:pt x="184227" y="49280"/>
                    <a:pt x="183769" y="62692"/>
                  </a:cubicBezTo>
                  <a:cubicBezTo>
                    <a:pt x="177216" y="62615"/>
                    <a:pt x="164110" y="62463"/>
                    <a:pt x="157557" y="62311"/>
                  </a:cubicBezTo>
                  <a:cubicBezTo>
                    <a:pt x="149479" y="51643"/>
                    <a:pt x="137135" y="47071"/>
                    <a:pt x="125400" y="42194"/>
                  </a:cubicBezTo>
                  <a:cubicBezTo>
                    <a:pt x="83414" y="46766"/>
                    <a:pt x="49886" y="80979"/>
                    <a:pt x="40056" y="121061"/>
                  </a:cubicBezTo>
                  <a:cubicBezTo>
                    <a:pt x="41428" y="143616"/>
                    <a:pt x="57963" y="160075"/>
                    <a:pt x="72670" y="175620"/>
                  </a:cubicBezTo>
                  <a:cubicBezTo>
                    <a:pt x="76556" y="175772"/>
                    <a:pt x="84329" y="176077"/>
                    <a:pt x="88291" y="176229"/>
                  </a:cubicBezTo>
                  <a:cubicBezTo>
                    <a:pt x="121971" y="158475"/>
                    <a:pt x="153975" y="137672"/>
                    <a:pt x="186741" y="118318"/>
                  </a:cubicBezTo>
                  <a:cubicBezTo>
                    <a:pt x="194819" y="115651"/>
                    <a:pt x="202667" y="112374"/>
                    <a:pt x="210287" y="108412"/>
                  </a:cubicBezTo>
                  <a:cubicBezTo>
                    <a:pt x="213030" y="108716"/>
                    <a:pt x="218440" y="109326"/>
                    <a:pt x="221183" y="109554"/>
                  </a:cubicBezTo>
                  <a:lnTo>
                    <a:pt x="221641" y="101020"/>
                  </a:lnTo>
                  <a:cubicBezTo>
                    <a:pt x="229109" y="101020"/>
                    <a:pt x="244043" y="100944"/>
                    <a:pt x="251511" y="100944"/>
                  </a:cubicBezTo>
                  <a:lnTo>
                    <a:pt x="252502" y="106507"/>
                  </a:lnTo>
                  <a:cubicBezTo>
                    <a:pt x="311709" y="122204"/>
                    <a:pt x="336855" y="197032"/>
                    <a:pt x="312090" y="250220"/>
                  </a:cubicBezTo>
                  <a:cubicBezTo>
                    <a:pt x="287173" y="286338"/>
                    <a:pt x="259131" y="326191"/>
                    <a:pt x="214859" y="339298"/>
                  </a:cubicBezTo>
                  <a:lnTo>
                    <a:pt x="213563" y="345089"/>
                  </a:lnTo>
                  <a:cubicBezTo>
                    <a:pt x="194895" y="344251"/>
                    <a:pt x="175845" y="346308"/>
                    <a:pt x="157633" y="342041"/>
                  </a:cubicBezTo>
                  <a:cubicBezTo>
                    <a:pt x="143307" y="334040"/>
                    <a:pt x="130049" y="324058"/>
                    <a:pt x="114656" y="318190"/>
                  </a:cubicBezTo>
                  <a:cubicBezTo>
                    <a:pt x="114428" y="306455"/>
                    <a:pt x="114351" y="294797"/>
                    <a:pt x="114503" y="283214"/>
                  </a:cubicBezTo>
                  <a:cubicBezTo>
                    <a:pt x="134697" y="280166"/>
                    <a:pt x="155804" y="280319"/>
                    <a:pt x="168682" y="298607"/>
                  </a:cubicBezTo>
                  <a:cubicBezTo>
                    <a:pt x="183160" y="298607"/>
                    <a:pt x="197638" y="298378"/>
                    <a:pt x="212268" y="297997"/>
                  </a:cubicBezTo>
                  <a:cubicBezTo>
                    <a:pt x="240996" y="280929"/>
                    <a:pt x="263399" y="256316"/>
                    <a:pt x="281763" y="228579"/>
                  </a:cubicBezTo>
                  <a:cubicBezTo>
                    <a:pt x="292202" y="190936"/>
                    <a:pt x="264237" y="159009"/>
                    <a:pt x="229032" y="150703"/>
                  </a:cubicBezTo>
                  <a:cubicBezTo>
                    <a:pt x="228956" y="152912"/>
                    <a:pt x="228728" y="157332"/>
                    <a:pt x="228651" y="159542"/>
                  </a:cubicBezTo>
                  <a:cubicBezTo>
                    <a:pt x="184379" y="167162"/>
                    <a:pt x="152299" y="203433"/>
                    <a:pt x="110922" y="219054"/>
                  </a:cubicBezTo>
                  <a:cubicBezTo>
                    <a:pt x="93320" y="223626"/>
                    <a:pt x="74727" y="224693"/>
                    <a:pt x="57582" y="218368"/>
                  </a:cubicBezTo>
                  <a:cubicBezTo>
                    <a:pt x="34646" y="207929"/>
                    <a:pt x="22911" y="185297"/>
                    <a:pt x="8890" y="165943"/>
                  </a:cubicBezTo>
                  <a:cubicBezTo>
                    <a:pt x="-1930" y="138739"/>
                    <a:pt x="-3759" y="107421"/>
                    <a:pt x="8357" y="80294"/>
                  </a:cubicBezTo>
                  <a:cubicBezTo>
                    <a:pt x="22606" y="46614"/>
                    <a:pt x="53772" y="25353"/>
                    <a:pt x="80595" y="2493"/>
                  </a:cubicBezTo>
                  <a:close/>
                </a:path>
              </a:pathLst>
            </a:custGeom>
            <a:grpFill/>
            <a:ln w="762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9481BC63-C16B-4868-A636-FC04267B4103}"/>
                </a:ext>
              </a:extLst>
            </p:cNvPr>
            <p:cNvSpPr/>
            <p:nvPr/>
          </p:nvSpPr>
          <p:spPr>
            <a:xfrm>
              <a:off x="4742230" y="5007533"/>
              <a:ext cx="308863" cy="376606"/>
            </a:xfrm>
            <a:custGeom>
              <a:avLst/>
              <a:gdLst>
                <a:gd name="connsiteX0" fmla="*/ 227533 w 308863"/>
                <a:gd name="connsiteY0" fmla="*/ 28906 h 376606"/>
                <a:gd name="connsiteX1" fmla="*/ 288569 w 308863"/>
                <a:gd name="connsiteY1" fmla="*/ 1930 h 376606"/>
                <a:gd name="connsiteX2" fmla="*/ 301447 w 308863"/>
                <a:gd name="connsiteY2" fmla="*/ 69215 h 376606"/>
                <a:gd name="connsiteX3" fmla="*/ 296875 w 308863"/>
                <a:gd name="connsiteY3" fmla="*/ 91771 h 376606"/>
                <a:gd name="connsiteX4" fmla="*/ 281331 w 308863"/>
                <a:gd name="connsiteY4" fmla="*/ 145111 h 376606"/>
                <a:gd name="connsiteX5" fmla="*/ 265557 w 308863"/>
                <a:gd name="connsiteY5" fmla="*/ 198298 h 376606"/>
                <a:gd name="connsiteX6" fmla="*/ 258699 w 308863"/>
                <a:gd name="connsiteY6" fmla="*/ 228854 h 376606"/>
                <a:gd name="connsiteX7" fmla="*/ 219685 w 308863"/>
                <a:gd name="connsiteY7" fmla="*/ 376149 h 376606"/>
                <a:gd name="connsiteX8" fmla="*/ 201321 w 308863"/>
                <a:gd name="connsiteY8" fmla="*/ 376606 h 376606"/>
                <a:gd name="connsiteX9" fmla="*/ 177622 w 308863"/>
                <a:gd name="connsiteY9" fmla="*/ 356718 h 376606"/>
                <a:gd name="connsiteX10" fmla="*/ 176174 w 308863"/>
                <a:gd name="connsiteY10" fmla="*/ 330886 h 376606"/>
                <a:gd name="connsiteX11" fmla="*/ 182880 w 308863"/>
                <a:gd name="connsiteY11" fmla="*/ 330048 h 376606"/>
                <a:gd name="connsiteX12" fmla="*/ 200330 w 308863"/>
                <a:gd name="connsiteY12" fmla="*/ 249580 h 376606"/>
                <a:gd name="connsiteX13" fmla="*/ 114757 w 308863"/>
                <a:gd name="connsiteY13" fmla="*/ 185192 h 376606"/>
                <a:gd name="connsiteX14" fmla="*/ 96622 w 308863"/>
                <a:gd name="connsiteY14" fmla="*/ 186335 h 376606"/>
                <a:gd name="connsiteX15" fmla="*/ 44806 w 308863"/>
                <a:gd name="connsiteY15" fmla="*/ 232741 h 376606"/>
                <a:gd name="connsiteX16" fmla="*/ 0 w 308863"/>
                <a:gd name="connsiteY16" fmla="*/ 231978 h 376606"/>
                <a:gd name="connsiteX17" fmla="*/ 152 w 308863"/>
                <a:gd name="connsiteY17" fmla="*/ 203022 h 376606"/>
                <a:gd name="connsiteX18" fmla="*/ 63246 w 308863"/>
                <a:gd name="connsiteY18" fmla="*/ 155626 h 376606"/>
                <a:gd name="connsiteX19" fmla="*/ 69418 w 308863"/>
                <a:gd name="connsiteY19" fmla="*/ 154255 h 376606"/>
                <a:gd name="connsiteX20" fmla="*/ 227533 w 308863"/>
                <a:gd name="connsiteY20" fmla="*/ 28906 h 376606"/>
                <a:gd name="connsiteX21" fmla="*/ 188595 w 308863"/>
                <a:gd name="connsiteY21" fmla="*/ 114631 h 376606"/>
                <a:gd name="connsiteX22" fmla="*/ 151028 w 308863"/>
                <a:gd name="connsiteY22" fmla="*/ 160198 h 376606"/>
                <a:gd name="connsiteX23" fmla="*/ 196063 w 308863"/>
                <a:gd name="connsiteY23" fmla="*/ 192964 h 376606"/>
                <a:gd name="connsiteX24" fmla="*/ 219761 w 308863"/>
                <a:gd name="connsiteY24" fmla="*/ 194564 h 376606"/>
                <a:gd name="connsiteX25" fmla="*/ 239192 w 308863"/>
                <a:gd name="connsiteY25" fmla="*/ 119812 h 376606"/>
                <a:gd name="connsiteX26" fmla="*/ 248183 w 308863"/>
                <a:gd name="connsiteY26" fmla="*/ 74168 h 376606"/>
                <a:gd name="connsiteX27" fmla="*/ 188595 w 308863"/>
                <a:gd name="connsiteY27" fmla="*/ 114631 h 37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8863" h="376606">
                  <a:moveTo>
                    <a:pt x="227533" y="28906"/>
                  </a:moveTo>
                  <a:cubicBezTo>
                    <a:pt x="245516" y="15113"/>
                    <a:pt x="263042" y="-6604"/>
                    <a:pt x="288569" y="1930"/>
                  </a:cubicBezTo>
                  <a:cubicBezTo>
                    <a:pt x="314706" y="14351"/>
                    <a:pt x="311582" y="46812"/>
                    <a:pt x="301447" y="69215"/>
                  </a:cubicBezTo>
                  <a:cubicBezTo>
                    <a:pt x="299771" y="76607"/>
                    <a:pt x="298247" y="84151"/>
                    <a:pt x="296875" y="91771"/>
                  </a:cubicBezTo>
                  <a:cubicBezTo>
                    <a:pt x="290703" y="109220"/>
                    <a:pt x="284836" y="126899"/>
                    <a:pt x="281331" y="145111"/>
                  </a:cubicBezTo>
                  <a:cubicBezTo>
                    <a:pt x="275692" y="162713"/>
                    <a:pt x="269824" y="180239"/>
                    <a:pt x="265557" y="198298"/>
                  </a:cubicBezTo>
                  <a:cubicBezTo>
                    <a:pt x="263119" y="208356"/>
                    <a:pt x="260833" y="218567"/>
                    <a:pt x="258699" y="228854"/>
                  </a:cubicBezTo>
                  <a:cubicBezTo>
                    <a:pt x="244526" y="277546"/>
                    <a:pt x="228067" y="326009"/>
                    <a:pt x="219685" y="376149"/>
                  </a:cubicBezTo>
                  <a:cubicBezTo>
                    <a:pt x="213589" y="376225"/>
                    <a:pt x="207416" y="376377"/>
                    <a:pt x="201321" y="376606"/>
                  </a:cubicBezTo>
                  <a:cubicBezTo>
                    <a:pt x="193472" y="369824"/>
                    <a:pt x="185547" y="363195"/>
                    <a:pt x="177622" y="356718"/>
                  </a:cubicBezTo>
                  <a:cubicBezTo>
                    <a:pt x="177241" y="350241"/>
                    <a:pt x="176479" y="337363"/>
                    <a:pt x="176174" y="330886"/>
                  </a:cubicBezTo>
                  <a:lnTo>
                    <a:pt x="182880" y="330048"/>
                  </a:lnTo>
                  <a:cubicBezTo>
                    <a:pt x="184328" y="302082"/>
                    <a:pt x="201701" y="277775"/>
                    <a:pt x="200330" y="249580"/>
                  </a:cubicBezTo>
                  <a:cubicBezTo>
                    <a:pt x="170536" y="229845"/>
                    <a:pt x="140741" y="209728"/>
                    <a:pt x="114757" y="185192"/>
                  </a:cubicBezTo>
                  <a:cubicBezTo>
                    <a:pt x="108661" y="185420"/>
                    <a:pt x="102641" y="185801"/>
                    <a:pt x="96622" y="186335"/>
                  </a:cubicBezTo>
                  <a:cubicBezTo>
                    <a:pt x="81077" y="203708"/>
                    <a:pt x="60579" y="215596"/>
                    <a:pt x="44806" y="232741"/>
                  </a:cubicBezTo>
                  <a:cubicBezTo>
                    <a:pt x="29871" y="232969"/>
                    <a:pt x="14935" y="232588"/>
                    <a:pt x="0" y="231978"/>
                  </a:cubicBezTo>
                  <a:cubicBezTo>
                    <a:pt x="76" y="224740"/>
                    <a:pt x="152" y="210261"/>
                    <a:pt x="152" y="203022"/>
                  </a:cubicBezTo>
                  <a:cubicBezTo>
                    <a:pt x="23393" y="190373"/>
                    <a:pt x="44044" y="173686"/>
                    <a:pt x="63246" y="155626"/>
                  </a:cubicBezTo>
                  <a:lnTo>
                    <a:pt x="69418" y="154255"/>
                  </a:lnTo>
                  <a:cubicBezTo>
                    <a:pt x="119710" y="109525"/>
                    <a:pt x="175336" y="71349"/>
                    <a:pt x="227533" y="28906"/>
                  </a:cubicBezTo>
                  <a:moveTo>
                    <a:pt x="188595" y="114631"/>
                  </a:moveTo>
                  <a:cubicBezTo>
                    <a:pt x="174041" y="128042"/>
                    <a:pt x="150495" y="136957"/>
                    <a:pt x="151028" y="160198"/>
                  </a:cubicBezTo>
                  <a:cubicBezTo>
                    <a:pt x="167411" y="169037"/>
                    <a:pt x="182651" y="179934"/>
                    <a:pt x="196063" y="192964"/>
                  </a:cubicBezTo>
                  <a:cubicBezTo>
                    <a:pt x="201930" y="193345"/>
                    <a:pt x="213817" y="194183"/>
                    <a:pt x="219761" y="194564"/>
                  </a:cubicBezTo>
                  <a:cubicBezTo>
                    <a:pt x="224866" y="169266"/>
                    <a:pt x="233096" y="144805"/>
                    <a:pt x="239192" y="119812"/>
                  </a:cubicBezTo>
                  <a:cubicBezTo>
                    <a:pt x="246507" y="105715"/>
                    <a:pt x="247041" y="89560"/>
                    <a:pt x="248183" y="74168"/>
                  </a:cubicBezTo>
                  <a:cubicBezTo>
                    <a:pt x="223723" y="79502"/>
                    <a:pt x="208331" y="100990"/>
                    <a:pt x="188595" y="114631"/>
                  </a:cubicBezTo>
                  <a:close/>
                </a:path>
              </a:pathLst>
            </a:custGeom>
            <a:grpFill/>
            <a:ln w="762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2E65D8AA-C225-427F-A886-AC073B9FA34F}"/>
                </a:ext>
              </a:extLst>
            </p:cNvPr>
            <p:cNvSpPr/>
            <p:nvPr/>
          </p:nvSpPr>
          <p:spPr>
            <a:xfrm>
              <a:off x="6899376" y="5024643"/>
              <a:ext cx="383591" cy="405521"/>
            </a:xfrm>
            <a:custGeom>
              <a:avLst/>
              <a:gdLst>
                <a:gd name="connsiteX0" fmla="*/ 106299 w 383591"/>
                <a:gd name="connsiteY0" fmla="*/ 28560 h 405521"/>
                <a:gd name="connsiteX1" fmla="*/ 193777 w 383591"/>
                <a:gd name="connsiteY1" fmla="*/ 1128 h 405521"/>
                <a:gd name="connsiteX2" fmla="*/ 250165 w 383591"/>
                <a:gd name="connsiteY2" fmla="*/ 53858 h 405521"/>
                <a:gd name="connsiteX3" fmla="*/ 256337 w 383591"/>
                <a:gd name="connsiteY3" fmla="*/ 73746 h 405521"/>
                <a:gd name="connsiteX4" fmla="*/ 264642 w 383591"/>
                <a:gd name="connsiteY4" fmla="*/ 96987 h 405521"/>
                <a:gd name="connsiteX5" fmla="*/ 266472 w 383591"/>
                <a:gd name="connsiteY5" fmla="*/ 143165 h 405521"/>
                <a:gd name="connsiteX6" fmla="*/ 361950 w 383591"/>
                <a:gd name="connsiteY6" fmla="*/ 241386 h 405521"/>
                <a:gd name="connsiteX7" fmla="*/ 383591 w 383591"/>
                <a:gd name="connsiteY7" fmla="*/ 263408 h 405521"/>
                <a:gd name="connsiteX8" fmla="*/ 352501 w 383591"/>
                <a:gd name="connsiteY8" fmla="*/ 288783 h 405521"/>
                <a:gd name="connsiteX9" fmla="*/ 331546 w 383591"/>
                <a:gd name="connsiteY9" fmla="*/ 289926 h 405521"/>
                <a:gd name="connsiteX10" fmla="*/ 293142 w 383591"/>
                <a:gd name="connsiteY10" fmla="*/ 229118 h 405521"/>
                <a:gd name="connsiteX11" fmla="*/ 257861 w 383591"/>
                <a:gd name="connsiteY11" fmla="*/ 189189 h 405521"/>
                <a:gd name="connsiteX12" fmla="*/ 210845 w 383591"/>
                <a:gd name="connsiteY12" fmla="*/ 201686 h 405521"/>
                <a:gd name="connsiteX13" fmla="*/ 143180 w 383591"/>
                <a:gd name="connsiteY13" fmla="*/ 247025 h 405521"/>
                <a:gd name="connsiteX14" fmla="*/ 205816 w 383591"/>
                <a:gd name="connsiteY14" fmla="*/ 384795 h 405521"/>
                <a:gd name="connsiteX15" fmla="*/ 163297 w 383591"/>
                <a:gd name="connsiteY15" fmla="*/ 405521 h 405521"/>
                <a:gd name="connsiteX16" fmla="*/ 133426 w 383591"/>
                <a:gd name="connsiteY16" fmla="*/ 351800 h 405521"/>
                <a:gd name="connsiteX17" fmla="*/ 56464 w 383591"/>
                <a:gd name="connsiteY17" fmla="*/ 217536 h 405521"/>
                <a:gd name="connsiteX18" fmla="*/ 0 w 383591"/>
                <a:gd name="connsiteY18" fmla="*/ 126553 h 405521"/>
                <a:gd name="connsiteX19" fmla="*/ 533 w 383591"/>
                <a:gd name="connsiteY19" fmla="*/ 96073 h 405521"/>
                <a:gd name="connsiteX20" fmla="*/ 106299 w 383591"/>
                <a:gd name="connsiteY20" fmla="*/ 28560 h 405521"/>
                <a:gd name="connsiteX21" fmla="*/ 98298 w 383591"/>
                <a:gd name="connsiteY21" fmla="*/ 87462 h 405521"/>
                <a:gd name="connsiteX22" fmla="*/ 54331 w 383591"/>
                <a:gd name="connsiteY22" fmla="*/ 117790 h 405521"/>
                <a:gd name="connsiteX23" fmla="*/ 55245 w 383591"/>
                <a:gd name="connsiteY23" fmla="*/ 129982 h 405521"/>
                <a:gd name="connsiteX24" fmla="*/ 79096 w 383591"/>
                <a:gd name="connsiteY24" fmla="*/ 168082 h 405521"/>
                <a:gd name="connsiteX25" fmla="*/ 102489 w 383591"/>
                <a:gd name="connsiteY25" fmla="*/ 213345 h 405521"/>
                <a:gd name="connsiteX26" fmla="*/ 119253 w 383591"/>
                <a:gd name="connsiteY26" fmla="*/ 213345 h 405521"/>
                <a:gd name="connsiteX27" fmla="*/ 221056 w 383591"/>
                <a:gd name="connsiteY27" fmla="*/ 130210 h 405521"/>
                <a:gd name="connsiteX28" fmla="*/ 221513 w 383591"/>
                <a:gd name="connsiteY28" fmla="*/ 100797 h 405521"/>
                <a:gd name="connsiteX29" fmla="*/ 172517 w 383591"/>
                <a:gd name="connsiteY29" fmla="*/ 48143 h 405521"/>
                <a:gd name="connsiteX30" fmla="*/ 98298 w 383591"/>
                <a:gd name="connsiteY30" fmla="*/ 87462 h 40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3591" h="405521">
                  <a:moveTo>
                    <a:pt x="106299" y="28560"/>
                  </a:moveTo>
                  <a:cubicBezTo>
                    <a:pt x="132131" y="10576"/>
                    <a:pt x="161239" y="-4282"/>
                    <a:pt x="193777" y="1128"/>
                  </a:cubicBezTo>
                  <a:cubicBezTo>
                    <a:pt x="216027" y="14691"/>
                    <a:pt x="234772" y="32827"/>
                    <a:pt x="250165" y="53858"/>
                  </a:cubicBezTo>
                  <a:cubicBezTo>
                    <a:pt x="252070" y="60488"/>
                    <a:pt x="254127" y="67117"/>
                    <a:pt x="256337" y="73746"/>
                  </a:cubicBezTo>
                  <a:cubicBezTo>
                    <a:pt x="258927" y="81519"/>
                    <a:pt x="261671" y="89291"/>
                    <a:pt x="264642" y="96987"/>
                  </a:cubicBezTo>
                  <a:cubicBezTo>
                    <a:pt x="265328" y="112304"/>
                    <a:pt x="265862" y="127696"/>
                    <a:pt x="266472" y="143165"/>
                  </a:cubicBezTo>
                  <a:cubicBezTo>
                    <a:pt x="315849" y="154061"/>
                    <a:pt x="325831" y="212735"/>
                    <a:pt x="361950" y="241386"/>
                  </a:cubicBezTo>
                  <a:cubicBezTo>
                    <a:pt x="371551" y="246111"/>
                    <a:pt x="378867" y="253807"/>
                    <a:pt x="383591" y="263408"/>
                  </a:cubicBezTo>
                  <a:cubicBezTo>
                    <a:pt x="372466" y="270876"/>
                    <a:pt x="362026" y="279334"/>
                    <a:pt x="352501" y="288783"/>
                  </a:cubicBezTo>
                  <a:cubicBezTo>
                    <a:pt x="345491" y="289088"/>
                    <a:pt x="338480" y="289469"/>
                    <a:pt x="331546" y="289926"/>
                  </a:cubicBezTo>
                  <a:cubicBezTo>
                    <a:pt x="320193" y="268742"/>
                    <a:pt x="305410" y="249692"/>
                    <a:pt x="293142" y="229118"/>
                  </a:cubicBezTo>
                  <a:cubicBezTo>
                    <a:pt x="283312" y="214183"/>
                    <a:pt x="270891" y="201305"/>
                    <a:pt x="257861" y="189189"/>
                  </a:cubicBezTo>
                  <a:cubicBezTo>
                    <a:pt x="241325" y="189723"/>
                    <a:pt x="225019" y="192771"/>
                    <a:pt x="210845" y="201686"/>
                  </a:cubicBezTo>
                  <a:cubicBezTo>
                    <a:pt x="189357" y="218298"/>
                    <a:pt x="166421" y="233080"/>
                    <a:pt x="143180" y="247025"/>
                  </a:cubicBezTo>
                  <a:cubicBezTo>
                    <a:pt x="140056" y="300746"/>
                    <a:pt x="188671" y="337094"/>
                    <a:pt x="205816" y="384795"/>
                  </a:cubicBezTo>
                  <a:cubicBezTo>
                    <a:pt x="192710" y="393634"/>
                    <a:pt x="179680" y="404150"/>
                    <a:pt x="163297" y="405521"/>
                  </a:cubicBezTo>
                  <a:cubicBezTo>
                    <a:pt x="155372" y="386471"/>
                    <a:pt x="145237" y="368564"/>
                    <a:pt x="133426" y="351800"/>
                  </a:cubicBezTo>
                  <a:cubicBezTo>
                    <a:pt x="110262" y="305699"/>
                    <a:pt x="81001" y="262875"/>
                    <a:pt x="56464" y="217536"/>
                  </a:cubicBezTo>
                  <a:cubicBezTo>
                    <a:pt x="38405" y="186751"/>
                    <a:pt x="21412" y="155204"/>
                    <a:pt x="0" y="126553"/>
                  </a:cubicBezTo>
                  <a:cubicBezTo>
                    <a:pt x="0" y="116342"/>
                    <a:pt x="153" y="106131"/>
                    <a:pt x="533" y="96073"/>
                  </a:cubicBezTo>
                  <a:cubicBezTo>
                    <a:pt x="38405" y="77861"/>
                    <a:pt x="70561" y="50277"/>
                    <a:pt x="106299" y="28560"/>
                  </a:cubicBezTo>
                  <a:moveTo>
                    <a:pt x="98298" y="87462"/>
                  </a:moveTo>
                  <a:cubicBezTo>
                    <a:pt x="83592" y="97445"/>
                    <a:pt x="69037" y="107731"/>
                    <a:pt x="54331" y="117790"/>
                  </a:cubicBezTo>
                  <a:cubicBezTo>
                    <a:pt x="54559" y="120838"/>
                    <a:pt x="55017" y="126934"/>
                    <a:pt x="55245" y="129982"/>
                  </a:cubicBezTo>
                  <a:cubicBezTo>
                    <a:pt x="64237" y="141946"/>
                    <a:pt x="71933" y="154823"/>
                    <a:pt x="79096" y="168082"/>
                  </a:cubicBezTo>
                  <a:cubicBezTo>
                    <a:pt x="89535" y="181645"/>
                    <a:pt x="98146" y="196581"/>
                    <a:pt x="102489" y="213345"/>
                  </a:cubicBezTo>
                  <a:cubicBezTo>
                    <a:pt x="107975" y="213269"/>
                    <a:pt x="113614" y="213269"/>
                    <a:pt x="119253" y="213345"/>
                  </a:cubicBezTo>
                  <a:cubicBezTo>
                    <a:pt x="152324" y="184389"/>
                    <a:pt x="194691" y="166711"/>
                    <a:pt x="221056" y="130210"/>
                  </a:cubicBezTo>
                  <a:cubicBezTo>
                    <a:pt x="221133" y="120305"/>
                    <a:pt x="221209" y="110551"/>
                    <a:pt x="221513" y="100797"/>
                  </a:cubicBezTo>
                  <a:cubicBezTo>
                    <a:pt x="208864" y="80604"/>
                    <a:pt x="195377" y="57592"/>
                    <a:pt x="172517" y="48143"/>
                  </a:cubicBezTo>
                  <a:cubicBezTo>
                    <a:pt x="143485" y="48753"/>
                    <a:pt x="122911" y="74737"/>
                    <a:pt x="98298" y="87462"/>
                  </a:cubicBezTo>
                  <a:close/>
                </a:path>
              </a:pathLst>
            </a:custGeom>
            <a:grpFill/>
            <a:ln w="762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D23A6A82-6783-41AB-B784-637F92A0D849}"/>
                </a:ext>
              </a:extLst>
            </p:cNvPr>
            <p:cNvSpPr/>
            <p:nvPr/>
          </p:nvSpPr>
          <p:spPr>
            <a:xfrm>
              <a:off x="5092266" y="5145862"/>
              <a:ext cx="177698" cy="329488"/>
            </a:xfrm>
            <a:custGeom>
              <a:avLst/>
              <a:gdLst>
                <a:gd name="connsiteX0" fmla="*/ 134596 w 177698"/>
                <a:gd name="connsiteY0" fmla="*/ 0 h 329488"/>
                <a:gd name="connsiteX1" fmla="*/ 176964 w 177698"/>
                <a:gd name="connsiteY1" fmla="*/ 17831 h 329488"/>
                <a:gd name="connsiteX2" fmla="*/ 163629 w 177698"/>
                <a:gd name="connsiteY2" fmla="*/ 47625 h 329488"/>
                <a:gd name="connsiteX3" fmla="*/ 159514 w 177698"/>
                <a:gd name="connsiteY3" fmla="*/ 62332 h 329488"/>
                <a:gd name="connsiteX4" fmla="*/ 102897 w 177698"/>
                <a:gd name="connsiteY4" fmla="*/ 179680 h 329488"/>
                <a:gd name="connsiteX5" fmla="*/ 88191 w 177698"/>
                <a:gd name="connsiteY5" fmla="*/ 210388 h 329488"/>
                <a:gd name="connsiteX6" fmla="*/ 67769 w 177698"/>
                <a:gd name="connsiteY6" fmla="*/ 257175 h 329488"/>
                <a:gd name="connsiteX7" fmla="*/ 53519 w 177698"/>
                <a:gd name="connsiteY7" fmla="*/ 288569 h 329488"/>
                <a:gd name="connsiteX8" fmla="*/ 40108 w 177698"/>
                <a:gd name="connsiteY8" fmla="*/ 309067 h 329488"/>
                <a:gd name="connsiteX9" fmla="*/ 38813 w 177698"/>
                <a:gd name="connsiteY9" fmla="*/ 329489 h 329488"/>
                <a:gd name="connsiteX10" fmla="*/ 1551 w 177698"/>
                <a:gd name="connsiteY10" fmla="*/ 328422 h 329488"/>
                <a:gd name="connsiteX11" fmla="*/ 49176 w 177698"/>
                <a:gd name="connsiteY11" fmla="*/ 185318 h 329488"/>
                <a:gd name="connsiteX12" fmla="*/ 53291 w 177698"/>
                <a:gd name="connsiteY12" fmla="*/ 183642 h 329488"/>
                <a:gd name="connsiteX13" fmla="*/ 67693 w 177698"/>
                <a:gd name="connsiteY13" fmla="*/ 149657 h 329488"/>
                <a:gd name="connsiteX14" fmla="*/ 87657 w 177698"/>
                <a:gd name="connsiteY14" fmla="*/ 103480 h 329488"/>
                <a:gd name="connsiteX15" fmla="*/ 98859 w 177698"/>
                <a:gd name="connsiteY15" fmla="*/ 81534 h 329488"/>
                <a:gd name="connsiteX16" fmla="*/ 134596 w 177698"/>
                <a:gd name="connsiteY16" fmla="*/ 0 h 32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7698" h="329488">
                  <a:moveTo>
                    <a:pt x="134596" y="0"/>
                  </a:moveTo>
                  <a:cubicBezTo>
                    <a:pt x="149836" y="1600"/>
                    <a:pt x="167972" y="3429"/>
                    <a:pt x="176964" y="17831"/>
                  </a:cubicBezTo>
                  <a:cubicBezTo>
                    <a:pt x="180697" y="30404"/>
                    <a:pt x="169267" y="38253"/>
                    <a:pt x="163629" y="47625"/>
                  </a:cubicBezTo>
                  <a:cubicBezTo>
                    <a:pt x="162562" y="51282"/>
                    <a:pt x="160504" y="58674"/>
                    <a:pt x="159514" y="62332"/>
                  </a:cubicBezTo>
                  <a:cubicBezTo>
                    <a:pt x="138102" y="100127"/>
                    <a:pt x="122709" y="140970"/>
                    <a:pt x="102897" y="179680"/>
                  </a:cubicBezTo>
                  <a:cubicBezTo>
                    <a:pt x="98020" y="189890"/>
                    <a:pt x="93144" y="200101"/>
                    <a:pt x="88191" y="210388"/>
                  </a:cubicBezTo>
                  <a:cubicBezTo>
                    <a:pt x="81333" y="225933"/>
                    <a:pt x="75084" y="241782"/>
                    <a:pt x="67769" y="257175"/>
                  </a:cubicBezTo>
                  <a:cubicBezTo>
                    <a:pt x="61902" y="267005"/>
                    <a:pt x="57253" y="277597"/>
                    <a:pt x="53519" y="288569"/>
                  </a:cubicBezTo>
                  <a:cubicBezTo>
                    <a:pt x="49176" y="295428"/>
                    <a:pt x="44680" y="302209"/>
                    <a:pt x="40108" y="309067"/>
                  </a:cubicBezTo>
                  <a:cubicBezTo>
                    <a:pt x="39804" y="314172"/>
                    <a:pt x="39118" y="324383"/>
                    <a:pt x="38813" y="329489"/>
                  </a:cubicBezTo>
                  <a:cubicBezTo>
                    <a:pt x="26316" y="329108"/>
                    <a:pt x="13972" y="328803"/>
                    <a:pt x="1551" y="328422"/>
                  </a:cubicBezTo>
                  <a:cubicBezTo>
                    <a:pt x="-8964" y="275006"/>
                    <a:pt x="36984" y="234468"/>
                    <a:pt x="49176" y="185318"/>
                  </a:cubicBezTo>
                  <a:lnTo>
                    <a:pt x="53291" y="183642"/>
                  </a:lnTo>
                  <a:cubicBezTo>
                    <a:pt x="57482" y="172060"/>
                    <a:pt x="62054" y="160553"/>
                    <a:pt x="67693" y="149657"/>
                  </a:cubicBezTo>
                  <a:cubicBezTo>
                    <a:pt x="75084" y="134569"/>
                    <a:pt x="81485" y="119024"/>
                    <a:pt x="87657" y="103480"/>
                  </a:cubicBezTo>
                  <a:cubicBezTo>
                    <a:pt x="91391" y="96164"/>
                    <a:pt x="95125" y="88773"/>
                    <a:pt x="98859" y="81534"/>
                  </a:cubicBezTo>
                  <a:cubicBezTo>
                    <a:pt x="111660" y="54712"/>
                    <a:pt x="125833" y="28422"/>
                    <a:pt x="134596" y="0"/>
                  </a:cubicBezTo>
                  <a:close/>
                </a:path>
              </a:pathLst>
            </a:custGeom>
            <a:grpFill/>
            <a:ln w="762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16BEBC19-D8A8-43AA-8CA2-4BD7196525C1}"/>
                </a:ext>
              </a:extLst>
            </p:cNvPr>
            <p:cNvSpPr/>
            <p:nvPr/>
          </p:nvSpPr>
          <p:spPr>
            <a:xfrm>
              <a:off x="6615074" y="5176824"/>
              <a:ext cx="323773" cy="407188"/>
            </a:xfrm>
            <a:custGeom>
              <a:avLst/>
              <a:gdLst>
                <a:gd name="connsiteX0" fmla="*/ 174346 w 323773"/>
                <a:gd name="connsiteY0" fmla="*/ 966 h 407188"/>
                <a:gd name="connsiteX1" fmla="*/ 215570 w 323773"/>
                <a:gd name="connsiteY1" fmla="*/ 52 h 407188"/>
                <a:gd name="connsiteX2" fmla="*/ 216560 w 323773"/>
                <a:gd name="connsiteY2" fmla="*/ 39676 h 407188"/>
                <a:gd name="connsiteX3" fmla="*/ 201473 w 323773"/>
                <a:gd name="connsiteY3" fmla="*/ 38152 h 407188"/>
                <a:gd name="connsiteX4" fmla="*/ 200635 w 323773"/>
                <a:gd name="connsiteY4" fmla="*/ 47219 h 407188"/>
                <a:gd name="connsiteX5" fmla="*/ 178765 w 323773"/>
                <a:gd name="connsiteY5" fmla="*/ 46610 h 407188"/>
                <a:gd name="connsiteX6" fmla="*/ 177775 w 323773"/>
                <a:gd name="connsiteY6" fmla="*/ 56058 h 407188"/>
                <a:gd name="connsiteX7" fmla="*/ 163602 w 323773"/>
                <a:gd name="connsiteY7" fmla="*/ 53011 h 407188"/>
                <a:gd name="connsiteX8" fmla="*/ 162382 w 323773"/>
                <a:gd name="connsiteY8" fmla="*/ 60326 h 407188"/>
                <a:gd name="connsiteX9" fmla="*/ 94717 w 323773"/>
                <a:gd name="connsiteY9" fmla="*/ 86386 h 407188"/>
                <a:gd name="connsiteX10" fmla="*/ 93574 w 323773"/>
                <a:gd name="connsiteY10" fmla="*/ 92025 h 407188"/>
                <a:gd name="connsiteX11" fmla="*/ 57150 w 323773"/>
                <a:gd name="connsiteY11" fmla="*/ 102160 h 407188"/>
                <a:gd name="connsiteX12" fmla="*/ 57760 w 323773"/>
                <a:gd name="connsiteY12" fmla="*/ 118695 h 407188"/>
                <a:gd name="connsiteX13" fmla="*/ 89611 w 323773"/>
                <a:gd name="connsiteY13" fmla="*/ 198324 h 407188"/>
                <a:gd name="connsiteX14" fmla="*/ 115367 w 323773"/>
                <a:gd name="connsiteY14" fmla="*/ 198629 h 407188"/>
                <a:gd name="connsiteX15" fmla="*/ 118948 w 323773"/>
                <a:gd name="connsiteY15" fmla="*/ 185370 h 407188"/>
                <a:gd name="connsiteX16" fmla="*/ 143561 w 323773"/>
                <a:gd name="connsiteY16" fmla="*/ 181941 h 407188"/>
                <a:gd name="connsiteX17" fmla="*/ 253822 w 323773"/>
                <a:gd name="connsiteY17" fmla="*/ 144451 h 407188"/>
                <a:gd name="connsiteX18" fmla="*/ 256261 w 323773"/>
                <a:gd name="connsiteY18" fmla="*/ 182246 h 407188"/>
                <a:gd name="connsiteX19" fmla="*/ 204902 w 323773"/>
                <a:gd name="connsiteY19" fmla="*/ 201372 h 407188"/>
                <a:gd name="connsiteX20" fmla="*/ 195529 w 323773"/>
                <a:gd name="connsiteY20" fmla="*/ 213031 h 407188"/>
                <a:gd name="connsiteX21" fmla="*/ 171145 w 323773"/>
                <a:gd name="connsiteY21" fmla="*/ 216307 h 407188"/>
                <a:gd name="connsiteX22" fmla="*/ 108432 w 323773"/>
                <a:gd name="connsiteY22" fmla="*/ 255550 h 407188"/>
                <a:gd name="connsiteX23" fmla="*/ 106680 w 323773"/>
                <a:gd name="connsiteY23" fmla="*/ 237186 h 407188"/>
                <a:gd name="connsiteX24" fmla="*/ 114376 w 323773"/>
                <a:gd name="connsiteY24" fmla="*/ 261570 h 407188"/>
                <a:gd name="connsiteX25" fmla="*/ 129921 w 323773"/>
                <a:gd name="connsiteY25" fmla="*/ 301956 h 407188"/>
                <a:gd name="connsiteX26" fmla="*/ 150114 w 323773"/>
                <a:gd name="connsiteY26" fmla="*/ 352172 h 407188"/>
                <a:gd name="connsiteX27" fmla="*/ 181585 w 323773"/>
                <a:gd name="connsiteY27" fmla="*/ 337922 h 407188"/>
                <a:gd name="connsiteX28" fmla="*/ 244907 w 323773"/>
                <a:gd name="connsiteY28" fmla="*/ 310871 h 407188"/>
                <a:gd name="connsiteX29" fmla="*/ 323393 w 323773"/>
                <a:gd name="connsiteY29" fmla="*/ 287097 h 407188"/>
                <a:gd name="connsiteX30" fmla="*/ 323774 w 323773"/>
                <a:gd name="connsiteY30" fmla="*/ 328092 h 407188"/>
                <a:gd name="connsiteX31" fmla="*/ 301219 w 323773"/>
                <a:gd name="connsiteY31" fmla="*/ 330607 h 407188"/>
                <a:gd name="connsiteX32" fmla="*/ 218694 w 323773"/>
                <a:gd name="connsiteY32" fmla="*/ 368860 h 407188"/>
                <a:gd name="connsiteX33" fmla="*/ 158801 w 323773"/>
                <a:gd name="connsiteY33" fmla="*/ 395225 h 407188"/>
                <a:gd name="connsiteX34" fmla="*/ 120015 w 323773"/>
                <a:gd name="connsiteY34" fmla="*/ 407188 h 407188"/>
                <a:gd name="connsiteX35" fmla="*/ 74295 w 323773"/>
                <a:gd name="connsiteY35" fmla="*/ 284735 h 407188"/>
                <a:gd name="connsiteX36" fmla="*/ 47092 w 323773"/>
                <a:gd name="connsiteY36" fmla="*/ 209449 h 407188"/>
                <a:gd name="connsiteX37" fmla="*/ 31928 w 323773"/>
                <a:gd name="connsiteY37" fmla="*/ 171349 h 407188"/>
                <a:gd name="connsiteX38" fmla="*/ 23698 w 323773"/>
                <a:gd name="connsiteY38" fmla="*/ 148261 h 407188"/>
                <a:gd name="connsiteX39" fmla="*/ 7696 w 323773"/>
                <a:gd name="connsiteY39" fmla="*/ 110694 h 407188"/>
                <a:gd name="connsiteX40" fmla="*/ 0 w 323773"/>
                <a:gd name="connsiteY40" fmla="*/ 76556 h 407188"/>
                <a:gd name="connsiteX41" fmla="*/ 11049 w 323773"/>
                <a:gd name="connsiteY41" fmla="*/ 78080 h 407188"/>
                <a:gd name="connsiteX42" fmla="*/ 10820 w 323773"/>
                <a:gd name="connsiteY42" fmla="*/ 70537 h 407188"/>
                <a:gd name="connsiteX43" fmla="*/ 51892 w 323773"/>
                <a:gd name="connsiteY43" fmla="*/ 55601 h 407188"/>
                <a:gd name="connsiteX44" fmla="*/ 115748 w 323773"/>
                <a:gd name="connsiteY44" fmla="*/ 29617 h 407188"/>
                <a:gd name="connsiteX45" fmla="*/ 136932 w 323773"/>
                <a:gd name="connsiteY45" fmla="*/ 18340 h 407188"/>
                <a:gd name="connsiteX46" fmla="*/ 174346 w 323773"/>
                <a:gd name="connsiteY46" fmla="*/ 966 h 40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3773" h="407188">
                  <a:moveTo>
                    <a:pt x="174346" y="966"/>
                  </a:moveTo>
                  <a:cubicBezTo>
                    <a:pt x="187985" y="52"/>
                    <a:pt x="201702" y="-101"/>
                    <a:pt x="215570" y="52"/>
                  </a:cubicBezTo>
                  <a:cubicBezTo>
                    <a:pt x="215875" y="13158"/>
                    <a:pt x="216179" y="26417"/>
                    <a:pt x="216560" y="39676"/>
                  </a:cubicBezTo>
                  <a:cubicBezTo>
                    <a:pt x="212827" y="39295"/>
                    <a:pt x="205283" y="38532"/>
                    <a:pt x="201473" y="38152"/>
                  </a:cubicBezTo>
                  <a:lnTo>
                    <a:pt x="200635" y="47219"/>
                  </a:lnTo>
                  <a:cubicBezTo>
                    <a:pt x="195148" y="47067"/>
                    <a:pt x="184175" y="46762"/>
                    <a:pt x="178765" y="46610"/>
                  </a:cubicBezTo>
                  <a:lnTo>
                    <a:pt x="177775" y="56058"/>
                  </a:lnTo>
                  <a:cubicBezTo>
                    <a:pt x="174193" y="55297"/>
                    <a:pt x="167107" y="53772"/>
                    <a:pt x="163602" y="53011"/>
                  </a:cubicBezTo>
                  <a:lnTo>
                    <a:pt x="162382" y="60326"/>
                  </a:lnTo>
                  <a:cubicBezTo>
                    <a:pt x="138837" y="66498"/>
                    <a:pt x="118339" y="80519"/>
                    <a:pt x="94717" y="86386"/>
                  </a:cubicBezTo>
                  <a:lnTo>
                    <a:pt x="93574" y="92025"/>
                  </a:lnTo>
                  <a:cubicBezTo>
                    <a:pt x="81382" y="95378"/>
                    <a:pt x="69342" y="98959"/>
                    <a:pt x="57150" y="102160"/>
                  </a:cubicBezTo>
                  <a:cubicBezTo>
                    <a:pt x="57303" y="106274"/>
                    <a:pt x="57607" y="114580"/>
                    <a:pt x="57760" y="118695"/>
                  </a:cubicBezTo>
                  <a:cubicBezTo>
                    <a:pt x="73381" y="142927"/>
                    <a:pt x="77572" y="172263"/>
                    <a:pt x="89611" y="198324"/>
                  </a:cubicBezTo>
                  <a:cubicBezTo>
                    <a:pt x="98146" y="198324"/>
                    <a:pt x="106680" y="198400"/>
                    <a:pt x="115367" y="198629"/>
                  </a:cubicBezTo>
                  <a:cubicBezTo>
                    <a:pt x="116281" y="195276"/>
                    <a:pt x="118034" y="188723"/>
                    <a:pt x="118948" y="185370"/>
                  </a:cubicBezTo>
                  <a:cubicBezTo>
                    <a:pt x="125120" y="184532"/>
                    <a:pt x="137389" y="182779"/>
                    <a:pt x="143561" y="181941"/>
                  </a:cubicBezTo>
                  <a:cubicBezTo>
                    <a:pt x="178765" y="165863"/>
                    <a:pt x="213513" y="141326"/>
                    <a:pt x="253822" y="144451"/>
                  </a:cubicBezTo>
                  <a:cubicBezTo>
                    <a:pt x="254584" y="157023"/>
                    <a:pt x="255423" y="169597"/>
                    <a:pt x="256261" y="182246"/>
                  </a:cubicBezTo>
                  <a:cubicBezTo>
                    <a:pt x="240030" y="190780"/>
                    <a:pt x="222885" y="197714"/>
                    <a:pt x="204902" y="201372"/>
                  </a:cubicBezTo>
                  <a:cubicBezTo>
                    <a:pt x="202540" y="204267"/>
                    <a:pt x="197892" y="210135"/>
                    <a:pt x="195529" y="213031"/>
                  </a:cubicBezTo>
                  <a:cubicBezTo>
                    <a:pt x="187300" y="213945"/>
                    <a:pt x="179223" y="215088"/>
                    <a:pt x="171145" y="216307"/>
                  </a:cubicBezTo>
                  <a:cubicBezTo>
                    <a:pt x="150648" y="230557"/>
                    <a:pt x="123520" y="233452"/>
                    <a:pt x="108432" y="255550"/>
                  </a:cubicBezTo>
                  <a:lnTo>
                    <a:pt x="106680" y="237186"/>
                  </a:lnTo>
                  <a:cubicBezTo>
                    <a:pt x="100889" y="247473"/>
                    <a:pt x="98603" y="259512"/>
                    <a:pt x="114376" y="261570"/>
                  </a:cubicBezTo>
                  <a:cubicBezTo>
                    <a:pt x="117957" y="275515"/>
                    <a:pt x="123292" y="289002"/>
                    <a:pt x="129921" y="301956"/>
                  </a:cubicBezTo>
                  <a:cubicBezTo>
                    <a:pt x="134264" y="319482"/>
                    <a:pt x="141123" y="336322"/>
                    <a:pt x="150114" y="352172"/>
                  </a:cubicBezTo>
                  <a:cubicBezTo>
                    <a:pt x="160477" y="347142"/>
                    <a:pt x="170993" y="342571"/>
                    <a:pt x="181585" y="337922"/>
                  </a:cubicBezTo>
                  <a:cubicBezTo>
                    <a:pt x="202844" y="329388"/>
                    <a:pt x="223571" y="319406"/>
                    <a:pt x="244907" y="310871"/>
                  </a:cubicBezTo>
                  <a:cubicBezTo>
                    <a:pt x="270129" y="300203"/>
                    <a:pt x="295275" y="287173"/>
                    <a:pt x="323393" y="287097"/>
                  </a:cubicBezTo>
                  <a:cubicBezTo>
                    <a:pt x="323622" y="300737"/>
                    <a:pt x="323774" y="314377"/>
                    <a:pt x="323774" y="328092"/>
                  </a:cubicBezTo>
                  <a:cubicBezTo>
                    <a:pt x="318135" y="328702"/>
                    <a:pt x="306858" y="329997"/>
                    <a:pt x="301219" y="330607"/>
                  </a:cubicBezTo>
                  <a:cubicBezTo>
                    <a:pt x="275311" y="346609"/>
                    <a:pt x="246355" y="356591"/>
                    <a:pt x="218694" y="368860"/>
                  </a:cubicBezTo>
                  <a:cubicBezTo>
                    <a:pt x="198653" y="377470"/>
                    <a:pt x="178003" y="384785"/>
                    <a:pt x="158801" y="395225"/>
                  </a:cubicBezTo>
                  <a:cubicBezTo>
                    <a:pt x="146228" y="400254"/>
                    <a:pt x="133197" y="404216"/>
                    <a:pt x="120015" y="407188"/>
                  </a:cubicBezTo>
                  <a:cubicBezTo>
                    <a:pt x="103861" y="366650"/>
                    <a:pt x="91821" y="324663"/>
                    <a:pt x="74295" y="284735"/>
                  </a:cubicBezTo>
                  <a:cubicBezTo>
                    <a:pt x="65913" y="259360"/>
                    <a:pt x="55245" y="234824"/>
                    <a:pt x="47092" y="209449"/>
                  </a:cubicBezTo>
                  <a:cubicBezTo>
                    <a:pt x="42063" y="196647"/>
                    <a:pt x="37109" y="183922"/>
                    <a:pt x="31928" y="171349"/>
                  </a:cubicBezTo>
                  <a:cubicBezTo>
                    <a:pt x="28956" y="163653"/>
                    <a:pt x="26213" y="155957"/>
                    <a:pt x="23698" y="148261"/>
                  </a:cubicBezTo>
                  <a:cubicBezTo>
                    <a:pt x="18059" y="135764"/>
                    <a:pt x="13107" y="123115"/>
                    <a:pt x="7696" y="110694"/>
                  </a:cubicBezTo>
                  <a:cubicBezTo>
                    <a:pt x="4801" y="99340"/>
                    <a:pt x="2210" y="87986"/>
                    <a:pt x="0" y="76556"/>
                  </a:cubicBezTo>
                  <a:lnTo>
                    <a:pt x="11049" y="78080"/>
                  </a:lnTo>
                  <a:lnTo>
                    <a:pt x="10820" y="70537"/>
                  </a:lnTo>
                  <a:cubicBezTo>
                    <a:pt x="25222" y="67870"/>
                    <a:pt x="38938" y="62459"/>
                    <a:pt x="51892" y="55601"/>
                  </a:cubicBezTo>
                  <a:cubicBezTo>
                    <a:pt x="73457" y="47600"/>
                    <a:pt x="93955" y="37008"/>
                    <a:pt x="115748" y="29617"/>
                  </a:cubicBezTo>
                  <a:cubicBezTo>
                    <a:pt x="122758" y="25807"/>
                    <a:pt x="129845" y="22073"/>
                    <a:pt x="136932" y="18340"/>
                  </a:cubicBezTo>
                  <a:cubicBezTo>
                    <a:pt x="150495" y="15292"/>
                    <a:pt x="163754" y="10338"/>
                    <a:pt x="174346" y="966"/>
                  </a:cubicBezTo>
                  <a:close/>
                </a:path>
              </a:pathLst>
            </a:custGeom>
            <a:grpFill/>
            <a:ln w="762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D7E56246-D4CB-446E-8288-54FF0A46099A}"/>
                </a:ext>
              </a:extLst>
            </p:cNvPr>
            <p:cNvSpPr/>
            <p:nvPr/>
          </p:nvSpPr>
          <p:spPr>
            <a:xfrm>
              <a:off x="5434985" y="5267629"/>
              <a:ext cx="285851" cy="376807"/>
            </a:xfrm>
            <a:custGeom>
              <a:avLst/>
              <a:gdLst>
                <a:gd name="connsiteX0" fmla="*/ 56749 w 285851"/>
                <a:gd name="connsiteY0" fmla="*/ 0 h 376807"/>
                <a:gd name="connsiteX1" fmla="*/ 94163 w 285851"/>
                <a:gd name="connsiteY1" fmla="*/ 2515 h 376807"/>
                <a:gd name="connsiteX2" fmla="*/ 83876 w 285851"/>
                <a:gd name="connsiteY2" fmla="*/ 75286 h 376807"/>
                <a:gd name="connsiteX3" fmla="*/ 58197 w 285851"/>
                <a:gd name="connsiteY3" fmla="*/ 173888 h 376807"/>
                <a:gd name="connsiteX4" fmla="*/ 51262 w 285851"/>
                <a:gd name="connsiteY4" fmla="*/ 212598 h 376807"/>
                <a:gd name="connsiteX5" fmla="*/ 45776 w 285851"/>
                <a:gd name="connsiteY5" fmla="*/ 233782 h 376807"/>
                <a:gd name="connsiteX6" fmla="*/ 39375 w 285851"/>
                <a:gd name="connsiteY6" fmla="*/ 275997 h 376807"/>
                <a:gd name="connsiteX7" fmla="*/ 48976 w 285851"/>
                <a:gd name="connsiteY7" fmla="*/ 276225 h 376807"/>
                <a:gd name="connsiteX8" fmla="*/ 47300 w 285851"/>
                <a:gd name="connsiteY8" fmla="*/ 288112 h 376807"/>
                <a:gd name="connsiteX9" fmla="*/ 65740 w 285851"/>
                <a:gd name="connsiteY9" fmla="*/ 318821 h 376807"/>
                <a:gd name="connsiteX10" fmla="*/ 137749 w 285851"/>
                <a:gd name="connsiteY10" fmla="*/ 341986 h 376807"/>
                <a:gd name="connsiteX11" fmla="*/ 138740 w 285851"/>
                <a:gd name="connsiteY11" fmla="*/ 331318 h 376807"/>
                <a:gd name="connsiteX12" fmla="*/ 191013 w 285851"/>
                <a:gd name="connsiteY12" fmla="*/ 280721 h 376807"/>
                <a:gd name="connsiteX13" fmla="*/ 200995 w 285851"/>
                <a:gd name="connsiteY13" fmla="*/ 230581 h 376807"/>
                <a:gd name="connsiteX14" fmla="*/ 206329 w 285851"/>
                <a:gd name="connsiteY14" fmla="*/ 229667 h 376807"/>
                <a:gd name="connsiteX15" fmla="*/ 231933 w 285851"/>
                <a:gd name="connsiteY15" fmla="*/ 103023 h 376807"/>
                <a:gd name="connsiteX16" fmla="*/ 245268 w 285851"/>
                <a:gd name="connsiteY16" fmla="*/ 53112 h 376807"/>
                <a:gd name="connsiteX17" fmla="*/ 285806 w 285851"/>
                <a:gd name="connsiteY17" fmla="*/ 54864 h 376807"/>
                <a:gd name="connsiteX18" fmla="*/ 274147 w 285851"/>
                <a:gd name="connsiteY18" fmla="*/ 121539 h 376807"/>
                <a:gd name="connsiteX19" fmla="*/ 258755 w 285851"/>
                <a:gd name="connsiteY19" fmla="*/ 189814 h 376807"/>
                <a:gd name="connsiteX20" fmla="*/ 251668 w 285851"/>
                <a:gd name="connsiteY20" fmla="*/ 227914 h 376807"/>
                <a:gd name="connsiteX21" fmla="*/ 241153 w 285851"/>
                <a:gd name="connsiteY21" fmla="*/ 265100 h 376807"/>
                <a:gd name="connsiteX22" fmla="*/ 226370 w 285851"/>
                <a:gd name="connsiteY22" fmla="*/ 311048 h 376807"/>
                <a:gd name="connsiteX23" fmla="*/ 174935 w 285851"/>
                <a:gd name="connsiteY23" fmla="*/ 372847 h 376807"/>
                <a:gd name="connsiteX24" fmla="*/ 80371 w 285851"/>
                <a:gd name="connsiteY24" fmla="*/ 374523 h 376807"/>
                <a:gd name="connsiteX25" fmla="*/ 51948 w 285851"/>
                <a:gd name="connsiteY25" fmla="*/ 362483 h 376807"/>
                <a:gd name="connsiteX26" fmla="*/ 5695 w 285851"/>
                <a:gd name="connsiteY26" fmla="*/ 310896 h 376807"/>
                <a:gd name="connsiteX27" fmla="*/ 16210 w 285851"/>
                <a:gd name="connsiteY27" fmla="*/ 164059 h 376807"/>
                <a:gd name="connsiteX28" fmla="*/ 37470 w 285851"/>
                <a:gd name="connsiteY28" fmla="*/ 80467 h 376807"/>
                <a:gd name="connsiteX29" fmla="*/ 41585 w 285851"/>
                <a:gd name="connsiteY29" fmla="*/ 50063 h 376807"/>
                <a:gd name="connsiteX30" fmla="*/ 56749 w 285851"/>
                <a:gd name="connsiteY30" fmla="*/ 0 h 37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5851" h="376807">
                  <a:moveTo>
                    <a:pt x="56749" y="0"/>
                  </a:moveTo>
                  <a:cubicBezTo>
                    <a:pt x="69169" y="762"/>
                    <a:pt x="81666" y="1600"/>
                    <a:pt x="94163" y="2515"/>
                  </a:cubicBezTo>
                  <a:cubicBezTo>
                    <a:pt x="95992" y="27356"/>
                    <a:pt x="87915" y="51054"/>
                    <a:pt x="83876" y="75286"/>
                  </a:cubicBezTo>
                  <a:cubicBezTo>
                    <a:pt x="71760" y="107213"/>
                    <a:pt x="68788" y="141503"/>
                    <a:pt x="58197" y="173888"/>
                  </a:cubicBezTo>
                  <a:cubicBezTo>
                    <a:pt x="55682" y="186690"/>
                    <a:pt x="53777" y="199720"/>
                    <a:pt x="51262" y="212598"/>
                  </a:cubicBezTo>
                  <a:cubicBezTo>
                    <a:pt x="49891" y="217932"/>
                    <a:pt x="47148" y="228448"/>
                    <a:pt x="45776" y="233782"/>
                  </a:cubicBezTo>
                  <a:cubicBezTo>
                    <a:pt x="40137" y="247117"/>
                    <a:pt x="39832" y="261671"/>
                    <a:pt x="39375" y="275997"/>
                  </a:cubicBezTo>
                  <a:lnTo>
                    <a:pt x="48976" y="276225"/>
                  </a:lnTo>
                  <a:cubicBezTo>
                    <a:pt x="48595" y="279197"/>
                    <a:pt x="47757" y="285141"/>
                    <a:pt x="47300" y="288112"/>
                  </a:cubicBezTo>
                  <a:cubicBezTo>
                    <a:pt x="53396" y="298247"/>
                    <a:pt x="59568" y="308610"/>
                    <a:pt x="65740" y="318821"/>
                  </a:cubicBezTo>
                  <a:cubicBezTo>
                    <a:pt x="88677" y="329565"/>
                    <a:pt x="112375" y="338862"/>
                    <a:pt x="137749" y="341986"/>
                  </a:cubicBezTo>
                  <a:cubicBezTo>
                    <a:pt x="137978" y="339319"/>
                    <a:pt x="138511" y="333985"/>
                    <a:pt x="138740" y="331318"/>
                  </a:cubicBezTo>
                  <a:cubicBezTo>
                    <a:pt x="166248" y="327279"/>
                    <a:pt x="178593" y="302286"/>
                    <a:pt x="191013" y="280721"/>
                  </a:cubicBezTo>
                  <a:cubicBezTo>
                    <a:pt x="194137" y="263957"/>
                    <a:pt x="198023" y="247345"/>
                    <a:pt x="200995" y="230581"/>
                  </a:cubicBezTo>
                  <a:lnTo>
                    <a:pt x="206329" y="229667"/>
                  </a:lnTo>
                  <a:cubicBezTo>
                    <a:pt x="210520" y="186690"/>
                    <a:pt x="224846" y="145542"/>
                    <a:pt x="231933" y="103023"/>
                  </a:cubicBezTo>
                  <a:cubicBezTo>
                    <a:pt x="237267" y="86639"/>
                    <a:pt x="241305" y="69799"/>
                    <a:pt x="245268" y="53112"/>
                  </a:cubicBezTo>
                  <a:cubicBezTo>
                    <a:pt x="258755" y="53569"/>
                    <a:pt x="272242" y="54179"/>
                    <a:pt x="285806" y="54864"/>
                  </a:cubicBezTo>
                  <a:cubicBezTo>
                    <a:pt x="286415" y="77724"/>
                    <a:pt x="280853" y="99822"/>
                    <a:pt x="274147" y="121539"/>
                  </a:cubicBezTo>
                  <a:cubicBezTo>
                    <a:pt x="269804" y="144399"/>
                    <a:pt x="264775" y="167259"/>
                    <a:pt x="258755" y="189814"/>
                  </a:cubicBezTo>
                  <a:cubicBezTo>
                    <a:pt x="255935" y="202387"/>
                    <a:pt x="253726" y="215113"/>
                    <a:pt x="251668" y="227914"/>
                  </a:cubicBezTo>
                  <a:cubicBezTo>
                    <a:pt x="247782" y="240106"/>
                    <a:pt x="244887" y="252679"/>
                    <a:pt x="241153" y="265100"/>
                  </a:cubicBezTo>
                  <a:cubicBezTo>
                    <a:pt x="239476" y="281254"/>
                    <a:pt x="234600" y="296952"/>
                    <a:pt x="226370" y="311048"/>
                  </a:cubicBezTo>
                  <a:cubicBezTo>
                    <a:pt x="217378" y="337490"/>
                    <a:pt x="197185" y="357074"/>
                    <a:pt x="174935" y="372847"/>
                  </a:cubicBezTo>
                  <a:cubicBezTo>
                    <a:pt x="143617" y="378257"/>
                    <a:pt x="111841" y="377419"/>
                    <a:pt x="80371" y="374523"/>
                  </a:cubicBezTo>
                  <a:cubicBezTo>
                    <a:pt x="70922" y="370409"/>
                    <a:pt x="61397" y="366370"/>
                    <a:pt x="51948" y="362483"/>
                  </a:cubicBezTo>
                  <a:cubicBezTo>
                    <a:pt x="32670" y="349148"/>
                    <a:pt x="16515" y="331775"/>
                    <a:pt x="5695" y="310896"/>
                  </a:cubicBezTo>
                  <a:cubicBezTo>
                    <a:pt x="-6726" y="262128"/>
                    <a:pt x="3180" y="211531"/>
                    <a:pt x="16210" y="164059"/>
                  </a:cubicBezTo>
                  <a:cubicBezTo>
                    <a:pt x="24592" y="136474"/>
                    <a:pt x="27107" y="107442"/>
                    <a:pt x="37470" y="80467"/>
                  </a:cubicBezTo>
                  <a:cubicBezTo>
                    <a:pt x="38765" y="70180"/>
                    <a:pt x="40137" y="60122"/>
                    <a:pt x="41585" y="50063"/>
                  </a:cubicBezTo>
                  <a:cubicBezTo>
                    <a:pt x="46995" y="33452"/>
                    <a:pt x="52100" y="16764"/>
                    <a:pt x="56749" y="0"/>
                  </a:cubicBezTo>
                  <a:close/>
                </a:path>
              </a:pathLst>
            </a:custGeom>
            <a:grpFill/>
            <a:ln w="762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D3DD2072-84DE-4C48-9998-1348D484D38A}"/>
                </a:ext>
              </a:extLst>
            </p:cNvPr>
            <p:cNvSpPr/>
            <p:nvPr/>
          </p:nvSpPr>
          <p:spPr>
            <a:xfrm>
              <a:off x="6295796" y="5281040"/>
              <a:ext cx="247842" cy="377495"/>
            </a:xfrm>
            <a:custGeom>
              <a:avLst/>
              <a:gdLst>
                <a:gd name="connsiteX0" fmla="*/ 206426 w 247842"/>
                <a:gd name="connsiteY0" fmla="*/ 10592 h 377495"/>
                <a:gd name="connsiteX1" fmla="*/ 247498 w 247842"/>
                <a:gd name="connsiteY1" fmla="*/ 0 h 377495"/>
                <a:gd name="connsiteX2" fmla="*/ 241706 w 247842"/>
                <a:gd name="connsiteY2" fmla="*/ 93269 h 377495"/>
                <a:gd name="connsiteX3" fmla="*/ 237439 w 247842"/>
                <a:gd name="connsiteY3" fmla="*/ 146609 h 377495"/>
                <a:gd name="connsiteX4" fmla="*/ 228448 w 247842"/>
                <a:gd name="connsiteY4" fmla="*/ 258852 h 377495"/>
                <a:gd name="connsiteX5" fmla="*/ 207416 w 247842"/>
                <a:gd name="connsiteY5" fmla="*/ 377114 h 377495"/>
                <a:gd name="connsiteX6" fmla="*/ 163830 w 247842"/>
                <a:gd name="connsiteY6" fmla="*/ 377495 h 377495"/>
                <a:gd name="connsiteX7" fmla="*/ 23622 w 247842"/>
                <a:gd name="connsiteY7" fmla="*/ 119253 h 377495"/>
                <a:gd name="connsiteX8" fmla="*/ 1905 w 247842"/>
                <a:gd name="connsiteY8" fmla="*/ 84734 h 377495"/>
                <a:gd name="connsiteX9" fmla="*/ 0 w 247842"/>
                <a:gd name="connsiteY9" fmla="*/ 55169 h 377495"/>
                <a:gd name="connsiteX10" fmla="*/ 45187 w 247842"/>
                <a:gd name="connsiteY10" fmla="*/ 55778 h 377495"/>
                <a:gd name="connsiteX11" fmla="*/ 121006 w 247842"/>
                <a:gd name="connsiteY11" fmla="*/ 205359 h 377495"/>
                <a:gd name="connsiteX12" fmla="*/ 143789 w 247842"/>
                <a:gd name="connsiteY12" fmla="*/ 250927 h 377495"/>
                <a:gd name="connsiteX13" fmla="*/ 172593 w 247842"/>
                <a:gd name="connsiteY13" fmla="*/ 298704 h 377495"/>
                <a:gd name="connsiteX14" fmla="*/ 184556 w 247842"/>
                <a:gd name="connsiteY14" fmla="*/ 302667 h 377495"/>
                <a:gd name="connsiteX15" fmla="*/ 187376 w 247842"/>
                <a:gd name="connsiteY15" fmla="*/ 205283 h 377495"/>
                <a:gd name="connsiteX16" fmla="*/ 193167 w 247842"/>
                <a:gd name="connsiteY16" fmla="*/ 142951 h 377495"/>
                <a:gd name="connsiteX17" fmla="*/ 204673 w 247842"/>
                <a:gd name="connsiteY17" fmla="*/ 122149 h 377495"/>
                <a:gd name="connsiteX18" fmla="*/ 206426 w 247842"/>
                <a:gd name="connsiteY18" fmla="*/ 10592 h 37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7842" h="377495">
                  <a:moveTo>
                    <a:pt x="206426" y="10592"/>
                  </a:moveTo>
                  <a:cubicBezTo>
                    <a:pt x="219685" y="5715"/>
                    <a:pt x="233477" y="2362"/>
                    <a:pt x="247498" y="0"/>
                  </a:cubicBezTo>
                  <a:cubicBezTo>
                    <a:pt x="246888" y="31013"/>
                    <a:pt x="250851" y="63094"/>
                    <a:pt x="241706" y="93269"/>
                  </a:cubicBezTo>
                  <a:cubicBezTo>
                    <a:pt x="239421" y="110947"/>
                    <a:pt x="238354" y="128778"/>
                    <a:pt x="237439" y="146609"/>
                  </a:cubicBezTo>
                  <a:cubicBezTo>
                    <a:pt x="228295" y="183337"/>
                    <a:pt x="232943" y="221513"/>
                    <a:pt x="228448" y="258852"/>
                  </a:cubicBezTo>
                  <a:cubicBezTo>
                    <a:pt x="218084" y="297637"/>
                    <a:pt x="225095" y="339852"/>
                    <a:pt x="207416" y="377114"/>
                  </a:cubicBezTo>
                  <a:cubicBezTo>
                    <a:pt x="192862" y="377114"/>
                    <a:pt x="178308" y="377266"/>
                    <a:pt x="163830" y="377495"/>
                  </a:cubicBezTo>
                  <a:cubicBezTo>
                    <a:pt x="119406" y="290246"/>
                    <a:pt x="69876" y="205588"/>
                    <a:pt x="23622" y="119253"/>
                  </a:cubicBezTo>
                  <a:cubicBezTo>
                    <a:pt x="17297" y="107137"/>
                    <a:pt x="9906" y="95707"/>
                    <a:pt x="1905" y="84734"/>
                  </a:cubicBezTo>
                  <a:cubicBezTo>
                    <a:pt x="1448" y="77343"/>
                    <a:pt x="457" y="62560"/>
                    <a:pt x="0" y="55169"/>
                  </a:cubicBezTo>
                  <a:cubicBezTo>
                    <a:pt x="14935" y="55093"/>
                    <a:pt x="30099" y="55169"/>
                    <a:pt x="45187" y="55778"/>
                  </a:cubicBezTo>
                  <a:cubicBezTo>
                    <a:pt x="68047" y="106756"/>
                    <a:pt x="96393" y="155143"/>
                    <a:pt x="121006" y="205359"/>
                  </a:cubicBezTo>
                  <a:cubicBezTo>
                    <a:pt x="128321" y="220599"/>
                    <a:pt x="132588" y="237744"/>
                    <a:pt x="143789" y="250927"/>
                  </a:cubicBezTo>
                  <a:cubicBezTo>
                    <a:pt x="151791" y="267691"/>
                    <a:pt x="160249" y="284531"/>
                    <a:pt x="172593" y="298704"/>
                  </a:cubicBezTo>
                  <a:cubicBezTo>
                    <a:pt x="175565" y="299695"/>
                    <a:pt x="181585" y="301676"/>
                    <a:pt x="184556" y="302667"/>
                  </a:cubicBezTo>
                  <a:cubicBezTo>
                    <a:pt x="184861" y="270205"/>
                    <a:pt x="184861" y="237668"/>
                    <a:pt x="187376" y="205283"/>
                  </a:cubicBezTo>
                  <a:cubicBezTo>
                    <a:pt x="194615" y="185242"/>
                    <a:pt x="192176" y="163754"/>
                    <a:pt x="193167" y="142951"/>
                  </a:cubicBezTo>
                  <a:cubicBezTo>
                    <a:pt x="202463" y="139522"/>
                    <a:pt x="205359" y="131293"/>
                    <a:pt x="204673" y="122149"/>
                  </a:cubicBezTo>
                  <a:cubicBezTo>
                    <a:pt x="205588" y="84963"/>
                    <a:pt x="205740" y="47778"/>
                    <a:pt x="206426" y="10592"/>
                  </a:cubicBezTo>
                  <a:close/>
                </a:path>
              </a:pathLst>
            </a:custGeom>
            <a:grpFill/>
            <a:ln w="762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EC3524CB-7F21-4D15-A910-D4F7BDE99860}"/>
                </a:ext>
              </a:extLst>
            </p:cNvPr>
            <p:cNvSpPr/>
            <p:nvPr/>
          </p:nvSpPr>
          <p:spPr>
            <a:xfrm>
              <a:off x="5785998" y="5343525"/>
              <a:ext cx="261098" cy="368122"/>
            </a:xfrm>
            <a:custGeom>
              <a:avLst/>
              <a:gdLst>
                <a:gd name="connsiteX0" fmla="*/ 20213 w 261098"/>
                <a:gd name="connsiteY0" fmla="*/ 0 h 368122"/>
                <a:gd name="connsiteX1" fmla="*/ 74467 w 261098"/>
                <a:gd name="connsiteY1" fmla="*/ 1676 h 368122"/>
                <a:gd name="connsiteX2" fmla="*/ 106166 w 261098"/>
                <a:gd name="connsiteY2" fmla="*/ 72771 h 368122"/>
                <a:gd name="connsiteX3" fmla="*/ 125140 w 261098"/>
                <a:gd name="connsiteY3" fmla="*/ 123139 h 368122"/>
                <a:gd name="connsiteX4" fmla="*/ 129103 w 261098"/>
                <a:gd name="connsiteY4" fmla="*/ 124739 h 368122"/>
                <a:gd name="connsiteX5" fmla="*/ 159506 w 261098"/>
                <a:gd name="connsiteY5" fmla="*/ 194081 h 368122"/>
                <a:gd name="connsiteX6" fmla="*/ 166212 w 261098"/>
                <a:gd name="connsiteY6" fmla="*/ 211074 h 368122"/>
                <a:gd name="connsiteX7" fmla="*/ 184271 w 261098"/>
                <a:gd name="connsiteY7" fmla="*/ 249174 h 368122"/>
                <a:gd name="connsiteX8" fmla="*/ 183891 w 261098"/>
                <a:gd name="connsiteY8" fmla="*/ 257404 h 368122"/>
                <a:gd name="connsiteX9" fmla="*/ 196997 w 261098"/>
                <a:gd name="connsiteY9" fmla="*/ 278740 h 368122"/>
                <a:gd name="connsiteX10" fmla="*/ 208732 w 261098"/>
                <a:gd name="connsiteY10" fmla="*/ 165354 h 368122"/>
                <a:gd name="connsiteX11" fmla="*/ 216352 w 261098"/>
                <a:gd name="connsiteY11" fmla="*/ 10668 h 368122"/>
                <a:gd name="connsiteX12" fmla="*/ 260243 w 261098"/>
                <a:gd name="connsiteY12" fmla="*/ 10211 h 368122"/>
                <a:gd name="connsiteX13" fmla="*/ 259024 w 261098"/>
                <a:gd name="connsiteY13" fmla="*/ 119862 h 368122"/>
                <a:gd name="connsiteX14" fmla="*/ 250870 w 261098"/>
                <a:gd name="connsiteY14" fmla="*/ 241630 h 368122"/>
                <a:gd name="connsiteX15" fmla="*/ 245231 w 261098"/>
                <a:gd name="connsiteY15" fmla="*/ 360045 h 368122"/>
                <a:gd name="connsiteX16" fmla="*/ 237154 w 261098"/>
                <a:gd name="connsiteY16" fmla="*/ 359588 h 368122"/>
                <a:gd name="connsiteX17" fmla="*/ 237611 w 261098"/>
                <a:gd name="connsiteY17" fmla="*/ 368122 h 368122"/>
                <a:gd name="connsiteX18" fmla="*/ 202559 w 261098"/>
                <a:gd name="connsiteY18" fmla="*/ 366979 h 368122"/>
                <a:gd name="connsiteX19" fmla="*/ 187319 w 261098"/>
                <a:gd name="connsiteY19" fmla="*/ 357378 h 368122"/>
                <a:gd name="connsiteX20" fmla="*/ 177261 w 261098"/>
                <a:gd name="connsiteY20" fmla="*/ 335433 h 368122"/>
                <a:gd name="connsiteX21" fmla="*/ 167507 w 261098"/>
                <a:gd name="connsiteY21" fmla="*/ 310591 h 368122"/>
                <a:gd name="connsiteX22" fmla="*/ 121178 w 261098"/>
                <a:gd name="connsiteY22" fmla="*/ 208178 h 368122"/>
                <a:gd name="connsiteX23" fmla="*/ 114472 w 261098"/>
                <a:gd name="connsiteY23" fmla="*/ 207035 h 368122"/>
                <a:gd name="connsiteX24" fmla="*/ 116530 w 261098"/>
                <a:gd name="connsiteY24" fmla="*/ 193167 h 368122"/>
                <a:gd name="connsiteX25" fmla="*/ 106776 w 261098"/>
                <a:gd name="connsiteY25" fmla="*/ 191643 h 368122"/>
                <a:gd name="connsiteX26" fmla="*/ 109291 w 261098"/>
                <a:gd name="connsiteY26" fmla="*/ 177775 h 368122"/>
                <a:gd name="connsiteX27" fmla="*/ 102509 w 261098"/>
                <a:gd name="connsiteY27" fmla="*/ 176251 h 368122"/>
                <a:gd name="connsiteX28" fmla="*/ 74696 w 261098"/>
                <a:gd name="connsiteY28" fmla="*/ 102032 h 368122"/>
                <a:gd name="connsiteX29" fmla="*/ 55036 w 261098"/>
                <a:gd name="connsiteY29" fmla="*/ 100279 h 368122"/>
                <a:gd name="connsiteX30" fmla="*/ 50083 w 261098"/>
                <a:gd name="connsiteY30" fmla="*/ 200635 h 368122"/>
                <a:gd name="connsiteX31" fmla="*/ 40939 w 261098"/>
                <a:gd name="connsiteY31" fmla="*/ 347548 h 368122"/>
                <a:gd name="connsiteX32" fmla="*/ 325 w 261098"/>
                <a:gd name="connsiteY32" fmla="*/ 346634 h 368122"/>
                <a:gd name="connsiteX33" fmla="*/ 4363 w 261098"/>
                <a:gd name="connsiteY33" fmla="*/ 270205 h 368122"/>
                <a:gd name="connsiteX34" fmla="*/ 12745 w 261098"/>
                <a:gd name="connsiteY34" fmla="*/ 105461 h 368122"/>
                <a:gd name="connsiteX35" fmla="*/ 20213 w 261098"/>
                <a:gd name="connsiteY35" fmla="*/ 0 h 3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1098" h="368122">
                  <a:moveTo>
                    <a:pt x="20213" y="0"/>
                  </a:moveTo>
                  <a:cubicBezTo>
                    <a:pt x="38272" y="76"/>
                    <a:pt x="56408" y="533"/>
                    <a:pt x="74467" y="1676"/>
                  </a:cubicBezTo>
                  <a:cubicBezTo>
                    <a:pt x="82697" y="26365"/>
                    <a:pt x="95498" y="49073"/>
                    <a:pt x="106166" y="72771"/>
                  </a:cubicBezTo>
                  <a:cubicBezTo>
                    <a:pt x="112796" y="89382"/>
                    <a:pt x="119501" y="106070"/>
                    <a:pt x="125140" y="123139"/>
                  </a:cubicBezTo>
                  <a:lnTo>
                    <a:pt x="129103" y="124739"/>
                  </a:lnTo>
                  <a:cubicBezTo>
                    <a:pt x="137561" y="148514"/>
                    <a:pt x="148838" y="171145"/>
                    <a:pt x="159506" y="194081"/>
                  </a:cubicBezTo>
                  <a:cubicBezTo>
                    <a:pt x="161716" y="199644"/>
                    <a:pt x="164002" y="205359"/>
                    <a:pt x="166212" y="211074"/>
                  </a:cubicBezTo>
                  <a:cubicBezTo>
                    <a:pt x="170632" y="224409"/>
                    <a:pt x="176651" y="237211"/>
                    <a:pt x="184271" y="249174"/>
                  </a:cubicBezTo>
                  <a:cubicBezTo>
                    <a:pt x="184195" y="251231"/>
                    <a:pt x="183967" y="255346"/>
                    <a:pt x="183891" y="257404"/>
                  </a:cubicBezTo>
                  <a:cubicBezTo>
                    <a:pt x="187167" y="262737"/>
                    <a:pt x="193720" y="273406"/>
                    <a:pt x="196997" y="278740"/>
                  </a:cubicBezTo>
                  <a:cubicBezTo>
                    <a:pt x="215132" y="243764"/>
                    <a:pt x="202712" y="202921"/>
                    <a:pt x="208732" y="165354"/>
                  </a:cubicBezTo>
                  <a:cubicBezTo>
                    <a:pt x="218485" y="114376"/>
                    <a:pt x="214447" y="62179"/>
                    <a:pt x="216352" y="10668"/>
                  </a:cubicBezTo>
                  <a:cubicBezTo>
                    <a:pt x="230906" y="10287"/>
                    <a:pt x="245536" y="10135"/>
                    <a:pt x="260243" y="10211"/>
                  </a:cubicBezTo>
                  <a:cubicBezTo>
                    <a:pt x="261919" y="46711"/>
                    <a:pt x="260929" y="83287"/>
                    <a:pt x="259024" y="119862"/>
                  </a:cubicBezTo>
                  <a:cubicBezTo>
                    <a:pt x="246527" y="158648"/>
                    <a:pt x="256433" y="201320"/>
                    <a:pt x="250870" y="241630"/>
                  </a:cubicBezTo>
                  <a:cubicBezTo>
                    <a:pt x="241193" y="280111"/>
                    <a:pt x="247289" y="320650"/>
                    <a:pt x="245231" y="360045"/>
                  </a:cubicBezTo>
                  <a:lnTo>
                    <a:pt x="237154" y="359588"/>
                  </a:lnTo>
                  <a:lnTo>
                    <a:pt x="237611" y="368122"/>
                  </a:lnTo>
                  <a:cubicBezTo>
                    <a:pt x="225877" y="367665"/>
                    <a:pt x="214218" y="367284"/>
                    <a:pt x="202559" y="366979"/>
                  </a:cubicBezTo>
                  <a:cubicBezTo>
                    <a:pt x="198749" y="364617"/>
                    <a:pt x="191129" y="359740"/>
                    <a:pt x="187319" y="357378"/>
                  </a:cubicBezTo>
                  <a:cubicBezTo>
                    <a:pt x="183967" y="349987"/>
                    <a:pt x="180614" y="342671"/>
                    <a:pt x="177261" y="335433"/>
                  </a:cubicBezTo>
                  <a:cubicBezTo>
                    <a:pt x="174137" y="327050"/>
                    <a:pt x="170936" y="318745"/>
                    <a:pt x="167507" y="310591"/>
                  </a:cubicBezTo>
                  <a:cubicBezTo>
                    <a:pt x="151658" y="276682"/>
                    <a:pt x="133141" y="243687"/>
                    <a:pt x="121178" y="208178"/>
                  </a:cubicBezTo>
                  <a:lnTo>
                    <a:pt x="114472" y="207035"/>
                  </a:lnTo>
                  <a:cubicBezTo>
                    <a:pt x="115006" y="203530"/>
                    <a:pt x="115996" y="196672"/>
                    <a:pt x="116530" y="193167"/>
                  </a:cubicBezTo>
                  <a:lnTo>
                    <a:pt x="106776" y="191643"/>
                  </a:lnTo>
                  <a:cubicBezTo>
                    <a:pt x="107386" y="188214"/>
                    <a:pt x="108681" y="181280"/>
                    <a:pt x="109291" y="177775"/>
                  </a:cubicBezTo>
                  <a:lnTo>
                    <a:pt x="102509" y="176251"/>
                  </a:lnTo>
                  <a:cubicBezTo>
                    <a:pt x="94127" y="151105"/>
                    <a:pt x="79039" y="128397"/>
                    <a:pt x="74696" y="102032"/>
                  </a:cubicBezTo>
                  <a:cubicBezTo>
                    <a:pt x="68066" y="101422"/>
                    <a:pt x="61513" y="100812"/>
                    <a:pt x="55036" y="100279"/>
                  </a:cubicBezTo>
                  <a:cubicBezTo>
                    <a:pt x="53741" y="133731"/>
                    <a:pt x="56865" y="167564"/>
                    <a:pt x="50083" y="200635"/>
                  </a:cubicBezTo>
                  <a:cubicBezTo>
                    <a:pt x="42311" y="249250"/>
                    <a:pt x="52826" y="299466"/>
                    <a:pt x="40939" y="347548"/>
                  </a:cubicBezTo>
                  <a:cubicBezTo>
                    <a:pt x="27376" y="347243"/>
                    <a:pt x="13812" y="346939"/>
                    <a:pt x="325" y="346634"/>
                  </a:cubicBezTo>
                  <a:cubicBezTo>
                    <a:pt x="-56" y="321031"/>
                    <a:pt x="-1047" y="295275"/>
                    <a:pt x="4363" y="270205"/>
                  </a:cubicBezTo>
                  <a:cubicBezTo>
                    <a:pt x="11678" y="215570"/>
                    <a:pt x="5735" y="160096"/>
                    <a:pt x="12745" y="105461"/>
                  </a:cubicBezTo>
                  <a:cubicBezTo>
                    <a:pt x="18536" y="70485"/>
                    <a:pt x="11755" y="34595"/>
                    <a:pt x="20213" y="0"/>
                  </a:cubicBezTo>
                  <a:close/>
                </a:path>
              </a:pathLst>
            </a:custGeom>
            <a:grpFill/>
            <a:ln w="762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43BF3BBE-44E0-475A-BD1E-DE3732C7B8AE}"/>
                </a:ext>
              </a:extLst>
            </p:cNvPr>
            <p:cNvSpPr/>
            <p:nvPr/>
          </p:nvSpPr>
          <p:spPr>
            <a:xfrm>
              <a:off x="6152842" y="5344820"/>
              <a:ext cx="62257" cy="359283"/>
            </a:xfrm>
            <a:custGeom>
              <a:avLst/>
              <a:gdLst>
                <a:gd name="connsiteX0" fmla="*/ 5489 w 62257"/>
                <a:gd name="connsiteY0" fmla="*/ 96012 h 359283"/>
                <a:gd name="connsiteX1" fmla="*/ 308 w 62257"/>
                <a:gd name="connsiteY1" fmla="*/ 1143 h 359283"/>
                <a:gd name="connsiteX2" fmla="*/ 38179 w 62257"/>
                <a:gd name="connsiteY2" fmla="*/ 0 h 359283"/>
                <a:gd name="connsiteX3" fmla="*/ 37341 w 62257"/>
                <a:gd name="connsiteY3" fmla="*/ 9373 h 359283"/>
                <a:gd name="connsiteX4" fmla="*/ 45647 w 62257"/>
                <a:gd name="connsiteY4" fmla="*/ 8534 h 359283"/>
                <a:gd name="connsiteX5" fmla="*/ 49076 w 62257"/>
                <a:gd name="connsiteY5" fmla="*/ 113767 h 359283"/>
                <a:gd name="connsiteX6" fmla="*/ 58449 w 62257"/>
                <a:gd name="connsiteY6" fmla="*/ 246659 h 359283"/>
                <a:gd name="connsiteX7" fmla="*/ 61954 w 62257"/>
                <a:gd name="connsiteY7" fmla="*/ 358902 h 359283"/>
                <a:gd name="connsiteX8" fmla="*/ 23625 w 62257"/>
                <a:gd name="connsiteY8" fmla="*/ 359283 h 359283"/>
                <a:gd name="connsiteX9" fmla="*/ 15396 w 62257"/>
                <a:gd name="connsiteY9" fmla="*/ 270739 h 359283"/>
                <a:gd name="connsiteX10" fmla="*/ 5489 w 62257"/>
                <a:gd name="connsiteY10" fmla="*/ 96012 h 35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7" h="359283">
                  <a:moveTo>
                    <a:pt x="5489" y="96012"/>
                  </a:moveTo>
                  <a:cubicBezTo>
                    <a:pt x="-3045" y="65151"/>
                    <a:pt x="1146" y="32690"/>
                    <a:pt x="308" y="1143"/>
                  </a:cubicBezTo>
                  <a:cubicBezTo>
                    <a:pt x="12881" y="686"/>
                    <a:pt x="25530" y="305"/>
                    <a:pt x="38179" y="0"/>
                  </a:cubicBezTo>
                  <a:lnTo>
                    <a:pt x="37341" y="9373"/>
                  </a:lnTo>
                  <a:lnTo>
                    <a:pt x="45647" y="8534"/>
                  </a:lnTo>
                  <a:cubicBezTo>
                    <a:pt x="45647" y="43587"/>
                    <a:pt x="45114" y="78791"/>
                    <a:pt x="49076" y="113767"/>
                  </a:cubicBezTo>
                  <a:cubicBezTo>
                    <a:pt x="56925" y="157658"/>
                    <a:pt x="49305" y="202844"/>
                    <a:pt x="58449" y="246659"/>
                  </a:cubicBezTo>
                  <a:cubicBezTo>
                    <a:pt x="63554" y="283769"/>
                    <a:pt x="62106" y="321488"/>
                    <a:pt x="61954" y="358902"/>
                  </a:cubicBezTo>
                  <a:cubicBezTo>
                    <a:pt x="49152" y="358979"/>
                    <a:pt x="36351" y="359131"/>
                    <a:pt x="23625" y="359283"/>
                  </a:cubicBezTo>
                  <a:cubicBezTo>
                    <a:pt x="15243" y="330479"/>
                    <a:pt x="17148" y="300304"/>
                    <a:pt x="15396" y="270739"/>
                  </a:cubicBezTo>
                  <a:cubicBezTo>
                    <a:pt x="3966" y="213208"/>
                    <a:pt x="10900" y="154153"/>
                    <a:pt x="5489" y="96012"/>
                  </a:cubicBezTo>
                  <a:close/>
                </a:path>
              </a:pathLst>
            </a:custGeom>
            <a:grpFill/>
            <a:ln w="7620" cap="flat">
              <a:noFill/>
              <a:prstDash val="solid"/>
              <a:miter/>
            </a:ln>
          </p:spPr>
          <p:txBody>
            <a:bodyPr rtlCol="0" anchor="ctr"/>
            <a:lstStyle/>
            <a:p>
              <a:endParaRPr lang="zh-CN" altLang="en-US"/>
            </a:p>
          </p:txBody>
        </p:sp>
      </p:grpSp>
      <p:grpSp>
        <p:nvGrpSpPr>
          <p:cNvPr id="307" name="组合 306">
            <a:extLst>
              <a:ext uri="{FF2B5EF4-FFF2-40B4-BE49-F238E27FC236}">
                <a16:creationId xmlns:a16="http://schemas.microsoft.com/office/drawing/2014/main" xmlns="" id="{8425B6BD-F2DB-4A9C-87AD-B0BD2AE6BFC9}"/>
              </a:ext>
            </a:extLst>
          </p:cNvPr>
          <p:cNvGrpSpPr/>
          <p:nvPr userDrawn="1"/>
        </p:nvGrpSpPr>
        <p:grpSpPr>
          <a:xfrm>
            <a:off x="4970161" y="2012861"/>
            <a:ext cx="2251679" cy="602212"/>
            <a:chOff x="5044774" y="2012861"/>
            <a:chExt cx="2251679" cy="602212"/>
          </a:xfrm>
        </p:grpSpPr>
        <p:grpSp>
          <p:nvGrpSpPr>
            <p:cNvPr id="302" name="组合 301">
              <a:extLst>
                <a:ext uri="{FF2B5EF4-FFF2-40B4-BE49-F238E27FC236}">
                  <a16:creationId xmlns:a16="http://schemas.microsoft.com/office/drawing/2014/main" xmlns="" id="{280FD396-207C-4AF9-8F78-2BFC999B1FF7}"/>
                </a:ext>
              </a:extLst>
            </p:cNvPr>
            <p:cNvGrpSpPr/>
            <p:nvPr userDrawn="1"/>
          </p:nvGrpSpPr>
          <p:grpSpPr>
            <a:xfrm>
              <a:off x="5044774" y="2101251"/>
              <a:ext cx="438836" cy="509660"/>
              <a:chOff x="7602551" y="-1243565"/>
              <a:chExt cx="438836" cy="509660"/>
            </a:xfrm>
          </p:grpSpPr>
          <p:sp>
            <p:nvSpPr>
              <p:cNvPr id="298" name="任意多边形: 形状 297">
                <a:extLst>
                  <a:ext uri="{FF2B5EF4-FFF2-40B4-BE49-F238E27FC236}">
                    <a16:creationId xmlns:a16="http://schemas.microsoft.com/office/drawing/2014/main" xmlns="" id="{1B0A7974-F912-4291-B3A0-C9806C7F4FDD}"/>
                  </a:ext>
                </a:extLst>
              </p:cNvPr>
              <p:cNvSpPr/>
              <p:nvPr/>
            </p:nvSpPr>
            <p:spPr>
              <a:xfrm>
                <a:off x="7622238" y="-1243565"/>
                <a:ext cx="80625" cy="72303"/>
              </a:xfrm>
              <a:custGeom>
                <a:avLst/>
                <a:gdLst>
                  <a:gd name="connsiteX0" fmla="*/ 60579 w 108782"/>
                  <a:gd name="connsiteY0" fmla="*/ 107016 h 109408"/>
                  <a:gd name="connsiteX1" fmla="*/ 48889 w 108782"/>
                  <a:gd name="connsiteY1" fmla="*/ 1172 h 109408"/>
                  <a:gd name="connsiteX2" fmla="*/ 106195 w 108782"/>
                  <a:gd name="connsiteY2" fmla="*/ 18325 h 109408"/>
                  <a:gd name="connsiteX3" fmla="*/ 60579 w 108782"/>
                  <a:gd name="connsiteY3" fmla="*/ 107016 h 109408"/>
                  <a:gd name="connsiteX4" fmla="*/ 27543 w 108782"/>
                  <a:gd name="connsiteY4" fmla="*/ 50854 h 109408"/>
                  <a:gd name="connsiteX5" fmla="*/ 87771 w 108782"/>
                  <a:gd name="connsiteY5" fmla="*/ 84907 h 109408"/>
                  <a:gd name="connsiteX6" fmla="*/ 80655 w 108782"/>
                  <a:gd name="connsiteY6" fmla="*/ 39545 h 109408"/>
                  <a:gd name="connsiteX7" fmla="*/ 27543 w 108782"/>
                  <a:gd name="connsiteY7" fmla="*/ 50854 h 10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82" h="109408">
                    <a:moveTo>
                      <a:pt x="60579" y="107016"/>
                    </a:moveTo>
                    <a:cubicBezTo>
                      <a:pt x="-10068" y="129506"/>
                      <a:pt x="-25189" y="-14330"/>
                      <a:pt x="48889" y="1172"/>
                    </a:cubicBezTo>
                    <a:cubicBezTo>
                      <a:pt x="69347" y="791"/>
                      <a:pt x="87390" y="11845"/>
                      <a:pt x="106195" y="18325"/>
                    </a:cubicBezTo>
                    <a:cubicBezTo>
                      <a:pt x="110007" y="54920"/>
                      <a:pt x="117504" y="117562"/>
                      <a:pt x="60579" y="107016"/>
                    </a:cubicBezTo>
                    <a:moveTo>
                      <a:pt x="27543" y="50854"/>
                    </a:moveTo>
                    <a:cubicBezTo>
                      <a:pt x="21062" y="87321"/>
                      <a:pt x="64137" y="82873"/>
                      <a:pt x="87771" y="84907"/>
                    </a:cubicBezTo>
                    <a:cubicBezTo>
                      <a:pt x="86119" y="69659"/>
                      <a:pt x="83832" y="54538"/>
                      <a:pt x="80655" y="39545"/>
                    </a:cubicBezTo>
                    <a:cubicBezTo>
                      <a:pt x="69092" y="17563"/>
                      <a:pt x="22841" y="21121"/>
                      <a:pt x="27543" y="50854"/>
                    </a:cubicBezTo>
                    <a:close/>
                  </a:path>
                </a:pathLst>
              </a:custGeom>
              <a:solidFill>
                <a:schemeClr val="bg1"/>
              </a:solidFill>
              <a:ln w="12706"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17E48610-B83D-4496-8E1F-DF90BB762E7D}"/>
                  </a:ext>
                </a:extLst>
              </p:cNvPr>
              <p:cNvSpPr/>
              <p:nvPr userDrawn="1"/>
            </p:nvSpPr>
            <p:spPr>
              <a:xfrm>
                <a:off x="7642165" y="-1226776"/>
                <a:ext cx="45125" cy="39322"/>
              </a:xfrm>
              <a:custGeom>
                <a:avLst/>
                <a:gdLst>
                  <a:gd name="connsiteX0" fmla="*/ 656 w 60884"/>
                  <a:gd name="connsiteY0" fmla="*/ 25448 h 59501"/>
                  <a:gd name="connsiteX1" fmla="*/ 53769 w 60884"/>
                  <a:gd name="connsiteY1" fmla="*/ 14140 h 59501"/>
                  <a:gd name="connsiteX2" fmla="*/ 60884 w 60884"/>
                  <a:gd name="connsiteY2" fmla="*/ 59501 h 59501"/>
                  <a:gd name="connsiteX3" fmla="*/ 656 w 60884"/>
                  <a:gd name="connsiteY3" fmla="*/ 25448 h 59501"/>
                </a:gdLst>
                <a:ahLst/>
                <a:cxnLst>
                  <a:cxn ang="0">
                    <a:pos x="connsiteX0" y="connsiteY0"/>
                  </a:cxn>
                  <a:cxn ang="0">
                    <a:pos x="connsiteX1" y="connsiteY1"/>
                  </a:cxn>
                  <a:cxn ang="0">
                    <a:pos x="connsiteX2" y="connsiteY2"/>
                  </a:cxn>
                  <a:cxn ang="0">
                    <a:pos x="connsiteX3" y="connsiteY3"/>
                  </a:cxn>
                </a:cxnLst>
                <a:rect l="l" t="t" r="r" b="b"/>
                <a:pathLst>
                  <a:path w="60884" h="59501">
                    <a:moveTo>
                      <a:pt x="656" y="25448"/>
                    </a:moveTo>
                    <a:cubicBezTo>
                      <a:pt x="-4045" y="-4285"/>
                      <a:pt x="42206" y="-7842"/>
                      <a:pt x="53769" y="14140"/>
                    </a:cubicBezTo>
                    <a:cubicBezTo>
                      <a:pt x="56946" y="29133"/>
                      <a:pt x="59233" y="44254"/>
                      <a:pt x="60884" y="59501"/>
                    </a:cubicBezTo>
                    <a:cubicBezTo>
                      <a:pt x="37251" y="57468"/>
                      <a:pt x="-5824" y="61916"/>
                      <a:pt x="656" y="25448"/>
                    </a:cubicBezTo>
                    <a:close/>
                  </a:path>
                </a:pathLst>
              </a:custGeom>
              <a:solidFill>
                <a:schemeClr val="bg1"/>
              </a:solidFill>
              <a:ln w="12706"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478C1B06-7275-42CE-8920-4400DBD070D5}"/>
                  </a:ext>
                </a:extLst>
              </p:cNvPr>
              <p:cNvSpPr/>
              <p:nvPr/>
            </p:nvSpPr>
            <p:spPr>
              <a:xfrm>
                <a:off x="7612987" y="-1225746"/>
                <a:ext cx="428400" cy="491841"/>
              </a:xfrm>
              <a:custGeom>
                <a:avLst/>
                <a:gdLst>
                  <a:gd name="connsiteX0" fmla="*/ 500122 w 578011"/>
                  <a:gd name="connsiteY0" fmla="*/ 3813 h 744244"/>
                  <a:gd name="connsiteX1" fmla="*/ 575725 w 578011"/>
                  <a:gd name="connsiteY1" fmla="*/ 2670 h 744244"/>
                  <a:gd name="connsiteX2" fmla="*/ 578012 w 578011"/>
                  <a:gd name="connsiteY2" fmla="*/ 50827 h 744244"/>
                  <a:gd name="connsiteX3" fmla="*/ 450186 w 578011"/>
                  <a:gd name="connsiteY3" fmla="*/ 117154 h 744244"/>
                  <a:gd name="connsiteX4" fmla="*/ 451075 w 578011"/>
                  <a:gd name="connsiteY4" fmla="*/ 137357 h 744244"/>
                  <a:gd name="connsiteX5" fmla="*/ 487670 w 578011"/>
                  <a:gd name="connsiteY5" fmla="*/ 157433 h 744244"/>
                  <a:gd name="connsiteX6" fmla="*/ 487797 w 578011"/>
                  <a:gd name="connsiteY6" fmla="*/ 363276 h 744244"/>
                  <a:gd name="connsiteX7" fmla="*/ 486780 w 578011"/>
                  <a:gd name="connsiteY7" fmla="*/ 706220 h 744244"/>
                  <a:gd name="connsiteX8" fmla="*/ 443706 w 578011"/>
                  <a:gd name="connsiteY8" fmla="*/ 743958 h 744244"/>
                  <a:gd name="connsiteX9" fmla="*/ 381318 w 578011"/>
                  <a:gd name="connsiteY9" fmla="*/ 649042 h 744244"/>
                  <a:gd name="connsiteX10" fmla="*/ 385129 w 578011"/>
                  <a:gd name="connsiteY10" fmla="*/ 634048 h 744244"/>
                  <a:gd name="connsiteX11" fmla="*/ 438496 w 578011"/>
                  <a:gd name="connsiteY11" fmla="*/ 641164 h 744244"/>
                  <a:gd name="connsiteX12" fmla="*/ 436971 w 578011"/>
                  <a:gd name="connsiteY12" fmla="*/ 272425 h 744244"/>
                  <a:gd name="connsiteX13" fmla="*/ 434176 w 578011"/>
                  <a:gd name="connsiteY13" fmla="*/ 173316 h 744244"/>
                  <a:gd name="connsiteX14" fmla="*/ 370263 w 578011"/>
                  <a:gd name="connsiteY14" fmla="*/ 255526 h 744244"/>
                  <a:gd name="connsiteX15" fmla="*/ 347646 w 578011"/>
                  <a:gd name="connsiteY15" fmla="*/ 217788 h 744244"/>
                  <a:gd name="connsiteX16" fmla="*/ 377379 w 578011"/>
                  <a:gd name="connsiteY16" fmla="*/ 148030 h 744244"/>
                  <a:gd name="connsiteX17" fmla="*/ 270645 w 578011"/>
                  <a:gd name="connsiteY17" fmla="*/ 229097 h 744244"/>
                  <a:gd name="connsiteX18" fmla="*/ 143455 w 578011"/>
                  <a:gd name="connsiteY18" fmla="*/ 398727 h 744244"/>
                  <a:gd name="connsiteX19" fmla="*/ 77382 w 578011"/>
                  <a:gd name="connsiteY19" fmla="*/ 601901 h 744244"/>
                  <a:gd name="connsiteX20" fmla="*/ 2033 w 578011"/>
                  <a:gd name="connsiteY20" fmla="*/ 600758 h 744244"/>
                  <a:gd name="connsiteX21" fmla="*/ 0 w 578011"/>
                  <a:gd name="connsiteY21" fmla="*/ 455143 h 744244"/>
                  <a:gd name="connsiteX22" fmla="*/ 28716 w 578011"/>
                  <a:gd name="connsiteY22" fmla="*/ 509653 h 744244"/>
                  <a:gd name="connsiteX23" fmla="*/ 53748 w 578011"/>
                  <a:gd name="connsiteY23" fmla="*/ 515625 h 744244"/>
                  <a:gd name="connsiteX24" fmla="*/ 200506 w 578011"/>
                  <a:gd name="connsiteY24" fmla="*/ 224777 h 744244"/>
                  <a:gd name="connsiteX25" fmla="*/ 369374 w 578011"/>
                  <a:gd name="connsiteY25" fmla="*/ 86658 h 744244"/>
                  <a:gd name="connsiteX26" fmla="*/ 500122 w 578011"/>
                  <a:gd name="connsiteY26" fmla="*/ 3813 h 74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8011" h="744244">
                    <a:moveTo>
                      <a:pt x="500122" y="3813"/>
                    </a:moveTo>
                    <a:cubicBezTo>
                      <a:pt x="524391" y="-3811"/>
                      <a:pt x="550693" y="2288"/>
                      <a:pt x="575725" y="2670"/>
                    </a:cubicBezTo>
                    <a:cubicBezTo>
                      <a:pt x="576233" y="14741"/>
                      <a:pt x="577377" y="38756"/>
                      <a:pt x="578012" y="50827"/>
                    </a:cubicBezTo>
                    <a:cubicBezTo>
                      <a:pt x="535319" y="72936"/>
                      <a:pt x="488813" y="87675"/>
                      <a:pt x="450186" y="117154"/>
                    </a:cubicBezTo>
                    <a:cubicBezTo>
                      <a:pt x="450440" y="122236"/>
                      <a:pt x="450821" y="132274"/>
                      <a:pt x="451075" y="137357"/>
                    </a:cubicBezTo>
                    <a:cubicBezTo>
                      <a:pt x="463273" y="143964"/>
                      <a:pt x="475472" y="150699"/>
                      <a:pt x="487670" y="157433"/>
                    </a:cubicBezTo>
                    <a:cubicBezTo>
                      <a:pt x="503553" y="225412"/>
                      <a:pt x="488051" y="294662"/>
                      <a:pt x="487797" y="363276"/>
                    </a:cubicBezTo>
                    <a:cubicBezTo>
                      <a:pt x="479411" y="477506"/>
                      <a:pt x="494912" y="592117"/>
                      <a:pt x="486780" y="706220"/>
                    </a:cubicBezTo>
                    <a:cubicBezTo>
                      <a:pt x="486780" y="730362"/>
                      <a:pt x="467594" y="746626"/>
                      <a:pt x="443706" y="743958"/>
                    </a:cubicBezTo>
                    <a:cubicBezTo>
                      <a:pt x="409271" y="724009"/>
                      <a:pt x="393262" y="685001"/>
                      <a:pt x="381318" y="649042"/>
                    </a:cubicBezTo>
                    <a:cubicBezTo>
                      <a:pt x="382334" y="645357"/>
                      <a:pt x="384240" y="637860"/>
                      <a:pt x="385129" y="634048"/>
                    </a:cubicBezTo>
                    <a:cubicBezTo>
                      <a:pt x="402918" y="636335"/>
                      <a:pt x="420707" y="638750"/>
                      <a:pt x="438496" y="641164"/>
                    </a:cubicBezTo>
                    <a:cubicBezTo>
                      <a:pt x="434049" y="518293"/>
                      <a:pt x="431889" y="395296"/>
                      <a:pt x="436971" y="272425"/>
                    </a:cubicBezTo>
                    <a:cubicBezTo>
                      <a:pt x="437353" y="239262"/>
                      <a:pt x="436336" y="206225"/>
                      <a:pt x="434176" y="173316"/>
                    </a:cubicBezTo>
                    <a:cubicBezTo>
                      <a:pt x="394532" y="181956"/>
                      <a:pt x="382207" y="221981"/>
                      <a:pt x="370263" y="255526"/>
                    </a:cubicBezTo>
                    <a:cubicBezTo>
                      <a:pt x="364672" y="245996"/>
                      <a:pt x="353364" y="227191"/>
                      <a:pt x="347646" y="217788"/>
                    </a:cubicBezTo>
                    <a:cubicBezTo>
                      <a:pt x="358573" y="194917"/>
                      <a:pt x="368611" y="171664"/>
                      <a:pt x="377379" y="148030"/>
                    </a:cubicBezTo>
                    <a:cubicBezTo>
                      <a:pt x="330619" y="156416"/>
                      <a:pt x="304190" y="199872"/>
                      <a:pt x="270645" y="229097"/>
                    </a:cubicBezTo>
                    <a:cubicBezTo>
                      <a:pt x="217787" y="277127"/>
                      <a:pt x="181192" y="338880"/>
                      <a:pt x="143455" y="398727"/>
                    </a:cubicBezTo>
                    <a:cubicBezTo>
                      <a:pt x="94662" y="456922"/>
                      <a:pt x="135831" y="549424"/>
                      <a:pt x="77382" y="601901"/>
                    </a:cubicBezTo>
                    <a:cubicBezTo>
                      <a:pt x="52223" y="602155"/>
                      <a:pt x="27192" y="601393"/>
                      <a:pt x="2033" y="600758"/>
                    </a:cubicBezTo>
                    <a:cubicBezTo>
                      <a:pt x="889" y="552219"/>
                      <a:pt x="508" y="503681"/>
                      <a:pt x="0" y="455143"/>
                    </a:cubicBezTo>
                    <a:cubicBezTo>
                      <a:pt x="9149" y="473440"/>
                      <a:pt x="18170" y="491991"/>
                      <a:pt x="28716" y="509653"/>
                    </a:cubicBezTo>
                    <a:cubicBezTo>
                      <a:pt x="34942" y="511178"/>
                      <a:pt x="47522" y="514227"/>
                      <a:pt x="53748" y="515625"/>
                    </a:cubicBezTo>
                    <a:cubicBezTo>
                      <a:pt x="69885" y="405842"/>
                      <a:pt x="123252" y="303810"/>
                      <a:pt x="200506" y="224777"/>
                    </a:cubicBezTo>
                    <a:cubicBezTo>
                      <a:pt x="250315" y="171537"/>
                      <a:pt x="303301" y="119441"/>
                      <a:pt x="369374" y="86658"/>
                    </a:cubicBezTo>
                    <a:cubicBezTo>
                      <a:pt x="415752" y="63533"/>
                      <a:pt x="453871" y="27193"/>
                      <a:pt x="500122" y="3813"/>
                    </a:cubicBezTo>
                    <a:close/>
                  </a:path>
                </a:pathLst>
              </a:custGeom>
              <a:solidFill>
                <a:schemeClr val="bg1"/>
              </a:solidFill>
              <a:ln w="12706"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xmlns="" id="{E7FC2F66-F419-476A-9844-CF0A278D7A0E}"/>
                  </a:ext>
                </a:extLst>
              </p:cNvPr>
              <p:cNvSpPr/>
              <p:nvPr/>
            </p:nvSpPr>
            <p:spPr>
              <a:xfrm>
                <a:off x="7602551" y="-1099448"/>
                <a:ext cx="88788" cy="285289"/>
              </a:xfrm>
              <a:custGeom>
                <a:avLst/>
                <a:gdLst>
                  <a:gd name="connsiteX0" fmla="*/ 17256 w 119796"/>
                  <a:gd name="connsiteY0" fmla="*/ 121 h 431694"/>
                  <a:gd name="connsiteX1" fmla="*/ 80280 w 119796"/>
                  <a:gd name="connsiteY1" fmla="*/ 3679 h 431694"/>
                  <a:gd name="connsiteX2" fmla="*/ 119796 w 119796"/>
                  <a:gd name="connsiteY2" fmla="*/ 56410 h 431694"/>
                  <a:gd name="connsiteX3" fmla="*/ 75960 w 119796"/>
                  <a:gd name="connsiteY3" fmla="*/ 126041 h 431694"/>
                  <a:gd name="connsiteX4" fmla="*/ 96671 w 119796"/>
                  <a:gd name="connsiteY4" fmla="*/ 27185 h 431694"/>
                  <a:gd name="connsiteX5" fmla="*/ 37459 w 119796"/>
                  <a:gd name="connsiteY5" fmla="*/ 23374 h 431694"/>
                  <a:gd name="connsiteX6" fmla="*/ 28946 w 119796"/>
                  <a:gd name="connsiteY6" fmla="*/ 210030 h 431694"/>
                  <a:gd name="connsiteX7" fmla="*/ 51563 w 119796"/>
                  <a:gd name="connsiteY7" fmla="*/ 180424 h 431694"/>
                  <a:gd name="connsiteX8" fmla="*/ 42796 w 119796"/>
                  <a:gd name="connsiteY8" fmla="*/ 318542 h 431694"/>
                  <a:gd name="connsiteX9" fmla="*/ 14080 w 119796"/>
                  <a:gd name="connsiteY9" fmla="*/ 264032 h 431694"/>
                  <a:gd name="connsiteX10" fmla="*/ 16113 w 119796"/>
                  <a:gd name="connsiteY10" fmla="*/ 409647 h 431694"/>
                  <a:gd name="connsiteX11" fmla="*/ 91461 w 119796"/>
                  <a:gd name="connsiteY11" fmla="*/ 410790 h 431694"/>
                  <a:gd name="connsiteX12" fmla="*/ 9378 w 119796"/>
                  <a:gd name="connsiteY12" fmla="*/ 429850 h 431694"/>
                  <a:gd name="connsiteX13" fmla="*/ 14080 w 119796"/>
                  <a:gd name="connsiteY13" fmla="*/ 173308 h 431694"/>
                  <a:gd name="connsiteX14" fmla="*/ 17256 w 119796"/>
                  <a:gd name="connsiteY14" fmla="*/ 121 h 431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796" h="431694">
                    <a:moveTo>
                      <a:pt x="17256" y="121"/>
                    </a:moveTo>
                    <a:cubicBezTo>
                      <a:pt x="38222" y="502"/>
                      <a:pt x="59695" y="-1658"/>
                      <a:pt x="80280" y="3679"/>
                    </a:cubicBezTo>
                    <a:cubicBezTo>
                      <a:pt x="103278" y="11557"/>
                      <a:pt x="109250" y="37350"/>
                      <a:pt x="119796" y="56410"/>
                    </a:cubicBezTo>
                    <a:cubicBezTo>
                      <a:pt x="111283" y="83220"/>
                      <a:pt x="99848" y="109523"/>
                      <a:pt x="75960" y="126041"/>
                    </a:cubicBezTo>
                    <a:cubicBezTo>
                      <a:pt x="88920" y="94656"/>
                      <a:pt x="94257" y="60984"/>
                      <a:pt x="96671" y="27185"/>
                    </a:cubicBezTo>
                    <a:cubicBezTo>
                      <a:pt x="76849" y="25915"/>
                      <a:pt x="57154" y="24644"/>
                      <a:pt x="37459" y="23374"/>
                    </a:cubicBezTo>
                    <a:cubicBezTo>
                      <a:pt x="26532" y="84999"/>
                      <a:pt x="27294" y="147642"/>
                      <a:pt x="28946" y="210030"/>
                    </a:cubicBezTo>
                    <a:cubicBezTo>
                      <a:pt x="36570" y="200246"/>
                      <a:pt x="44194" y="190335"/>
                      <a:pt x="51563" y="180424"/>
                    </a:cubicBezTo>
                    <a:cubicBezTo>
                      <a:pt x="46100" y="226167"/>
                      <a:pt x="41525" y="272291"/>
                      <a:pt x="42796" y="318542"/>
                    </a:cubicBezTo>
                    <a:cubicBezTo>
                      <a:pt x="32250" y="300880"/>
                      <a:pt x="23228" y="282329"/>
                      <a:pt x="14080" y="264032"/>
                    </a:cubicBezTo>
                    <a:cubicBezTo>
                      <a:pt x="14588" y="312570"/>
                      <a:pt x="14969" y="361108"/>
                      <a:pt x="16113" y="409647"/>
                    </a:cubicBezTo>
                    <a:cubicBezTo>
                      <a:pt x="41271" y="410282"/>
                      <a:pt x="66303" y="411044"/>
                      <a:pt x="91461" y="410790"/>
                    </a:cubicBezTo>
                    <a:cubicBezTo>
                      <a:pt x="72148" y="438744"/>
                      <a:pt x="38222" y="430993"/>
                      <a:pt x="9378" y="429850"/>
                    </a:cubicBezTo>
                    <a:cubicBezTo>
                      <a:pt x="-7267" y="345098"/>
                      <a:pt x="738" y="257806"/>
                      <a:pt x="14080" y="173308"/>
                    </a:cubicBezTo>
                    <a:cubicBezTo>
                      <a:pt x="21449" y="115749"/>
                      <a:pt x="12428" y="57808"/>
                      <a:pt x="17256" y="121"/>
                    </a:cubicBezTo>
                    <a:close/>
                  </a:path>
                </a:pathLst>
              </a:custGeom>
              <a:solidFill>
                <a:schemeClr val="bg1"/>
              </a:solidFill>
              <a:ln w="12706"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4264D152-CEB8-44CE-BC21-94BA494EB80D}"/>
                  </a:ext>
                </a:extLst>
              </p:cNvPr>
              <p:cNvSpPr/>
              <p:nvPr/>
            </p:nvSpPr>
            <p:spPr>
              <a:xfrm>
                <a:off x="7623295" y="-1084001"/>
                <a:ext cx="50905" cy="123353"/>
              </a:xfrm>
              <a:custGeom>
                <a:avLst/>
                <a:gdLst>
                  <a:gd name="connsiteX0" fmla="*/ 9472 w 68683"/>
                  <a:gd name="connsiteY0" fmla="*/ 0 h 186656"/>
                  <a:gd name="connsiteX1" fmla="*/ 68684 w 68683"/>
                  <a:gd name="connsiteY1" fmla="*/ 3812 h 186656"/>
                  <a:gd name="connsiteX2" fmla="*/ 47972 w 68683"/>
                  <a:gd name="connsiteY2" fmla="*/ 102667 h 186656"/>
                  <a:gd name="connsiteX3" fmla="*/ 23576 w 68683"/>
                  <a:gd name="connsiteY3" fmla="*/ 157051 h 186656"/>
                  <a:gd name="connsiteX4" fmla="*/ 959 w 68683"/>
                  <a:gd name="connsiteY4" fmla="*/ 186656 h 186656"/>
                  <a:gd name="connsiteX5" fmla="*/ 9472 w 68683"/>
                  <a:gd name="connsiteY5" fmla="*/ 0 h 18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83" h="186656">
                    <a:moveTo>
                      <a:pt x="9472" y="0"/>
                    </a:moveTo>
                    <a:cubicBezTo>
                      <a:pt x="29167" y="1271"/>
                      <a:pt x="48862" y="2541"/>
                      <a:pt x="68684" y="3812"/>
                    </a:cubicBezTo>
                    <a:cubicBezTo>
                      <a:pt x="66269" y="37611"/>
                      <a:pt x="60933" y="71283"/>
                      <a:pt x="47972" y="102667"/>
                    </a:cubicBezTo>
                    <a:cubicBezTo>
                      <a:pt x="40475" y="121092"/>
                      <a:pt x="33106" y="139516"/>
                      <a:pt x="23576" y="157051"/>
                    </a:cubicBezTo>
                    <a:cubicBezTo>
                      <a:pt x="16206" y="166961"/>
                      <a:pt x="8583" y="176872"/>
                      <a:pt x="959" y="186656"/>
                    </a:cubicBezTo>
                    <a:cubicBezTo>
                      <a:pt x="-693" y="124268"/>
                      <a:pt x="-1456" y="61626"/>
                      <a:pt x="9472" y="0"/>
                    </a:cubicBezTo>
                    <a:close/>
                  </a:path>
                </a:pathLst>
              </a:custGeom>
              <a:solidFill>
                <a:schemeClr val="bg1"/>
              </a:solidFill>
              <a:ln w="12706"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8553B249-8839-4CCB-B2F8-40B7C33BFE4E}"/>
                  </a:ext>
                </a:extLst>
              </p:cNvPr>
              <p:cNvSpPr/>
              <p:nvPr/>
            </p:nvSpPr>
            <p:spPr>
              <a:xfrm>
                <a:off x="7803118" y="-1081818"/>
                <a:ext cx="114661" cy="142666"/>
              </a:xfrm>
              <a:custGeom>
                <a:avLst/>
                <a:gdLst>
                  <a:gd name="connsiteX0" fmla="*/ 8905 w 154704"/>
                  <a:gd name="connsiteY0" fmla="*/ 134814 h 215880"/>
                  <a:gd name="connsiteX1" fmla="*/ 91115 w 154704"/>
                  <a:gd name="connsiteY1" fmla="*/ 0 h 215880"/>
                  <a:gd name="connsiteX2" fmla="*/ 113732 w 154704"/>
                  <a:gd name="connsiteY2" fmla="*/ 37738 h 215880"/>
                  <a:gd name="connsiteX3" fmla="*/ 115257 w 154704"/>
                  <a:gd name="connsiteY3" fmla="*/ 48920 h 215880"/>
                  <a:gd name="connsiteX4" fmla="*/ 150962 w 154704"/>
                  <a:gd name="connsiteY4" fmla="*/ 51842 h 215880"/>
                  <a:gd name="connsiteX5" fmla="*/ 153122 w 154704"/>
                  <a:gd name="connsiteY5" fmla="*/ 175220 h 215880"/>
                  <a:gd name="connsiteX6" fmla="*/ 111191 w 154704"/>
                  <a:gd name="connsiteY6" fmla="*/ 183988 h 215880"/>
                  <a:gd name="connsiteX7" fmla="*/ 71039 w 154704"/>
                  <a:gd name="connsiteY7" fmla="*/ 150570 h 215880"/>
                  <a:gd name="connsiteX8" fmla="*/ 49947 w 154704"/>
                  <a:gd name="connsiteY8" fmla="*/ 215881 h 215880"/>
                  <a:gd name="connsiteX9" fmla="*/ 3060 w 154704"/>
                  <a:gd name="connsiteY9" fmla="*/ 212831 h 215880"/>
                  <a:gd name="connsiteX10" fmla="*/ 8905 w 154704"/>
                  <a:gd name="connsiteY10" fmla="*/ 134814 h 21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704" h="215880">
                    <a:moveTo>
                      <a:pt x="8905" y="134814"/>
                    </a:moveTo>
                    <a:cubicBezTo>
                      <a:pt x="34699" y="88944"/>
                      <a:pt x="58206" y="41296"/>
                      <a:pt x="91115" y="0"/>
                    </a:cubicBezTo>
                    <a:cubicBezTo>
                      <a:pt x="96833" y="9403"/>
                      <a:pt x="108142" y="28208"/>
                      <a:pt x="113732" y="37738"/>
                    </a:cubicBezTo>
                    <a:cubicBezTo>
                      <a:pt x="114114" y="40533"/>
                      <a:pt x="114876" y="46124"/>
                      <a:pt x="115257" y="48920"/>
                    </a:cubicBezTo>
                    <a:cubicBezTo>
                      <a:pt x="124152" y="49682"/>
                      <a:pt x="142068" y="51207"/>
                      <a:pt x="150962" y="51842"/>
                    </a:cubicBezTo>
                    <a:cubicBezTo>
                      <a:pt x="155282" y="92883"/>
                      <a:pt x="155663" y="134179"/>
                      <a:pt x="153122" y="175220"/>
                    </a:cubicBezTo>
                    <a:cubicBezTo>
                      <a:pt x="139018" y="177889"/>
                      <a:pt x="124914" y="180557"/>
                      <a:pt x="111191" y="183988"/>
                    </a:cubicBezTo>
                    <a:cubicBezTo>
                      <a:pt x="97723" y="172679"/>
                      <a:pt x="84508" y="161625"/>
                      <a:pt x="71039" y="150570"/>
                    </a:cubicBezTo>
                    <a:cubicBezTo>
                      <a:pt x="64432" y="172425"/>
                      <a:pt x="57189" y="194153"/>
                      <a:pt x="49947" y="215881"/>
                    </a:cubicBezTo>
                    <a:cubicBezTo>
                      <a:pt x="34191" y="214864"/>
                      <a:pt x="18689" y="213848"/>
                      <a:pt x="3060" y="212831"/>
                    </a:cubicBezTo>
                    <a:cubicBezTo>
                      <a:pt x="2044" y="186911"/>
                      <a:pt x="-5961" y="158321"/>
                      <a:pt x="8905" y="134814"/>
                    </a:cubicBezTo>
                    <a:close/>
                  </a:path>
                </a:pathLst>
              </a:custGeom>
              <a:solidFill>
                <a:schemeClr val="bg1"/>
              </a:solidFill>
              <a:ln w="12706" cap="flat">
                <a:noFill/>
                <a:prstDash val="solid"/>
                <a:miter/>
              </a:ln>
            </p:spPr>
            <p:txBody>
              <a:bodyPr rtlCol="0" anchor="ctr"/>
              <a:lstStyle/>
              <a:p>
                <a:endParaRPr lang="zh-CN" altLang="en-US"/>
              </a:p>
            </p:txBody>
          </p:sp>
        </p:grpSp>
        <p:grpSp>
          <p:nvGrpSpPr>
            <p:cNvPr id="305" name="组合 304">
              <a:extLst>
                <a:ext uri="{FF2B5EF4-FFF2-40B4-BE49-F238E27FC236}">
                  <a16:creationId xmlns:a16="http://schemas.microsoft.com/office/drawing/2014/main" xmlns="" id="{34B8F296-2326-459E-8466-F07CC406E0BF}"/>
                </a:ext>
              </a:extLst>
            </p:cNvPr>
            <p:cNvGrpSpPr/>
            <p:nvPr userDrawn="1"/>
          </p:nvGrpSpPr>
          <p:grpSpPr>
            <a:xfrm>
              <a:off x="6825811" y="2012861"/>
              <a:ext cx="470642" cy="602212"/>
              <a:chOff x="9766103" y="-1331955"/>
              <a:chExt cx="470642" cy="602212"/>
            </a:xfrm>
          </p:grpSpPr>
          <p:sp>
            <p:nvSpPr>
              <p:cNvPr id="253" name="任意多边形: 形状 252">
                <a:extLst>
                  <a:ext uri="{FF2B5EF4-FFF2-40B4-BE49-F238E27FC236}">
                    <a16:creationId xmlns:a16="http://schemas.microsoft.com/office/drawing/2014/main" xmlns="" id="{C34857E9-2CF6-4F7D-A4CB-7589C6017252}"/>
                  </a:ext>
                </a:extLst>
              </p:cNvPr>
              <p:cNvSpPr/>
              <p:nvPr/>
            </p:nvSpPr>
            <p:spPr>
              <a:xfrm>
                <a:off x="9773825" y="-1331955"/>
                <a:ext cx="462920" cy="365849"/>
              </a:xfrm>
              <a:custGeom>
                <a:avLst/>
                <a:gdLst>
                  <a:gd name="connsiteX0" fmla="*/ 507491 w 624586"/>
                  <a:gd name="connsiteY0" fmla="*/ 11797 h 553596"/>
                  <a:gd name="connsiteX1" fmla="*/ 557809 w 624586"/>
                  <a:gd name="connsiteY1" fmla="*/ 8875 h 553596"/>
                  <a:gd name="connsiteX2" fmla="*/ 555394 w 624586"/>
                  <a:gd name="connsiteY2" fmla="*/ 92483 h 553596"/>
                  <a:gd name="connsiteX3" fmla="*/ 578012 w 624586"/>
                  <a:gd name="connsiteY3" fmla="*/ 157666 h 553596"/>
                  <a:gd name="connsiteX4" fmla="*/ 514226 w 624586"/>
                  <a:gd name="connsiteY4" fmla="*/ 203663 h 553596"/>
                  <a:gd name="connsiteX5" fmla="*/ 540909 w 624586"/>
                  <a:gd name="connsiteY5" fmla="*/ 298580 h 553596"/>
                  <a:gd name="connsiteX6" fmla="*/ 443960 w 624586"/>
                  <a:gd name="connsiteY6" fmla="*/ 357029 h 553596"/>
                  <a:gd name="connsiteX7" fmla="*/ 580172 w 624586"/>
                  <a:gd name="connsiteY7" fmla="*/ 338478 h 553596"/>
                  <a:gd name="connsiteX8" fmla="*/ 618799 w 624586"/>
                  <a:gd name="connsiteY8" fmla="*/ 429709 h 553596"/>
                  <a:gd name="connsiteX9" fmla="*/ 475599 w 624586"/>
                  <a:gd name="connsiteY9" fmla="*/ 479010 h 553596"/>
                  <a:gd name="connsiteX10" fmla="*/ 551837 w 624586"/>
                  <a:gd name="connsiteY10" fmla="*/ 419671 h 553596"/>
                  <a:gd name="connsiteX11" fmla="*/ 488432 w 624586"/>
                  <a:gd name="connsiteY11" fmla="*/ 410396 h 553596"/>
                  <a:gd name="connsiteX12" fmla="*/ 358319 w 624586"/>
                  <a:gd name="connsiteY12" fmla="*/ 462746 h 553596"/>
                  <a:gd name="connsiteX13" fmla="*/ 232653 w 624586"/>
                  <a:gd name="connsiteY13" fmla="*/ 498070 h 553596"/>
                  <a:gd name="connsiteX14" fmla="*/ 122108 w 624586"/>
                  <a:gd name="connsiteY14" fmla="*/ 544193 h 553596"/>
                  <a:gd name="connsiteX15" fmla="*/ 72807 w 624586"/>
                  <a:gd name="connsiteY15" fmla="*/ 553596 h 553596"/>
                  <a:gd name="connsiteX16" fmla="*/ 10038 w 624586"/>
                  <a:gd name="connsiteY16" fmla="*/ 543812 h 553596"/>
                  <a:gd name="connsiteX17" fmla="*/ 0 w 624586"/>
                  <a:gd name="connsiteY17" fmla="*/ 492225 h 553596"/>
                  <a:gd name="connsiteX18" fmla="*/ 2795 w 624586"/>
                  <a:gd name="connsiteY18" fmla="*/ 479137 h 553596"/>
                  <a:gd name="connsiteX19" fmla="*/ 103557 w 624586"/>
                  <a:gd name="connsiteY19" fmla="*/ 489302 h 553596"/>
                  <a:gd name="connsiteX20" fmla="*/ 183225 w 624586"/>
                  <a:gd name="connsiteY20" fmla="*/ 457155 h 553596"/>
                  <a:gd name="connsiteX21" fmla="*/ 262259 w 624586"/>
                  <a:gd name="connsiteY21" fmla="*/ 436444 h 553596"/>
                  <a:gd name="connsiteX22" fmla="*/ 347900 w 624586"/>
                  <a:gd name="connsiteY22" fmla="*/ 366686 h 553596"/>
                  <a:gd name="connsiteX23" fmla="*/ 333542 w 624586"/>
                  <a:gd name="connsiteY23" fmla="*/ 178378 h 553596"/>
                  <a:gd name="connsiteX24" fmla="*/ 270137 w 624586"/>
                  <a:gd name="connsiteY24" fmla="*/ 398452 h 553596"/>
                  <a:gd name="connsiteX25" fmla="*/ 230493 w 624586"/>
                  <a:gd name="connsiteY25" fmla="*/ 401374 h 553596"/>
                  <a:gd name="connsiteX26" fmla="*/ 227570 w 624586"/>
                  <a:gd name="connsiteY26" fmla="*/ 232761 h 553596"/>
                  <a:gd name="connsiteX27" fmla="*/ 228968 w 624586"/>
                  <a:gd name="connsiteY27" fmla="*/ 115608 h 553596"/>
                  <a:gd name="connsiteX28" fmla="*/ 331127 w 624586"/>
                  <a:gd name="connsiteY28" fmla="*/ 99725 h 553596"/>
                  <a:gd name="connsiteX29" fmla="*/ 419945 w 624586"/>
                  <a:gd name="connsiteY29" fmla="*/ 86002 h 553596"/>
                  <a:gd name="connsiteX30" fmla="*/ 393515 w 624586"/>
                  <a:gd name="connsiteY30" fmla="*/ 225391 h 553596"/>
                  <a:gd name="connsiteX31" fmla="*/ 446882 w 624586"/>
                  <a:gd name="connsiteY31" fmla="*/ 180284 h 553596"/>
                  <a:gd name="connsiteX32" fmla="*/ 507491 w 624586"/>
                  <a:gd name="connsiteY32" fmla="*/ 11797 h 553596"/>
                  <a:gd name="connsiteX33" fmla="*/ 421597 w 624586"/>
                  <a:gd name="connsiteY33" fmla="*/ 280791 h 553596"/>
                  <a:gd name="connsiteX34" fmla="*/ 414227 w 624586"/>
                  <a:gd name="connsiteY34" fmla="*/ 335555 h 553596"/>
                  <a:gd name="connsiteX35" fmla="*/ 474582 w 624586"/>
                  <a:gd name="connsiteY35" fmla="*/ 259190 h 553596"/>
                  <a:gd name="connsiteX36" fmla="*/ 421597 w 624586"/>
                  <a:gd name="connsiteY36" fmla="*/ 280791 h 55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4586" h="553596">
                    <a:moveTo>
                      <a:pt x="507491" y="11797"/>
                    </a:moveTo>
                    <a:cubicBezTo>
                      <a:pt x="524264" y="5190"/>
                      <a:pt x="542688" y="-9422"/>
                      <a:pt x="557809" y="8875"/>
                    </a:cubicBezTo>
                    <a:cubicBezTo>
                      <a:pt x="558952" y="36829"/>
                      <a:pt x="556157" y="64656"/>
                      <a:pt x="555394" y="92483"/>
                    </a:cubicBezTo>
                    <a:cubicBezTo>
                      <a:pt x="569753" y="110780"/>
                      <a:pt x="597580" y="132762"/>
                      <a:pt x="578012" y="157666"/>
                    </a:cubicBezTo>
                    <a:cubicBezTo>
                      <a:pt x="557682" y="174185"/>
                      <a:pt x="535064" y="187780"/>
                      <a:pt x="514226" y="203663"/>
                    </a:cubicBezTo>
                    <a:cubicBezTo>
                      <a:pt x="530236" y="231236"/>
                      <a:pt x="559333" y="265416"/>
                      <a:pt x="540909" y="298580"/>
                    </a:cubicBezTo>
                    <a:cubicBezTo>
                      <a:pt x="512320" y="323865"/>
                      <a:pt x="471532" y="329964"/>
                      <a:pt x="443960" y="357029"/>
                    </a:cubicBezTo>
                    <a:cubicBezTo>
                      <a:pt x="489830" y="355250"/>
                      <a:pt x="534810" y="345212"/>
                      <a:pt x="580172" y="338478"/>
                    </a:cubicBezTo>
                    <a:cubicBezTo>
                      <a:pt x="612573" y="357664"/>
                      <a:pt x="635953" y="391209"/>
                      <a:pt x="618799" y="429709"/>
                    </a:cubicBezTo>
                    <a:cubicBezTo>
                      <a:pt x="588304" y="476723"/>
                      <a:pt x="526043" y="479518"/>
                      <a:pt x="475599" y="479010"/>
                    </a:cubicBezTo>
                    <a:cubicBezTo>
                      <a:pt x="486018" y="444957"/>
                      <a:pt x="526424" y="438604"/>
                      <a:pt x="551837" y="419671"/>
                    </a:cubicBezTo>
                    <a:cubicBezTo>
                      <a:pt x="533412" y="405186"/>
                      <a:pt x="510033" y="400103"/>
                      <a:pt x="488432" y="410396"/>
                    </a:cubicBezTo>
                    <a:cubicBezTo>
                      <a:pt x="443452" y="423737"/>
                      <a:pt x="402156" y="446355"/>
                      <a:pt x="358319" y="462746"/>
                    </a:cubicBezTo>
                    <a:cubicBezTo>
                      <a:pt x="317404" y="478120"/>
                      <a:pt x="273187" y="481805"/>
                      <a:pt x="232653" y="498070"/>
                    </a:cubicBezTo>
                    <a:cubicBezTo>
                      <a:pt x="194915" y="511411"/>
                      <a:pt x="160100" y="531868"/>
                      <a:pt x="122108" y="544193"/>
                    </a:cubicBezTo>
                    <a:cubicBezTo>
                      <a:pt x="105590" y="547370"/>
                      <a:pt x="89198" y="550547"/>
                      <a:pt x="72807" y="553596"/>
                    </a:cubicBezTo>
                    <a:cubicBezTo>
                      <a:pt x="51715" y="550674"/>
                      <a:pt x="30876" y="547116"/>
                      <a:pt x="10038" y="543812"/>
                    </a:cubicBezTo>
                    <a:cubicBezTo>
                      <a:pt x="6480" y="526659"/>
                      <a:pt x="3049" y="509378"/>
                      <a:pt x="0" y="492225"/>
                    </a:cubicBezTo>
                    <a:lnTo>
                      <a:pt x="2795" y="479137"/>
                    </a:lnTo>
                    <a:cubicBezTo>
                      <a:pt x="37102" y="471005"/>
                      <a:pt x="70012" y="485617"/>
                      <a:pt x="103557" y="489302"/>
                    </a:cubicBezTo>
                    <a:cubicBezTo>
                      <a:pt x="132146" y="484601"/>
                      <a:pt x="157685" y="469861"/>
                      <a:pt x="183225" y="457155"/>
                    </a:cubicBezTo>
                    <a:cubicBezTo>
                      <a:pt x="209400" y="449658"/>
                      <a:pt x="235703" y="442670"/>
                      <a:pt x="262259" y="436444"/>
                    </a:cubicBezTo>
                    <a:cubicBezTo>
                      <a:pt x="300759" y="431234"/>
                      <a:pt x="344342" y="410650"/>
                      <a:pt x="347900" y="366686"/>
                    </a:cubicBezTo>
                    <a:cubicBezTo>
                      <a:pt x="354634" y="304298"/>
                      <a:pt x="362131" y="236573"/>
                      <a:pt x="333542" y="178378"/>
                    </a:cubicBezTo>
                    <a:cubicBezTo>
                      <a:pt x="319819" y="252710"/>
                      <a:pt x="342817" y="348770"/>
                      <a:pt x="270137" y="398452"/>
                    </a:cubicBezTo>
                    <a:cubicBezTo>
                      <a:pt x="260226" y="399087"/>
                      <a:pt x="240404" y="400612"/>
                      <a:pt x="230493" y="401374"/>
                    </a:cubicBezTo>
                    <a:cubicBezTo>
                      <a:pt x="217151" y="346102"/>
                      <a:pt x="228333" y="288796"/>
                      <a:pt x="227570" y="232761"/>
                    </a:cubicBezTo>
                    <a:cubicBezTo>
                      <a:pt x="229731" y="193752"/>
                      <a:pt x="222361" y="154363"/>
                      <a:pt x="228968" y="115608"/>
                    </a:cubicBezTo>
                    <a:cubicBezTo>
                      <a:pt x="262513" y="105316"/>
                      <a:pt x="301903" y="123995"/>
                      <a:pt x="331127" y="99725"/>
                    </a:cubicBezTo>
                    <a:cubicBezTo>
                      <a:pt x="356413" y="79014"/>
                      <a:pt x="389450" y="82699"/>
                      <a:pt x="419945" y="86002"/>
                    </a:cubicBezTo>
                    <a:cubicBezTo>
                      <a:pt x="418547" y="134032"/>
                      <a:pt x="390466" y="177234"/>
                      <a:pt x="393515" y="225391"/>
                    </a:cubicBezTo>
                    <a:cubicBezTo>
                      <a:pt x="419436" y="226027"/>
                      <a:pt x="433159" y="198327"/>
                      <a:pt x="446882" y="180284"/>
                    </a:cubicBezTo>
                    <a:cubicBezTo>
                      <a:pt x="479410" y="129204"/>
                      <a:pt x="489702" y="68722"/>
                      <a:pt x="507491" y="11797"/>
                    </a:cubicBezTo>
                    <a:moveTo>
                      <a:pt x="421597" y="280791"/>
                    </a:moveTo>
                    <a:cubicBezTo>
                      <a:pt x="415243" y="298199"/>
                      <a:pt x="416133" y="317258"/>
                      <a:pt x="414227" y="335555"/>
                    </a:cubicBezTo>
                    <a:cubicBezTo>
                      <a:pt x="447263" y="322722"/>
                      <a:pt x="467848" y="293370"/>
                      <a:pt x="474582" y="259190"/>
                    </a:cubicBezTo>
                    <a:cubicBezTo>
                      <a:pt x="456031" y="263891"/>
                      <a:pt x="430237" y="259063"/>
                      <a:pt x="421597" y="280791"/>
                    </a:cubicBezTo>
                    <a:close/>
                  </a:path>
                </a:pathLst>
              </a:custGeom>
              <a:solidFill>
                <a:schemeClr val="bg1"/>
              </a:solidFill>
              <a:ln w="12706"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3E7128EA-BFC3-4473-885B-8994F37B7BF2}"/>
                  </a:ext>
                </a:extLst>
              </p:cNvPr>
              <p:cNvSpPr/>
              <p:nvPr/>
            </p:nvSpPr>
            <p:spPr>
              <a:xfrm>
                <a:off x="9942412" y="-1022718"/>
                <a:ext cx="255668" cy="292975"/>
              </a:xfrm>
              <a:custGeom>
                <a:avLst/>
                <a:gdLst>
                  <a:gd name="connsiteX0" fmla="*/ 97184 w 344955"/>
                  <a:gd name="connsiteY0" fmla="*/ 40811 h 443324"/>
                  <a:gd name="connsiteX1" fmla="*/ 244578 w 344955"/>
                  <a:gd name="connsiteY1" fmla="*/ 659 h 443324"/>
                  <a:gd name="connsiteX2" fmla="*/ 195150 w 344955"/>
                  <a:gd name="connsiteY2" fmla="*/ 135346 h 443324"/>
                  <a:gd name="connsiteX3" fmla="*/ 233651 w 344955"/>
                  <a:gd name="connsiteY3" fmla="*/ 197607 h 443324"/>
                  <a:gd name="connsiteX4" fmla="*/ 344704 w 344955"/>
                  <a:gd name="connsiteY4" fmla="*/ 239792 h 443324"/>
                  <a:gd name="connsiteX5" fmla="*/ 341401 w 344955"/>
                  <a:gd name="connsiteY5" fmla="*/ 288966 h 443324"/>
                  <a:gd name="connsiteX6" fmla="*/ 255887 w 344955"/>
                  <a:gd name="connsiteY6" fmla="*/ 307517 h 443324"/>
                  <a:gd name="connsiteX7" fmla="*/ 194388 w 344955"/>
                  <a:gd name="connsiteY7" fmla="*/ 411709 h 443324"/>
                  <a:gd name="connsiteX8" fmla="*/ 69104 w 344955"/>
                  <a:gd name="connsiteY8" fmla="*/ 441188 h 443324"/>
                  <a:gd name="connsiteX9" fmla="*/ 616 w 344955"/>
                  <a:gd name="connsiteY9" fmla="*/ 349067 h 443324"/>
                  <a:gd name="connsiteX10" fmla="*/ 135304 w 344955"/>
                  <a:gd name="connsiteY10" fmla="*/ 221114 h 443324"/>
                  <a:gd name="connsiteX11" fmla="*/ 175201 w 344955"/>
                  <a:gd name="connsiteY11" fmla="*/ 209805 h 443324"/>
                  <a:gd name="connsiteX12" fmla="*/ 144198 w 344955"/>
                  <a:gd name="connsiteY12" fmla="*/ 155930 h 443324"/>
                  <a:gd name="connsiteX13" fmla="*/ 138099 w 344955"/>
                  <a:gd name="connsiteY13" fmla="*/ 87952 h 443324"/>
                  <a:gd name="connsiteX14" fmla="*/ 84986 w 344955"/>
                  <a:gd name="connsiteY14" fmla="*/ 87189 h 443324"/>
                  <a:gd name="connsiteX15" fmla="*/ 97184 w 344955"/>
                  <a:gd name="connsiteY15" fmla="*/ 40811 h 443324"/>
                  <a:gd name="connsiteX16" fmla="*/ 106968 w 344955"/>
                  <a:gd name="connsiteY16" fmla="*/ 298114 h 443324"/>
                  <a:gd name="connsiteX17" fmla="*/ 86511 w 344955"/>
                  <a:gd name="connsiteY17" fmla="*/ 382993 h 443324"/>
                  <a:gd name="connsiteX18" fmla="*/ 170373 w 344955"/>
                  <a:gd name="connsiteY18" fmla="*/ 361646 h 443324"/>
                  <a:gd name="connsiteX19" fmla="*/ 190449 w 344955"/>
                  <a:gd name="connsiteY19" fmla="*/ 276895 h 443324"/>
                  <a:gd name="connsiteX20" fmla="*/ 106968 w 344955"/>
                  <a:gd name="connsiteY20" fmla="*/ 298114 h 443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4955" h="443324">
                    <a:moveTo>
                      <a:pt x="97184" y="40811"/>
                    </a:moveTo>
                    <a:cubicBezTo>
                      <a:pt x="145723" y="25055"/>
                      <a:pt x="191339" y="-4805"/>
                      <a:pt x="244578" y="659"/>
                    </a:cubicBezTo>
                    <a:cubicBezTo>
                      <a:pt x="245849" y="53009"/>
                      <a:pt x="168213" y="82996"/>
                      <a:pt x="195150" y="135346"/>
                    </a:cubicBezTo>
                    <a:cubicBezTo>
                      <a:pt x="205188" y="157455"/>
                      <a:pt x="216497" y="179818"/>
                      <a:pt x="233651" y="197607"/>
                    </a:cubicBezTo>
                    <a:cubicBezTo>
                      <a:pt x="270880" y="209932"/>
                      <a:pt x="320308" y="202054"/>
                      <a:pt x="344704" y="239792"/>
                    </a:cubicBezTo>
                    <a:cubicBezTo>
                      <a:pt x="345848" y="256183"/>
                      <a:pt x="342798" y="272575"/>
                      <a:pt x="341401" y="288966"/>
                    </a:cubicBezTo>
                    <a:cubicBezTo>
                      <a:pt x="313320" y="297098"/>
                      <a:pt x="284857" y="303705"/>
                      <a:pt x="255887" y="307517"/>
                    </a:cubicBezTo>
                    <a:cubicBezTo>
                      <a:pt x="240131" y="344366"/>
                      <a:pt x="229203" y="387567"/>
                      <a:pt x="194388" y="411709"/>
                    </a:cubicBezTo>
                    <a:cubicBezTo>
                      <a:pt x="157794" y="435343"/>
                      <a:pt x="112432" y="448812"/>
                      <a:pt x="69104" y="441188"/>
                    </a:cubicBezTo>
                    <a:cubicBezTo>
                      <a:pt x="31492" y="426957"/>
                      <a:pt x="-5229" y="392777"/>
                      <a:pt x="616" y="349067"/>
                    </a:cubicBezTo>
                    <a:cubicBezTo>
                      <a:pt x="6969" y="278928"/>
                      <a:pt x="70501" y="233566"/>
                      <a:pt x="135304" y="221114"/>
                    </a:cubicBezTo>
                    <a:cubicBezTo>
                      <a:pt x="148772" y="217937"/>
                      <a:pt x="161987" y="214125"/>
                      <a:pt x="175201" y="209805"/>
                    </a:cubicBezTo>
                    <a:cubicBezTo>
                      <a:pt x="172279" y="188586"/>
                      <a:pt x="155253" y="173084"/>
                      <a:pt x="144198" y="155930"/>
                    </a:cubicBezTo>
                    <a:cubicBezTo>
                      <a:pt x="137718" y="133821"/>
                      <a:pt x="139370" y="110569"/>
                      <a:pt x="138099" y="87952"/>
                    </a:cubicBezTo>
                    <a:cubicBezTo>
                      <a:pt x="120310" y="87697"/>
                      <a:pt x="102648" y="87443"/>
                      <a:pt x="84986" y="87189"/>
                    </a:cubicBezTo>
                    <a:cubicBezTo>
                      <a:pt x="88671" y="71560"/>
                      <a:pt x="92737" y="56058"/>
                      <a:pt x="97184" y="40811"/>
                    </a:cubicBezTo>
                    <a:moveTo>
                      <a:pt x="106968" y="298114"/>
                    </a:moveTo>
                    <a:cubicBezTo>
                      <a:pt x="78506" y="317174"/>
                      <a:pt x="87655" y="354150"/>
                      <a:pt x="86511" y="382993"/>
                    </a:cubicBezTo>
                    <a:cubicBezTo>
                      <a:pt x="115354" y="382485"/>
                      <a:pt x="149153" y="385915"/>
                      <a:pt x="170373" y="361646"/>
                    </a:cubicBezTo>
                    <a:cubicBezTo>
                      <a:pt x="194642" y="340045"/>
                      <a:pt x="195278" y="306501"/>
                      <a:pt x="190449" y="276895"/>
                    </a:cubicBezTo>
                    <a:cubicBezTo>
                      <a:pt x="162495" y="282867"/>
                      <a:pt x="132762" y="285154"/>
                      <a:pt x="106968" y="298114"/>
                    </a:cubicBezTo>
                    <a:close/>
                  </a:path>
                </a:pathLst>
              </a:custGeom>
              <a:solidFill>
                <a:schemeClr val="bg1"/>
              </a:solidFill>
              <a:ln w="12706"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03C612F3-7476-43EB-A98A-81589CDD92CC}"/>
                  </a:ext>
                </a:extLst>
              </p:cNvPr>
              <p:cNvSpPr/>
              <p:nvPr/>
            </p:nvSpPr>
            <p:spPr>
              <a:xfrm>
                <a:off x="9766103" y="-1006664"/>
                <a:ext cx="61684" cy="48031"/>
              </a:xfrm>
              <a:custGeom>
                <a:avLst/>
                <a:gdLst>
                  <a:gd name="connsiteX0" fmla="*/ 0 w 83226"/>
                  <a:gd name="connsiteY0" fmla="*/ 64040 h 72680"/>
                  <a:gd name="connsiteX1" fmla="*/ 10419 w 83226"/>
                  <a:gd name="connsiteY1" fmla="*/ 0 h 72680"/>
                  <a:gd name="connsiteX2" fmla="*/ 20457 w 83226"/>
                  <a:gd name="connsiteY2" fmla="*/ 51588 h 72680"/>
                  <a:gd name="connsiteX3" fmla="*/ 83226 w 83226"/>
                  <a:gd name="connsiteY3" fmla="*/ 61372 h 72680"/>
                  <a:gd name="connsiteX4" fmla="*/ 39898 w 83226"/>
                  <a:gd name="connsiteY4" fmla="*/ 72680 h 72680"/>
                  <a:gd name="connsiteX5" fmla="*/ 0 w 83226"/>
                  <a:gd name="connsiteY5" fmla="*/ 64040 h 7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226" h="72680">
                    <a:moveTo>
                      <a:pt x="0" y="64040"/>
                    </a:moveTo>
                    <a:cubicBezTo>
                      <a:pt x="2414" y="42439"/>
                      <a:pt x="5336" y="21093"/>
                      <a:pt x="10419" y="0"/>
                    </a:cubicBezTo>
                    <a:cubicBezTo>
                      <a:pt x="13469" y="17154"/>
                      <a:pt x="16899" y="34434"/>
                      <a:pt x="20457" y="51588"/>
                    </a:cubicBezTo>
                    <a:cubicBezTo>
                      <a:pt x="41296" y="54892"/>
                      <a:pt x="62134" y="58449"/>
                      <a:pt x="83226" y="61372"/>
                    </a:cubicBezTo>
                    <a:cubicBezTo>
                      <a:pt x="68614" y="64929"/>
                      <a:pt x="54129" y="68741"/>
                      <a:pt x="39898" y="72680"/>
                    </a:cubicBezTo>
                    <a:cubicBezTo>
                      <a:pt x="29860" y="70520"/>
                      <a:pt x="10038" y="66200"/>
                      <a:pt x="0" y="64040"/>
                    </a:cubicBezTo>
                    <a:close/>
                  </a:path>
                </a:pathLst>
              </a:custGeom>
              <a:solidFill>
                <a:schemeClr val="bg1"/>
              </a:solidFill>
              <a:ln w="12706" cap="flat">
                <a:noFill/>
                <a:prstDash val="solid"/>
                <a:miter/>
              </a:ln>
            </p:spPr>
            <p:txBody>
              <a:bodyPr rtlCol="0" anchor="ctr"/>
              <a:lstStyle/>
              <a:p>
                <a:endParaRPr lang="zh-CN" altLang="en-US"/>
              </a:p>
            </p:txBody>
          </p:sp>
        </p:grpSp>
        <p:grpSp>
          <p:nvGrpSpPr>
            <p:cNvPr id="304" name="组合 303">
              <a:extLst>
                <a:ext uri="{FF2B5EF4-FFF2-40B4-BE49-F238E27FC236}">
                  <a16:creationId xmlns:a16="http://schemas.microsoft.com/office/drawing/2014/main" xmlns="" id="{6B7F00BF-7645-49A7-985F-8267BBB1C12C}"/>
                </a:ext>
              </a:extLst>
            </p:cNvPr>
            <p:cNvGrpSpPr/>
            <p:nvPr userDrawn="1"/>
          </p:nvGrpSpPr>
          <p:grpSpPr>
            <a:xfrm>
              <a:off x="6291588" y="2076078"/>
              <a:ext cx="371595" cy="479029"/>
              <a:chOff x="9121098" y="-1268738"/>
              <a:chExt cx="371595" cy="479029"/>
            </a:xfrm>
          </p:grpSpPr>
          <p:sp>
            <p:nvSpPr>
              <p:cNvPr id="255" name="任意多边形: 形状 254">
                <a:extLst>
                  <a:ext uri="{FF2B5EF4-FFF2-40B4-BE49-F238E27FC236}">
                    <a16:creationId xmlns:a16="http://schemas.microsoft.com/office/drawing/2014/main" xmlns="" id="{74D88329-F605-4AC9-8209-778C7D72C79C}"/>
                  </a:ext>
                </a:extLst>
              </p:cNvPr>
              <p:cNvSpPr/>
              <p:nvPr/>
            </p:nvSpPr>
            <p:spPr>
              <a:xfrm>
                <a:off x="9121098" y="-1268738"/>
                <a:ext cx="292739" cy="479029"/>
              </a:xfrm>
              <a:custGeom>
                <a:avLst/>
                <a:gdLst>
                  <a:gd name="connsiteX0" fmla="*/ 178272 w 394973"/>
                  <a:gd name="connsiteY0" fmla="*/ 59847 h 724858"/>
                  <a:gd name="connsiteX1" fmla="*/ 209657 w 394973"/>
                  <a:gd name="connsiteY1" fmla="*/ 0 h 724858"/>
                  <a:gd name="connsiteX2" fmla="*/ 273570 w 394973"/>
                  <a:gd name="connsiteY2" fmla="*/ 44218 h 724858"/>
                  <a:gd name="connsiteX3" fmla="*/ 266200 w 394973"/>
                  <a:gd name="connsiteY3" fmla="*/ 275474 h 724858"/>
                  <a:gd name="connsiteX4" fmla="*/ 370012 w 394973"/>
                  <a:gd name="connsiteY4" fmla="*/ 269883 h 724858"/>
                  <a:gd name="connsiteX5" fmla="*/ 372553 w 394973"/>
                  <a:gd name="connsiteY5" fmla="*/ 357430 h 724858"/>
                  <a:gd name="connsiteX6" fmla="*/ 246125 w 394973"/>
                  <a:gd name="connsiteY6" fmla="*/ 395295 h 724858"/>
                  <a:gd name="connsiteX7" fmla="*/ 90599 w 394973"/>
                  <a:gd name="connsiteY7" fmla="*/ 713843 h 724858"/>
                  <a:gd name="connsiteX8" fmla="*/ 2 w 394973"/>
                  <a:gd name="connsiteY8" fmla="*/ 712064 h 724858"/>
                  <a:gd name="connsiteX9" fmla="*/ 35580 w 394973"/>
                  <a:gd name="connsiteY9" fmla="*/ 653106 h 724858"/>
                  <a:gd name="connsiteX10" fmla="*/ 116139 w 394973"/>
                  <a:gd name="connsiteY10" fmla="*/ 597071 h 724858"/>
                  <a:gd name="connsiteX11" fmla="*/ 170140 w 394973"/>
                  <a:gd name="connsiteY11" fmla="*/ 433286 h 724858"/>
                  <a:gd name="connsiteX12" fmla="*/ 47651 w 394973"/>
                  <a:gd name="connsiteY12" fmla="*/ 443070 h 724858"/>
                  <a:gd name="connsiteX13" fmla="*/ 39011 w 394973"/>
                  <a:gd name="connsiteY13" fmla="*/ 346121 h 724858"/>
                  <a:gd name="connsiteX14" fmla="*/ 180687 w 394973"/>
                  <a:gd name="connsiteY14" fmla="*/ 333161 h 724858"/>
                  <a:gd name="connsiteX15" fmla="*/ 178272 w 394973"/>
                  <a:gd name="connsiteY15" fmla="*/ 59847 h 72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3" h="724858">
                    <a:moveTo>
                      <a:pt x="178272" y="59847"/>
                    </a:moveTo>
                    <a:cubicBezTo>
                      <a:pt x="174079" y="33926"/>
                      <a:pt x="194282" y="17153"/>
                      <a:pt x="209657" y="0"/>
                    </a:cubicBezTo>
                    <a:cubicBezTo>
                      <a:pt x="232656" y="12071"/>
                      <a:pt x="254256" y="26683"/>
                      <a:pt x="273570" y="44218"/>
                    </a:cubicBezTo>
                    <a:cubicBezTo>
                      <a:pt x="275603" y="121473"/>
                      <a:pt x="256162" y="198346"/>
                      <a:pt x="266200" y="275474"/>
                    </a:cubicBezTo>
                    <a:cubicBezTo>
                      <a:pt x="298220" y="265054"/>
                      <a:pt x="339389" y="245487"/>
                      <a:pt x="370012" y="269883"/>
                    </a:cubicBezTo>
                    <a:cubicBezTo>
                      <a:pt x="397330" y="289323"/>
                      <a:pt x="407749" y="341038"/>
                      <a:pt x="372553" y="357430"/>
                    </a:cubicBezTo>
                    <a:cubicBezTo>
                      <a:pt x="328970" y="365308"/>
                      <a:pt x="275476" y="353618"/>
                      <a:pt x="246125" y="395295"/>
                    </a:cubicBezTo>
                    <a:cubicBezTo>
                      <a:pt x="249682" y="516640"/>
                      <a:pt x="202542" y="653233"/>
                      <a:pt x="90599" y="713843"/>
                    </a:cubicBezTo>
                    <a:cubicBezTo>
                      <a:pt x="62137" y="733411"/>
                      <a:pt x="29227" y="723118"/>
                      <a:pt x="2" y="712064"/>
                    </a:cubicBezTo>
                    <a:cubicBezTo>
                      <a:pt x="-125" y="688176"/>
                      <a:pt x="4958" y="653106"/>
                      <a:pt x="35580" y="653106"/>
                    </a:cubicBezTo>
                    <a:cubicBezTo>
                      <a:pt x="73191" y="654758"/>
                      <a:pt x="95935" y="624009"/>
                      <a:pt x="116139" y="597071"/>
                    </a:cubicBezTo>
                    <a:cubicBezTo>
                      <a:pt x="148921" y="548914"/>
                      <a:pt x="174333" y="493006"/>
                      <a:pt x="170140" y="433286"/>
                    </a:cubicBezTo>
                    <a:cubicBezTo>
                      <a:pt x="130878" y="445866"/>
                      <a:pt x="88058" y="457429"/>
                      <a:pt x="47651" y="443070"/>
                    </a:cubicBezTo>
                    <a:cubicBezTo>
                      <a:pt x="13471" y="422359"/>
                      <a:pt x="24526" y="375854"/>
                      <a:pt x="39011" y="346121"/>
                    </a:cubicBezTo>
                    <a:cubicBezTo>
                      <a:pt x="86279" y="345740"/>
                      <a:pt x="136342" y="354761"/>
                      <a:pt x="180687" y="333161"/>
                    </a:cubicBezTo>
                    <a:cubicBezTo>
                      <a:pt x="184626" y="242056"/>
                      <a:pt x="180305" y="150951"/>
                      <a:pt x="178272" y="59847"/>
                    </a:cubicBezTo>
                    <a:close/>
                  </a:path>
                </a:pathLst>
              </a:custGeom>
              <a:solidFill>
                <a:schemeClr val="bg1"/>
              </a:solidFill>
              <a:ln w="12706"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xmlns="" id="{B05DBB3C-0C0D-4C20-BE59-2EDFF6F085D3}"/>
                  </a:ext>
                </a:extLst>
              </p:cNvPr>
              <p:cNvSpPr/>
              <p:nvPr/>
            </p:nvSpPr>
            <p:spPr>
              <a:xfrm>
                <a:off x="9358891" y="-922861"/>
                <a:ext cx="133802" cy="127644"/>
              </a:xfrm>
              <a:custGeom>
                <a:avLst/>
                <a:gdLst>
                  <a:gd name="connsiteX0" fmla="*/ 0 w 180530"/>
                  <a:gd name="connsiteY0" fmla="*/ 0 h 193149"/>
                  <a:gd name="connsiteX1" fmla="*/ 66582 w 180530"/>
                  <a:gd name="connsiteY1" fmla="*/ 10800 h 193149"/>
                  <a:gd name="connsiteX2" fmla="*/ 165183 w 180530"/>
                  <a:gd name="connsiteY2" fmla="*/ 99618 h 193149"/>
                  <a:gd name="connsiteX3" fmla="*/ 130113 w 180530"/>
                  <a:gd name="connsiteY3" fmla="*/ 189325 h 193149"/>
                  <a:gd name="connsiteX4" fmla="*/ 5718 w 180530"/>
                  <a:gd name="connsiteY4" fmla="*/ 65057 h 193149"/>
                  <a:gd name="connsiteX5" fmla="*/ 10674 w 180530"/>
                  <a:gd name="connsiteY5" fmla="*/ 57052 h 193149"/>
                  <a:gd name="connsiteX6" fmla="*/ 32529 w 180530"/>
                  <a:gd name="connsiteY6" fmla="*/ 6989 h 193149"/>
                  <a:gd name="connsiteX7" fmla="*/ 3939 w 180530"/>
                  <a:gd name="connsiteY7" fmla="*/ 53240 h 193149"/>
                  <a:gd name="connsiteX8" fmla="*/ 0 w 180530"/>
                  <a:gd name="connsiteY8" fmla="*/ 0 h 193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0" h="193149">
                    <a:moveTo>
                      <a:pt x="0" y="0"/>
                    </a:moveTo>
                    <a:cubicBezTo>
                      <a:pt x="22109" y="2033"/>
                      <a:pt x="48157" y="-5082"/>
                      <a:pt x="66582" y="10800"/>
                    </a:cubicBezTo>
                    <a:cubicBezTo>
                      <a:pt x="101270" y="38246"/>
                      <a:pt x="134433" y="67852"/>
                      <a:pt x="165183" y="99618"/>
                    </a:cubicBezTo>
                    <a:cubicBezTo>
                      <a:pt x="190341" y="129986"/>
                      <a:pt x="188435" y="211688"/>
                      <a:pt x="130113" y="189325"/>
                    </a:cubicBezTo>
                    <a:cubicBezTo>
                      <a:pt x="75349" y="162514"/>
                      <a:pt x="56543" y="97077"/>
                      <a:pt x="5718" y="65057"/>
                    </a:cubicBezTo>
                    <a:lnTo>
                      <a:pt x="10674" y="57052"/>
                    </a:lnTo>
                    <a:cubicBezTo>
                      <a:pt x="18933" y="41550"/>
                      <a:pt x="37357" y="25921"/>
                      <a:pt x="32529" y="6989"/>
                    </a:cubicBezTo>
                    <a:cubicBezTo>
                      <a:pt x="6734" y="-4828"/>
                      <a:pt x="1525" y="35705"/>
                      <a:pt x="3939" y="53240"/>
                    </a:cubicBezTo>
                    <a:cubicBezTo>
                      <a:pt x="-2287" y="36213"/>
                      <a:pt x="1144" y="17662"/>
                      <a:pt x="0" y="0"/>
                    </a:cubicBezTo>
                    <a:close/>
                  </a:path>
                </a:pathLst>
              </a:custGeom>
              <a:solidFill>
                <a:schemeClr val="bg1"/>
              </a:solidFill>
              <a:ln w="12706"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xmlns="" id="{C447BA29-4545-4793-9C69-8554410C71F2}"/>
                  </a:ext>
                </a:extLst>
              </p:cNvPr>
              <p:cNvSpPr/>
              <p:nvPr/>
            </p:nvSpPr>
            <p:spPr>
              <a:xfrm>
                <a:off x="9361418" y="-919646"/>
                <a:ext cx="22170" cy="34488"/>
              </a:xfrm>
              <a:custGeom>
                <a:avLst/>
                <a:gdLst>
                  <a:gd name="connsiteX0" fmla="*/ 530 w 29913"/>
                  <a:gd name="connsiteY0" fmla="*/ 48376 h 52187"/>
                  <a:gd name="connsiteX1" fmla="*/ 29119 w 29913"/>
                  <a:gd name="connsiteY1" fmla="*/ 2125 h 52187"/>
                  <a:gd name="connsiteX2" fmla="*/ 7265 w 29913"/>
                  <a:gd name="connsiteY2" fmla="*/ 52188 h 52187"/>
                  <a:gd name="connsiteX3" fmla="*/ 530 w 29913"/>
                  <a:gd name="connsiteY3" fmla="*/ 48376 h 52187"/>
                </a:gdLst>
                <a:ahLst/>
                <a:cxnLst>
                  <a:cxn ang="0">
                    <a:pos x="connsiteX0" y="connsiteY0"/>
                  </a:cxn>
                  <a:cxn ang="0">
                    <a:pos x="connsiteX1" y="connsiteY1"/>
                  </a:cxn>
                  <a:cxn ang="0">
                    <a:pos x="connsiteX2" y="connsiteY2"/>
                  </a:cxn>
                  <a:cxn ang="0">
                    <a:pos x="connsiteX3" y="connsiteY3"/>
                  </a:cxn>
                </a:cxnLst>
                <a:rect l="l" t="t" r="r" b="b"/>
                <a:pathLst>
                  <a:path w="29913" h="52187">
                    <a:moveTo>
                      <a:pt x="530" y="48376"/>
                    </a:moveTo>
                    <a:cubicBezTo>
                      <a:pt x="-1884" y="30841"/>
                      <a:pt x="3325" y="-9692"/>
                      <a:pt x="29119" y="2125"/>
                    </a:cubicBezTo>
                    <a:cubicBezTo>
                      <a:pt x="33948" y="21057"/>
                      <a:pt x="15524" y="36686"/>
                      <a:pt x="7265" y="52188"/>
                    </a:cubicBezTo>
                    <a:lnTo>
                      <a:pt x="530" y="48376"/>
                    </a:lnTo>
                    <a:close/>
                  </a:path>
                </a:pathLst>
              </a:custGeom>
              <a:solidFill>
                <a:schemeClr val="bg1"/>
              </a:solidFill>
              <a:ln w="12706" cap="flat">
                <a:noFill/>
                <a:prstDash val="solid"/>
                <a:miter/>
              </a:ln>
            </p:spPr>
            <p:txBody>
              <a:bodyPr rtlCol="0" anchor="ctr"/>
              <a:lstStyle/>
              <a:p>
                <a:endParaRPr lang="zh-CN" altLang="en-US"/>
              </a:p>
            </p:txBody>
          </p:sp>
        </p:grpSp>
        <p:grpSp>
          <p:nvGrpSpPr>
            <p:cNvPr id="303" name="组合 302">
              <a:extLst>
                <a:ext uri="{FF2B5EF4-FFF2-40B4-BE49-F238E27FC236}">
                  <a16:creationId xmlns:a16="http://schemas.microsoft.com/office/drawing/2014/main" xmlns="" id="{3CB2A61C-029A-4464-B7DA-07C2760A3090}"/>
                </a:ext>
              </a:extLst>
            </p:cNvPr>
            <p:cNvGrpSpPr/>
            <p:nvPr userDrawn="1"/>
          </p:nvGrpSpPr>
          <p:grpSpPr>
            <a:xfrm>
              <a:off x="5646239" y="2043677"/>
              <a:ext cx="482720" cy="537319"/>
              <a:chOff x="8342389" y="-1301139"/>
              <a:chExt cx="482720" cy="537319"/>
            </a:xfrm>
          </p:grpSpPr>
          <p:sp>
            <p:nvSpPr>
              <p:cNvPr id="254" name="任意多边形: 形状 253">
                <a:extLst>
                  <a:ext uri="{FF2B5EF4-FFF2-40B4-BE49-F238E27FC236}">
                    <a16:creationId xmlns:a16="http://schemas.microsoft.com/office/drawing/2014/main" xmlns="" id="{3C0D7B9C-D8C1-4B77-852D-3A73323ED2DB}"/>
                  </a:ext>
                </a:extLst>
              </p:cNvPr>
              <p:cNvSpPr/>
              <p:nvPr/>
            </p:nvSpPr>
            <p:spPr>
              <a:xfrm>
                <a:off x="8548408" y="-1301139"/>
                <a:ext cx="181381" cy="230272"/>
              </a:xfrm>
              <a:custGeom>
                <a:avLst/>
                <a:gdLst>
                  <a:gd name="connsiteX0" fmla="*/ 76387 w 244725"/>
                  <a:gd name="connsiteY0" fmla="*/ 43439 h 348443"/>
                  <a:gd name="connsiteX1" fmla="*/ 166093 w 244725"/>
                  <a:gd name="connsiteY1" fmla="*/ 618 h 348443"/>
                  <a:gd name="connsiteX2" fmla="*/ 43350 w 244725"/>
                  <a:gd name="connsiteY2" fmla="*/ 286638 h 348443"/>
                  <a:gd name="connsiteX3" fmla="*/ 244237 w 244725"/>
                  <a:gd name="connsiteY3" fmla="*/ 203793 h 348443"/>
                  <a:gd name="connsiteX4" fmla="*/ 219841 w 244725"/>
                  <a:gd name="connsiteY4" fmla="*/ 269485 h 348443"/>
                  <a:gd name="connsiteX5" fmla="*/ 196335 w 244725"/>
                  <a:gd name="connsiteY5" fmla="*/ 289815 h 348443"/>
                  <a:gd name="connsiteX6" fmla="*/ 165331 w 244725"/>
                  <a:gd name="connsiteY6" fmla="*/ 292864 h 348443"/>
                  <a:gd name="connsiteX7" fmla="*/ 154277 w 244725"/>
                  <a:gd name="connsiteY7" fmla="*/ 266689 h 348443"/>
                  <a:gd name="connsiteX8" fmla="*/ 147796 w 244725"/>
                  <a:gd name="connsiteY8" fmla="*/ 272407 h 348443"/>
                  <a:gd name="connsiteX9" fmla="*/ 276 w 244725"/>
                  <a:gd name="connsiteY9" fmla="*/ 346231 h 348443"/>
                  <a:gd name="connsiteX10" fmla="*/ 68636 w 244725"/>
                  <a:gd name="connsiteY10" fmla="*/ 122599 h 348443"/>
                  <a:gd name="connsiteX11" fmla="*/ 76387 w 244725"/>
                  <a:gd name="connsiteY11" fmla="*/ 43439 h 348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725" h="348443">
                    <a:moveTo>
                      <a:pt x="76387" y="43439"/>
                    </a:moveTo>
                    <a:cubicBezTo>
                      <a:pt x="100910" y="18788"/>
                      <a:pt x="128737" y="-4083"/>
                      <a:pt x="166093" y="618"/>
                    </a:cubicBezTo>
                    <a:cubicBezTo>
                      <a:pt x="180706" y="113451"/>
                      <a:pt x="81215" y="190070"/>
                      <a:pt x="43350" y="286638"/>
                    </a:cubicBezTo>
                    <a:cubicBezTo>
                      <a:pt x="107390" y="252585"/>
                      <a:pt x="166347" y="197440"/>
                      <a:pt x="244237" y="203793"/>
                    </a:cubicBezTo>
                    <a:cubicBezTo>
                      <a:pt x="245508" y="229333"/>
                      <a:pt x="246271" y="256524"/>
                      <a:pt x="219841" y="269485"/>
                    </a:cubicBezTo>
                    <a:cubicBezTo>
                      <a:pt x="213996" y="274567"/>
                      <a:pt x="202179" y="284732"/>
                      <a:pt x="196335" y="289815"/>
                    </a:cubicBezTo>
                    <a:cubicBezTo>
                      <a:pt x="185915" y="290831"/>
                      <a:pt x="175623" y="291848"/>
                      <a:pt x="165331" y="292864"/>
                    </a:cubicBezTo>
                    <a:cubicBezTo>
                      <a:pt x="162536" y="286384"/>
                      <a:pt x="157072" y="273297"/>
                      <a:pt x="154277" y="266689"/>
                    </a:cubicBezTo>
                    <a:cubicBezTo>
                      <a:pt x="152625" y="268214"/>
                      <a:pt x="149321" y="271010"/>
                      <a:pt x="147796" y="272407"/>
                    </a:cubicBezTo>
                    <a:cubicBezTo>
                      <a:pt x="103451" y="305698"/>
                      <a:pt x="62918" y="360081"/>
                      <a:pt x="276" y="346231"/>
                    </a:cubicBezTo>
                    <a:cubicBezTo>
                      <a:pt x="-3409" y="266054"/>
                      <a:pt x="30390" y="190959"/>
                      <a:pt x="68636" y="122599"/>
                    </a:cubicBezTo>
                    <a:cubicBezTo>
                      <a:pt x="83629" y="98838"/>
                      <a:pt x="76259" y="69741"/>
                      <a:pt x="76387" y="43439"/>
                    </a:cubicBezTo>
                    <a:close/>
                  </a:path>
                </a:pathLst>
              </a:custGeom>
              <a:solidFill>
                <a:schemeClr val="bg1"/>
              </a:solidFill>
              <a:ln w="12706"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B15FF109-E42A-48FF-AFC6-909E712FC2AE}"/>
                  </a:ext>
                </a:extLst>
              </p:cNvPr>
              <p:cNvSpPr/>
              <p:nvPr/>
            </p:nvSpPr>
            <p:spPr>
              <a:xfrm>
                <a:off x="8348739" y="-1183339"/>
                <a:ext cx="98605" cy="91864"/>
              </a:xfrm>
              <a:custGeom>
                <a:avLst/>
                <a:gdLst>
                  <a:gd name="connsiteX0" fmla="*/ 33591 w 133041"/>
                  <a:gd name="connsiteY0" fmla="*/ 0 h 139007"/>
                  <a:gd name="connsiteX1" fmla="*/ 115928 w 133041"/>
                  <a:gd name="connsiteY1" fmla="*/ 39644 h 139007"/>
                  <a:gd name="connsiteX2" fmla="*/ 115801 w 133041"/>
                  <a:gd name="connsiteY2" fmla="*/ 137483 h 139007"/>
                  <a:gd name="connsiteX3" fmla="*/ 56336 w 133041"/>
                  <a:gd name="connsiteY3" fmla="*/ 139008 h 139007"/>
                  <a:gd name="connsiteX4" fmla="*/ 4494 w 133041"/>
                  <a:gd name="connsiteY4" fmla="*/ 17662 h 139007"/>
                  <a:gd name="connsiteX5" fmla="*/ 41469 w 133041"/>
                  <a:gd name="connsiteY5" fmla="*/ 17408 h 139007"/>
                  <a:gd name="connsiteX6" fmla="*/ 33591 w 133041"/>
                  <a:gd name="connsiteY6" fmla="*/ 0 h 13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041" h="139007">
                    <a:moveTo>
                      <a:pt x="33591" y="0"/>
                    </a:moveTo>
                    <a:cubicBezTo>
                      <a:pt x="54811" y="25032"/>
                      <a:pt x="95979" y="12706"/>
                      <a:pt x="115928" y="39644"/>
                    </a:cubicBezTo>
                    <a:cubicBezTo>
                      <a:pt x="142357" y="66835"/>
                      <a:pt x="134861" y="108512"/>
                      <a:pt x="115801" y="137483"/>
                    </a:cubicBezTo>
                    <a:cubicBezTo>
                      <a:pt x="95852" y="137864"/>
                      <a:pt x="76030" y="138372"/>
                      <a:pt x="56336" y="139008"/>
                    </a:cubicBezTo>
                    <a:cubicBezTo>
                      <a:pt x="20758" y="108131"/>
                      <a:pt x="-12279" y="68106"/>
                      <a:pt x="4494" y="17662"/>
                    </a:cubicBezTo>
                    <a:cubicBezTo>
                      <a:pt x="13642" y="17662"/>
                      <a:pt x="32194" y="17535"/>
                      <a:pt x="41469" y="17408"/>
                    </a:cubicBezTo>
                    <a:lnTo>
                      <a:pt x="33591" y="0"/>
                    </a:lnTo>
                    <a:close/>
                  </a:path>
                </a:pathLst>
              </a:custGeom>
              <a:solidFill>
                <a:schemeClr val="bg1"/>
              </a:solidFill>
              <a:ln w="12706"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58E51B14-9327-45F5-8A97-A3D765C2CC12}"/>
                  </a:ext>
                </a:extLst>
              </p:cNvPr>
              <p:cNvSpPr/>
              <p:nvPr/>
            </p:nvSpPr>
            <p:spPr>
              <a:xfrm>
                <a:off x="8586753" y="-1124895"/>
                <a:ext cx="107171" cy="148545"/>
              </a:xfrm>
              <a:custGeom>
                <a:avLst/>
                <a:gdLst>
                  <a:gd name="connsiteX0" fmla="*/ 96060 w 144598"/>
                  <a:gd name="connsiteY0" fmla="*/ 5718 h 224775"/>
                  <a:gd name="connsiteX1" fmla="*/ 102540 w 144598"/>
                  <a:gd name="connsiteY1" fmla="*/ 0 h 224775"/>
                  <a:gd name="connsiteX2" fmla="*/ 113595 w 144598"/>
                  <a:gd name="connsiteY2" fmla="*/ 26175 h 224775"/>
                  <a:gd name="connsiteX3" fmla="*/ 144598 w 144598"/>
                  <a:gd name="connsiteY3" fmla="*/ 23126 h 224775"/>
                  <a:gd name="connsiteX4" fmla="*/ 30495 w 144598"/>
                  <a:gd name="connsiteY4" fmla="*/ 224775 h 224775"/>
                  <a:gd name="connsiteX5" fmla="*/ 0 w 144598"/>
                  <a:gd name="connsiteY5" fmla="*/ 180684 h 224775"/>
                  <a:gd name="connsiteX6" fmla="*/ 96060 w 144598"/>
                  <a:gd name="connsiteY6" fmla="*/ 5718 h 22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598" h="224775">
                    <a:moveTo>
                      <a:pt x="96060" y="5718"/>
                    </a:moveTo>
                    <a:cubicBezTo>
                      <a:pt x="97585" y="4320"/>
                      <a:pt x="100888" y="1525"/>
                      <a:pt x="102540" y="0"/>
                    </a:cubicBezTo>
                    <a:cubicBezTo>
                      <a:pt x="105336" y="6607"/>
                      <a:pt x="110799" y="19695"/>
                      <a:pt x="113595" y="26175"/>
                    </a:cubicBezTo>
                    <a:cubicBezTo>
                      <a:pt x="123887" y="25159"/>
                      <a:pt x="134179" y="24142"/>
                      <a:pt x="144598" y="23126"/>
                    </a:cubicBezTo>
                    <a:cubicBezTo>
                      <a:pt x="87674" y="77000"/>
                      <a:pt x="47268" y="148156"/>
                      <a:pt x="30495" y="224775"/>
                    </a:cubicBezTo>
                    <a:cubicBezTo>
                      <a:pt x="19822" y="210417"/>
                      <a:pt x="9911" y="195424"/>
                      <a:pt x="0" y="180684"/>
                    </a:cubicBezTo>
                    <a:cubicBezTo>
                      <a:pt x="25794" y="118931"/>
                      <a:pt x="68741" y="66581"/>
                      <a:pt x="96060" y="5718"/>
                    </a:cubicBezTo>
                    <a:close/>
                  </a:path>
                </a:pathLst>
              </a:custGeom>
              <a:solidFill>
                <a:schemeClr val="bg1"/>
              </a:solidFill>
              <a:ln w="12706"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A634B5E3-86FD-4612-A1D1-135C42521CBF}"/>
                  </a:ext>
                </a:extLst>
              </p:cNvPr>
              <p:cNvSpPr/>
              <p:nvPr/>
            </p:nvSpPr>
            <p:spPr>
              <a:xfrm>
                <a:off x="8508927" y="-1074606"/>
                <a:ext cx="316182" cy="310786"/>
              </a:xfrm>
              <a:custGeom>
                <a:avLst/>
                <a:gdLst>
                  <a:gd name="connsiteX0" fmla="*/ 228130 w 426603"/>
                  <a:gd name="connsiteY0" fmla="*/ 1539 h 470275"/>
                  <a:gd name="connsiteX1" fmla="*/ 285181 w 426603"/>
                  <a:gd name="connsiteY1" fmla="*/ 14 h 470275"/>
                  <a:gd name="connsiteX2" fmla="*/ 306147 w 426603"/>
                  <a:gd name="connsiteY2" fmla="*/ 19709 h 470275"/>
                  <a:gd name="connsiteX3" fmla="*/ 309705 w 426603"/>
                  <a:gd name="connsiteY3" fmla="*/ 107510 h 470275"/>
                  <a:gd name="connsiteX4" fmla="*/ 340327 w 426603"/>
                  <a:gd name="connsiteY4" fmla="*/ 104841 h 470275"/>
                  <a:gd name="connsiteX5" fmla="*/ 402970 w 426603"/>
                  <a:gd name="connsiteY5" fmla="*/ 108145 h 470275"/>
                  <a:gd name="connsiteX6" fmla="*/ 426603 w 426603"/>
                  <a:gd name="connsiteY6" fmla="*/ 113228 h 470275"/>
                  <a:gd name="connsiteX7" fmla="*/ 422283 w 426603"/>
                  <a:gd name="connsiteY7" fmla="*/ 155031 h 470275"/>
                  <a:gd name="connsiteX8" fmla="*/ 282640 w 426603"/>
                  <a:gd name="connsiteY8" fmla="*/ 154523 h 470275"/>
                  <a:gd name="connsiteX9" fmla="*/ 281751 w 426603"/>
                  <a:gd name="connsiteY9" fmla="*/ 210304 h 470275"/>
                  <a:gd name="connsiteX10" fmla="*/ 305003 w 426603"/>
                  <a:gd name="connsiteY10" fmla="*/ 274852 h 470275"/>
                  <a:gd name="connsiteX11" fmla="*/ 259769 w 426603"/>
                  <a:gd name="connsiteY11" fmla="*/ 377138 h 470275"/>
                  <a:gd name="connsiteX12" fmla="*/ 213263 w 426603"/>
                  <a:gd name="connsiteY12" fmla="*/ 469895 h 470275"/>
                  <a:gd name="connsiteX13" fmla="*/ 159261 w 426603"/>
                  <a:gd name="connsiteY13" fmla="*/ 470276 h 470275"/>
                  <a:gd name="connsiteX14" fmla="*/ 146555 w 426603"/>
                  <a:gd name="connsiteY14" fmla="*/ 395435 h 470275"/>
                  <a:gd name="connsiteX15" fmla="*/ 180990 w 426603"/>
                  <a:gd name="connsiteY15" fmla="*/ 382094 h 470275"/>
                  <a:gd name="connsiteX16" fmla="*/ 208562 w 426603"/>
                  <a:gd name="connsiteY16" fmla="*/ 303950 h 470275"/>
                  <a:gd name="connsiteX17" fmla="*/ 108055 w 426603"/>
                  <a:gd name="connsiteY17" fmla="*/ 308778 h 470275"/>
                  <a:gd name="connsiteX18" fmla="*/ 63456 w 426603"/>
                  <a:gd name="connsiteY18" fmla="*/ 221485 h 470275"/>
                  <a:gd name="connsiteX19" fmla="*/ 6912 w 426603"/>
                  <a:gd name="connsiteY19" fmla="*/ 157954 h 470275"/>
                  <a:gd name="connsiteX20" fmla="*/ 87852 w 426603"/>
                  <a:gd name="connsiteY20" fmla="*/ 152871 h 470275"/>
                  <a:gd name="connsiteX21" fmla="*/ 105005 w 426603"/>
                  <a:gd name="connsiteY21" fmla="*/ 104587 h 470275"/>
                  <a:gd name="connsiteX22" fmla="*/ 135501 w 426603"/>
                  <a:gd name="connsiteY22" fmla="*/ 148678 h 470275"/>
                  <a:gd name="connsiteX23" fmla="*/ 164090 w 426603"/>
                  <a:gd name="connsiteY23" fmla="*/ 157319 h 470275"/>
                  <a:gd name="connsiteX24" fmla="*/ 185691 w 426603"/>
                  <a:gd name="connsiteY24" fmla="*/ 82986 h 470275"/>
                  <a:gd name="connsiteX25" fmla="*/ 235754 w 426603"/>
                  <a:gd name="connsiteY25" fmla="*/ 62148 h 470275"/>
                  <a:gd name="connsiteX26" fmla="*/ 228130 w 426603"/>
                  <a:gd name="connsiteY26" fmla="*/ 1539 h 470275"/>
                  <a:gd name="connsiteX27" fmla="*/ 131943 w 426603"/>
                  <a:gd name="connsiteY27" fmla="*/ 194548 h 470275"/>
                  <a:gd name="connsiteX28" fmla="*/ 127496 w 426603"/>
                  <a:gd name="connsiteY28" fmla="*/ 232413 h 470275"/>
                  <a:gd name="connsiteX29" fmla="*/ 173493 w 426603"/>
                  <a:gd name="connsiteY29" fmla="*/ 234827 h 470275"/>
                  <a:gd name="connsiteX30" fmla="*/ 202209 w 426603"/>
                  <a:gd name="connsiteY30" fmla="*/ 241180 h 470275"/>
                  <a:gd name="connsiteX31" fmla="*/ 227495 w 426603"/>
                  <a:gd name="connsiteY31" fmla="*/ 238639 h 470275"/>
                  <a:gd name="connsiteX32" fmla="*/ 230036 w 426603"/>
                  <a:gd name="connsiteY32" fmla="*/ 187687 h 470275"/>
                  <a:gd name="connsiteX33" fmla="*/ 176669 w 426603"/>
                  <a:gd name="connsiteY33" fmla="*/ 209414 h 470275"/>
                  <a:gd name="connsiteX34" fmla="*/ 153417 w 426603"/>
                  <a:gd name="connsiteY34" fmla="*/ 193023 h 470275"/>
                  <a:gd name="connsiteX35" fmla="*/ 131943 w 426603"/>
                  <a:gd name="connsiteY35" fmla="*/ 194548 h 470275"/>
                  <a:gd name="connsiteX36" fmla="*/ 159007 w 426603"/>
                  <a:gd name="connsiteY36" fmla="*/ 467735 h 470275"/>
                  <a:gd name="connsiteX37" fmla="*/ 217330 w 426603"/>
                  <a:gd name="connsiteY37" fmla="*/ 462779 h 470275"/>
                  <a:gd name="connsiteX38" fmla="*/ 179465 w 426603"/>
                  <a:gd name="connsiteY38" fmla="*/ 443338 h 470275"/>
                  <a:gd name="connsiteX39" fmla="*/ 173493 w 426603"/>
                  <a:gd name="connsiteY39" fmla="*/ 391751 h 470275"/>
                  <a:gd name="connsiteX40" fmla="*/ 159007 w 426603"/>
                  <a:gd name="connsiteY40" fmla="*/ 467735 h 4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26603" h="470275">
                    <a:moveTo>
                      <a:pt x="228130" y="1539"/>
                    </a:moveTo>
                    <a:cubicBezTo>
                      <a:pt x="247062" y="649"/>
                      <a:pt x="266122" y="-113"/>
                      <a:pt x="285181" y="14"/>
                    </a:cubicBezTo>
                    <a:cubicBezTo>
                      <a:pt x="297507" y="1539"/>
                      <a:pt x="304495" y="8146"/>
                      <a:pt x="306147" y="19709"/>
                    </a:cubicBezTo>
                    <a:cubicBezTo>
                      <a:pt x="308434" y="48933"/>
                      <a:pt x="308943" y="78285"/>
                      <a:pt x="309705" y="107510"/>
                    </a:cubicBezTo>
                    <a:cubicBezTo>
                      <a:pt x="317456" y="106874"/>
                      <a:pt x="332703" y="105604"/>
                      <a:pt x="340327" y="104841"/>
                    </a:cubicBezTo>
                    <a:cubicBezTo>
                      <a:pt x="360912" y="109034"/>
                      <a:pt x="382004" y="110559"/>
                      <a:pt x="402970" y="108145"/>
                    </a:cubicBezTo>
                    <a:cubicBezTo>
                      <a:pt x="408814" y="109416"/>
                      <a:pt x="420631" y="111957"/>
                      <a:pt x="426603" y="113228"/>
                    </a:cubicBezTo>
                    <a:cubicBezTo>
                      <a:pt x="424951" y="127077"/>
                      <a:pt x="423554" y="141054"/>
                      <a:pt x="422283" y="155031"/>
                    </a:cubicBezTo>
                    <a:cubicBezTo>
                      <a:pt x="376413" y="169008"/>
                      <a:pt x="329272" y="151092"/>
                      <a:pt x="282640" y="154523"/>
                    </a:cubicBezTo>
                    <a:cubicBezTo>
                      <a:pt x="282132" y="173074"/>
                      <a:pt x="281878" y="191753"/>
                      <a:pt x="281751" y="210304"/>
                    </a:cubicBezTo>
                    <a:cubicBezTo>
                      <a:pt x="294711" y="229618"/>
                      <a:pt x="305130" y="250964"/>
                      <a:pt x="305003" y="274852"/>
                    </a:cubicBezTo>
                    <a:cubicBezTo>
                      <a:pt x="274889" y="300900"/>
                      <a:pt x="272221" y="341815"/>
                      <a:pt x="259769" y="377138"/>
                    </a:cubicBezTo>
                    <a:cubicBezTo>
                      <a:pt x="249604" y="410429"/>
                      <a:pt x="230671" y="439908"/>
                      <a:pt x="213263" y="469895"/>
                    </a:cubicBezTo>
                    <a:cubicBezTo>
                      <a:pt x="195221" y="470022"/>
                      <a:pt x="177305" y="470149"/>
                      <a:pt x="159261" y="470276"/>
                    </a:cubicBezTo>
                    <a:cubicBezTo>
                      <a:pt x="155322" y="445244"/>
                      <a:pt x="151002" y="420340"/>
                      <a:pt x="146555" y="395435"/>
                    </a:cubicBezTo>
                    <a:cubicBezTo>
                      <a:pt x="157864" y="390861"/>
                      <a:pt x="169427" y="386414"/>
                      <a:pt x="180990" y="382094"/>
                    </a:cubicBezTo>
                    <a:cubicBezTo>
                      <a:pt x="192552" y="356935"/>
                      <a:pt x="201955" y="330887"/>
                      <a:pt x="208562" y="303950"/>
                    </a:cubicBezTo>
                    <a:cubicBezTo>
                      <a:pt x="175144" y="306491"/>
                      <a:pt x="141473" y="314623"/>
                      <a:pt x="108055" y="308778"/>
                    </a:cubicBezTo>
                    <a:cubicBezTo>
                      <a:pt x="76925" y="291498"/>
                      <a:pt x="76543" y="250837"/>
                      <a:pt x="63456" y="221485"/>
                    </a:cubicBezTo>
                    <a:cubicBezTo>
                      <a:pt x="30419" y="221867"/>
                      <a:pt x="-18119" y="196200"/>
                      <a:pt x="6912" y="157954"/>
                    </a:cubicBezTo>
                    <a:cubicBezTo>
                      <a:pt x="33596" y="154269"/>
                      <a:pt x="60787" y="153888"/>
                      <a:pt x="87852" y="152871"/>
                    </a:cubicBezTo>
                    <a:cubicBezTo>
                      <a:pt x="93570" y="136734"/>
                      <a:pt x="99288" y="120724"/>
                      <a:pt x="105005" y="104587"/>
                    </a:cubicBezTo>
                    <a:cubicBezTo>
                      <a:pt x="114916" y="119327"/>
                      <a:pt x="124827" y="134320"/>
                      <a:pt x="135501" y="148678"/>
                    </a:cubicBezTo>
                    <a:cubicBezTo>
                      <a:pt x="144904" y="151728"/>
                      <a:pt x="154433" y="154650"/>
                      <a:pt x="164090" y="157319"/>
                    </a:cubicBezTo>
                    <a:cubicBezTo>
                      <a:pt x="171333" y="132541"/>
                      <a:pt x="178703" y="107764"/>
                      <a:pt x="185691" y="82986"/>
                    </a:cubicBezTo>
                    <a:cubicBezTo>
                      <a:pt x="202336" y="75998"/>
                      <a:pt x="218981" y="69009"/>
                      <a:pt x="235754" y="62148"/>
                    </a:cubicBezTo>
                    <a:cubicBezTo>
                      <a:pt x="233086" y="41818"/>
                      <a:pt x="230544" y="21742"/>
                      <a:pt x="228130" y="1539"/>
                    </a:cubicBezTo>
                    <a:moveTo>
                      <a:pt x="131943" y="194548"/>
                    </a:moveTo>
                    <a:cubicBezTo>
                      <a:pt x="130418" y="207127"/>
                      <a:pt x="128893" y="219707"/>
                      <a:pt x="127496" y="232413"/>
                    </a:cubicBezTo>
                    <a:cubicBezTo>
                      <a:pt x="142743" y="232921"/>
                      <a:pt x="158118" y="233684"/>
                      <a:pt x="173493" y="234827"/>
                    </a:cubicBezTo>
                    <a:cubicBezTo>
                      <a:pt x="180608" y="236352"/>
                      <a:pt x="195093" y="239656"/>
                      <a:pt x="202209" y="241180"/>
                    </a:cubicBezTo>
                    <a:cubicBezTo>
                      <a:pt x="208562" y="240545"/>
                      <a:pt x="221142" y="239274"/>
                      <a:pt x="227495" y="238639"/>
                    </a:cubicBezTo>
                    <a:cubicBezTo>
                      <a:pt x="228384" y="221613"/>
                      <a:pt x="229146" y="204586"/>
                      <a:pt x="230036" y="187687"/>
                    </a:cubicBezTo>
                    <a:cubicBezTo>
                      <a:pt x="212247" y="194675"/>
                      <a:pt x="196237" y="208271"/>
                      <a:pt x="176669" y="209414"/>
                    </a:cubicBezTo>
                    <a:cubicBezTo>
                      <a:pt x="170824" y="205349"/>
                      <a:pt x="159135" y="197089"/>
                      <a:pt x="153417" y="193023"/>
                    </a:cubicBezTo>
                    <a:cubicBezTo>
                      <a:pt x="148080" y="193405"/>
                      <a:pt x="137280" y="194167"/>
                      <a:pt x="131943" y="194548"/>
                    </a:cubicBezTo>
                    <a:moveTo>
                      <a:pt x="159007" y="467735"/>
                    </a:moveTo>
                    <a:cubicBezTo>
                      <a:pt x="178321" y="466083"/>
                      <a:pt x="197762" y="464431"/>
                      <a:pt x="217330" y="462779"/>
                    </a:cubicBezTo>
                    <a:cubicBezTo>
                      <a:pt x="204623" y="456172"/>
                      <a:pt x="192044" y="449692"/>
                      <a:pt x="179465" y="443338"/>
                    </a:cubicBezTo>
                    <a:cubicBezTo>
                      <a:pt x="177940" y="430378"/>
                      <a:pt x="175018" y="404584"/>
                      <a:pt x="173493" y="391751"/>
                    </a:cubicBezTo>
                    <a:cubicBezTo>
                      <a:pt x="157483" y="413733"/>
                      <a:pt x="161041" y="442068"/>
                      <a:pt x="159007" y="467735"/>
                    </a:cubicBezTo>
                    <a:close/>
                  </a:path>
                </a:pathLst>
              </a:custGeom>
              <a:solidFill>
                <a:schemeClr val="bg1"/>
              </a:solidFill>
              <a:ln w="12706"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A5A5A0DF-9DDC-438B-B22C-10E4826CE52C}"/>
                  </a:ext>
                </a:extLst>
              </p:cNvPr>
              <p:cNvSpPr/>
              <p:nvPr/>
            </p:nvSpPr>
            <p:spPr>
              <a:xfrm>
                <a:off x="8342389" y="-1058138"/>
                <a:ext cx="122313" cy="264173"/>
              </a:xfrm>
              <a:custGeom>
                <a:avLst/>
                <a:gdLst>
                  <a:gd name="connsiteX0" fmla="*/ 54357 w 165029"/>
                  <a:gd name="connsiteY0" fmla="*/ 0 h 399741"/>
                  <a:gd name="connsiteX1" fmla="*/ 133136 w 165029"/>
                  <a:gd name="connsiteY1" fmla="*/ 7624 h 399741"/>
                  <a:gd name="connsiteX2" fmla="*/ 138473 w 165029"/>
                  <a:gd name="connsiteY2" fmla="*/ 75857 h 399741"/>
                  <a:gd name="connsiteX3" fmla="*/ 110392 w 165029"/>
                  <a:gd name="connsiteY3" fmla="*/ 103176 h 399741"/>
                  <a:gd name="connsiteX4" fmla="*/ 64903 w 165029"/>
                  <a:gd name="connsiteY4" fmla="*/ 282335 h 399741"/>
                  <a:gd name="connsiteX5" fmla="*/ 142285 w 165029"/>
                  <a:gd name="connsiteY5" fmla="*/ 129732 h 399741"/>
                  <a:gd name="connsiteX6" fmla="*/ 165029 w 165029"/>
                  <a:gd name="connsiteY6" fmla="*/ 124776 h 399741"/>
                  <a:gd name="connsiteX7" fmla="*/ 104801 w 165029"/>
                  <a:gd name="connsiteY7" fmla="*/ 362004 h 399741"/>
                  <a:gd name="connsiteX8" fmla="*/ 21702 w 165029"/>
                  <a:gd name="connsiteY8" fmla="*/ 399742 h 399741"/>
                  <a:gd name="connsiteX9" fmla="*/ 18398 w 165029"/>
                  <a:gd name="connsiteY9" fmla="*/ 265436 h 399741"/>
                  <a:gd name="connsiteX10" fmla="*/ 54357 w 165029"/>
                  <a:gd name="connsiteY10" fmla="*/ 0 h 39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029" h="399741">
                    <a:moveTo>
                      <a:pt x="54357" y="0"/>
                    </a:moveTo>
                    <a:cubicBezTo>
                      <a:pt x="80532" y="1016"/>
                      <a:pt x="107978" y="-1906"/>
                      <a:pt x="133136" y="7624"/>
                    </a:cubicBezTo>
                    <a:cubicBezTo>
                      <a:pt x="139870" y="29733"/>
                      <a:pt x="137711" y="53112"/>
                      <a:pt x="138473" y="75857"/>
                    </a:cubicBezTo>
                    <a:cubicBezTo>
                      <a:pt x="128816" y="84751"/>
                      <a:pt x="119413" y="93773"/>
                      <a:pt x="110392" y="103176"/>
                    </a:cubicBezTo>
                    <a:cubicBezTo>
                      <a:pt x="64141" y="150316"/>
                      <a:pt x="61727" y="220328"/>
                      <a:pt x="64903" y="282335"/>
                    </a:cubicBezTo>
                    <a:cubicBezTo>
                      <a:pt x="112044" y="244216"/>
                      <a:pt x="121192" y="182844"/>
                      <a:pt x="142285" y="129732"/>
                    </a:cubicBezTo>
                    <a:cubicBezTo>
                      <a:pt x="147876" y="128461"/>
                      <a:pt x="159311" y="126047"/>
                      <a:pt x="165029" y="124776"/>
                    </a:cubicBezTo>
                    <a:cubicBezTo>
                      <a:pt x="152196" y="204953"/>
                      <a:pt x="145207" y="289959"/>
                      <a:pt x="104801" y="362004"/>
                    </a:cubicBezTo>
                    <a:cubicBezTo>
                      <a:pt x="89172" y="394278"/>
                      <a:pt x="53467" y="399106"/>
                      <a:pt x="21702" y="399742"/>
                    </a:cubicBezTo>
                    <a:cubicBezTo>
                      <a:pt x="-11716" y="360352"/>
                      <a:pt x="-1424" y="308383"/>
                      <a:pt x="18398" y="265436"/>
                    </a:cubicBezTo>
                    <a:cubicBezTo>
                      <a:pt x="37966" y="178397"/>
                      <a:pt x="59947" y="89961"/>
                      <a:pt x="54357" y="0"/>
                    </a:cubicBezTo>
                    <a:close/>
                  </a:path>
                </a:pathLst>
              </a:custGeom>
              <a:solidFill>
                <a:schemeClr val="bg1"/>
              </a:solidFill>
              <a:ln w="12706"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7EF6AED3-1C3A-456F-94B3-C9296A530F51}"/>
                  </a:ext>
                </a:extLst>
              </p:cNvPr>
              <p:cNvSpPr/>
              <p:nvPr userDrawn="1"/>
            </p:nvSpPr>
            <p:spPr>
              <a:xfrm>
                <a:off x="8761164" y="-1016908"/>
                <a:ext cx="46428" cy="14530"/>
              </a:xfrm>
              <a:custGeom>
                <a:avLst/>
                <a:gdLst>
                  <a:gd name="connsiteX0" fmla="*/ 0 w 62642"/>
                  <a:gd name="connsiteY0" fmla="*/ 17535 h 21987"/>
                  <a:gd name="connsiteX1" fmla="*/ 40025 w 62642"/>
                  <a:gd name="connsiteY1" fmla="*/ 0 h 21987"/>
                  <a:gd name="connsiteX2" fmla="*/ 62643 w 62642"/>
                  <a:gd name="connsiteY2" fmla="*/ 20838 h 21987"/>
                  <a:gd name="connsiteX3" fmla="*/ 0 w 62642"/>
                  <a:gd name="connsiteY3" fmla="*/ 17535 h 21987"/>
                </a:gdLst>
                <a:ahLst/>
                <a:cxnLst>
                  <a:cxn ang="0">
                    <a:pos x="connsiteX0" y="connsiteY0"/>
                  </a:cxn>
                  <a:cxn ang="0">
                    <a:pos x="connsiteX1" y="connsiteY1"/>
                  </a:cxn>
                  <a:cxn ang="0">
                    <a:pos x="connsiteX2" y="connsiteY2"/>
                  </a:cxn>
                  <a:cxn ang="0">
                    <a:pos x="connsiteX3" y="connsiteY3"/>
                  </a:cxn>
                </a:cxnLst>
                <a:rect l="l" t="t" r="r" b="b"/>
                <a:pathLst>
                  <a:path w="62642" h="21987">
                    <a:moveTo>
                      <a:pt x="0" y="17535"/>
                    </a:moveTo>
                    <a:cubicBezTo>
                      <a:pt x="12198" y="9022"/>
                      <a:pt x="25540" y="3177"/>
                      <a:pt x="40025" y="0"/>
                    </a:cubicBezTo>
                    <a:cubicBezTo>
                      <a:pt x="45616" y="5210"/>
                      <a:pt x="56925" y="15629"/>
                      <a:pt x="62643" y="20838"/>
                    </a:cubicBezTo>
                    <a:cubicBezTo>
                      <a:pt x="41677" y="23253"/>
                      <a:pt x="20585" y="21728"/>
                      <a:pt x="0" y="17535"/>
                    </a:cubicBezTo>
                    <a:close/>
                  </a:path>
                </a:pathLst>
              </a:custGeom>
              <a:solidFill>
                <a:schemeClr val="bg1"/>
              </a:solidFill>
              <a:ln w="12706"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C51DA3C5-5D74-4B56-AEC4-AD0FD9ABC950}"/>
                  </a:ext>
                </a:extLst>
              </p:cNvPr>
              <p:cNvSpPr/>
              <p:nvPr/>
            </p:nvSpPr>
            <p:spPr>
              <a:xfrm>
                <a:off x="8626778" y="-815714"/>
                <a:ext cx="43226" cy="50214"/>
              </a:xfrm>
              <a:custGeom>
                <a:avLst/>
                <a:gdLst>
                  <a:gd name="connsiteX0" fmla="*/ 0 w 58322"/>
                  <a:gd name="connsiteY0" fmla="*/ 75984 h 75983"/>
                  <a:gd name="connsiteX1" fmla="*/ 14485 w 58322"/>
                  <a:gd name="connsiteY1" fmla="*/ 0 h 75983"/>
                  <a:gd name="connsiteX2" fmla="*/ 20457 w 58322"/>
                  <a:gd name="connsiteY2" fmla="*/ 51588 h 75983"/>
                  <a:gd name="connsiteX3" fmla="*/ 58322 w 58322"/>
                  <a:gd name="connsiteY3" fmla="*/ 71028 h 75983"/>
                  <a:gd name="connsiteX4" fmla="*/ 0 w 58322"/>
                  <a:gd name="connsiteY4" fmla="*/ 75984 h 75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2" h="75983">
                    <a:moveTo>
                      <a:pt x="0" y="75984"/>
                    </a:moveTo>
                    <a:cubicBezTo>
                      <a:pt x="2033" y="50317"/>
                      <a:pt x="-1525" y="21982"/>
                      <a:pt x="14485" y="0"/>
                    </a:cubicBezTo>
                    <a:cubicBezTo>
                      <a:pt x="16010" y="12833"/>
                      <a:pt x="18932" y="38627"/>
                      <a:pt x="20457" y="51588"/>
                    </a:cubicBezTo>
                    <a:cubicBezTo>
                      <a:pt x="33037" y="57941"/>
                      <a:pt x="45616" y="64421"/>
                      <a:pt x="58322" y="71028"/>
                    </a:cubicBezTo>
                    <a:cubicBezTo>
                      <a:pt x="38755" y="72680"/>
                      <a:pt x="19314" y="74332"/>
                      <a:pt x="0" y="75984"/>
                    </a:cubicBezTo>
                    <a:close/>
                  </a:path>
                </a:pathLst>
              </a:custGeom>
              <a:solidFill>
                <a:schemeClr val="bg1"/>
              </a:solidFill>
              <a:ln w="12706" cap="flat">
                <a:noFill/>
                <a:prstDash val="solid"/>
                <a:miter/>
              </a:ln>
            </p:spPr>
            <p:txBody>
              <a:bodyPr rtlCol="0" anchor="ctr"/>
              <a:lstStyle/>
              <a:p>
                <a:endParaRPr lang="zh-CN" altLang="en-US"/>
              </a:p>
            </p:txBody>
          </p:sp>
        </p:grpSp>
      </p:grpSp>
      <p:sp>
        <p:nvSpPr>
          <p:cNvPr id="306" name="文本框 305">
            <a:extLst>
              <a:ext uri="{FF2B5EF4-FFF2-40B4-BE49-F238E27FC236}">
                <a16:creationId xmlns:a16="http://schemas.microsoft.com/office/drawing/2014/main" xmlns="" id="{E254F122-8F3D-4B52-9720-B9B3F463C5FB}"/>
              </a:ext>
            </a:extLst>
          </p:cNvPr>
          <p:cNvSpPr txBox="1"/>
          <p:nvPr userDrawn="1"/>
        </p:nvSpPr>
        <p:spPr>
          <a:xfrm>
            <a:off x="4910419" y="2637844"/>
            <a:ext cx="2371162" cy="369332"/>
          </a:xfrm>
          <a:prstGeom prst="rect">
            <a:avLst/>
          </a:prstGeom>
          <a:noFill/>
        </p:spPr>
        <p:txBody>
          <a:bodyPr wrap="none" rtlCol="0">
            <a:spAutoFit/>
          </a:bodyPr>
          <a:lstStyle/>
          <a:p>
            <a:r>
              <a:rPr lang="en-US" altLang="zh-CN" dirty="0">
                <a:solidFill>
                  <a:schemeClr val="bg1"/>
                </a:solidFill>
              </a:rPr>
              <a:t>HOHAI UNIVERSITY</a:t>
            </a:r>
            <a:endParaRPr lang="zh-CN" altLang="en-US" dirty="0">
              <a:solidFill>
                <a:schemeClr val="bg1"/>
              </a:solidFill>
            </a:endParaRPr>
          </a:p>
        </p:txBody>
      </p:sp>
      <p:sp>
        <p:nvSpPr>
          <p:cNvPr id="94" name="矩形: 圆角 93">
            <a:extLst>
              <a:ext uri="{FF2B5EF4-FFF2-40B4-BE49-F238E27FC236}">
                <a16:creationId xmlns:a16="http://schemas.microsoft.com/office/drawing/2014/main" xmlns="" id="{90AEF857-8FC5-4035-ADEF-3EF158E0C412}"/>
              </a:ext>
            </a:extLst>
          </p:cNvPr>
          <p:cNvSpPr/>
          <p:nvPr userDrawn="1"/>
        </p:nvSpPr>
        <p:spPr>
          <a:xfrm>
            <a:off x="5222038" y="5782089"/>
            <a:ext cx="1747924" cy="353119"/>
          </a:xfrm>
          <a:prstGeom prst="roundRect">
            <a:avLst>
              <a:gd name="adj" fmla="val 50000"/>
            </a:avLst>
          </a:prstGeom>
          <a:gradFill>
            <a:gsLst>
              <a:gs pos="0">
                <a:schemeClr val="accent1"/>
              </a:gs>
              <a:gs pos="100000">
                <a:schemeClr val="accent1">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95" name="椭圆 94">
            <a:extLst>
              <a:ext uri="{FF2B5EF4-FFF2-40B4-BE49-F238E27FC236}">
                <a16:creationId xmlns:a16="http://schemas.microsoft.com/office/drawing/2014/main" xmlns="" id="{E73E5A3E-5B3F-4522-9CE6-9783F5060E61}"/>
              </a:ext>
            </a:extLst>
          </p:cNvPr>
          <p:cNvSpPr/>
          <p:nvPr userDrawn="1"/>
        </p:nvSpPr>
        <p:spPr>
          <a:xfrm>
            <a:off x="4825750" y="5841509"/>
            <a:ext cx="220164" cy="22016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6" name="椭圆 95">
            <a:extLst>
              <a:ext uri="{FF2B5EF4-FFF2-40B4-BE49-F238E27FC236}">
                <a16:creationId xmlns:a16="http://schemas.microsoft.com/office/drawing/2014/main" xmlns="" id="{023C0C34-8DC2-48D4-8365-36E8A441BA38}"/>
              </a:ext>
            </a:extLst>
          </p:cNvPr>
          <p:cNvSpPr/>
          <p:nvPr userDrawn="1"/>
        </p:nvSpPr>
        <p:spPr>
          <a:xfrm>
            <a:off x="7146086" y="5841509"/>
            <a:ext cx="220164" cy="22016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文本占位符 3">
            <a:extLst>
              <a:ext uri="{FF2B5EF4-FFF2-40B4-BE49-F238E27FC236}">
                <a16:creationId xmlns:a16="http://schemas.microsoft.com/office/drawing/2014/main" xmlns="" id="{E8F56710-3E31-42FD-A6DC-A108B8EE7094}"/>
              </a:ext>
            </a:extLst>
          </p:cNvPr>
          <p:cNvSpPr>
            <a:spLocks noGrp="1"/>
          </p:cNvSpPr>
          <p:nvPr>
            <p:ph type="body" sz="quarter" idx="10"/>
          </p:nvPr>
        </p:nvSpPr>
        <p:spPr>
          <a:xfrm>
            <a:off x="2695069" y="4189703"/>
            <a:ext cx="6801862" cy="707886"/>
          </a:xfrm>
          <a:prstGeom prst="rect">
            <a:avLst/>
          </a:prstGeom>
          <a:noFill/>
        </p:spPr>
        <p:txBody>
          <a:bodyPr wrap="none" rtlCol="0" anchor="ctr">
            <a:spAutoFit/>
          </a:bodyPr>
          <a:lstStyle>
            <a:lvl1pPr marL="228600" indent="-228600" algn="ctr">
              <a:buFont typeface="Wingdings" panose="05000000000000000000" pitchFamily="2" charset="2"/>
              <a:buChar char="l"/>
              <a:defRPr kumimoji="0" lang="zh-CN" altLang="en-US" sz="4000" b="1" i="0" u="none" strike="noStrike" cap="none" spc="300" normalizeH="0" baseline="0" smtClean="0">
                <a:ln>
                  <a:noFill/>
                </a:ln>
                <a:solidFill>
                  <a:srgbClr val="44546A">
                    <a:lumMod val="50000"/>
                  </a:srgbClr>
                </a:solidFill>
                <a:effectLst/>
                <a:uLnTx/>
                <a:uFillTx/>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ctr" fontAlgn="auto">
              <a:lnSpc>
                <a:spcPct val="100000"/>
              </a:lnSpc>
              <a:spcBef>
                <a:spcPts val="0"/>
              </a:spcBef>
              <a:spcAft>
                <a:spcPts val="0"/>
              </a:spcAft>
              <a:buClrTx/>
              <a:buSzTx/>
              <a:buFontTx/>
              <a:buNone/>
              <a:tabLst/>
            </a:pPr>
            <a:r>
              <a:rPr lang="zh-CN" altLang="en-US" dirty="0"/>
              <a:t>单击此处编辑母版文本样式</a:t>
            </a:r>
          </a:p>
        </p:txBody>
      </p:sp>
      <p:sp>
        <p:nvSpPr>
          <p:cNvPr id="6" name="文本占位符 5">
            <a:extLst>
              <a:ext uri="{FF2B5EF4-FFF2-40B4-BE49-F238E27FC236}">
                <a16:creationId xmlns:a16="http://schemas.microsoft.com/office/drawing/2014/main" xmlns="" id="{9F64F84F-0B66-4178-A49F-6D8F6B9457F5}"/>
              </a:ext>
            </a:extLst>
          </p:cNvPr>
          <p:cNvSpPr>
            <a:spLocks noGrp="1"/>
          </p:cNvSpPr>
          <p:nvPr>
            <p:ph type="body" sz="quarter" idx="11"/>
          </p:nvPr>
        </p:nvSpPr>
        <p:spPr>
          <a:xfrm>
            <a:off x="2695069" y="4831998"/>
            <a:ext cx="6801862" cy="369332"/>
          </a:xfrm>
          <a:prstGeom prst="rect">
            <a:avLst/>
          </a:prstGeom>
          <a:noFill/>
        </p:spPr>
        <p:txBody>
          <a:bodyPr wrap="square" rtlCol="0" anchor="ctr">
            <a:spAutoFit/>
          </a:bodyPr>
          <a:lstStyle>
            <a:lvl1pPr algn="l">
              <a:buFontTx/>
              <a:buNone/>
              <a:defRPr kumimoji="0" lang="zh-CN" altLang="en-US" sz="1800" b="0" i="0" u="none" strike="noStrike" cap="none" spc="0" normalizeH="0" baseline="0" smtClean="0">
                <a:ln>
                  <a:noFill/>
                </a:ln>
                <a:solidFill>
                  <a:prstClr val="white">
                    <a:lumMod val="65000"/>
                  </a:prstClr>
                </a:solidFill>
                <a:effectLst/>
                <a:uLnTx/>
                <a:uFillTx/>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ctr" fontAlgn="auto">
              <a:lnSpc>
                <a:spcPct val="100000"/>
              </a:lnSpc>
              <a:spcBef>
                <a:spcPts val="0"/>
              </a:spcBef>
              <a:spcAft>
                <a:spcPts val="0"/>
              </a:spcAft>
              <a:buClrTx/>
              <a:buSzTx/>
              <a:buFontTx/>
              <a:buNone/>
              <a:tabLst/>
            </a:pPr>
            <a:r>
              <a:rPr lang="zh-CN" altLang="en-US" dirty="0"/>
              <a:t>单击此处编辑母版文本样式</a:t>
            </a:r>
          </a:p>
        </p:txBody>
      </p:sp>
      <p:sp>
        <p:nvSpPr>
          <p:cNvPr id="97" name="文本占位符 3">
            <a:extLst>
              <a:ext uri="{FF2B5EF4-FFF2-40B4-BE49-F238E27FC236}">
                <a16:creationId xmlns:a16="http://schemas.microsoft.com/office/drawing/2014/main" xmlns="" id="{764FF487-96E0-45E2-98F1-4A6E7DE6F394}"/>
              </a:ext>
            </a:extLst>
          </p:cNvPr>
          <p:cNvSpPr>
            <a:spLocks noGrp="1"/>
          </p:cNvSpPr>
          <p:nvPr>
            <p:ph type="body" sz="quarter" idx="12" hasCustomPrompt="1"/>
          </p:nvPr>
        </p:nvSpPr>
        <p:spPr>
          <a:xfrm>
            <a:off x="5222038" y="5782089"/>
            <a:ext cx="1747924" cy="369888"/>
          </a:xfrm>
          <a:prstGeom prst="rect">
            <a:avLst/>
          </a:prstGeom>
        </p:spPr>
        <p:txBody>
          <a:bodyPr anchor="ctr"/>
          <a:lstStyle>
            <a:lvl1pPr marL="0" indent="0" algn="ctr">
              <a:buNone/>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zh-CN" altLang="en-US" dirty="0"/>
              <a:t>单击编辑文本</a:t>
            </a:r>
          </a:p>
        </p:txBody>
      </p:sp>
    </p:spTree>
    <p:extLst>
      <p:ext uri="{BB962C8B-B14F-4D97-AF65-F5344CB8AC3E}">
        <p14:creationId xmlns:p14="http://schemas.microsoft.com/office/powerpoint/2010/main" val="383895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标题 1">
            <a:extLst>
              <a:ext uri="{FF2B5EF4-FFF2-40B4-BE49-F238E27FC236}">
                <a16:creationId xmlns:a16="http://schemas.microsoft.com/office/drawing/2014/main" xmlns="" id="{B0DDD3C2-4DC8-4A91-88F3-6B1A4C3601EC}"/>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1517484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三级标题页">
    <p:bg>
      <p:bgPr>
        <a:pattFill prst="dotGrid">
          <a:fgClr>
            <a:srgbClr val="EBF8FF"/>
          </a:fgClr>
          <a:bgClr>
            <a:schemeClr val="bg1"/>
          </a:bgClr>
        </a:pattFill>
        <a:effectLst/>
      </p:bgPr>
    </p:bg>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xmlns="" id="{41252A80-9E24-4118-B3B5-72BC8FD2DBDC}"/>
              </a:ext>
            </a:extLst>
          </p:cNvPr>
          <p:cNvSpPr/>
          <p:nvPr userDrawn="1"/>
        </p:nvSpPr>
        <p:spPr>
          <a:xfrm>
            <a:off x="1222376" y="1604011"/>
            <a:ext cx="88264" cy="333374"/>
          </a:xfrm>
          <a:prstGeom prst="rect">
            <a:avLst/>
          </a:prstGeom>
          <a:solidFill>
            <a:srgbClr val="005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占位符 2">
            <a:extLst>
              <a:ext uri="{FF2B5EF4-FFF2-40B4-BE49-F238E27FC236}">
                <a16:creationId xmlns:a16="http://schemas.microsoft.com/office/drawing/2014/main" xmlns="" id="{016A02E7-3414-4971-BE21-62E2E5B411FF}"/>
              </a:ext>
            </a:extLst>
          </p:cNvPr>
          <p:cNvSpPr>
            <a:spLocks noGrp="1"/>
          </p:cNvSpPr>
          <p:nvPr>
            <p:ph type="body" sz="quarter" idx="23" hasCustomPrompt="1"/>
          </p:nvPr>
        </p:nvSpPr>
        <p:spPr>
          <a:xfrm>
            <a:off x="1416881" y="1566458"/>
            <a:ext cx="4341812" cy="370928"/>
          </a:xfrm>
          <a:prstGeom prst="rect">
            <a:avLst/>
          </a:prstGeom>
        </p:spPr>
        <p:txBody>
          <a:bodyPr/>
          <a:lstStyle>
            <a:lvl1pPr>
              <a:defRPr lang="zh-CN" altLang="en-US" sz="2400" b="1" dirty="0" smtClean="0">
                <a:solidFill>
                  <a:schemeClr val="tx2"/>
                </a:solidFill>
                <a:cs typeface="+mn-ea"/>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a:spcBef>
                <a:spcPct val="0"/>
              </a:spcBef>
              <a:buNone/>
            </a:pPr>
            <a:r>
              <a:rPr lang="zh-CN" altLang="en-US" dirty="0"/>
              <a:t>单击此处编辑小标题样式</a:t>
            </a:r>
          </a:p>
        </p:txBody>
      </p:sp>
      <p:sp>
        <p:nvSpPr>
          <p:cNvPr id="59" name="标题 1">
            <a:extLst>
              <a:ext uri="{FF2B5EF4-FFF2-40B4-BE49-F238E27FC236}">
                <a16:creationId xmlns:a16="http://schemas.microsoft.com/office/drawing/2014/main" xmlns="" id="{A8DB2F00-3227-4E95-8E10-8DC4A74D5FA2}"/>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1938134480"/>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单张图文">
    <p:bg>
      <p:bgPr>
        <a:pattFill prst="dotGrid">
          <a:fgClr>
            <a:srgbClr val="EBF8FF"/>
          </a:fgClr>
          <a:bgClr>
            <a:schemeClr val="bg1"/>
          </a:bgClr>
        </a:pattFill>
        <a:effectLst/>
      </p:bgPr>
    </p:bg>
    <p:spTree>
      <p:nvGrpSpPr>
        <p:cNvPr id="1" name=""/>
        <p:cNvGrpSpPr/>
        <p:nvPr/>
      </p:nvGrpSpPr>
      <p:grpSpPr>
        <a:xfrm>
          <a:off x="0" y="0"/>
          <a:ext cx="0" cy="0"/>
          <a:chOff x="0" y="0"/>
          <a:chExt cx="0" cy="0"/>
        </a:xfrm>
      </p:grpSpPr>
      <p:sp>
        <p:nvSpPr>
          <p:cNvPr id="54" name="矩形 53">
            <a:extLst>
              <a:ext uri="{FF2B5EF4-FFF2-40B4-BE49-F238E27FC236}">
                <a16:creationId xmlns:a16="http://schemas.microsoft.com/office/drawing/2014/main" xmlns="" id="{B0331FFB-6268-40D3-847D-266866341E40}"/>
              </a:ext>
            </a:extLst>
          </p:cNvPr>
          <p:cNvSpPr/>
          <p:nvPr userDrawn="1"/>
        </p:nvSpPr>
        <p:spPr>
          <a:xfrm>
            <a:off x="866397" y="2161922"/>
            <a:ext cx="5760000" cy="3230597"/>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标题 2">
            <a:extLst>
              <a:ext uri="{FF2B5EF4-FFF2-40B4-BE49-F238E27FC236}">
                <a16:creationId xmlns:a16="http://schemas.microsoft.com/office/drawing/2014/main" xmlns="" id="{1CF4E803-8BF3-4090-A7BF-4B2652402007}"/>
              </a:ext>
            </a:extLst>
          </p:cNvPr>
          <p:cNvSpPr txBox="1">
            <a:spLocks/>
          </p:cNvSpPr>
          <p:nvPr userDrawn="1"/>
        </p:nvSpPr>
        <p:spPr>
          <a:xfrm>
            <a:off x="1460604" y="2201760"/>
            <a:ext cx="2867020" cy="44313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n-lt"/>
                <a:ea typeface="+mn-ea"/>
                <a:cs typeface="+mn-cs"/>
              </a:defRPr>
            </a:lvl1pPr>
          </a:lstStyle>
          <a:p>
            <a:endParaRPr lang="zh-CN" altLang="en-US" sz="2400" dirty="0">
              <a:cs typeface="+mn-ea"/>
              <a:sym typeface="+mn-lt"/>
            </a:endParaRPr>
          </a:p>
        </p:txBody>
      </p:sp>
      <p:sp>
        <p:nvSpPr>
          <p:cNvPr id="4" name="图片占位符 3">
            <a:extLst>
              <a:ext uri="{FF2B5EF4-FFF2-40B4-BE49-F238E27FC236}">
                <a16:creationId xmlns:a16="http://schemas.microsoft.com/office/drawing/2014/main" xmlns="" id="{4755B199-1D18-41F9-A9FB-55CDAFE724A2}"/>
              </a:ext>
            </a:extLst>
          </p:cNvPr>
          <p:cNvSpPr>
            <a:spLocks noGrp="1"/>
          </p:cNvSpPr>
          <p:nvPr>
            <p:ph type="pic" sz="quarter" idx="23"/>
          </p:nvPr>
        </p:nvSpPr>
        <p:spPr>
          <a:xfrm>
            <a:off x="679409" y="1931358"/>
            <a:ext cx="5760000" cy="3240000"/>
          </a:xfrm>
          <a:prstGeom prst="rect">
            <a:avLst/>
          </a:prstGeom>
        </p:spPr>
        <p:txBody>
          <a:bodyPr/>
          <a:lstStyle/>
          <a:p>
            <a:endParaRPr lang="zh-CN" altLang="en-US"/>
          </a:p>
        </p:txBody>
      </p:sp>
      <p:sp>
        <p:nvSpPr>
          <p:cNvPr id="6" name="文本占位符 5">
            <a:extLst>
              <a:ext uri="{FF2B5EF4-FFF2-40B4-BE49-F238E27FC236}">
                <a16:creationId xmlns:a16="http://schemas.microsoft.com/office/drawing/2014/main" xmlns="" id="{ED9FD970-CB1E-439C-A21F-B2400F4B0493}"/>
              </a:ext>
            </a:extLst>
          </p:cNvPr>
          <p:cNvSpPr>
            <a:spLocks noGrp="1"/>
          </p:cNvSpPr>
          <p:nvPr>
            <p:ph type="body" sz="quarter" idx="24" hasCustomPrompt="1"/>
          </p:nvPr>
        </p:nvSpPr>
        <p:spPr>
          <a:xfrm>
            <a:off x="7021032" y="2099035"/>
            <a:ext cx="4491559" cy="2122119"/>
          </a:xfrm>
          <a:prstGeom prst="rect">
            <a:avLst/>
          </a:prstGeom>
          <a:noFill/>
        </p:spPr>
        <p:txBody>
          <a:bodyPr wrap="square" rtlCol="0">
            <a:spAutoFit/>
          </a:bodyPr>
          <a:lstStyle>
            <a:lvl1pPr marL="0" marR="0" indent="0" algn="just" defTabSz="914400" rtl="0" eaLnBrk="1" fontAlgn="auto" latinLnBrk="0" hangingPunct="1">
              <a:lnSpc>
                <a:spcPct val="120000"/>
              </a:lnSpc>
              <a:spcBef>
                <a:spcPts val="1000"/>
              </a:spcBef>
              <a:spcAft>
                <a:spcPts val="1200"/>
              </a:spcAft>
              <a:buClrTx/>
              <a:buSzTx/>
              <a:buFontTx/>
              <a:buNone/>
              <a:tabLst/>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t>这里输入你的具体内容这里输入你的具体内容这里输入你的具体内容这里输入你的具体内容这里输入你的具体内容这里输入你的具体内容</a:t>
            </a:r>
            <a:endParaRPr lang="en-US" altLang="zh-CN" dirty="0"/>
          </a:p>
          <a:p>
            <a:pPr marL="0" lvl="0" algn="just">
              <a:lnSpc>
                <a:spcPct val="120000"/>
              </a:lnSpc>
              <a:spcAft>
                <a:spcPts val="1200"/>
              </a:spcAft>
            </a:pPr>
            <a:r>
              <a:rPr lang="zh-CN" altLang="en-US" dirty="0"/>
              <a:t>这里输入你的具体内容这里输入你的具体内容输入你的具体内容这里输入你的具体内容这里输入你的具体内容这里输入你的具体内容</a:t>
            </a:r>
            <a:endParaRPr lang="en-US" altLang="zh-CN" dirty="0"/>
          </a:p>
        </p:txBody>
      </p:sp>
      <p:sp>
        <p:nvSpPr>
          <p:cNvPr id="59" name="标题 1">
            <a:extLst>
              <a:ext uri="{FF2B5EF4-FFF2-40B4-BE49-F238E27FC236}">
                <a16:creationId xmlns:a16="http://schemas.microsoft.com/office/drawing/2014/main" xmlns="" id="{4D984EE2-97BB-424A-A1D5-C92E91F382DC}"/>
              </a:ext>
            </a:extLst>
          </p:cNvPr>
          <p:cNvSpPr>
            <a:spLocks noGrp="1"/>
          </p:cNvSpPr>
          <p:nvPr>
            <p:ph type="title" hasCustomPrompt="1"/>
          </p:nvPr>
        </p:nvSpPr>
        <p:spPr>
          <a:xfrm>
            <a:off x="564509" y="644141"/>
            <a:ext cx="6150615"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4271893494"/>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两张图文-左右">
    <p:bg>
      <p:bgPr>
        <a:pattFill prst="dotGrid">
          <a:fgClr>
            <a:srgbClr val="EBF8FF"/>
          </a:fgClr>
          <a:bgClr>
            <a:schemeClr val="bg1"/>
          </a:bgClr>
        </a:pattFill>
        <a:effectLst/>
      </p:bgPr>
    </p:bg>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xmlns="" id="{181C92D0-A7A1-4C13-9318-E903C1FFA3BF}"/>
              </a:ext>
            </a:extLst>
          </p:cNvPr>
          <p:cNvSpPr/>
          <p:nvPr userDrawn="1"/>
        </p:nvSpPr>
        <p:spPr>
          <a:xfrm>
            <a:off x="825525" y="3886199"/>
            <a:ext cx="4803750" cy="2212691"/>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4" name="矩形 53">
            <a:extLst>
              <a:ext uri="{FF2B5EF4-FFF2-40B4-BE49-F238E27FC236}">
                <a16:creationId xmlns:a16="http://schemas.microsoft.com/office/drawing/2014/main" xmlns="" id="{9EC3211F-D312-4078-B2EE-D52C33355D20}"/>
              </a:ext>
            </a:extLst>
          </p:cNvPr>
          <p:cNvSpPr/>
          <p:nvPr userDrawn="1"/>
        </p:nvSpPr>
        <p:spPr>
          <a:xfrm>
            <a:off x="6404743" y="3886199"/>
            <a:ext cx="4803750" cy="2212691"/>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xmlns="" id="{E1CBC357-F06C-4435-8741-39A5124876DA}"/>
              </a:ext>
            </a:extLst>
          </p:cNvPr>
          <p:cNvSpPr/>
          <p:nvPr userDrawn="1"/>
        </p:nvSpPr>
        <p:spPr>
          <a:xfrm>
            <a:off x="802926" y="1618363"/>
            <a:ext cx="5120037" cy="2880000"/>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xmlns="" id="{7701B91F-2C7A-4D63-B9F8-93807DEA7D12}"/>
              </a:ext>
            </a:extLst>
          </p:cNvPr>
          <p:cNvSpPr/>
          <p:nvPr userDrawn="1"/>
        </p:nvSpPr>
        <p:spPr>
          <a:xfrm>
            <a:off x="6397328" y="1618363"/>
            <a:ext cx="5120037" cy="2880000"/>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图片占位符 2">
            <a:extLst>
              <a:ext uri="{FF2B5EF4-FFF2-40B4-BE49-F238E27FC236}">
                <a16:creationId xmlns:a16="http://schemas.microsoft.com/office/drawing/2014/main" xmlns="" id="{461D6108-677A-4B68-BB98-0B4B838F0610}"/>
              </a:ext>
            </a:extLst>
          </p:cNvPr>
          <p:cNvSpPr>
            <a:spLocks noGrp="1" noChangeAspect="1"/>
          </p:cNvSpPr>
          <p:nvPr>
            <p:ph type="pic" sz="quarter" idx="24"/>
          </p:nvPr>
        </p:nvSpPr>
        <p:spPr>
          <a:xfrm>
            <a:off x="6223821" y="1465262"/>
            <a:ext cx="5120037" cy="2880021"/>
          </a:xfrm>
          <a:prstGeom prst="rect">
            <a:avLst/>
          </a:prstGeom>
        </p:spPr>
        <p:txBody>
          <a:bodyPr/>
          <a:lstStyle/>
          <a:p>
            <a:endParaRPr lang="zh-CN" altLang="en-US"/>
          </a:p>
        </p:txBody>
      </p:sp>
      <p:sp>
        <p:nvSpPr>
          <p:cNvPr id="62" name="图片占位符 2">
            <a:extLst>
              <a:ext uri="{FF2B5EF4-FFF2-40B4-BE49-F238E27FC236}">
                <a16:creationId xmlns:a16="http://schemas.microsoft.com/office/drawing/2014/main" xmlns="" id="{9296EEC6-0D22-4F89-81A8-99CB35151469}"/>
              </a:ext>
            </a:extLst>
          </p:cNvPr>
          <p:cNvSpPr>
            <a:spLocks noGrp="1" noChangeAspect="1"/>
          </p:cNvSpPr>
          <p:nvPr>
            <p:ph type="pic" sz="quarter" idx="25"/>
          </p:nvPr>
        </p:nvSpPr>
        <p:spPr>
          <a:xfrm>
            <a:off x="663993" y="1465262"/>
            <a:ext cx="5120037" cy="2880021"/>
          </a:xfrm>
          <a:prstGeom prst="rect">
            <a:avLst/>
          </a:prstGeom>
        </p:spPr>
        <p:txBody>
          <a:bodyPr/>
          <a:lstStyle/>
          <a:p>
            <a:endParaRPr lang="zh-CN" altLang="en-US"/>
          </a:p>
        </p:txBody>
      </p:sp>
      <p:sp>
        <p:nvSpPr>
          <p:cNvPr id="63" name="文本占位符 6">
            <a:extLst>
              <a:ext uri="{FF2B5EF4-FFF2-40B4-BE49-F238E27FC236}">
                <a16:creationId xmlns:a16="http://schemas.microsoft.com/office/drawing/2014/main" xmlns="" id="{CAEA9B31-1C46-4E18-BD60-A8C4623AE89A}"/>
              </a:ext>
            </a:extLst>
          </p:cNvPr>
          <p:cNvSpPr>
            <a:spLocks noGrp="1"/>
          </p:cNvSpPr>
          <p:nvPr>
            <p:ph type="body" sz="quarter" idx="26" hasCustomPrompt="1"/>
          </p:nvPr>
        </p:nvSpPr>
        <p:spPr>
          <a:xfrm>
            <a:off x="1098549" y="4648395"/>
            <a:ext cx="4378326" cy="1328569"/>
          </a:xfrm>
          <a:prstGeom prst="rect">
            <a:avLst/>
          </a:prstGeom>
          <a:noFill/>
        </p:spPr>
        <p:txBody>
          <a:bodyPr wrap="square" rtlCol="0">
            <a:spAutoFit/>
          </a:bodyPr>
          <a:lstStyle>
            <a:lvl1pPr marL="0" marR="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ym typeface="+mn-lt"/>
              </a:rPr>
              <a:t>这里输入你的具体内容这里输入你的具体内容这里输入你的具体内容这里输入你的</a:t>
            </a:r>
            <a:endParaRPr lang="en-US" altLang="zh-CN" dirty="0">
              <a:sym typeface="+mn-lt"/>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ym typeface="+mn-lt"/>
              </a:rPr>
              <a:t>具体内容这里输入你的具体内容这里输入你的具体内容这里输入你的具体内容这里输入你的具体内容</a:t>
            </a:r>
          </a:p>
        </p:txBody>
      </p:sp>
      <p:sp>
        <p:nvSpPr>
          <p:cNvPr id="64" name="文本占位符 6">
            <a:extLst>
              <a:ext uri="{FF2B5EF4-FFF2-40B4-BE49-F238E27FC236}">
                <a16:creationId xmlns:a16="http://schemas.microsoft.com/office/drawing/2014/main" xmlns="" id="{882CD3B6-DFDB-4135-AEEA-BE12B7B8FF98}"/>
              </a:ext>
            </a:extLst>
          </p:cNvPr>
          <p:cNvSpPr>
            <a:spLocks noGrp="1"/>
          </p:cNvSpPr>
          <p:nvPr>
            <p:ph type="body" sz="quarter" idx="27" hasCustomPrompt="1"/>
          </p:nvPr>
        </p:nvSpPr>
        <p:spPr>
          <a:xfrm>
            <a:off x="6642606" y="4648395"/>
            <a:ext cx="4378326" cy="1328569"/>
          </a:xfrm>
          <a:prstGeom prst="rect">
            <a:avLst/>
          </a:prstGeom>
          <a:noFill/>
        </p:spPr>
        <p:txBody>
          <a:bodyPr wrap="square" rtlCol="0">
            <a:spAutoFit/>
          </a:bodyPr>
          <a:lstStyle>
            <a:lvl1pPr marL="0" marR="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ym typeface="+mn-lt"/>
              </a:rPr>
              <a:t>这里输入你的具体内容这里输入你的具体内容这里输入你的具体内容这里输入你的</a:t>
            </a:r>
            <a:endParaRPr lang="en-US" altLang="zh-CN" dirty="0">
              <a:sym typeface="+mn-lt"/>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ym typeface="+mn-lt"/>
              </a:rPr>
              <a:t>具体内容这里输入你的具体内容这里输入你的具体内容这里输入你的具体内容这里输入你的具体内容</a:t>
            </a:r>
          </a:p>
        </p:txBody>
      </p:sp>
      <p:sp>
        <p:nvSpPr>
          <p:cNvPr id="65" name="矩形 64">
            <a:extLst>
              <a:ext uri="{FF2B5EF4-FFF2-40B4-BE49-F238E27FC236}">
                <a16:creationId xmlns:a16="http://schemas.microsoft.com/office/drawing/2014/main" xmlns="" id="{6E224159-69AE-4910-BC7A-8F259C121EDF}"/>
              </a:ext>
            </a:extLst>
          </p:cNvPr>
          <p:cNvSpPr/>
          <p:nvPr userDrawn="1"/>
        </p:nvSpPr>
        <p:spPr>
          <a:xfrm>
            <a:off x="825525" y="6104136"/>
            <a:ext cx="480375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6" name="矩形 65">
            <a:extLst>
              <a:ext uri="{FF2B5EF4-FFF2-40B4-BE49-F238E27FC236}">
                <a16:creationId xmlns:a16="http://schemas.microsoft.com/office/drawing/2014/main" xmlns="" id="{3B9358B2-E878-4DEA-A929-77F241C30D60}"/>
              </a:ext>
            </a:extLst>
          </p:cNvPr>
          <p:cNvSpPr/>
          <p:nvPr userDrawn="1"/>
        </p:nvSpPr>
        <p:spPr>
          <a:xfrm>
            <a:off x="6397328" y="6104136"/>
            <a:ext cx="480375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0" name="标题 1">
            <a:extLst>
              <a:ext uri="{FF2B5EF4-FFF2-40B4-BE49-F238E27FC236}">
                <a16:creationId xmlns:a16="http://schemas.microsoft.com/office/drawing/2014/main" xmlns="" id="{F1BE5576-EEAE-43B8-890C-9BDBBE1C2967}"/>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255735314"/>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两张图文-上下-1">
    <p:bg>
      <p:bgPr>
        <a:pattFill prst="dotGrid">
          <a:fgClr>
            <a:srgbClr val="EBF8FF"/>
          </a:fgClr>
          <a:bgClr>
            <a:schemeClr val="bg1"/>
          </a:bgClr>
        </a:pattFill>
        <a:effectLst/>
      </p:bgPr>
    </p:bg>
    <p:spTree>
      <p:nvGrpSpPr>
        <p:cNvPr id="1" name=""/>
        <p:cNvGrpSpPr/>
        <p:nvPr/>
      </p:nvGrpSpPr>
      <p:grpSpPr>
        <a:xfrm>
          <a:off x="0" y="0"/>
          <a:ext cx="0" cy="0"/>
          <a:chOff x="0" y="0"/>
          <a:chExt cx="0" cy="0"/>
        </a:xfrm>
      </p:grpSpPr>
      <p:sp>
        <p:nvSpPr>
          <p:cNvPr id="57" name="矩形 56">
            <a:extLst>
              <a:ext uri="{FF2B5EF4-FFF2-40B4-BE49-F238E27FC236}">
                <a16:creationId xmlns:a16="http://schemas.microsoft.com/office/drawing/2014/main" xmlns="" id="{03D5A8B3-7703-4E46-BAD5-92AED42C7F99}"/>
              </a:ext>
            </a:extLst>
          </p:cNvPr>
          <p:cNvSpPr/>
          <p:nvPr userDrawn="1"/>
        </p:nvSpPr>
        <p:spPr>
          <a:xfrm>
            <a:off x="7559831" y="1626479"/>
            <a:ext cx="3600000" cy="2025000"/>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30CBDFDE-DCDE-4633-9E59-273C7283617F}"/>
              </a:ext>
            </a:extLst>
          </p:cNvPr>
          <p:cNvSpPr/>
          <p:nvPr userDrawn="1"/>
        </p:nvSpPr>
        <p:spPr>
          <a:xfrm>
            <a:off x="7559831" y="3931524"/>
            <a:ext cx="3600000" cy="2025000"/>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a:extLst>
              <a:ext uri="{FF2B5EF4-FFF2-40B4-BE49-F238E27FC236}">
                <a16:creationId xmlns:a16="http://schemas.microsoft.com/office/drawing/2014/main" xmlns="" id="{DA738526-D799-40C8-9DF2-86B4DF73B91B}"/>
              </a:ext>
            </a:extLst>
          </p:cNvPr>
          <p:cNvSpPr>
            <a:spLocks noGrp="1"/>
          </p:cNvSpPr>
          <p:nvPr>
            <p:ph type="pic" sz="quarter" idx="23"/>
          </p:nvPr>
        </p:nvSpPr>
        <p:spPr>
          <a:xfrm>
            <a:off x="7399754" y="3790506"/>
            <a:ext cx="3625850" cy="2009775"/>
          </a:xfrm>
          <a:prstGeom prst="rect">
            <a:avLst/>
          </a:prstGeom>
        </p:spPr>
        <p:txBody>
          <a:bodyPr/>
          <a:lstStyle/>
          <a:p>
            <a:endParaRPr lang="zh-CN" altLang="en-US"/>
          </a:p>
        </p:txBody>
      </p:sp>
      <p:sp>
        <p:nvSpPr>
          <p:cNvPr id="69" name="图片占位符 2">
            <a:extLst>
              <a:ext uri="{FF2B5EF4-FFF2-40B4-BE49-F238E27FC236}">
                <a16:creationId xmlns:a16="http://schemas.microsoft.com/office/drawing/2014/main" xmlns="" id="{D231A8E3-E9D8-4FCB-9534-502C5E14D0FC}"/>
              </a:ext>
            </a:extLst>
          </p:cNvPr>
          <p:cNvSpPr>
            <a:spLocks noGrp="1"/>
          </p:cNvSpPr>
          <p:nvPr>
            <p:ph type="pic" sz="quarter" idx="24"/>
          </p:nvPr>
        </p:nvSpPr>
        <p:spPr>
          <a:xfrm>
            <a:off x="7399754" y="1443490"/>
            <a:ext cx="3625850" cy="2009775"/>
          </a:xfrm>
          <a:prstGeom prst="rect">
            <a:avLst/>
          </a:prstGeom>
        </p:spPr>
        <p:txBody>
          <a:bodyPr/>
          <a:lstStyle/>
          <a:p>
            <a:endParaRPr lang="zh-CN" altLang="en-US"/>
          </a:p>
        </p:txBody>
      </p:sp>
      <p:sp>
        <p:nvSpPr>
          <p:cNvPr id="70" name="文本占位符 2">
            <a:extLst>
              <a:ext uri="{FF2B5EF4-FFF2-40B4-BE49-F238E27FC236}">
                <a16:creationId xmlns:a16="http://schemas.microsoft.com/office/drawing/2014/main" xmlns="" id="{1AB43CD8-D9B0-4990-B2E4-7CB7FB6863C5}"/>
              </a:ext>
            </a:extLst>
          </p:cNvPr>
          <p:cNvSpPr>
            <a:spLocks noGrp="1"/>
          </p:cNvSpPr>
          <p:nvPr>
            <p:ph type="body" sz="quarter" idx="25" hasCustomPrompt="1"/>
          </p:nvPr>
        </p:nvSpPr>
        <p:spPr>
          <a:xfrm>
            <a:off x="1258888" y="3068873"/>
            <a:ext cx="5056900" cy="2122119"/>
          </a:xfrm>
          <a:prstGeom prst="rect">
            <a:avLst/>
          </a:prstGeom>
          <a:noFill/>
        </p:spPr>
        <p:txBody>
          <a:bodyPr wrap="square" rtlCol="0">
            <a:spAutoFit/>
          </a:bodyPr>
          <a:lstStyle>
            <a:lvl1pPr marL="0" marR="0" indent="0" algn="just" defTabSz="914400" rtl="0" eaLnBrk="1" fontAlgn="auto" latinLnBrk="0" hangingPunct="1">
              <a:lnSpc>
                <a:spcPct val="120000"/>
              </a:lnSpc>
              <a:spcBef>
                <a:spcPts val="1000"/>
              </a:spcBef>
              <a:spcAft>
                <a:spcPts val="1200"/>
              </a:spcAft>
              <a:buClrTx/>
              <a:buSzTx/>
              <a:buFont typeface="Arial" panose="020B0604020202020204" pitchFamily="34" charset="0"/>
              <a:buNone/>
              <a:tabLst/>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just" defTabSz="914400" rtl="0" eaLnBrk="1" fontAlgn="auto" latinLnBrk="0" hangingPunct="1">
              <a:lnSpc>
                <a:spcPct val="120000"/>
              </a:lnSpc>
              <a:spcBef>
                <a:spcPts val="1000"/>
              </a:spcBef>
              <a:spcAft>
                <a:spcPts val="1200"/>
              </a:spcAft>
              <a:buClrTx/>
              <a:buSzTx/>
              <a:buFont typeface="Arial" panose="020B0604020202020204" pitchFamily="34" charset="0"/>
              <a:buNone/>
              <a:tabLst/>
              <a:defRPr/>
            </a:pPr>
            <a:r>
              <a:rPr lang="zh-CN" altLang="en-US" dirty="0">
                <a:sym typeface="+mn-lt"/>
              </a:rPr>
              <a:t>这里输入你的具体内容这里这里输入你的具体内容这里这里输入你的具体内容这里这里输入你的具体内容这里这里输入你的具体内容这里这里输入你的具体内容这里</a:t>
            </a:r>
            <a:endParaRPr lang="zh-CN" altLang="en-US" dirty="0"/>
          </a:p>
          <a:p>
            <a:pPr marL="0" marR="0" lvl="0" indent="0" algn="just" defTabSz="914400" rtl="0" eaLnBrk="1" fontAlgn="auto" latinLnBrk="0" hangingPunct="1">
              <a:lnSpc>
                <a:spcPct val="120000"/>
              </a:lnSpc>
              <a:spcBef>
                <a:spcPts val="1000"/>
              </a:spcBef>
              <a:spcAft>
                <a:spcPts val="1200"/>
              </a:spcAft>
              <a:buClrTx/>
              <a:buSzTx/>
              <a:buFont typeface="Arial" panose="020B0604020202020204" pitchFamily="34" charset="0"/>
              <a:buNone/>
              <a:tabLst/>
              <a:defRPr/>
            </a:pPr>
            <a:r>
              <a:rPr lang="zh-CN" altLang="en-US" dirty="0">
                <a:sym typeface="+mn-lt"/>
              </a:rPr>
              <a:t>这里输入你的具体内容这里这里输入你的具体内容这里这里输入你的具体内容这里</a:t>
            </a:r>
            <a:endParaRPr lang="zh-CN" altLang="en-US" dirty="0"/>
          </a:p>
        </p:txBody>
      </p:sp>
      <p:sp>
        <p:nvSpPr>
          <p:cNvPr id="5" name="文本占位符 4">
            <a:extLst>
              <a:ext uri="{FF2B5EF4-FFF2-40B4-BE49-F238E27FC236}">
                <a16:creationId xmlns:a16="http://schemas.microsoft.com/office/drawing/2014/main" xmlns="" id="{58E2C1E4-54A0-4389-A8EF-8BE062EF6BAC}"/>
              </a:ext>
            </a:extLst>
          </p:cNvPr>
          <p:cNvSpPr>
            <a:spLocks noGrp="1"/>
          </p:cNvSpPr>
          <p:nvPr>
            <p:ph type="body" sz="quarter" idx="30" hasCustomPrompt="1"/>
          </p:nvPr>
        </p:nvSpPr>
        <p:spPr>
          <a:xfrm>
            <a:off x="1258888" y="2487613"/>
            <a:ext cx="5057775" cy="568325"/>
          </a:xfrm>
          <a:prstGeom prst="rect">
            <a:avLst/>
          </a:prstGeom>
        </p:spPr>
        <p:txBody>
          <a:bodyPr/>
          <a:lstStyle>
            <a:lvl1pPr marL="0" indent="0">
              <a:buNone/>
              <a:defRPr sz="2400" b="1">
                <a:solidFill>
                  <a:schemeClr val="tx2"/>
                </a:solidFill>
              </a:defRPr>
            </a:lvl1pPr>
          </a:lstStyle>
          <a:p>
            <a:pPr lvl="0"/>
            <a:r>
              <a:rPr lang="zh-CN" altLang="en-US" dirty="0"/>
              <a:t>这里是小标题</a:t>
            </a:r>
          </a:p>
        </p:txBody>
      </p:sp>
      <p:sp>
        <p:nvSpPr>
          <p:cNvPr id="56" name="标题 1">
            <a:extLst>
              <a:ext uri="{FF2B5EF4-FFF2-40B4-BE49-F238E27FC236}">
                <a16:creationId xmlns:a16="http://schemas.microsoft.com/office/drawing/2014/main" xmlns="" id="{0DD3AA9B-ECEC-4DB8-BF7E-5B810738E3E7}"/>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1891660177"/>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张图文-上下-2">
    <p:spTree>
      <p:nvGrpSpPr>
        <p:cNvPr id="1" name=""/>
        <p:cNvGrpSpPr/>
        <p:nvPr/>
      </p:nvGrpSpPr>
      <p:grpSpPr>
        <a:xfrm>
          <a:off x="0" y="0"/>
          <a:ext cx="0" cy="0"/>
          <a:chOff x="0" y="0"/>
          <a:chExt cx="0" cy="0"/>
        </a:xfrm>
      </p:grpSpPr>
      <p:sp>
        <p:nvSpPr>
          <p:cNvPr id="76" name="矩形 75">
            <a:extLst>
              <a:ext uri="{FF2B5EF4-FFF2-40B4-BE49-F238E27FC236}">
                <a16:creationId xmlns:a16="http://schemas.microsoft.com/office/drawing/2014/main" xmlns="" id="{03DF5587-8342-4A77-A1AB-0628C894283F}"/>
              </a:ext>
            </a:extLst>
          </p:cNvPr>
          <p:cNvSpPr/>
          <p:nvPr userDrawn="1"/>
        </p:nvSpPr>
        <p:spPr>
          <a:xfrm>
            <a:off x="3830814" y="5551917"/>
            <a:ext cx="7195932" cy="478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矩形 71">
            <a:extLst>
              <a:ext uri="{FF2B5EF4-FFF2-40B4-BE49-F238E27FC236}">
                <a16:creationId xmlns:a16="http://schemas.microsoft.com/office/drawing/2014/main" xmlns="" id="{552D2BB4-2964-417B-8008-DA47E3CC547D}"/>
              </a:ext>
            </a:extLst>
          </p:cNvPr>
          <p:cNvSpPr/>
          <p:nvPr userDrawn="1"/>
        </p:nvSpPr>
        <p:spPr>
          <a:xfrm>
            <a:off x="3830814" y="3266043"/>
            <a:ext cx="7195932" cy="478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矩形 72">
            <a:extLst>
              <a:ext uri="{FF2B5EF4-FFF2-40B4-BE49-F238E27FC236}">
                <a16:creationId xmlns:a16="http://schemas.microsoft.com/office/drawing/2014/main" xmlns="" id="{10164664-35A4-46FA-BF62-2763EB1A604A}"/>
              </a:ext>
            </a:extLst>
          </p:cNvPr>
          <p:cNvSpPr/>
          <p:nvPr userDrawn="1"/>
        </p:nvSpPr>
        <p:spPr>
          <a:xfrm>
            <a:off x="3830814" y="1559002"/>
            <a:ext cx="7195931" cy="1707041"/>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4" name="矩形 73">
            <a:extLst>
              <a:ext uri="{FF2B5EF4-FFF2-40B4-BE49-F238E27FC236}">
                <a16:creationId xmlns:a16="http://schemas.microsoft.com/office/drawing/2014/main" xmlns="" id="{B409B253-FBD3-4649-82F5-1DE1BFAC6B0F}"/>
              </a:ext>
            </a:extLst>
          </p:cNvPr>
          <p:cNvSpPr/>
          <p:nvPr userDrawn="1"/>
        </p:nvSpPr>
        <p:spPr>
          <a:xfrm>
            <a:off x="734506" y="1577176"/>
            <a:ext cx="3420068" cy="1947582"/>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图片占位符 8">
            <a:extLst>
              <a:ext uri="{FF2B5EF4-FFF2-40B4-BE49-F238E27FC236}">
                <a16:creationId xmlns:a16="http://schemas.microsoft.com/office/drawing/2014/main" xmlns="" id="{BD9C2A24-0218-435C-9020-FF3D9EA08885}"/>
              </a:ext>
            </a:extLst>
          </p:cNvPr>
          <p:cNvSpPr>
            <a:spLocks noGrp="1" noChangeAspect="1"/>
          </p:cNvSpPr>
          <p:nvPr>
            <p:ph type="pic" sz="quarter" idx="13"/>
          </p:nvPr>
        </p:nvSpPr>
        <p:spPr>
          <a:xfrm>
            <a:off x="555584" y="1419664"/>
            <a:ext cx="3434319" cy="1931804"/>
          </a:xfrm>
          <a:prstGeom prst="rect">
            <a:avLst/>
          </a:prstGeom>
          <a:ln w="53975" cap="sq">
            <a:noFill/>
            <a:miter lim="800000"/>
          </a:ln>
        </p:spPr>
        <p:txBody>
          <a:bodyPr/>
          <a:lstStyle/>
          <a:p>
            <a:endParaRPr lang="zh-CN" altLang="en-US" dirty="0"/>
          </a:p>
        </p:txBody>
      </p:sp>
      <p:sp>
        <p:nvSpPr>
          <p:cNvPr id="23" name="内容占位符 2">
            <a:extLst>
              <a:ext uri="{FF2B5EF4-FFF2-40B4-BE49-F238E27FC236}">
                <a16:creationId xmlns:a16="http://schemas.microsoft.com/office/drawing/2014/main" xmlns="" id="{ADAA93D8-19FC-4A55-8B0E-29E635853B2E}"/>
              </a:ext>
            </a:extLst>
          </p:cNvPr>
          <p:cNvSpPr>
            <a:spLocks noGrp="1"/>
          </p:cNvSpPr>
          <p:nvPr>
            <p:ph sz="quarter" idx="16"/>
          </p:nvPr>
        </p:nvSpPr>
        <p:spPr>
          <a:xfrm>
            <a:off x="4662142" y="2050468"/>
            <a:ext cx="6118528" cy="992528"/>
          </a:xfrm>
          <a:prstGeom prst="rect">
            <a:avLst/>
          </a:prstGeom>
        </p:spPr>
        <p:txBody>
          <a:bodyPr/>
          <a:lstStyle>
            <a:lvl1pPr marL="0" indent="0" algn="just">
              <a:lnSpc>
                <a:spcPct val="130000"/>
              </a:lnSpc>
              <a:spcBef>
                <a:spcPts val="0"/>
              </a:spcBef>
              <a:buFontTx/>
              <a:buNone/>
              <a:defRPr sz="1600" b="0">
                <a:solidFill>
                  <a:schemeClr val="tx1"/>
                </a:solidFill>
                <a:latin typeface="+mn-ea"/>
                <a:ea typeface="+mn-ea"/>
              </a:defRPr>
            </a:lvl1pPr>
            <a:lvl2pPr marL="457200" indent="0">
              <a:buFontTx/>
              <a:buNone/>
              <a:defRPr sz="2400" b="1">
                <a:solidFill>
                  <a:schemeClr val="tx1"/>
                </a:solidFill>
                <a:latin typeface="+mj-ea"/>
                <a:ea typeface="+mj-ea"/>
              </a:defRPr>
            </a:lvl2pPr>
            <a:lvl3pPr marL="914400" indent="0">
              <a:buFontTx/>
              <a:buNone/>
              <a:defRPr sz="2400" b="1">
                <a:solidFill>
                  <a:schemeClr val="tx1"/>
                </a:solidFill>
                <a:latin typeface="+mj-ea"/>
                <a:ea typeface="+mj-ea"/>
              </a:defRPr>
            </a:lvl3pPr>
            <a:lvl4pPr marL="1371600" indent="0">
              <a:buFontTx/>
              <a:buNone/>
              <a:defRPr sz="2400" b="1">
                <a:solidFill>
                  <a:schemeClr val="tx1"/>
                </a:solidFill>
                <a:latin typeface="+mj-ea"/>
                <a:ea typeface="+mj-ea"/>
              </a:defRPr>
            </a:lvl4pPr>
            <a:lvl5pPr marL="1828800" indent="0">
              <a:buFontTx/>
              <a:buNone/>
              <a:defRPr sz="2400" b="1">
                <a:solidFill>
                  <a:schemeClr val="tx1"/>
                </a:solidFill>
                <a:latin typeface="+mj-ea"/>
                <a:ea typeface="+mj-ea"/>
              </a:defRPr>
            </a:lvl5pPr>
          </a:lstStyle>
          <a:p>
            <a:pPr lvl="0"/>
            <a:r>
              <a:rPr lang="zh-CN" altLang="en-US" dirty="0"/>
              <a:t>单击此处编辑母版文本样式</a:t>
            </a:r>
          </a:p>
        </p:txBody>
      </p:sp>
      <p:sp>
        <p:nvSpPr>
          <p:cNvPr id="28" name="内容占位符 2">
            <a:extLst>
              <a:ext uri="{FF2B5EF4-FFF2-40B4-BE49-F238E27FC236}">
                <a16:creationId xmlns:a16="http://schemas.microsoft.com/office/drawing/2014/main" xmlns="" id="{FBCE00FC-3158-46BB-A20F-A77338607685}"/>
              </a:ext>
            </a:extLst>
          </p:cNvPr>
          <p:cNvSpPr>
            <a:spLocks noGrp="1"/>
          </p:cNvSpPr>
          <p:nvPr>
            <p:ph sz="quarter" idx="15"/>
          </p:nvPr>
        </p:nvSpPr>
        <p:spPr>
          <a:xfrm>
            <a:off x="4662142" y="1637294"/>
            <a:ext cx="4146549" cy="370501"/>
          </a:xfrm>
          <a:prstGeom prst="rect">
            <a:avLst/>
          </a:prstGeom>
        </p:spPr>
        <p:txBody>
          <a:bodyPr/>
          <a:lstStyle>
            <a:lvl1pPr marL="0" indent="0">
              <a:buFontTx/>
              <a:buNone/>
              <a:defRPr sz="2000" b="1">
                <a:solidFill>
                  <a:schemeClr val="tx2"/>
                </a:solidFill>
                <a:latin typeface="+mj-ea"/>
                <a:ea typeface="+mj-ea"/>
              </a:defRPr>
            </a:lvl1pPr>
            <a:lvl2pPr marL="457200" indent="0">
              <a:buFontTx/>
              <a:buNone/>
              <a:defRPr sz="2400" b="1">
                <a:solidFill>
                  <a:schemeClr val="tx1"/>
                </a:solidFill>
                <a:latin typeface="+mj-ea"/>
                <a:ea typeface="+mj-ea"/>
              </a:defRPr>
            </a:lvl2pPr>
            <a:lvl3pPr marL="914400" indent="0">
              <a:buFontTx/>
              <a:buNone/>
              <a:defRPr sz="2400" b="1">
                <a:solidFill>
                  <a:schemeClr val="tx1"/>
                </a:solidFill>
                <a:latin typeface="+mj-ea"/>
                <a:ea typeface="+mj-ea"/>
              </a:defRPr>
            </a:lvl3pPr>
            <a:lvl4pPr marL="1371600" indent="0">
              <a:buFontTx/>
              <a:buNone/>
              <a:defRPr sz="2400" b="1">
                <a:solidFill>
                  <a:schemeClr val="tx1"/>
                </a:solidFill>
                <a:latin typeface="+mj-ea"/>
                <a:ea typeface="+mj-ea"/>
              </a:defRPr>
            </a:lvl4pPr>
            <a:lvl5pPr marL="1828800" indent="0">
              <a:buFontTx/>
              <a:buNone/>
              <a:defRPr sz="2400" b="1">
                <a:solidFill>
                  <a:schemeClr val="tx1"/>
                </a:solidFill>
                <a:latin typeface="+mj-ea"/>
                <a:ea typeface="+mj-ea"/>
              </a:defRPr>
            </a:lvl5pPr>
          </a:lstStyle>
          <a:p>
            <a:pPr lvl="0"/>
            <a:r>
              <a:rPr lang="zh-CN" altLang="en-US" dirty="0"/>
              <a:t>单击此处编辑母版文本样式</a:t>
            </a:r>
          </a:p>
        </p:txBody>
      </p:sp>
      <p:sp>
        <p:nvSpPr>
          <p:cNvPr id="29" name="矩形 28">
            <a:extLst>
              <a:ext uri="{FF2B5EF4-FFF2-40B4-BE49-F238E27FC236}">
                <a16:creationId xmlns:a16="http://schemas.microsoft.com/office/drawing/2014/main" xmlns="" id="{E3F553E6-1960-4D09-92F2-4952F952EEAB}"/>
              </a:ext>
            </a:extLst>
          </p:cNvPr>
          <p:cNvSpPr/>
          <p:nvPr userDrawn="1"/>
        </p:nvSpPr>
        <p:spPr>
          <a:xfrm>
            <a:off x="4490693" y="1637294"/>
            <a:ext cx="93499" cy="370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xmlns="" id="{D4DF14FC-D481-4F52-AA3F-C5B1FDE8CA42}"/>
              </a:ext>
            </a:extLst>
          </p:cNvPr>
          <p:cNvSpPr/>
          <p:nvPr userDrawn="1"/>
        </p:nvSpPr>
        <p:spPr>
          <a:xfrm>
            <a:off x="3830814" y="3844877"/>
            <a:ext cx="7195931" cy="1707040"/>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8" name="矩形 77">
            <a:extLst>
              <a:ext uri="{FF2B5EF4-FFF2-40B4-BE49-F238E27FC236}">
                <a16:creationId xmlns:a16="http://schemas.microsoft.com/office/drawing/2014/main" xmlns="" id="{21F1628C-E6F4-4E77-A217-B7C8E5E29A7F}"/>
              </a:ext>
            </a:extLst>
          </p:cNvPr>
          <p:cNvSpPr/>
          <p:nvPr userDrawn="1"/>
        </p:nvSpPr>
        <p:spPr>
          <a:xfrm>
            <a:off x="734506" y="3863050"/>
            <a:ext cx="3420068" cy="1947582"/>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图片占位符 8">
            <a:extLst>
              <a:ext uri="{FF2B5EF4-FFF2-40B4-BE49-F238E27FC236}">
                <a16:creationId xmlns:a16="http://schemas.microsoft.com/office/drawing/2014/main" xmlns="" id="{51D17CFB-860F-4D6C-9A0A-BBA1D62209DE}"/>
              </a:ext>
            </a:extLst>
          </p:cNvPr>
          <p:cNvSpPr>
            <a:spLocks noGrp="1" noChangeAspect="1"/>
          </p:cNvSpPr>
          <p:nvPr>
            <p:ph type="pic" sz="quarter" idx="23"/>
          </p:nvPr>
        </p:nvSpPr>
        <p:spPr>
          <a:xfrm>
            <a:off x="555584" y="3705538"/>
            <a:ext cx="3434319" cy="1931804"/>
          </a:xfrm>
          <a:prstGeom prst="rect">
            <a:avLst/>
          </a:prstGeom>
          <a:ln w="53975" cap="sq">
            <a:noFill/>
            <a:miter lim="800000"/>
          </a:ln>
        </p:spPr>
        <p:txBody>
          <a:bodyPr/>
          <a:lstStyle/>
          <a:p>
            <a:endParaRPr lang="zh-CN" altLang="en-US" dirty="0"/>
          </a:p>
        </p:txBody>
      </p:sp>
      <p:sp>
        <p:nvSpPr>
          <p:cNvPr id="80" name="内容占位符 2">
            <a:extLst>
              <a:ext uri="{FF2B5EF4-FFF2-40B4-BE49-F238E27FC236}">
                <a16:creationId xmlns:a16="http://schemas.microsoft.com/office/drawing/2014/main" xmlns="" id="{08564E13-DBAC-4E0D-9760-7F06D3FA126B}"/>
              </a:ext>
            </a:extLst>
          </p:cNvPr>
          <p:cNvSpPr>
            <a:spLocks noGrp="1"/>
          </p:cNvSpPr>
          <p:nvPr>
            <p:ph sz="quarter" idx="24"/>
          </p:nvPr>
        </p:nvSpPr>
        <p:spPr>
          <a:xfrm>
            <a:off x="4662142" y="4336342"/>
            <a:ext cx="6118528" cy="992528"/>
          </a:xfrm>
          <a:prstGeom prst="rect">
            <a:avLst/>
          </a:prstGeom>
        </p:spPr>
        <p:txBody>
          <a:bodyPr/>
          <a:lstStyle>
            <a:lvl1pPr marL="0" indent="0" algn="just">
              <a:lnSpc>
                <a:spcPct val="130000"/>
              </a:lnSpc>
              <a:spcBef>
                <a:spcPts val="0"/>
              </a:spcBef>
              <a:buFontTx/>
              <a:buNone/>
              <a:defRPr sz="1600" b="0">
                <a:solidFill>
                  <a:schemeClr val="tx1"/>
                </a:solidFill>
                <a:latin typeface="+mn-ea"/>
                <a:ea typeface="+mn-ea"/>
              </a:defRPr>
            </a:lvl1pPr>
            <a:lvl2pPr marL="457200" indent="0">
              <a:buFontTx/>
              <a:buNone/>
              <a:defRPr sz="2400" b="1">
                <a:solidFill>
                  <a:schemeClr val="tx1"/>
                </a:solidFill>
                <a:latin typeface="+mj-ea"/>
                <a:ea typeface="+mj-ea"/>
              </a:defRPr>
            </a:lvl2pPr>
            <a:lvl3pPr marL="914400" indent="0">
              <a:buFontTx/>
              <a:buNone/>
              <a:defRPr sz="2400" b="1">
                <a:solidFill>
                  <a:schemeClr val="tx1"/>
                </a:solidFill>
                <a:latin typeface="+mj-ea"/>
                <a:ea typeface="+mj-ea"/>
              </a:defRPr>
            </a:lvl3pPr>
            <a:lvl4pPr marL="1371600" indent="0">
              <a:buFontTx/>
              <a:buNone/>
              <a:defRPr sz="2400" b="1">
                <a:solidFill>
                  <a:schemeClr val="tx1"/>
                </a:solidFill>
                <a:latin typeface="+mj-ea"/>
                <a:ea typeface="+mj-ea"/>
              </a:defRPr>
            </a:lvl4pPr>
            <a:lvl5pPr marL="1828800" indent="0">
              <a:buFontTx/>
              <a:buNone/>
              <a:defRPr sz="2400" b="1">
                <a:solidFill>
                  <a:schemeClr val="tx1"/>
                </a:solidFill>
                <a:latin typeface="+mj-ea"/>
                <a:ea typeface="+mj-ea"/>
              </a:defRPr>
            </a:lvl5pPr>
          </a:lstStyle>
          <a:p>
            <a:pPr lvl="0"/>
            <a:r>
              <a:rPr lang="zh-CN" altLang="en-US" dirty="0"/>
              <a:t>单击此处编辑母版文本样式</a:t>
            </a:r>
          </a:p>
        </p:txBody>
      </p:sp>
      <p:sp>
        <p:nvSpPr>
          <p:cNvPr id="81" name="内容占位符 2">
            <a:extLst>
              <a:ext uri="{FF2B5EF4-FFF2-40B4-BE49-F238E27FC236}">
                <a16:creationId xmlns:a16="http://schemas.microsoft.com/office/drawing/2014/main" xmlns="" id="{4393F7FF-1A70-4F5B-9351-2056F2F976EF}"/>
              </a:ext>
            </a:extLst>
          </p:cNvPr>
          <p:cNvSpPr>
            <a:spLocks noGrp="1"/>
          </p:cNvSpPr>
          <p:nvPr>
            <p:ph sz="quarter" idx="25"/>
          </p:nvPr>
        </p:nvSpPr>
        <p:spPr>
          <a:xfrm>
            <a:off x="4662142" y="3923168"/>
            <a:ext cx="4146549" cy="370501"/>
          </a:xfrm>
          <a:prstGeom prst="rect">
            <a:avLst/>
          </a:prstGeom>
        </p:spPr>
        <p:txBody>
          <a:bodyPr/>
          <a:lstStyle>
            <a:lvl1pPr marL="0" indent="0">
              <a:buFontTx/>
              <a:buNone/>
              <a:defRPr sz="2000" b="1">
                <a:solidFill>
                  <a:schemeClr val="tx2"/>
                </a:solidFill>
                <a:latin typeface="+mj-ea"/>
                <a:ea typeface="+mj-ea"/>
              </a:defRPr>
            </a:lvl1pPr>
            <a:lvl2pPr marL="457200" indent="0">
              <a:buFontTx/>
              <a:buNone/>
              <a:defRPr sz="2400" b="1">
                <a:solidFill>
                  <a:schemeClr val="tx1"/>
                </a:solidFill>
                <a:latin typeface="+mj-ea"/>
                <a:ea typeface="+mj-ea"/>
              </a:defRPr>
            </a:lvl2pPr>
            <a:lvl3pPr marL="914400" indent="0">
              <a:buFontTx/>
              <a:buNone/>
              <a:defRPr sz="2400" b="1">
                <a:solidFill>
                  <a:schemeClr val="tx1"/>
                </a:solidFill>
                <a:latin typeface="+mj-ea"/>
                <a:ea typeface="+mj-ea"/>
              </a:defRPr>
            </a:lvl3pPr>
            <a:lvl4pPr marL="1371600" indent="0">
              <a:buFontTx/>
              <a:buNone/>
              <a:defRPr sz="2400" b="1">
                <a:solidFill>
                  <a:schemeClr val="tx1"/>
                </a:solidFill>
                <a:latin typeface="+mj-ea"/>
                <a:ea typeface="+mj-ea"/>
              </a:defRPr>
            </a:lvl4pPr>
            <a:lvl5pPr marL="1828800" indent="0">
              <a:buFontTx/>
              <a:buNone/>
              <a:defRPr sz="2400" b="1">
                <a:solidFill>
                  <a:schemeClr val="tx1"/>
                </a:solidFill>
                <a:latin typeface="+mj-ea"/>
                <a:ea typeface="+mj-ea"/>
              </a:defRPr>
            </a:lvl5pPr>
          </a:lstStyle>
          <a:p>
            <a:pPr lvl="0"/>
            <a:r>
              <a:rPr lang="zh-CN" altLang="en-US" dirty="0"/>
              <a:t>单击此处编辑母版文本样式</a:t>
            </a:r>
          </a:p>
        </p:txBody>
      </p:sp>
      <p:sp>
        <p:nvSpPr>
          <p:cNvPr id="82" name="矩形 81">
            <a:extLst>
              <a:ext uri="{FF2B5EF4-FFF2-40B4-BE49-F238E27FC236}">
                <a16:creationId xmlns:a16="http://schemas.microsoft.com/office/drawing/2014/main" xmlns="" id="{6D34C365-4210-4D3A-AEE7-DF3DFFB17C1E}"/>
              </a:ext>
            </a:extLst>
          </p:cNvPr>
          <p:cNvSpPr/>
          <p:nvPr userDrawn="1"/>
        </p:nvSpPr>
        <p:spPr>
          <a:xfrm>
            <a:off x="4490693" y="3923168"/>
            <a:ext cx="93499" cy="370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1">
            <a:extLst>
              <a:ext uri="{FF2B5EF4-FFF2-40B4-BE49-F238E27FC236}">
                <a16:creationId xmlns:a16="http://schemas.microsoft.com/office/drawing/2014/main" xmlns="" id="{6769DF2D-761E-4791-8B97-BFCFBAE5A731}"/>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462898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三张图文">
    <p:bg>
      <p:bgPr>
        <a:pattFill prst="dotGrid">
          <a:fgClr>
            <a:srgbClr val="EBF8FF"/>
          </a:fgClr>
          <a:bgClr>
            <a:schemeClr val="bg1"/>
          </a:bgClr>
        </a:pattFill>
        <a:effectLst/>
      </p:bgPr>
    </p:bg>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xmlns="" id="{F16487AC-A3D8-40A5-B72E-B2E5B10561AA}"/>
              </a:ext>
            </a:extLst>
          </p:cNvPr>
          <p:cNvSpPr/>
          <p:nvPr userDrawn="1"/>
        </p:nvSpPr>
        <p:spPr>
          <a:xfrm>
            <a:off x="4479287" y="3307080"/>
            <a:ext cx="3233419" cy="2583180"/>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4" name="矩形 53">
            <a:extLst>
              <a:ext uri="{FF2B5EF4-FFF2-40B4-BE49-F238E27FC236}">
                <a16:creationId xmlns:a16="http://schemas.microsoft.com/office/drawing/2014/main" xmlns="" id="{CF700355-701E-4655-B0B0-44AEBC21B482}"/>
              </a:ext>
            </a:extLst>
          </p:cNvPr>
          <p:cNvSpPr/>
          <p:nvPr userDrawn="1"/>
        </p:nvSpPr>
        <p:spPr>
          <a:xfrm>
            <a:off x="8165442" y="3307080"/>
            <a:ext cx="3233419" cy="2583180"/>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xmlns="" id="{73A17614-1205-4A86-AD87-606F6DFF0EAE}"/>
              </a:ext>
            </a:extLst>
          </p:cNvPr>
          <p:cNvSpPr/>
          <p:nvPr userDrawn="1"/>
        </p:nvSpPr>
        <p:spPr>
          <a:xfrm>
            <a:off x="777217" y="3307080"/>
            <a:ext cx="3233419" cy="2583180"/>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2" name="矩形 61">
            <a:extLst>
              <a:ext uri="{FF2B5EF4-FFF2-40B4-BE49-F238E27FC236}">
                <a16:creationId xmlns:a16="http://schemas.microsoft.com/office/drawing/2014/main" xmlns="" id="{5706CE83-B8CE-4A1F-97D3-0F2E4EA846DC}"/>
              </a:ext>
            </a:extLst>
          </p:cNvPr>
          <p:cNvSpPr/>
          <p:nvPr userDrawn="1"/>
        </p:nvSpPr>
        <p:spPr>
          <a:xfrm>
            <a:off x="769620" y="5890260"/>
            <a:ext cx="3233419"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3" name="矩形 62">
            <a:extLst>
              <a:ext uri="{FF2B5EF4-FFF2-40B4-BE49-F238E27FC236}">
                <a16:creationId xmlns:a16="http://schemas.microsoft.com/office/drawing/2014/main" xmlns="" id="{0C26C2C7-637F-4656-BF9A-0128B6A7D5F1}"/>
              </a:ext>
            </a:extLst>
          </p:cNvPr>
          <p:cNvSpPr/>
          <p:nvPr userDrawn="1"/>
        </p:nvSpPr>
        <p:spPr>
          <a:xfrm>
            <a:off x="4475757" y="5890260"/>
            <a:ext cx="3233419"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4" name="矩形 63">
            <a:extLst>
              <a:ext uri="{FF2B5EF4-FFF2-40B4-BE49-F238E27FC236}">
                <a16:creationId xmlns:a16="http://schemas.microsoft.com/office/drawing/2014/main" xmlns="" id="{EB8DC439-CA31-42BC-A2A8-2800293AD149}"/>
              </a:ext>
            </a:extLst>
          </p:cNvPr>
          <p:cNvSpPr/>
          <p:nvPr userDrawn="1"/>
        </p:nvSpPr>
        <p:spPr>
          <a:xfrm>
            <a:off x="8165442" y="5890260"/>
            <a:ext cx="3233419"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 name="图片占位符 2">
            <a:extLst>
              <a:ext uri="{FF2B5EF4-FFF2-40B4-BE49-F238E27FC236}">
                <a16:creationId xmlns:a16="http://schemas.microsoft.com/office/drawing/2014/main" xmlns="" id="{5ACD9A9E-FDCB-41E7-90C7-82D2EBF2C258}"/>
              </a:ext>
            </a:extLst>
          </p:cNvPr>
          <p:cNvSpPr>
            <a:spLocks noGrp="1"/>
          </p:cNvSpPr>
          <p:nvPr>
            <p:ph type="pic" sz="quarter" idx="23"/>
          </p:nvPr>
        </p:nvSpPr>
        <p:spPr>
          <a:xfrm>
            <a:off x="4355280" y="1630363"/>
            <a:ext cx="3455988" cy="1944687"/>
          </a:xfrm>
          <a:prstGeom prst="rect">
            <a:avLst/>
          </a:prstGeom>
        </p:spPr>
        <p:txBody>
          <a:bodyPr/>
          <a:lstStyle/>
          <a:p>
            <a:endParaRPr lang="zh-CN" altLang="en-US"/>
          </a:p>
        </p:txBody>
      </p:sp>
      <p:sp>
        <p:nvSpPr>
          <p:cNvPr id="65" name="图片占位符 2">
            <a:extLst>
              <a:ext uri="{FF2B5EF4-FFF2-40B4-BE49-F238E27FC236}">
                <a16:creationId xmlns:a16="http://schemas.microsoft.com/office/drawing/2014/main" xmlns="" id="{FFBED05D-F5C0-46A9-82BF-9FC36DD5AF46}"/>
              </a:ext>
            </a:extLst>
          </p:cNvPr>
          <p:cNvSpPr>
            <a:spLocks noGrp="1"/>
          </p:cNvSpPr>
          <p:nvPr>
            <p:ph type="pic" sz="quarter" idx="24"/>
          </p:nvPr>
        </p:nvSpPr>
        <p:spPr>
          <a:xfrm>
            <a:off x="8056814" y="1630363"/>
            <a:ext cx="3455988" cy="1944687"/>
          </a:xfrm>
          <a:prstGeom prst="rect">
            <a:avLst/>
          </a:prstGeom>
        </p:spPr>
        <p:txBody>
          <a:bodyPr/>
          <a:lstStyle/>
          <a:p>
            <a:endParaRPr lang="zh-CN" altLang="en-US"/>
          </a:p>
        </p:txBody>
      </p:sp>
      <p:sp>
        <p:nvSpPr>
          <p:cNvPr id="66" name="图片占位符 2">
            <a:extLst>
              <a:ext uri="{FF2B5EF4-FFF2-40B4-BE49-F238E27FC236}">
                <a16:creationId xmlns:a16="http://schemas.microsoft.com/office/drawing/2014/main" xmlns="" id="{849C6CB8-3B9F-4D4E-A3AB-9A2CE139ACDF}"/>
              </a:ext>
            </a:extLst>
          </p:cNvPr>
          <p:cNvSpPr>
            <a:spLocks noGrp="1"/>
          </p:cNvSpPr>
          <p:nvPr>
            <p:ph type="pic" sz="quarter" idx="25"/>
          </p:nvPr>
        </p:nvSpPr>
        <p:spPr>
          <a:xfrm>
            <a:off x="665932" y="1630363"/>
            <a:ext cx="3455988" cy="1944687"/>
          </a:xfrm>
          <a:prstGeom prst="rect">
            <a:avLst/>
          </a:prstGeom>
        </p:spPr>
        <p:txBody>
          <a:bodyPr/>
          <a:lstStyle/>
          <a:p>
            <a:endParaRPr lang="zh-CN" altLang="en-US"/>
          </a:p>
        </p:txBody>
      </p:sp>
      <p:sp>
        <p:nvSpPr>
          <p:cNvPr id="7" name="文本占位符 6">
            <a:extLst>
              <a:ext uri="{FF2B5EF4-FFF2-40B4-BE49-F238E27FC236}">
                <a16:creationId xmlns:a16="http://schemas.microsoft.com/office/drawing/2014/main" xmlns="" id="{D6EACA45-B7A9-4630-A3CA-AF2CFD8F0AFE}"/>
              </a:ext>
            </a:extLst>
          </p:cNvPr>
          <p:cNvSpPr>
            <a:spLocks noGrp="1"/>
          </p:cNvSpPr>
          <p:nvPr>
            <p:ph type="body" sz="quarter" idx="26" hasCustomPrompt="1"/>
          </p:nvPr>
        </p:nvSpPr>
        <p:spPr>
          <a:xfrm>
            <a:off x="939800" y="3757613"/>
            <a:ext cx="2943225" cy="2041456"/>
          </a:xfrm>
          <a:prstGeom prst="rect">
            <a:avLst/>
          </a:prstGeom>
          <a:noFill/>
        </p:spPr>
        <p:txBody>
          <a:bodyPr wrap="square" rtlCol="0">
            <a:spAutoFit/>
          </a:bodyPr>
          <a:lstStyle>
            <a:lvl1pPr marL="0" marR="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ym typeface="+mn-lt"/>
              </a:rPr>
              <a:t>这里输入你的具体内容这里输入你的具体内容这里输入你的具体内容这里输入你的</a:t>
            </a:r>
            <a:endParaRPr lang="en-US" altLang="zh-CN" dirty="0">
              <a:sym typeface="+mn-lt"/>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ym typeface="+mn-lt"/>
              </a:rPr>
              <a:t>具体内容这里输入你的具体内容这里输入你的具体内容这里输入你的具体内容这里输入你的具体内容</a:t>
            </a:r>
          </a:p>
          <a:p>
            <a:endParaRPr lang="zh-CN" altLang="en-US" dirty="0">
              <a:sym typeface="+mn-lt"/>
            </a:endParaRPr>
          </a:p>
        </p:txBody>
      </p:sp>
      <p:sp>
        <p:nvSpPr>
          <p:cNvPr id="67" name="文本占位符 6">
            <a:extLst>
              <a:ext uri="{FF2B5EF4-FFF2-40B4-BE49-F238E27FC236}">
                <a16:creationId xmlns:a16="http://schemas.microsoft.com/office/drawing/2014/main" xmlns="" id="{8227E723-2FF1-4CFC-B891-4577C0FACCF6}"/>
              </a:ext>
            </a:extLst>
          </p:cNvPr>
          <p:cNvSpPr>
            <a:spLocks noGrp="1"/>
          </p:cNvSpPr>
          <p:nvPr>
            <p:ph type="body" sz="quarter" idx="27" hasCustomPrompt="1"/>
          </p:nvPr>
        </p:nvSpPr>
        <p:spPr>
          <a:xfrm>
            <a:off x="4618674" y="3757613"/>
            <a:ext cx="2943225" cy="2041456"/>
          </a:xfrm>
          <a:prstGeom prst="rect">
            <a:avLst/>
          </a:prstGeom>
          <a:noFill/>
        </p:spPr>
        <p:txBody>
          <a:bodyPr wrap="square" rtlCol="0">
            <a:spAutoFit/>
          </a:bodyPr>
          <a:lstStyle>
            <a:lvl1pPr marL="0" marR="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ym typeface="+mn-lt"/>
              </a:rPr>
              <a:t>这里输入你的具体内容这里输入你的具体内容这里输入你的具体内容这里输入你的</a:t>
            </a:r>
            <a:endParaRPr lang="en-US" altLang="zh-CN" dirty="0">
              <a:sym typeface="+mn-lt"/>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ym typeface="+mn-lt"/>
              </a:rPr>
              <a:t>具体内容这里输入你的具体内容这里输入你的具体内容这里输入你的具体内容这里输入你的具体内容</a:t>
            </a:r>
          </a:p>
          <a:p>
            <a:endParaRPr lang="zh-CN" altLang="en-US" dirty="0">
              <a:sym typeface="+mn-lt"/>
            </a:endParaRPr>
          </a:p>
        </p:txBody>
      </p:sp>
      <p:sp>
        <p:nvSpPr>
          <p:cNvPr id="68" name="文本占位符 6">
            <a:extLst>
              <a:ext uri="{FF2B5EF4-FFF2-40B4-BE49-F238E27FC236}">
                <a16:creationId xmlns:a16="http://schemas.microsoft.com/office/drawing/2014/main" xmlns="" id="{6BADA78A-E0F2-485A-9CC9-3EF5C0711ED4}"/>
              </a:ext>
            </a:extLst>
          </p:cNvPr>
          <p:cNvSpPr>
            <a:spLocks noGrp="1"/>
          </p:cNvSpPr>
          <p:nvPr>
            <p:ph type="body" sz="quarter" idx="28" hasCustomPrompt="1"/>
          </p:nvPr>
        </p:nvSpPr>
        <p:spPr>
          <a:xfrm>
            <a:off x="8310538" y="3757613"/>
            <a:ext cx="2943225" cy="2041456"/>
          </a:xfrm>
          <a:prstGeom prst="rect">
            <a:avLst/>
          </a:prstGeom>
          <a:noFill/>
        </p:spPr>
        <p:txBody>
          <a:bodyPr wrap="square" rtlCol="0">
            <a:spAutoFit/>
          </a:bodyPr>
          <a:lstStyle>
            <a:lvl1pPr marL="0" marR="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ym typeface="+mn-lt"/>
              </a:rPr>
              <a:t>这里输入你的具体内容这里输入你的具体内容这里输入你的具体内容这里输入你的</a:t>
            </a:r>
            <a:endParaRPr lang="en-US" altLang="zh-CN" dirty="0">
              <a:sym typeface="+mn-lt"/>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ym typeface="+mn-lt"/>
              </a:rPr>
              <a:t>具体内容这里输入你的具体内容这里输入你的具体内容这里输入你的具体内容这里输入你的具体内容</a:t>
            </a:r>
          </a:p>
          <a:p>
            <a:endParaRPr lang="zh-CN" altLang="en-US" dirty="0">
              <a:sym typeface="+mn-lt"/>
            </a:endParaRPr>
          </a:p>
        </p:txBody>
      </p:sp>
      <p:sp>
        <p:nvSpPr>
          <p:cNvPr id="60" name="标题 1">
            <a:extLst>
              <a:ext uri="{FF2B5EF4-FFF2-40B4-BE49-F238E27FC236}">
                <a16:creationId xmlns:a16="http://schemas.microsoft.com/office/drawing/2014/main" xmlns="" id="{8705F2E1-94E8-41CC-B181-E7EEB42851A0}"/>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1652252304"/>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四张图文-1">
    <p:bg>
      <p:bgPr>
        <a:pattFill prst="dotGrid">
          <a:fgClr>
            <a:srgbClr val="EBF8FF"/>
          </a:fgClr>
          <a:bgClr>
            <a:schemeClr val="bg1"/>
          </a:bgClr>
        </a:pattFill>
        <a:effectLst/>
      </p:bgPr>
    </p:bg>
    <p:spTree>
      <p:nvGrpSpPr>
        <p:cNvPr id="1" name=""/>
        <p:cNvGrpSpPr/>
        <p:nvPr/>
      </p:nvGrpSpPr>
      <p:grpSpPr>
        <a:xfrm>
          <a:off x="0" y="0"/>
          <a:ext cx="0" cy="0"/>
          <a:chOff x="0" y="0"/>
          <a:chExt cx="0" cy="0"/>
        </a:xfrm>
      </p:grpSpPr>
      <p:sp>
        <p:nvSpPr>
          <p:cNvPr id="61" name="文本占位符 6">
            <a:extLst>
              <a:ext uri="{FF2B5EF4-FFF2-40B4-BE49-F238E27FC236}">
                <a16:creationId xmlns:a16="http://schemas.microsoft.com/office/drawing/2014/main" xmlns="" id="{5B9DF3B5-3FFD-4D08-8353-DA38DAB958D8}"/>
              </a:ext>
            </a:extLst>
          </p:cNvPr>
          <p:cNvSpPr>
            <a:spLocks noGrp="1"/>
          </p:cNvSpPr>
          <p:nvPr>
            <p:ph type="body" sz="quarter" idx="26" hasCustomPrompt="1"/>
          </p:nvPr>
        </p:nvSpPr>
        <p:spPr>
          <a:xfrm>
            <a:off x="854364" y="5380917"/>
            <a:ext cx="2516049" cy="658129"/>
          </a:xfrm>
          <a:prstGeom prst="rect">
            <a:avLst/>
          </a:prstGeom>
          <a:noFill/>
        </p:spPr>
        <p:txBody>
          <a:bodyPr wrap="square" rtlCol="0">
            <a:spAutoFit/>
          </a:bodyPr>
          <a:lstStyle>
            <a:lvl1pPr>
              <a:defRPr kumimoji="1" lang="zh-CN" altLang="en-US" sz="1600" dirty="0">
                <a:solidFill>
                  <a:schemeClr val="tx1">
                    <a:lumMod val="75000"/>
                  </a:schemeClr>
                </a:solidFill>
                <a:cs typeface="+mn-ea"/>
                <a:sym typeface="+mn-lt"/>
              </a:defRPr>
            </a:lvl1pPr>
          </a:lstStyle>
          <a:p>
            <a:pPr marL="0" marR="0" lvl="0" indent="0" fontAlgn="auto">
              <a:lnSpc>
                <a:spcPct val="120000"/>
              </a:lnSpc>
              <a:spcBef>
                <a:spcPts val="0"/>
              </a:spcBef>
              <a:spcAft>
                <a:spcPts val="0"/>
              </a:spcAft>
              <a:buClrTx/>
              <a:buSzTx/>
              <a:buNone/>
              <a:tabLst/>
            </a:pPr>
            <a:r>
              <a:rPr lang="zh-CN" altLang="en-US" dirty="0">
                <a:sym typeface="+mn-lt"/>
              </a:rPr>
              <a:t>这里输入你的具体内容这里输入你的具体内容</a:t>
            </a:r>
          </a:p>
        </p:txBody>
      </p:sp>
      <p:sp>
        <p:nvSpPr>
          <p:cNvPr id="5" name="图片占位符 4">
            <a:extLst>
              <a:ext uri="{FF2B5EF4-FFF2-40B4-BE49-F238E27FC236}">
                <a16:creationId xmlns:a16="http://schemas.microsoft.com/office/drawing/2014/main" xmlns="" id="{86A85E87-C748-410B-80E5-77E48C562BC8}"/>
              </a:ext>
            </a:extLst>
          </p:cNvPr>
          <p:cNvSpPr>
            <a:spLocks noGrp="1" noChangeAspect="1"/>
          </p:cNvSpPr>
          <p:nvPr>
            <p:ph type="pic" sz="quarter" idx="30"/>
          </p:nvPr>
        </p:nvSpPr>
        <p:spPr>
          <a:xfrm>
            <a:off x="854224" y="1455238"/>
            <a:ext cx="2516048" cy="3774072"/>
          </a:xfrm>
          <a:prstGeom prst="rect">
            <a:avLst/>
          </a:prstGeom>
        </p:spPr>
        <p:txBody>
          <a:bodyPr/>
          <a:lstStyle/>
          <a:p>
            <a:endParaRPr lang="zh-CN" altLang="en-US"/>
          </a:p>
        </p:txBody>
      </p:sp>
      <p:sp>
        <p:nvSpPr>
          <p:cNvPr id="68" name="文本占位符 6">
            <a:extLst>
              <a:ext uri="{FF2B5EF4-FFF2-40B4-BE49-F238E27FC236}">
                <a16:creationId xmlns:a16="http://schemas.microsoft.com/office/drawing/2014/main" xmlns="" id="{9A5B04D3-8974-45D2-92D5-AB53B5BD1C5C}"/>
              </a:ext>
            </a:extLst>
          </p:cNvPr>
          <p:cNvSpPr>
            <a:spLocks noGrp="1"/>
          </p:cNvSpPr>
          <p:nvPr>
            <p:ph type="body" sz="quarter" idx="34" hasCustomPrompt="1"/>
          </p:nvPr>
        </p:nvSpPr>
        <p:spPr>
          <a:xfrm>
            <a:off x="6221514" y="5380917"/>
            <a:ext cx="2516049" cy="658129"/>
          </a:xfrm>
          <a:prstGeom prst="rect">
            <a:avLst/>
          </a:prstGeom>
          <a:noFill/>
        </p:spPr>
        <p:txBody>
          <a:bodyPr wrap="square" rtlCol="0">
            <a:spAutoFit/>
          </a:bodyPr>
          <a:lstStyle>
            <a:lvl1pPr>
              <a:defRPr kumimoji="1" lang="zh-CN" altLang="en-US" sz="1600" dirty="0">
                <a:solidFill>
                  <a:schemeClr val="tx1">
                    <a:lumMod val="75000"/>
                  </a:schemeClr>
                </a:solidFill>
                <a:cs typeface="+mn-ea"/>
                <a:sym typeface="+mn-lt"/>
              </a:defRPr>
            </a:lvl1pPr>
          </a:lstStyle>
          <a:p>
            <a:pPr marL="0" marR="0" lvl="0" indent="0" fontAlgn="auto">
              <a:lnSpc>
                <a:spcPct val="120000"/>
              </a:lnSpc>
              <a:spcBef>
                <a:spcPts val="0"/>
              </a:spcBef>
              <a:spcAft>
                <a:spcPts val="0"/>
              </a:spcAft>
              <a:buClrTx/>
              <a:buSzTx/>
              <a:buNone/>
              <a:tabLst/>
            </a:pPr>
            <a:r>
              <a:rPr lang="zh-CN" altLang="en-US" dirty="0">
                <a:sym typeface="+mn-lt"/>
              </a:rPr>
              <a:t>这里输入你的具体内容这里输入你的具体内容</a:t>
            </a:r>
          </a:p>
        </p:txBody>
      </p:sp>
      <p:sp>
        <p:nvSpPr>
          <p:cNvPr id="69" name="图片占位符 4">
            <a:extLst>
              <a:ext uri="{FF2B5EF4-FFF2-40B4-BE49-F238E27FC236}">
                <a16:creationId xmlns:a16="http://schemas.microsoft.com/office/drawing/2014/main" xmlns="" id="{B39A310D-2186-4A8D-BD30-BCB0B65E4D94}"/>
              </a:ext>
            </a:extLst>
          </p:cNvPr>
          <p:cNvSpPr>
            <a:spLocks noGrp="1" noChangeAspect="1"/>
          </p:cNvSpPr>
          <p:nvPr>
            <p:ph type="pic" sz="quarter" idx="35"/>
          </p:nvPr>
        </p:nvSpPr>
        <p:spPr>
          <a:xfrm>
            <a:off x="6221374" y="1455238"/>
            <a:ext cx="2516048" cy="3774072"/>
          </a:xfrm>
          <a:prstGeom prst="rect">
            <a:avLst/>
          </a:prstGeom>
        </p:spPr>
        <p:txBody>
          <a:bodyPr/>
          <a:lstStyle/>
          <a:p>
            <a:endParaRPr lang="zh-CN" altLang="en-US"/>
          </a:p>
        </p:txBody>
      </p:sp>
      <p:sp>
        <p:nvSpPr>
          <p:cNvPr id="70" name="图片占位符 4">
            <a:extLst>
              <a:ext uri="{FF2B5EF4-FFF2-40B4-BE49-F238E27FC236}">
                <a16:creationId xmlns:a16="http://schemas.microsoft.com/office/drawing/2014/main" xmlns="" id="{12BF9FD9-50E2-456F-B803-7EFCCF893BEB}"/>
              </a:ext>
            </a:extLst>
          </p:cNvPr>
          <p:cNvSpPr>
            <a:spLocks noGrp="1" noChangeAspect="1"/>
          </p:cNvSpPr>
          <p:nvPr>
            <p:ph type="pic" sz="quarter" idx="36"/>
          </p:nvPr>
        </p:nvSpPr>
        <p:spPr>
          <a:xfrm>
            <a:off x="3538147" y="2143665"/>
            <a:ext cx="2516048" cy="3774072"/>
          </a:xfrm>
          <a:prstGeom prst="rect">
            <a:avLst/>
          </a:prstGeom>
        </p:spPr>
        <p:txBody>
          <a:bodyPr/>
          <a:lstStyle/>
          <a:p>
            <a:endParaRPr lang="zh-CN" altLang="en-US"/>
          </a:p>
        </p:txBody>
      </p:sp>
      <p:sp>
        <p:nvSpPr>
          <p:cNvPr id="71" name="图片占位符 4">
            <a:extLst>
              <a:ext uri="{FF2B5EF4-FFF2-40B4-BE49-F238E27FC236}">
                <a16:creationId xmlns:a16="http://schemas.microsoft.com/office/drawing/2014/main" xmlns="" id="{6A6A3A5A-214D-48B2-B8EB-0FA83ED9607D}"/>
              </a:ext>
            </a:extLst>
          </p:cNvPr>
          <p:cNvSpPr>
            <a:spLocks noGrp="1" noChangeAspect="1"/>
          </p:cNvSpPr>
          <p:nvPr>
            <p:ph type="pic" sz="quarter" idx="37"/>
          </p:nvPr>
        </p:nvSpPr>
        <p:spPr>
          <a:xfrm>
            <a:off x="8905297" y="2143665"/>
            <a:ext cx="2516048" cy="3774072"/>
          </a:xfrm>
          <a:prstGeom prst="rect">
            <a:avLst/>
          </a:prstGeom>
        </p:spPr>
        <p:txBody>
          <a:bodyPr/>
          <a:lstStyle/>
          <a:p>
            <a:endParaRPr lang="zh-CN" altLang="en-US"/>
          </a:p>
        </p:txBody>
      </p:sp>
      <p:sp>
        <p:nvSpPr>
          <p:cNvPr id="72" name="文本占位符 6">
            <a:extLst>
              <a:ext uri="{FF2B5EF4-FFF2-40B4-BE49-F238E27FC236}">
                <a16:creationId xmlns:a16="http://schemas.microsoft.com/office/drawing/2014/main" xmlns="" id="{5C7DBDE7-1157-4688-8199-79825CDFBA5F}"/>
              </a:ext>
            </a:extLst>
          </p:cNvPr>
          <p:cNvSpPr>
            <a:spLocks noGrp="1"/>
          </p:cNvSpPr>
          <p:nvPr>
            <p:ph type="body" sz="quarter" idx="38" hasCustomPrompt="1"/>
          </p:nvPr>
        </p:nvSpPr>
        <p:spPr>
          <a:xfrm>
            <a:off x="3538147" y="1459283"/>
            <a:ext cx="2516049" cy="658129"/>
          </a:xfrm>
          <a:prstGeom prst="rect">
            <a:avLst/>
          </a:prstGeom>
          <a:noFill/>
        </p:spPr>
        <p:txBody>
          <a:bodyPr wrap="square" rtlCol="0">
            <a:spAutoFit/>
          </a:bodyPr>
          <a:lstStyle>
            <a:lvl1pPr>
              <a:lnSpc>
                <a:spcPct val="120000"/>
              </a:lnSpc>
              <a:spcBef>
                <a:spcPts val="0"/>
              </a:spcBef>
              <a:spcAft>
                <a:spcPts val="1200"/>
              </a:spcAft>
              <a:defRPr kumimoji="1" lang="zh-CN" altLang="en-US" sz="1600" dirty="0">
                <a:solidFill>
                  <a:schemeClr val="tx1">
                    <a:lumMod val="75000"/>
                  </a:schemeClr>
                </a:solidFill>
                <a:cs typeface="+mn-ea"/>
                <a:sym typeface="+mn-lt"/>
              </a:defRPr>
            </a:lvl1pPr>
          </a:lstStyle>
          <a:p>
            <a:pPr marL="0" marR="0" lvl="0" indent="0" fontAlgn="auto">
              <a:spcAft>
                <a:spcPts val="0"/>
              </a:spcAft>
              <a:buClrTx/>
              <a:buSzTx/>
              <a:buNone/>
              <a:tabLst/>
            </a:pPr>
            <a:r>
              <a:rPr lang="zh-CN" altLang="en-US" dirty="0">
                <a:sym typeface="+mn-lt"/>
              </a:rPr>
              <a:t>这里输入你的具体内容这里输入你的具体内容</a:t>
            </a:r>
          </a:p>
        </p:txBody>
      </p:sp>
      <p:sp>
        <p:nvSpPr>
          <p:cNvPr id="73" name="文本占位符 6">
            <a:extLst>
              <a:ext uri="{FF2B5EF4-FFF2-40B4-BE49-F238E27FC236}">
                <a16:creationId xmlns:a16="http://schemas.microsoft.com/office/drawing/2014/main" xmlns="" id="{997D19FE-72CF-458B-B868-3341CD039DD4}"/>
              </a:ext>
            </a:extLst>
          </p:cNvPr>
          <p:cNvSpPr>
            <a:spLocks noGrp="1"/>
          </p:cNvSpPr>
          <p:nvPr>
            <p:ph type="body" sz="quarter" idx="39" hasCustomPrompt="1"/>
          </p:nvPr>
        </p:nvSpPr>
        <p:spPr>
          <a:xfrm>
            <a:off x="8905297" y="1459283"/>
            <a:ext cx="2516049" cy="658129"/>
          </a:xfrm>
          <a:prstGeom prst="rect">
            <a:avLst/>
          </a:prstGeom>
          <a:noFill/>
        </p:spPr>
        <p:txBody>
          <a:bodyPr wrap="square" rtlCol="0">
            <a:spAutoFit/>
          </a:bodyPr>
          <a:lstStyle>
            <a:lvl1pPr>
              <a:defRPr kumimoji="1" lang="zh-CN" altLang="en-US" sz="1600" dirty="0">
                <a:solidFill>
                  <a:schemeClr val="tx1">
                    <a:lumMod val="75000"/>
                  </a:schemeClr>
                </a:solidFill>
                <a:cs typeface="+mn-ea"/>
                <a:sym typeface="+mn-lt"/>
              </a:defRPr>
            </a:lvl1pPr>
          </a:lstStyle>
          <a:p>
            <a:pPr marL="0" marR="0" lvl="0" indent="0" fontAlgn="auto">
              <a:lnSpc>
                <a:spcPct val="120000"/>
              </a:lnSpc>
              <a:spcBef>
                <a:spcPts val="0"/>
              </a:spcBef>
              <a:spcAft>
                <a:spcPts val="0"/>
              </a:spcAft>
              <a:buClrTx/>
              <a:buSzTx/>
              <a:buNone/>
              <a:tabLst/>
            </a:pPr>
            <a:r>
              <a:rPr lang="zh-CN" altLang="en-US" dirty="0">
                <a:sym typeface="+mn-lt"/>
              </a:rPr>
              <a:t>这里输入你的具体内容这里输入你的具体内容</a:t>
            </a:r>
          </a:p>
        </p:txBody>
      </p:sp>
      <p:sp>
        <p:nvSpPr>
          <p:cNvPr id="56" name="标题 1">
            <a:extLst>
              <a:ext uri="{FF2B5EF4-FFF2-40B4-BE49-F238E27FC236}">
                <a16:creationId xmlns:a16="http://schemas.microsoft.com/office/drawing/2014/main" xmlns="" id="{1C8C2C4A-FC90-4CE2-AB17-36528DEB463E}"/>
              </a:ext>
            </a:extLst>
          </p:cNvPr>
          <p:cNvSpPr>
            <a:spLocks noGrp="1"/>
          </p:cNvSpPr>
          <p:nvPr>
            <p:ph type="title" hasCustomPrompt="1"/>
          </p:nvPr>
        </p:nvSpPr>
        <p:spPr>
          <a:xfrm>
            <a:off x="564510" y="644141"/>
            <a:ext cx="64649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3504735216"/>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四张图文-2">
    <p:bg>
      <p:bgPr>
        <a:pattFill prst="dotGrid">
          <a:fgClr>
            <a:srgbClr val="EBF8FF"/>
          </a:fgClr>
          <a:bgClr>
            <a:schemeClr val="bg1"/>
          </a:bgClr>
        </a:pattFill>
        <a:effectLst/>
      </p:bgPr>
    </p:bg>
    <p:spTree>
      <p:nvGrpSpPr>
        <p:cNvPr id="1" name=""/>
        <p:cNvGrpSpPr/>
        <p:nvPr/>
      </p:nvGrpSpPr>
      <p:grpSpPr>
        <a:xfrm>
          <a:off x="0" y="0"/>
          <a:ext cx="0" cy="0"/>
          <a:chOff x="0" y="0"/>
          <a:chExt cx="0" cy="0"/>
        </a:xfrm>
      </p:grpSpPr>
      <p:sp>
        <p:nvSpPr>
          <p:cNvPr id="3" name="图片占位符 2">
            <a:extLst>
              <a:ext uri="{FF2B5EF4-FFF2-40B4-BE49-F238E27FC236}">
                <a16:creationId xmlns:a16="http://schemas.microsoft.com/office/drawing/2014/main" xmlns="" id="{BE9C3C53-6D99-48D2-9823-FC4268AC176A}"/>
              </a:ext>
            </a:extLst>
          </p:cNvPr>
          <p:cNvSpPr>
            <a:spLocks noGrp="1" noChangeAspect="1"/>
          </p:cNvSpPr>
          <p:nvPr>
            <p:ph type="pic" sz="quarter" idx="23"/>
          </p:nvPr>
        </p:nvSpPr>
        <p:spPr>
          <a:xfrm>
            <a:off x="1308098" y="1226778"/>
            <a:ext cx="4186885" cy="2355123"/>
          </a:xfrm>
          <a:prstGeom prst="rect">
            <a:avLst/>
          </a:prstGeom>
        </p:spPr>
        <p:txBody>
          <a:bodyPr/>
          <a:lstStyle/>
          <a:p>
            <a:endParaRPr lang="zh-CN" altLang="en-US"/>
          </a:p>
        </p:txBody>
      </p:sp>
      <p:sp>
        <p:nvSpPr>
          <p:cNvPr id="56" name="图片占位符 2">
            <a:extLst>
              <a:ext uri="{FF2B5EF4-FFF2-40B4-BE49-F238E27FC236}">
                <a16:creationId xmlns:a16="http://schemas.microsoft.com/office/drawing/2014/main" xmlns="" id="{FCD72B11-D1EF-4A13-88CC-5C7D8520B820}"/>
              </a:ext>
            </a:extLst>
          </p:cNvPr>
          <p:cNvSpPr>
            <a:spLocks noGrp="1" noChangeAspect="1"/>
          </p:cNvSpPr>
          <p:nvPr>
            <p:ph type="pic" sz="quarter" idx="24"/>
          </p:nvPr>
        </p:nvSpPr>
        <p:spPr>
          <a:xfrm>
            <a:off x="6010234" y="1226778"/>
            <a:ext cx="4186885" cy="2355123"/>
          </a:xfrm>
          <a:prstGeom prst="rect">
            <a:avLst/>
          </a:prstGeom>
        </p:spPr>
        <p:txBody>
          <a:bodyPr/>
          <a:lstStyle/>
          <a:p>
            <a:endParaRPr lang="zh-CN" altLang="en-US"/>
          </a:p>
        </p:txBody>
      </p:sp>
      <p:sp>
        <p:nvSpPr>
          <p:cNvPr id="57" name="图片占位符 2">
            <a:extLst>
              <a:ext uri="{FF2B5EF4-FFF2-40B4-BE49-F238E27FC236}">
                <a16:creationId xmlns:a16="http://schemas.microsoft.com/office/drawing/2014/main" xmlns="" id="{B48DFF0E-82D2-4FEC-B358-7FC3787CE512}"/>
              </a:ext>
            </a:extLst>
          </p:cNvPr>
          <p:cNvSpPr>
            <a:spLocks noGrp="1" noChangeAspect="1"/>
          </p:cNvSpPr>
          <p:nvPr>
            <p:ph type="pic" sz="quarter" idx="25"/>
          </p:nvPr>
        </p:nvSpPr>
        <p:spPr>
          <a:xfrm>
            <a:off x="1308098" y="3775836"/>
            <a:ext cx="4186885" cy="2355123"/>
          </a:xfrm>
          <a:prstGeom prst="rect">
            <a:avLst/>
          </a:prstGeom>
        </p:spPr>
        <p:txBody>
          <a:bodyPr/>
          <a:lstStyle/>
          <a:p>
            <a:endParaRPr lang="zh-CN" altLang="en-US"/>
          </a:p>
        </p:txBody>
      </p:sp>
      <p:sp>
        <p:nvSpPr>
          <p:cNvPr id="58" name="图片占位符 2">
            <a:extLst>
              <a:ext uri="{FF2B5EF4-FFF2-40B4-BE49-F238E27FC236}">
                <a16:creationId xmlns:a16="http://schemas.microsoft.com/office/drawing/2014/main" xmlns="" id="{FE36663B-8490-46A1-9BAC-8365894466B1}"/>
              </a:ext>
            </a:extLst>
          </p:cNvPr>
          <p:cNvSpPr>
            <a:spLocks noGrp="1" noChangeAspect="1"/>
          </p:cNvSpPr>
          <p:nvPr>
            <p:ph type="pic" sz="quarter" idx="26"/>
          </p:nvPr>
        </p:nvSpPr>
        <p:spPr>
          <a:xfrm>
            <a:off x="6010234" y="3775836"/>
            <a:ext cx="4186885" cy="2355123"/>
          </a:xfrm>
          <a:prstGeom prst="rect">
            <a:avLst/>
          </a:prstGeom>
        </p:spPr>
        <p:txBody>
          <a:bodyPr/>
          <a:lstStyle/>
          <a:p>
            <a:endParaRPr lang="zh-CN" altLang="en-US"/>
          </a:p>
        </p:txBody>
      </p:sp>
      <p:sp>
        <p:nvSpPr>
          <p:cNvPr id="59" name="标题 1">
            <a:extLst>
              <a:ext uri="{FF2B5EF4-FFF2-40B4-BE49-F238E27FC236}">
                <a16:creationId xmlns:a16="http://schemas.microsoft.com/office/drawing/2014/main" xmlns="" id="{71433721-731E-4DC0-AB0D-0E7CB28C60FC}"/>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1228046727"/>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双项并列文字">
    <p:spTree>
      <p:nvGrpSpPr>
        <p:cNvPr id="1" name=""/>
        <p:cNvGrpSpPr/>
        <p:nvPr/>
      </p:nvGrpSpPr>
      <p:grpSpPr>
        <a:xfrm>
          <a:off x="0" y="0"/>
          <a:ext cx="0" cy="0"/>
          <a:chOff x="0" y="0"/>
          <a:chExt cx="0" cy="0"/>
        </a:xfrm>
      </p:grpSpPr>
      <p:sp>
        <p:nvSpPr>
          <p:cNvPr id="24" name="íşḷîḍe">
            <a:extLst>
              <a:ext uri="{FF2B5EF4-FFF2-40B4-BE49-F238E27FC236}">
                <a16:creationId xmlns:a16="http://schemas.microsoft.com/office/drawing/2014/main" xmlns="" id="{C628EF41-D986-458B-9E26-E0A388B9DE0F}"/>
              </a:ext>
            </a:extLst>
          </p:cNvPr>
          <p:cNvSpPr/>
          <p:nvPr userDrawn="1"/>
        </p:nvSpPr>
        <p:spPr>
          <a:xfrm>
            <a:off x="6272083" y="1631168"/>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l" defTabSz="109728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仿宋_GB2312" pitchFamily="1" charset="-122"/>
              <a:ea typeface="仿宋_GB2312" pitchFamily="1" charset="-122"/>
              <a:cs typeface="+mn-cs"/>
              <a:sym typeface="宋体" panose="02010600030101010101" pitchFamily="2" charset="-122"/>
            </a:endParaRPr>
          </a:p>
        </p:txBody>
      </p:sp>
      <p:sp>
        <p:nvSpPr>
          <p:cNvPr id="20" name="íşḷîḍe">
            <a:extLst>
              <a:ext uri="{FF2B5EF4-FFF2-40B4-BE49-F238E27FC236}">
                <a16:creationId xmlns:a16="http://schemas.microsoft.com/office/drawing/2014/main" xmlns="" id="{41467098-AB58-4A65-A2BA-6EC35EEE38C7}"/>
              </a:ext>
            </a:extLst>
          </p:cNvPr>
          <p:cNvSpPr/>
          <p:nvPr userDrawn="1"/>
        </p:nvSpPr>
        <p:spPr>
          <a:xfrm>
            <a:off x="6191060" y="1544320"/>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l" defTabSz="109728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仿宋_GB2312" pitchFamily="1" charset="-122"/>
              <a:ea typeface="仿宋_GB2312" pitchFamily="1" charset="-122"/>
              <a:cs typeface="+mn-cs"/>
              <a:sym typeface="宋体" panose="02010600030101010101" pitchFamily="2" charset="-122"/>
            </a:endParaRPr>
          </a:p>
        </p:txBody>
      </p:sp>
      <p:sp>
        <p:nvSpPr>
          <p:cNvPr id="26" name="ïṧļîḓè">
            <a:extLst>
              <a:ext uri="{FF2B5EF4-FFF2-40B4-BE49-F238E27FC236}">
                <a16:creationId xmlns:a16="http://schemas.microsoft.com/office/drawing/2014/main" xmlns="" id="{EE03A5AE-4A26-4762-B447-376195E1CA6D}"/>
              </a:ext>
            </a:extLst>
          </p:cNvPr>
          <p:cNvSpPr/>
          <p:nvPr userDrawn="1"/>
        </p:nvSpPr>
        <p:spPr>
          <a:xfrm>
            <a:off x="748818" y="1631168"/>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1440" b="1" i="0" u="none" strike="noStrike" kern="1200" cap="none" spc="0" normalizeH="0" baseline="0" noProof="0" dirty="0">
              <a:ln>
                <a:noFill/>
              </a:ln>
              <a:solidFill>
                <a:srgbClr val="CC0000"/>
              </a:solidFill>
              <a:effectLst/>
              <a:uLnTx/>
              <a:uFillTx/>
              <a:latin typeface="微软雅黑" panose="020B0503020204020204" pitchFamily="34" charset="-122"/>
              <a:ea typeface="仿宋_GB2312" pitchFamily="1" charset="-122"/>
              <a:cs typeface="+mn-cs"/>
              <a:sym typeface="宋体" panose="02010600030101010101" pitchFamily="2" charset="-122"/>
            </a:endParaRPr>
          </a:p>
        </p:txBody>
      </p:sp>
      <p:sp>
        <p:nvSpPr>
          <p:cNvPr id="21" name="ïṧļîḓè">
            <a:extLst>
              <a:ext uri="{FF2B5EF4-FFF2-40B4-BE49-F238E27FC236}">
                <a16:creationId xmlns:a16="http://schemas.microsoft.com/office/drawing/2014/main" xmlns="" id="{6596EB60-5DF0-44F6-9C5C-236B3308A6A1}"/>
              </a:ext>
            </a:extLst>
          </p:cNvPr>
          <p:cNvSpPr/>
          <p:nvPr userDrawn="1"/>
        </p:nvSpPr>
        <p:spPr>
          <a:xfrm>
            <a:off x="667795" y="1544320"/>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1440" b="1" i="0" u="none" strike="noStrike" kern="1200" cap="none" spc="0" normalizeH="0" baseline="0" noProof="0" dirty="0">
              <a:ln>
                <a:noFill/>
              </a:ln>
              <a:solidFill>
                <a:srgbClr val="CC0000"/>
              </a:solidFill>
              <a:effectLst/>
              <a:uLnTx/>
              <a:uFillTx/>
              <a:latin typeface="微软雅黑" panose="020B0503020204020204" pitchFamily="34" charset="-122"/>
              <a:ea typeface="仿宋_GB2312" pitchFamily="1" charset="-122"/>
              <a:cs typeface="+mn-cs"/>
              <a:sym typeface="宋体" panose="02010600030101010101" pitchFamily="2" charset="-122"/>
            </a:endParaRPr>
          </a:p>
        </p:txBody>
      </p:sp>
      <p:sp>
        <p:nvSpPr>
          <p:cNvPr id="11" name="椭圆 10">
            <a:extLst>
              <a:ext uri="{FF2B5EF4-FFF2-40B4-BE49-F238E27FC236}">
                <a16:creationId xmlns:a16="http://schemas.microsoft.com/office/drawing/2014/main" xmlns="" id="{DCEB903A-B614-4169-9892-EC62C60F426E}"/>
              </a:ext>
            </a:extLst>
          </p:cNvPr>
          <p:cNvSpPr/>
          <p:nvPr userDrawn="1"/>
        </p:nvSpPr>
        <p:spPr>
          <a:xfrm>
            <a:off x="5515594" y="2585700"/>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23631784-9200-40E7-A469-418E6D2DFACC}"/>
              </a:ext>
            </a:extLst>
          </p:cNvPr>
          <p:cNvSpPr/>
          <p:nvPr userDrawn="1"/>
        </p:nvSpPr>
        <p:spPr>
          <a:xfrm>
            <a:off x="6482945" y="2585700"/>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3ECCCAD6-5A46-4277-BD0D-339C6384043C}"/>
              </a:ext>
            </a:extLst>
          </p:cNvPr>
          <p:cNvSpPr/>
          <p:nvPr userDrawn="1"/>
        </p:nvSpPr>
        <p:spPr>
          <a:xfrm>
            <a:off x="6482945" y="3617414"/>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ACC92049-B6A6-4A1C-BF18-5C8DEABD88D3}"/>
              </a:ext>
            </a:extLst>
          </p:cNvPr>
          <p:cNvSpPr/>
          <p:nvPr userDrawn="1"/>
        </p:nvSpPr>
        <p:spPr>
          <a:xfrm>
            <a:off x="5515594" y="3617414"/>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1CBF77FC-3ADB-4F83-B1A8-FF181604C73A}"/>
              </a:ext>
            </a:extLst>
          </p:cNvPr>
          <p:cNvSpPr/>
          <p:nvPr userDrawn="1"/>
        </p:nvSpPr>
        <p:spPr>
          <a:xfrm>
            <a:off x="6482945" y="4660125"/>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9FDE5098-B865-44C5-A0F5-FA7E32706F50}"/>
              </a:ext>
            </a:extLst>
          </p:cNvPr>
          <p:cNvSpPr/>
          <p:nvPr userDrawn="1"/>
        </p:nvSpPr>
        <p:spPr>
          <a:xfrm>
            <a:off x="5515594" y="4660125"/>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a:extLst>
              <a:ext uri="{FF2B5EF4-FFF2-40B4-BE49-F238E27FC236}">
                <a16:creationId xmlns:a16="http://schemas.microsoft.com/office/drawing/2014/main" xmlns="" id="{4FBB827B-8D9A-4BA3-819F-4A7D08656158}"/>
              </a:ext>
            </a:extLst>
          </p:cNvPr>
          <p:cNvSpPr/>
          <p:nvPr userDrawn="1"/>
        </p:nvSpPr>
        <p:spPr>
          <a:xfrm>
            <a:off x="5536557" y="3450773"/>
            <a:ext cx="1118886" cy="1118886"/>
          </a:xfrm>
          <a:prstGeom prst="arc">
            <a:avLst>
              <a:gd name="adj1" fmla="val 12733727"/>
              <a:gd name="adj2" fmla="val 19756416"/>
            </a:avLst>
          </a:prstGeom>
          <a:ln w="4762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xmlns="" id="{B5B3A23E-83EF-4588-B168-CA5B7F67A63B}"/>
              </a:ext>
            </a:extLst>
          </p:cNvPr>
          <p:cNvSpPr/>
          <p:nvPr userDrawn="1"/>
        </p:nvSpPr>
        <p:spPr>
          <a:xfrm>
            <a:off x="5536557" y="4482487"/>
            <a:ext cx="1118886" cy="1118886"/>
          </a:xfrm>
          <a:prstGeom prst="arc">
            <a:avLst>
              <a:gd name="adj1" fmla="val 12733727"/>
              <a:gd name="adj2" fmla="val 19756416"/>
            </a:avLst>
          </a:prstGeom>
          <a:ln w="4762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a:extLst>
              <a:ext uri="{FF2B5EF4-FFF2-40B4-BE49-F238E27FC236}">
                <a16:creationId xmlns:a16="http://schemas.microsoft.com/office/drawing/2014/main" xmlns="" id="{A883E160-D895-46DE-8EB7-F7D24DB054D4}"/>
              </a:ext>
            </a:extLst>
          </p:cNvPr>
          <p:cNvSpPr/>
          <p:nvPr userDrawn="1"/>
        </p:nvSpPr>
        <p:spPr>
          <a:xfrm>
            <a:off x="5536557" y="2419059"/>
            <a:ext cx="1118886" cy="1118886"/>
          </a:xfrm>
          <a:prstGeom prst="arc">
            <a:avLst>
              <a:gd name="adj1" fmla="val 12733727"/>
              <a:gd name="adj2" fmla="val 19756416"/>
            </a:avLst>
          </a:prstGeom>
          <a:ln w="4762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A61E16A9-EA7F-4605-9408-9998F9213B9F}"/>
              </a:ext>
            </a:extLst>
          </p:cNvPr>
          <p:cNvSpPr>
            <a:spLocks noChangeArrowheads="1"/>
          </p:cNvSpPr>
          <p:nvPr userDrawn="1"/>
        </p:nvSpPr>
        <p:spPr bwMode="auto">
          <a:xfrm>
            <a:off x="10954440" y="3693941"/>
            <a:ext cx="480963" cy="508215"/>
          </a:xfrm>
          <a:custGeom>
            <a:avLst/>
            <a:gdLst>
              <a:gd name="connsiteX0" fmla="*/ 0 w 480963"/>
              <a:gd name="connsiteY0" fmla="*/ 254107 h 508215"/>
              <a:gd name="connsiteX1" fmla="*/ 0 w 480963"/>
              <a:gd name="connsiteY1" fmla="*/ 254108 h 508215"/>
              <a:gd name="connsiteX2" fmla="*/ 0 w 480963"/>
              <a:gd name="connsiteY2" fmla="*/ 254108 h 508215"/>
              <a:gd name="connsiteX3" fmla="*/ 254108 w 480963"/>
              <a:gd name="connsiteY3" fmla="*/ 0 h 508215"/>
              <a:gd name="connsiteX4" fmla="*/ 480963 w 480963"/>
              <a:gd name="connsiteY4" fmla="*/ 0 h 508215"/>
              <a:gd name="connsiteX5" fmla="*/ 480963 w 480963"/>
              <a:gd name="connsiteY5" fmla="*/ 508215 h 508215"/>
              <a:gd name="connsiteX6" fmla="*/ 254108 w 480963"/>
              <a:gd name="connsiteY6" fmla="*/ 508215 h 508215"/>
              <a:gd name="connsiteX7" fmla="*/ 19969 w 480963"/>
              <a:gd name="connsiteY7" fmla="*/ 353017 h 508215"/>
              <a:gd name="connsiteX8" fmla="*/ 0 w 480963"/>
              <a:gd name="connsiteY8" fmla="*/ 254108 h 508215"/>
              <a:gd name="connsiteX9" fmla="*/ 19969 w 480963"/>
              <a:gd name="connsiteY9" fmla="*/ 155198 h 508215"/>
              <a:gd name="connsiteX10" fmla="*/ 254108 w 480963"/>
              <a:gd name="connsiteY10" fmla="*/ 0 h 50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963" h="508215">
                <a:moveTo>
                  <a:pt x="0" y="254107"/>
                </a:moveTo>
                <a:lnTo>
                  <a:pt x="0" y="254108"/>
                </a:lnTo>
                <a:lnTo>
                  <a:pt x="0" y="254108"/>
                </a:lnTo>
                <a:close/>
                <a:moveTo>
                  <a:pt x="254108" y="0"/>
                </a:moveTo>
                <a:lnTo>
                  <a:pt x="480963" y="0"/>
                </a:lnTo>
                <a:lnTo>
                  <a:pt x="480963" y="508215"/>
                </a:lnTo>
                <a:lnTo>
                  <a:pt x="254108" y="508215"/>
                </a:lnTo>
                <a:cubicBezTo>
                  <a:pt x="148853" y="508215"/>
                  <a:pt x="58545" y="444221"/>
                  <a:pt x="19969" y="353017"/>
                </a:cubicBezTo>
                <a:lnTo>
                  <a:pt x="0" y="254108"/>
                </a:lnTo>
                <a:lnTo>
                  <a:pt x="19969" y="155198"/>
                </a:lnTo>
                <a:cubicBezTo>
                  <a:pt x="58545" y="63995"/>
                  <a:pt x="148853" y="0"/>
                  <a:pt x="254108" y="0"/>
                </a:cubicBezTo>
                <a:close/>
              </a:path>
            </a:pathLst>
          </a:custGeom>
          <a:solidFill>
            <a:schemeClr val="accent1"/>
          </a:solidFill>
          <a:ln>
            <a:noFill/>
          </a:ln>
        </p:spPr>
        <p:txBody>
          <a:bodyPr wrap="square" anchor="ctr">
            <a:noAutofit/>
          </a:bodyP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29" name="任意多边形: 形状 28">
            <a:extLst>
              <a:ext uri="{FF2B5EF4-FFF2-40B4-BE49-F238E27FC236}">
                <a16:creationId xmlns:a16="http://schemas.microsoft.com/office/drawing/2014/main" xmlns="" id="{0AA71496-3CCD-4519-A193-B9E2F3B7954B}"/>
              </a:ext>
            </a:extLst>
          </p:cNvPr>
          <p:cNvSpPr>
            <a:spLocks noChangeArrowheads="1"/>
          </p:cNvSpPr>
          <p:nvPr userDrawn="1"/>
        </p:nvSpPr>
        <p:spPr bwMode="auto">
          <a:xfrm flipH="1">
            <a:off x="662038" y="3693941"/>
            <a:ext cx="480963" cy="508215"/>
          </a:xfrm>
          <a:custGeom>
            <a:avLst/>
            <a:gdLst>
              <a:gd name="connsiteX0" fmla="*/ 0 w 480963"/>
              <a:gd name="connsiteY0" fmla="*/ 254107 h 508215"/>
              <a:gd name="connsiteX1" fmla="*/ 0 w 480963"/>
              <a:gd name="connsiteY1" fmla="*/ 254108 h 508215"/>
              <a:gd name="connsiteX2" fmla="*/ 0 w 480963"/>
              <a:gd name="connsiteY2" fmla="*/ 254108 h 508215"/>
              <a:gd name="connsiteX3" fmla="*/ 480963 w 480963"/>
              <a:gd name="connsiteY3" fmla="*/ 0 h 508215"/>
              <a:gd name="connsiteX4" fmla="*/ 254108 w 480963"/>
              <a:gd name="connsiteY4" fmla="*/ 0 h 508215"/>
              <a:gd name="connsiteX5" fmla="*/ 19969 w 480963"/>
              <a:gd name="connsiteY5" fmla="*/ 155198 h 508215"/>
              <a:gd name="connsiteX6" fmla="*/ 0 w 480963"/>
              <a:gd name="connsiteY6" fmla="*/ 254108 h 508215"/>
              <a:gd name="connsiteX7" fmla="*/ 19969 w 480963"/>
              <a:gd name="connsiteY7" fmla="*/ 353017 h 508215"/>
              <a:gd name="connsiteX8" fmla="*/ 254108 w 480963"/>
              <a:gd name="connsiteY8" fmla="*/ 508215 h 508215"/>
              <a:gd name="connsiteX9" fmla="*/ 480963 w 480963"/>
              <a:gd name="connsiteY9" fmla="*/ 508215 h 50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963" h="508215">
                <a:moveTo>
                  <a:pt x="0" y="254107"/>
                </a:moveTo>
                <a:lnTo>
                  <a:pt x="0" y="254108"/>
                </a:lnTo>
                <a:lnTo>
                  <a:pt x="0" y="254108"/>
                </a:lnTo>
                <a:close/>
                <a:moveTo>
                  <a:pt x="480963" y="0"/>
                </a:moveTo>
                <a:lnTo>
                  <a:pt x="254108" y="0"/>
                </a:lnTo>
                <a:cubicBezTo>
                  <a:pt x="148853" y="0"/>
                  <a:pt x="58545" y="63995"/>
                  <a:pt x="19969" y="155198"/>
                </a:cubicBezTo>
                <a:lnTo>
                  <a:pt x="0" y="254108"/>
                </a:lnTo>
                <a:lnTo>
                  <a:pt x="19969" y="353017"/>
                </a:lnTo>
                <a:cubicBezTo>
                  <a:pt x="58545" y="444221"/>
                  <a:pt x="148853" y="508215"/>
                  <a:pt x="254108" y="508215"/>
                </a:cubicBezTo>
                <a:lnTo>
                  <a:pt x="480963" y="508215"/>
                </a:lnTo>
                <a:close/>
              </a:path>
            </a:pathLst>
          </a:custGeom>
          <a:solidFill>
            <a:schemeClr val="accent1"/>
          </a:solidFill>
          <a:ln>
            <a:noFill/>
          </a:ln>
        </p:spPr>
        <p:txBody>
          <a:bodyPr wrap="square" anchor="ctr">
            <a:noAutofit/>
          </a:bodyP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5" name="文本占位符 4">
            <a:extLst>
              <a:ext uri="{FF2B5EF4-FFF2-40B4-BE49-F238E27FC236}">
                <a16:creationId xmlns:a16="http://schemas.microsoft.com/office/drawing/2014/main" xmlns="" id="{058B72C3-A8DA-406A-80F0-8B1684AD6D5C}"/>
              </a:ext>
            </a:extLst>
          </p:cNvPr>
          <p:cNvSpPr>
            <a:spLocks noGrp="1"/>
          </p:cNvSpPr>
          <p:nvPr>
            <p:ph type="body" sz="quarter" idx="31" hasCustomPrompt="1"/>
          </p:nvPr>
        </p:nvSpPr>
        <p:spPr>
          <a:xfrm>
            <a:off x="667792" y="3763382"/>
            <a:ext cx="441146" cy="369332"/>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01</a:t>
            </a:r>
            <a:endParaRPr lang="zh-CN" altLang="en-US"/>
          </a:p>
        </p:txBody>
      </p:sp>
      <p:sp>
        <p:nvSpPr>
          <p:cNvPr id="8" name="文本占位符 7">
            <a:extLst>
              <a:ext uri="{FF2B5EF4-FFF2-40B4-BE49-F238E27FC236}">
                <a16:creationId xmlns:a16="http://schemas.microsoft.com/office/drawing/2014/main" xmlns="" id="{F610162B-91A2-46B9-9EF3-01A3C78EC9F8}"/>
              </a:ext>
            </a:extLst>
          </p:cNvPr>
          <p:cNvSpPr>
            <a:spLocks noGrp="1"/>
          </p:cNvSpPr>
          <p:nvPr>
            <p:ph type="body" sz="quarter" idx="32" hasCustomPrompt="1"/>
          </p:nvPr>
        </p:nvSpPr>
        <p:spPr>
          <a:xfrm>
            <a:off x="11001781" y="3763382"/>
            <a:ext cx="441146"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02</a:t>
            </a:r>
            <a:endParaRPr lang="zh-CN" altLang="en-US"/>
          </a:p>
        </p:txBody>
      </p:sp>
      <p:sp>
        <p:nvSpPr>
          <p:cNvPr id="28" name="文本占位符 1">
            <a:extLst>
              <a:ext uri="{FF2B5EF4-FFF2-40B4-BE49-F238E27FC236}">
                <a16:creationId xmlns:a16="http://schemas.microsoft.com/office/drawing/2014/main" xmlns="" id="{908044E3-7EC1-4713-ABEE-A331DA73C773}"/>
              </a:ext>
            </a:extLst>
          </p:cNvPr>
          <p:cNvSpPr>
            <a:spLocks noGrp="1"/>
          </p:cNvSpPr>
          <p:nvPr>
            <p:ph type="body" sz="quarter" idx="10" hasCustomPrompt="1"/>
          </p:nvPr>
        </p:nvSpPr>
        <p:spPr>
          <a:xfrm>
            <a:off x="1665712" y="3302094"/>
            <a:ext cx="3250984" cy="2234714"/>
          </a:xfrm>
          <a:prstGeom prst="rect">
            <a:avLst/>
          </a:prstGeom>
        </p:spPr>
        <p:txBody>
          <a:bodyPr vert="horz" wrap="square" lIns="91440" tIns="45720" rIns="91440" bIns="45720" anchor="t" anchorCtr="0">
            <a:norm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600" spc="0">
                <a:solidFill>
                  <a:schemeClr val="tx1">
                    <a:lumMod val="75000"/>
                  </a:schemeClr>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r>
              <a:rPr lang="zh-CN" altLang="en-US" dirty="0"/>
              <a:t>在这里输入您的具体内容，尽量分点叙述</a:t>
            </a:r>
            <a:endParaRPr lang="en-US" altLang="zh-CN" dirty="0"/>
          </a:p>
          <a:p>
            <a:r>
              <a:rPr lang="zh-CN" altLang="en-US" dirty="0"/>
              <a:t>在这里输入您的具体内容，尽量分点叙述</a:t>
            </a:r>
            <a:endParaRPr lang="en-US" altLang="zh-CN" dirty="0"/>
          </a:p>
          <a:p>
            <a:r>
              <a:rPr lang="zh-CN" altLang="en-US" dirty="0"/>
              <a:t>在这里输入您的具体内容，尽量分点叙述</a:t>
            </a:r>
          </a:p>
        </p:txBody>
      </p:sp>
      <p:sp>
        <p:nvSpPr>
          <p:cNvPr id="30" name="文本占位符 2">
            <a:extLst>
              <a:ext uri="{FF2B5EF4-FFF2-40B4-BE49-F238E27FC236}">
                <a16:creationId xmlns:a16="http://schemas.microsoft.com/office/drawing/2014/main" xmlns="" id="{8383B009-A014-4D80-8F10-C0249FB6E024}"/>
              </a:ext>
            </a:extLst>
          </p:cNvPr>
          <p:cNvSpPr>
            <a:spLocks noGrp="1"/>
          </p:cNvSpPr>
          <p:nvPr>
            <p:ph type="body" sz="quarter" idx="11" hasCustomPrompt="1"/>
          </p:nvPr>
        </p:nvSpPr>
        <p:spPr>
          <a:xfrm>
            <a:off x="7188977" y="3302094"/>
            <a:ext cx="3250984" cy="2234714"/>
          </a:xfrm>
          <a:prstGeom prst="rect">
            <a:avLst/>
          </a:prstGeom>
        </p:spPr>
        <p:txBody>
          <a:bodyPr vert="horz" wrap="square" lIns="91440" tIns="45720" rIns="91440" bIns="45720" anchor="t" anchorCtr="0">
            <a:norm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600" spc="0">
                <a:solidFill>
                  <a:schemeClr val="tx1">
                    <a:lumMod val="75000"/>
                  </a:schemeClr>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r>
              <a:rPr lang="zh-CN" altLang="en-US" dirty="0"/>
              <a:t>在这里输入您的具体内容，尽量分点叙述</a:t>
            </a:r>
            <a:endParaRPr lang="en-US" altLang="zh-CN" dirty="0"/>
          </a:p>
          <a:p>
            <a:r>
              <a:rPr lang="zh-CN" altLang="en-US" dirty="0"/>
              <a:t>在这里输入您的具体内容，尽量分点叙述</a:t>
            </a:r>
            <a:endParaRPr lang="en-US" altLang="zh-CN" dirty="0"/>
          </a:p>
          <a:p>
            <a:r>
              <a:rPr lang="zh-CN" altLang="en-US" dirty="0"/>
              <a:t>在这里输入您的具体内容，尽量分点叙述</a:t>
            </a:r>
          </a:p>
        </p:txBody>
      </p:sp>
      <p:sp>
        <p:nvSpPr>
          <p:cNvPr id="32" name="文本占位符 6">
            <a:extLst>
              <a:ext uri="{FF2B5EF4-FFF2-40B4-BE49-F238E27FC236}">
                <a16:creationId xmlns:a16="http://schemas.microsoft.com/office/drawing/2014/main" xmlns="" id="{7BBB3200-ECF0-4FE6-AC47-F0412642AE25}"/>
              </a:ext>
            </a:extLst>
          </p:cNvPr>
          <p:cNvSpPr>
            <a:spLocks noGrp="1"/>
          </p:cNvSpPr>
          <p:nvPr>
            <p:ph type="body" sz="quarter" idx="15" hasCustomPrompt="1"/>
          </p:nvPr>
        </p:nvSpPr>
        <p:spPr>
          <a:xfrm>
            <a:off x="7168909" y="1905001"/>
            <a:ext cx="3291120" cy="1085560"/>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b="1" spc="0">
                <a:solidFill>
                  <a:schemeClr val="tx2"/>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在这里输入小标题</a:t>
            </a:r>
          </a:p>
        </p:txBody>
      </p:sp>
      <p:sp>
        <p:nvSpPr>
          <p:cNvPr id="33" name="文本占位符 23">
            <a:extLst>
              <a:ext uri="{FF2B5EF4-FFF2-40B4-BE49-F238E27FC236}">
                <a16:creationId xmlns:a16="http://schemas.microsoft.com/office/drawing/2014/main" xmlns="" id="{CDD6C010-B2AB-41B3-83E3-E4218E7089DD}"/>
              </a:ext>
            </a:extLst>
          </p:cNvPr>
          <p:cNvSpPr>
            <a:spLocks noGrp="1"/>
          </p:cNvSpPr>
          <p:nvPr>
            <p:ph type="body" sz="quarter" idx="20"/>
          </p:nvPr>
        </p:nvSpPr>
        <p:spPr>
          <a:xfrm>
            <a:off x="2267749" y="3128812"/>
            <a:ext cx="2046910" cy="25400"/>
          </a:xfrm>
          <a:custGeom>
            <a:avLst/>
            <a:gdLst>
              <a:gd name="connsiteX0" fmla="*/ 0 w 1835993"/>
              <a:gd name="connsiteY0" fmla="*/ 0 h 25400"/>
              <a:gd name="connsiteX1" fmla="*/ 917996 w 1835993"/>
              <a:gd name="connsiteY1" fmla="*/ 0 h 25400"/>
              <a:gd name="connsiteX2" fmla="*/ 1835993 w 1835993"/>
              <a:gd name="connsiteY2" fmla="*/ 0 h 25400"/>
              <a:gd name="connsiteX3" fmla="*/ 1835993 w 1835993"/>
              <a:gd name="connsiteY3" fmla="*/ 25400 h 25400"/>
              <a:gd name="connsiteX4" fmla="*/ 917996 w 1835993"/>
              <a:gd name="connsiteY4" fmla="*/ 25400 h 25400"/>
              <a:gd name="connsiteX5" fmla="*/ 0 w 1835993"/>
              <a:gd name="connsiteY5"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993" h="25400">
                <a:moveTo>
                  <a:pt x="0" y="0"/>
                </a:moveTo>
                <a:lnTo>
                  <a:pt x="917996" y="0"/>
                </a:lnTo>
                <a:lnTo>
                  <a:pt x="1835993" y="0"/>
                </a:lnTo>
                <a:lnTo>
                  <a:pt x="1835993" y="25400"/>
                </a:lnTo>
                <a:lnTo>
                  <a:pt x="917996" y="25400"/>
                </a:lnTo>
                <a:lnTo>
                  <a:pt x="0" y="25400"/>
                </a:lnTo>
                <a:close/>
              </a:path>
            </a:pathLst>
          </a:custGeom>
          <a:gradFill>
            <a:gsLst>
              <a:gs pos="50000">
                <a:schemeClr val="accent2"/>
              </a:gs>
              <a:gs pos="50000">
                <a:schemeClr val="accent1"/>
              </a:gs>
            </a:gsLst>
            <a:lin ang="0" scaled="1"/>
          </a:gradFill>
        </p:spPr>
        <p:txBody>
          <a:bodyPr wrap="square">
            <a:noAutofit/>
          </a:bodyPr>
          <a:lstStyle>
            <a:lvl1pPr marL="0" indent="0">
              <a:buNone/>
              <a:defRPr sz="100">
                <a:noFill/>
              </a:defRPr>
            </a:lvl1pPr>
          </a:lstStyle>
          <a:p>
            <a:pPr lvl="0"/>
            <a:endParaRPr lang="zh-CN" altLang="en-US" dirty="0"/>
          </a:p>
        </p:txBody>
      </p:sp>
      <p:sp>
        <p:nvSpPr>
          <p:cNvPr id="34" name="文本占位符 27">
            <a:extLst>
              <a:ext uri="{FF2B5EF4-FFF2-40B4-BE49-F238E27FC236}">
                <a16:creationId xmlns:a16="http://schemas.microsoft.com/office/drawing/2014/main" xmlns="" id="{0B2C21B1-9B29-41DA-82C2-81AD70E0633B}"/>
              </a:ext>
            </a:extLst>
          </p:cNvPr>
          <p:cNvSpPr>
            <a:spLocks noGrp="1"/>
          </p:cNvSpPr>
          <p:nvPr>
            <p:ph type="body" sz="quarter" idx="21"/>
          </p:nvPr>
        </p:nvSpPr>
        <p:spPr>
          <a:xfrm>
            <a:off x="7791011" y="3128812"/>
            <a:ext cx="2046916" cy="25400"/>
          </a:xfrm>
          <a:custGeom>
            <a:avLst/>
            <a:gdLst>
              <a:gd name="connsiteX0" fmla="*/ 0 w 1835999"/>
              <a:gd name="connsiteY0" fmla="*/ 0 h 25400"/>
              <a:gd name="connsiteX1" fmla="*/ 917999 w 1835999"/>
              <a:gd name="connsiteY1" fmla="*/ 0 h 25400"/>
              <a:gd name="connsiteX2" fmla="*/ 1835999 w 1835999"/>
              <a:gd name="connsiteY2" fmla="*/ 0 h 25400"/>
              <a:gd name="connsiteX3" fmla="*/ 1835999 w 1835999"/>
              <a:gd name="connsiteY3" fmla="*/ 25400 h 25400"/>
              <a:gd name="connsiteX4" fmla="*/ 917999 w 1835999"/>
              <a:gd name="connsiteY4" fmla="*/ 25400 h 25400"/>
              <a:gd name="connsiteX5" fmla="*/ 0 w 1835999"/>
              <a:gd name="connsiteY5"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999" h="25400">
                <a:moveTo>
                  <a:pt x="0" y="0"/>
                </a:moveTo>
                <a:lnTo>
                  <a:pt x="917999" y="0"/>
                </a:lnTo>
                <a:lnTo>
                  <a:pt x="1835999" y="0"/>
                </a:lnTo>
                <a:lnTo>
                  <a:pt x="1835999" y="25400"/>
                </a:lnTo>
                <a:lnTo>
                  <a:pt x="917999" y="25400"/>
                </a:lnTo>
                <a:lnTo>
                  <a:pt x="0" y="25400"/>
                </a:lnTo>
                <a:close/>
              </a:path>
            </a:pathLst>
          </a:custGeom>
          <a:gradFill>
            <a:gsLst>
              <a:gs pos="50000">
                <a:schemeClr val="accent2"/>
              </a:gs>
              <a:gs pos="50000">
                <a:schemeClr val="accent1"/>
              </a:gs>
            </a:gsLst>
            <a:lin ang="0" scaled="1"/>
          </a:gradFill>
        </p:spPr>
        <p:txBody>
          <a:bodyPr wrap="square">
            <a:noAutofit/>
          </a:bodyPr>
          <a:lstStyle>
            <a:lvl1pPr marL="0" indent="0">
              <a:buNone/>
              <a:defRPr sz="100">
                <a:noFill/>
              </a:defRPr>
            </a:lvl1pPr>
          </a:lstStyle>
          <a:p>
            <a:pPr lvl="0"/>
            <a:endParaRPr lang="zh-CN" altLang="en-US" dirty="0"/>
          </a:p>
        </p:txBody>
      </p:sp>
      <p:sp>
        <p:nvSpPr>
          <p:cNvPr id="82" name="文本占位符 6">
            <a:extLst>
              <a:ext uri="{FF2B5EF4-FFF2-40B4-BE49-F238E27FC236}">
                <a16:creationId xmlns:a16="http://schemas.microsoft.com/office/drawing/2014/main" xmlns="" id="{42080783-1583-4B0D-B544-9385D5896319}"/>
              </a:ext>
            </a:extLst>
          </p:cNvPr>
          <p:cNvSpPr>
            <a:spLocks noGrp="1"/>
          </p:cNvSpPr>
          <p:nvPr>
            <p:ph type="body" sz="quarter" idx="33" hasCustomPrompt="1"/>
          </p:nvPr>
        </p:nvSpPr>
        <p:spPr>
          <a:xfrm>
            <a:off x="1665712" y="1905001"/>
            <a:ext cx="3291120" cy="1085560"/>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b="1" spc="0">
                <a:solidFill>
                  <a:schemeClr val="tx2"/>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在这里输入小标题</a:t>
            </a:r>
          </a:p>
        </p:txBody>
      </p:sp>
      <p:sp>
        <p:nvSpPr>
          <p:cNvPr id="83" name="标题 1">
            <a:extLst>
              <a:ext uri="{FF2B5EF4-FFF2-40B4-BE49-F238E27FC236}">
                <a16:creationId xmlns:a16="http://schemas.microsoft.com/office/drawing/2014/main" xmlns="" id="{16EDB388-5633-4B25-B5C4-CDEFE2F80509}"/>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2096687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封面封底">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69B1BF4-6B3B-4ED4-A961-553EB1D6A23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pic>
        <p:nvPicPr>
          <p:cNvPr id="56" name="图片 55" descr="街道边的建筑和树&#10;&#10;描述已自动生成">
            <a:extLst>
              <a:ext uri="{FF2B5EF4-FFF2-40B4-BE49-F238E27FC236}">
                <a16:creationId xmlns:a16="http://schemas.microsoft.com/office/drawing/2014/main" xmlns="" id="{D0DC43BF-7629-4C15-90DB-A5F696CB3AC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0096" cy="3820891"/>
          </a:xfrm>
          <a:custGeom>
            <a:avLst/>
            <a:gdLst>
              <a:gd name="connsiteX0" fmla="*/ 0 w 12190096"/>
              <a:gd name="connsiteY0" fmla="*/ 0 h 3820891"/>
              <a:gd name="connsiteX1" fmla="*/ 12190096 w 12190096"/>
              <a:gd name="connsiteY1" fmla="*/ 0 h 3820891"/>
              <a:gd name="connsiteX2" fmla="*/ 12190096 w 12190096"/>
              <a:gd name="connsiteY2" fmla="*/ 2822842 h 3820891"/>
              <a:gd name="connsiteX3" fmla="*/ 11918436 w 12190096"/>
              <a:gd name="connsiteY3" fmla="*/ 2925857 h 3820891"/>
              <a:gd name="connsiteX4" fmla="*/ 6094096 w 12190096"/>
              <a:gd name="connsiteY4" fmla="*/ 3820891 h 3820891"/>
              <a:gd name="connsiteX5" fmla="*/ 269756 w 12190096"/>
              <a:gd name="connsiteY5" fmla="*/ 2925857 h 3820891"/>
              <a:gd name="connsiteX6" fmla="*/ 0 w 12190096"/>
              <a:gd name="connsiteY6" fmla="*/ 2823564 h 382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0096" h="3820891">
                <a:moveTo>
                  <a:pt x="0" y="0"/>
                </a:moveTo>
                <a:lnTo>
                  <a:pt x="12190096" y="0"/>
                </a:lnTo>
                <a:lnTo>
                  <a:pt x="12190096" y="2822842"/>
                </a:lnTo>
                <a:lnTo>
                  <a:pt x="11918436" y="2925857"/>
                </a:lnTo>
                <a:cubicBezTo>
                  <a:pt x="10380122" y="3481957"/>
                  <a:pt x="8336625" y="3820891"/>
                  <a:pt x="6094096" y="3820891"/>
                </a:cubicBezTo>
                <a:cubicBezTo>
                  <a:pt x="3851568" y="3820891"/>
                  <a:pt x="1808070" y="3481957"/>
                  <a:pt x="269756" y="2925857"/>
                </a:cubicBezTo>
                <a:lnTo>
                  <a:pt x="0" y="2823564"/>
                </a:lnTo>
                <a:close/>
              </a:path>
            </a:pathLst>
          </a:custGeom>
        </p:spPr>
      </p:pic>
      <p:sp>
        <p:nvSpPr>
          <p:cNvPr id="54" name="任意多边形: 形状 53">
            <a:extLst>
              <a:ext uri="{FF2B5EF4-FFF2-40B4-BE49-F238E27FC236}">
                <a16:creationId xmlns:a16="http://schemas.microsoft.com/office/drawing/2014/main" xmlns="" id="{26904C37-7AB2-4E19-B038-BCDD64DD2845}"/>
              </a:ext>
            </a:extLst>
          </p:cNvPr>
          <p:cNvSpPr/>
          <p:nvPr userDrawn="1"/>
        </p:nvSpPr>
        <p:spPr>
          <a:xfrm>
            <a:off x="0" y="0"/>
            <a:ext cx="12192000" cy="3820891"/>
          </a:xfrm>
          <a:custGeom>
            <a:avLst/>
            <a:gdLst>
              <a:gd name="connsiteX0" fmla="*/ 0 w 12192000"/>
              <a:gd name="connsiteY0" fmla="*/ 0 h 3820891"/>
              <a:gd name="connsiteX1" fmla="*/ 12192000 w 12192000"/>
              <a:gd name="connsiteY1" fmla="*/ 0 h 3820891"/>
              <a:gd name="connsiteX2" fmla="*/ 12192000 w 12192000"/>
              <a:gd name="connsiteY2" fmla="*/ 2822842 h 3820891"/>
              <a:gd name="connsiteX3" fmla="*/ 11920340 w 12192000"/>
              <a:gd name="connsiteY3" fmla="*/ 2925857 h 3820891"/>
              <a:gd name="connsiteX4" fmla="*/ 6096000 w 12192000"/>
              <a:gd name="connsiteY4" fmla="*/ 3820891 h 3820891"/>
              <a:gd name="connsiteX5" fmla="*/ 271660 w 12192000"/>
              <a:gd name="connsiteY5" fmla="*/ 2925857 h 3820891"/>
              <a:gd name="connsiteX6" fmla="*/ 0 w 12192000"/>
              <a:gd name="connsiteY6" fmla="*/ 2822842 h 382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820891">
                <a:moveTo>
                  <a:pt x="0" y="0"/>
                </a:moveTo>
                <a:lnTo>
                  <a:pt x="12192000" y="0"/>
                </a:lnTo>
                <a:lnTo>
                  <a:pt x="12192000" y="2822842"/>
                </a:lnTo>
                <a:lnTo>
                  <a:pt x="11920340" y="2925857"/>
                </a:lnTo>
                <a:cubicBezTo>
                  <a:pt x="10382026" y="3481957"/>
                  <a:pt x="8338529" y="3820891"/>
                  <a:pt x="6096000" y="3820891"/>
                </a:cubicBezTo>
                <a:cubicBezTo>
                  <a:pt x="3853472" y="3820891"/>
                  <a:pt x="1809974" y="3481957"/>
                  <a:pt x="271660" y="2925857"/>
                </a:cubicBezTo>
                <a:lnTo>
                  <a:pt x="0" y="2822842"/>
                </a:lnTo>
                <a:close/>
              </a:path>
            </a:pathLst>
          </a:custGeom>
          <a:gradFill flip="none" rotWithShape="1">
            <a:gsLst>
              <a:gs pos="0">
                <a:schemeClr val="accent1">
                  <a:alpha val="80000"/>
                </a:schemeClr>
              </a:gs>
              <a:gs pos="100000">
                <a:schemeClr val="accent1">
                  <a:lumMod val="75000"/>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57" name="图形 3">
            <a:extLst>
              <a:ext uri="{FF2B5EF4-FFF2-40B4-BE49-F238E27FC236}">
                <a16:creationId xmlns:a16="http://schemas.microsoft.com/office/drawing/2014/main" xmlns="" id="{A4C37697-21FB-40A6-A6D7-9EA20DF5EDEE}"/>
              </a:ext>
            </a:extLst>
          </p:cNvPr>
          <p:cNvGrpSpPr/>
          <p:nvPr userDrawn="1"/>
        </p:nvGrpSpPr>
        <p:grpSpPr>
          <a:xfrm>
            <a:off x="5611409" y="778494"/>
            <a:ext cx="969182" cy="1036777"/>
            <a:chOff x="3342957" y="689084"/>
            <a:chExt cx="5379904" cy="5755119"/>
          </a:xfrm>
          <a:solidFill>
            <a:schemeClr val="bg1"/>
          </a:solidFill>
        </p:grpSpPr>
        <p:sp>
          <p:nvSpPr>
            <p:cNvPr id="58" name="任意多边形: 形状 57">
              <a:extLst>
                <a:ext uri="{FF2B5EF4-FFF2-40B4-BE49-F238E27FC236}">
                  <a16:creationId xmlns:a16="http://schemas.microsoft.com/office/drawing/2014/main" xmlns="" id="{89D7A265-8A49-4A39-9FFD-83CF95E2E4AD}"/>
                </a:ext>
              </a:extLst>
            </p:cNvPr>
            <p:cNvSpPr/>
            <p:nvPr/>
          </p:nvSpPr>
          <p:spPr>
            <a:xfrm>
              <a:off x="3342957" y="689084"/>
              <a:ext cx="5379904" cy="5755119"/>
            </a:xfrm>
            <a:custGeom>
              <a:avLst/>
              <a:gdLst>
                <a:gd name="connsiteX0" fmla="*/ 3408210 w 5379904"/>
                <a:gd name="connsiteY0" fmla="*/ 14089 h 5755119"/>
                <a:gd name="connsiteX1" fmla="*/ 3608998 w 5379904"/>
                <a:gd name="connsiteY1" fmla="*/ 9669 h 5755119"/>
                <a:gd name="connsiteX2" fmla="*/ 3661271 w 5379904"/>
                <a:gd name="connsiteY2" fmla="*/ 17061 h 5755119"/>
                <a:gd name="connsiteX3" fmla="*/ 3690760 w 5379904"/>
                <a:gd name="connsiteY3" fmla="*/ 25214 h 5755119"/>
                <a:gd name="connsiteX4" fmla="*/ 3721850 w 5379904"/>
                <a:gd name="connsiteY4" fmla="*/ 33139 h 5755119"/>
                <a:gd name="connsiteX5" fmla="*/ 3750425 w 5379904"/>
                <a:gd name="connsiteY5" fmla="*/ 45179 h 5755119"/>
                <a:gd name="connsiteX6" fmla="*/ 3766884 w 5379904"/>
                <a:gd name="connsiteY6" fmla="*/ 47541 h 5755119"/>
                <a:gd name="connsiteX7" fmla="*/ 3781819 w 5379904"/>
                <a:gd name="connsiteY7" fmla="*/ 56609 h 5755119"/>
                <a:gd name="connsiteX8" fmla="*/ 3812680 w 5379904"/>
                <a:gd name="connsiteY8" fmla="*/ 71620 h 5755119"/>
                <a:gd name="connsiteX9" fmla="*/ 4158476 w 5379904"/>
                <a:gd name="connsiteY9" fmla="*/ 452773 h 5755119"/>
                <a:gd name="connsiteX10" fmla="*/ 4359491 w 5379904"/>
                <a:gd name="connsiteY10" fmla="*/ 800930 h 5755119"/>
                <a:gd name="connsiteX11" fmla="*/ 4706963 w 5379904"/>
                <a:gd name="connsiteY11" fmla="*/ 1155946 h 5755119"/>
                <a:gd name="connsiteX12" fmla="*/ 4744835 w 5379904"/>
                <a:gd name="connsiteY12" fmla="*/ 1183759 h 5755119"/>
                <a:gd name="connsiteX13" fmla="*/ 4886490 w 5379904"/>
                <a:gd name="connsiteY13" fmla="*/ 1275656 h 5755119"/>
                <a:gd name="connsiteX14" fmla="*/ 4937316 w 5379904"/>
                <a:gd name="connsiteY14" fmla="*/ 1302707 h 5755119"/>
                <a:gd name="connsiteX15" fmla="*/ 4963910 w 5379904"/>
                <a:gd name="connsiteY15" fmla="*/ 1313451 h 5755119"/>
                <a:gd name="connsiteX16" fmla="*/ 4984103 w 5379904"/>
                <a:gd name="connsiteY16" fmla="*/ 1324501 h 5755119"/>
                <a:gd name="connsiteX17" fmla="*/ 5008868 w 5379904"/>
                <a:gd name="connsiteY17" fmla="*/ 1335397 h 5755119"/>
                <a:gd name="connsiteX18" fmla="*/ 5103889 w 5379904"/>
                <a:gd name="connsiteY18" fmla="*/ 1400091 h 5755119"/>
                <a:gd name="connsiteX19" fmla="*/ 5308258 w 5379904"/>
                <a:gd name="connsiteY19" fmla="*/ 1656809 h 5755119"/>
                <a:gd name="connsiteX20" fmla="*/ 5329136 w 5379904"/>
                <a:gd name="connsiteY20" fmla="*/ 1703976 h 5755119"/>
                <a:gd name="connsiteX21" fmla="*/ 5341709 w 5379904"/>
                <a:gd name="connsiteY21" fmla="*/ 1742458 h 5755119"/>
                <a:gd name="connsiteX22" fmla="*/ 5353139 w 5379904"/>
                <a:gd name="connsiteY22" fmla="*/ 1785739 h 5755119"/>
                <a:gd name="connsiteX23" fmla="*/ 5361064 w 5379904"/>
                <a:gd name="connsiteY23" fmla="*/ 1801817 h 5755119"/>
                <a:gd name="connsiteX24" fmla="*/ 5368837 w 5379904"/>
                <a:gd name="connsiteY24" fmla="*/ 1841060 h 5755119"/>
                <a:gd name="connsiteX25" fmla="*/ 5377371 w 5379904"/>
                <a:gd name="connsiteY25" fmla="*/ 1885104 h 5755119"/>
                <a:gd name="connsiteX26" fmla="*/ 5379124 w 5379904"/>
                <a:gd name="connsiteY26" fmla="*/ 2077433 h 5755119"/>
                <a:gd name="connsiteX27" fmla="*/ 5366169 w 5379904"/>
                <a:gd name="connsiteY27" fmla="*/ 2154547 h 5755119"/>
                <a:gd name="connsiteX28" fmla="*/ 5330203 w 5379904"/>
                <a:gd name="connsiteY28" fmla="*/ 2283401 h 5755119"/>
                <a:gd name="connsiteX29" fmla="*/ 5289208 w 5379904"/>
                <a:gd name="connsiteY29" fmla="*/ 2406083 h 5755119"/>
                <a:gd name="connsiteX30" fmla="*/ 5285245 w 5379904"/>
                <a:gd name="connsiteY30" fmla="*/ 2435344 h 5755119"/>
                <a:gd name="connsiteX31" fmla="*/ 5277092 w 5379904"/>
                <a:gd name="connsiteY31" fmla="*/ 2459500 h 5755119"/>
                <a:gd name="connsiteX32" fmla="*/ 5269548 w 5379904"/>
                <a:gd name="connsiteY32" fmla="*/ 2505067 h 5755119"/>
                <a:gd name="connsiteX33" fmla="*/ 5253622 w 5379904"/>
                <a:gd name="connsiteY33" fmla="*/ 2603060 h 5755119"/>
                <a:gd name="connsiteX34" fmla="*/ 5244478 w 5379904"/>
                <a:gd name="connsiteY34" fmla="*/ 2665316 h 5755119"/>
                <a:gd name="connsiteX35" fmla="*/ 5239144 w 5379904"/>
                <a:gd name="connsiteY35" fmla="*/ 2801257 h 5755119"/>
                <a:gd name="connsiteX36" fmla="*/ 5238611 w 5379904"/>
                <a:gd name="connsiteY36" fmla="*/ 2915023 h 5755119"/>
                <a:gd name="connsiteX37" fmla="*/ 5239830 w 5379904"/>
                <a:gd name="connsiteY37" fmla="*/ 2964172 h 5755119"/>
                <a:gd name="connsiteX38" fmla="*/ 5244935 w 5379904"/>
                <a:gd name="connsiteY38" fmla="*/ 3082663 h 5755119"/>
                <a:gd name="connsiteX39" fmla="*/ 5250803 w 5379904"/>
                <a:gd name="connsiteY39" fmla="*/ 3144080 h 5755119"/>
                <a:gd name="connsiteX40" fmla="*/ 5269395 w 5379904"/>
                <a:gd name="connsiteY40" fmla="*/ 3250227 h 5755119"/>
                <a:gd name="connsiteX41" fmla="*/ 5273129 w 5379904"/>
                <a:gd name="connsiteY41" fmla="*/ 3289013 h 5755119"/>
                <a:gd name="connsiteX42" fmla="*/ 5293018 w 5379904"/>
                <a:gd name="connsiteY42" fmla="*/ 3364146 h 5755119"/>
                <a:gd name="connsiteX43" fmla="*/ 5326164 w 5379904"/>
                <a:gd name="connsiteY43" fmla="*/ 3474560 h 5755119"/>
                <a:gd name="connsiteX44" fmla="*/ 5330737 w 5379904"/>
                <a:gd name="connsiteY44" fmla="*/ 3475627 h 5755119"/>
                <a:gd name="connsiteX45" fmla="*/ 5345977 w 5379904"/>
                <a:gd name="connsiteY45" fmla="*/ 3523175 h 5755119"/>
                <a:gd name="connsiteX46" fmla="*/ 5352149 w 5379904"/>
                <a:gd name="connsiteY46" fmla="*/ 3547102 h 5755119"/>
                <a:gd name="connsiteX47" fmla="*/ 5361521 w 5379904"/>
                <a:gd name="connsiteY47" fmla="*/ 3569429 h 5755119"/>
                <a:gd name="connsiteX48" fmla="*/ 5367541 w 5379904"/>
                <a:gd name="connsiteY48" fmla="*/ 3615758 h 5755119"/>
                <a:gd name="connsiteX49" fmla="*/ 5379124 w 5379904"/>
                <a:gd name="connsiteY49" fmla="*/ 3684872 h 5755119"/>
                <a:gd name="connsiteX50" fmla="*/ 5376533 w 5379904"/>
                <a:gd name="connsiteY50" fmla="*/ 3883297 h 5755119"/>
                <a:gd name="connsiteX51" fmla="*/ 5367694 w 5379904"/>
                <a:gd name="connsiteY51" fmla="*/ 3927874 h 5755119"/>
                <a:gd name="connsiteX52" fmla="*/ 5360912 w 5379904"/>
                <a:gd name="connsiteY52" fmla="*/ 3960183 h 5755119"/>
                <a:gd name="connsiteX53" fmla="*/ 5350396 w 5379904"/>
                <a:gd name="connsiteY53" fmla="*/ 3988986 h 5755119"/>
                <a:gd name="connsiteX54" fmla="*/ 5330660 w 5379904"/>
                <a:gd name="connsiteY54" fmla="*/ 4051623 h 5755119"/>
                <a:gd name="connsiteX55" fmla="*/ 5311382 w 5379904"/>
                <a:gd name="connsiteY55" fmla="*/ 4095361 h 5755119"/>
                <a:gd name="connsiteX56" fmla="*/ 5254079 w 5379904"/>
                <a:gd name="connsiteY56" fmla="*/ 4198841 h 5755119"/>
                <a:gd name="connsiteX57" fmla="*/ 5062665 w 5379904"/>
                <a:gd name="connsiteY57" fmla="*/ 4392160 h 5755119"/>
                <a:gd name="connsiteX58" fmla="*/ 4915980 w 5379904"/>
                <a:gd name="connsiteY58" fmla="*/ 4470189 h 5755119"/>
                <a:gd name="connsiteX59" fmla="*/ 4670387 w 5379904"/>
                <a:gd name="connsiteY59" fmla="*/ 4637372 h 5755119"/>
                <a:gd name="connsiteX60" fmla="*/ 4658653 w 5379904"/>
                <a:gd name="connsiteY60" fmla="*/ 4644459 h 5755119"/>
                <a:gd name="connsiteX61" fmla="*/ 4350728 w 5379904"/>
                <a:gd name="connsiteY61" fmla="*/ 4969070 h 5755119"/>
                <a:gd name="connsiteX62" fmla="*/ 4349052 w 5379904"/>
                <a:gd name="connsiteY62" fmla="*/ 4975929 h 5755119"/>
                <a:gd name="connsiteX63" fmla="*/ 4214178 w 5379904"/>
                <a:gd name="connsiteY63" fmla="*/ 5184488 h 5755119"/>
                <a:gd name="connsiteX64" fmla="*/ 4156952 w 5379904"/>
                <a:gd name="connsiteY64" fmla="*/ 5308085 h 5755119"/>
                <a:gd name="connsiteX65" fmla="*/ 4148570 w 5379904"/>
                <a:gd name="connsiteY65" fmla="*/ 5330563 h 5755119"/>
                <a:gd name="connsiteX66" fmla="*/ 4087153 w 5379904"/>
                <a:gd name="connsiteY66" fmla="*/ 5443720 h 5755119"/>
                <a:gd name="connsiteX67" fmla="*/ 3765588 w 5379904"/>
                <a:gd name="connsiteY67" fmla="*/ 5710268 h 5755119"/>
                <a:gd name="connsiteX68" fmla="*/ 3720554 w 5379904"/>
                <a:gd name="connsiteY68" fmla="*/ 5726041 h 5755119"/>
                <a:gd name="connsiteX69" fmla="*/ 3622180 w 5379904"/>
                <a:gd name="connsiteY69" fmla="*/ 5751873 h 5755119"/>
                <a:gd name="connsiteX70" fmla="*/ 3373997 w 5379904"/>
                <a:gd name="connsiteY70" fmla="*/ 5745168 h 5755119"/>
                <a:gd name="connsiteX71" fmla="*/ 3373844 w 5379904"/>
                <a:gd name="connsiteY71" fmla="*/ 5738462 h 5755119"/>
                <a:gd name="connsiteX72" fmla="*/ 3355023 w 5379904"/>
                <a:gd name="connsiteY72" fmla="*/ 5737090 h 5755119"/>
                <a:gd name="connsiteX73" fmla="*/ 3292615 w 5379904"/>
                <a:gd name="connsiteY73" fmla="*/ 5718498 h 5755119"/>
                <a:gd name="connsiteX74" fmla="*/ 3183725 w 5379904"/>
                <a:gd name="connsiteY74" fmla="*/ 5676054 h 5755119"/>
                <a:gd name="connsiteX75" fmla="*/ 3183116 w 5379904"/>
                <a:gd name="connsiteY75" fmla="*/ 5671482 h 5755119"/>
                <a:gd name="connsiteX76" fmla="*/ 3157131 w 5379904"/>
                <a:gd name="connsiteY76" fmla="*/ 5665919 h 5755119"/>
                <a:gd name="connsiteX77" fmla="*/ 3103944 w 5379904"/>
                <a:gd name="connsiteY77" fmla="*/ 5649232 h 5755119"/>
                <a:gd name="connsiteX78" fmla="*/ 2997111 w 5379904"/>
                <a:gd name="connsiteY78" fmla="*/ 5626524 h 5755119"/>
                <a:gd name="connsiteX79" fmla="*/ 2959011 w 5379904"/>
                <a:gd name="connsiteY79" fmla="*/ 5618447 h 5755119"/>
                <a:gd name="connsiteX80" fmla="*/ 2905138 w 5379904"/>
                <a:gd name="connsiteY80" fmla="*/ 5614408 h 5755119"/>
                <a:gd name="connsiteX81" fmla="*/ 2833434 w 5379904"/>
                <a:gd name="connsiteY81" fmla="*/ 5608541 h 5755119"/>
                <a:gd name="connsiteX82" fmla="*/ 2832443 w 5379904"/>
                <a:gd name="connsiteY82" fmla="*/ 5601530 h 5755119"/>
                <a:gd name="connsiteX83" fmla="*/ 2585784 w 5379904"/>
                <a:gd name="connsiteY83" fmla="*/ 5601607 h 5755119"/>
                <a:gd name="connsiteX84" fmla="*/ 2341029 w 5379904"/>
                <a:gd name="connsiteY84" fmla="*/ 5634144 h 5755119"/>
                <a:gd name="connsiteX85" fmla="*/ 2311235 w 5379904"/>
                <a:gd name="connsiteY85" fmla="*/ 5642298 h 5755119"/>
                <a:gd name="connsiteX86" fmla="*/ 2280146 w 5379904"/>
                <a:gd name="connsiteY86" fmla="*/ 5649689 h 5755119"/>
                <a:gd name="connsiteX87" fmla="*/ 2255762 w 5379904"/>
                <a:gd name="connsiteY87" fmla="*/ 5656318 h 5755119"/>
                <a:gd name="connsiteX88" fmla="*/ 2127365 w 5379904"/>
                <a:gd name="connsiteY88" fmla="*/ 5702343 h 5755119"/>
                <a:gd name="connsiteX89" fmla="*/ 2067090 w 5379904"/>
                <a:gd name="connsiteY89" fmla="*/ 5724670 h 5755119"/>
                <a:gd name="connsiteX90" fmla="*/ 2024037 w 5379904"/>
                <a:gd name="connsiteY90" fmla="*/ 5737319 h 5755119"/>
                <a:gd name="connsiteX91" fmla="*/ 1953476 w 5379904"/>
                <a:gd name="connsiteY91" fmla="*/ 5751568 h 5755119"/>
                <a:gd name="connsiteX92" fmla="*/ 1777302 w 5379904"/>
                <a:gd name="connsiteY92" fmla="*/ 5751721 h 5755119"/>
                <a:gd name="connsiteX93" fmla="*/ 1717713 w 5379904"/>
                <a:gd name="connsiteY93" fmla="*/ 5740520 h 5755119"/>
                <a:gd name="connsiteX94" fmla="*/ 1707274 w 5379904"/>
                <a:gd name="connsiteY94" fmla="*/ 5737319 h 5755119"/>
                <a:gd name="connsiteX95" fmla="*/ 1605471 w 5379904"/>
                <a:gd name="connsiteY95" fmla="*/ 5702191 h 5755119"/>
                <a:gd name="connsiteX96" fmla="*/ 1586878 w 5379904"/>
                <a:gd name="connsiteY96" fmla="*/ 5698457 h 5755119"/>
                <a:gd name="connsiteX97" fmla="*/ 1541996 w 5379904"/>
                <a:gd name="connsiteY97" fmla="*/ 5672015 h 5755119"/>
                <a:gd name="connsiteX98" fmla="*/ 1512354 w 5379904"/>
                <a:gd name="connsiteY98" fmla="*/ 5659519 h 5755119"/>
                <a:gd name="connsiteX99" fmla="*/ 1523708 w 5379904"/>
                <a:gd name="connsiteY99" fmla="*/ 5656547 h 5755119"/>
                <a:gd name="connsiteX100" fmla="*/ 1404836 w 5379904"/>
                <a:gd name="connsiteY100" fmla="*/ 5573718 h 5755119"/>
                <a:gd name="connsiteX101" fmla="*/ 1249845 w 5379904"/>
                <a:gd name="connsiteY101" fmla="*/ 5362339 h 5755119"/>
                <a:gd name="connsiteX102" fmla="*/ 1238492 w 5379904"/>
                <a:gd name="connsiteY102" fmla="*/ 5337345 h 5755119"/>
                <a:gd name="connsiteX103" fmla="*/ 1223252 w 5379904"/>
                <a:gd name="connsiteY103" fmla="*/ 5299474 h 5755119"/>
                <a:gd name="connsiteX104" fmla="*/ 1204354 w 5379904"/>
                <a:gd name="connsiteY104" fmla="*/ 5254439 h 5755119"/>
                <a:gd name="connsiteX105" fmla="*/ 1031075 w 5379904"/>
                <a:gd name="connsiteY105" fmla="*/ 4965718 h 5755119"/>
                <a:gd name="connsiteX106" fmla="*/ 459194 w 5379904"/>
                <a:gd name="connsiteY106" fmla="*/ 4463484 h 5755119"/>
                <a:gd name="connsiteX107" fmla="*/ 349314 w 5379904"/>
                <a:gd name="connsiteY107" fmla="*/ 4407705 h 5755119"/>
                <a:gd name="connsiteX108" fmla="*/ 170472 w 5379904"/>
                <a:gd name="connsiteY108" fmla="*/ 4252105 h 5755119"/>
                <a:gd name="connsiteX109" fmla="*/ 54115 w 5379904"/>
                <a:gd name="connsiteY109" fmla="*/ 4053070 h 5755119"/>
                <a:gd name="connsiteX110" fmla="*/ 34227 w 5379904"/>
                <a:gd name="connsiteY110" fmla="*/ 3995539 h 5755119"/>
                <a:gd name="connsiteX111" fmla="*/ 12357 w 5379904"/>
                <a:gd name="connsiteY111" fmla="*/ 3896860 h 5755119"/>
                <a:gd name="connsiteX112" fmla="*/ 394 w 5379904"/>
                <a:gd name="connsiteY112" fmla="*/ 3708037 h 5755119"/>
                <a:gd name="connsiteX113" fmla="*/ 19444 w 5379904"/>
                <a:gd name="connsiteY113" fmla="*/ 3587641 h 5755119"/>
                <a:gd name="connsiteX114" fmla="*/ 53734 w 5379904"/>
                <a:gd name="connsiteY114" fmla="*/ 3478065 h 5755119"/>
                <a:gd name="connsiteX115" fmla="*/ 65316 w 5379904"/>
                <a:gd name="connsiteY115" fmla="*/ 3450252 h 5755119"/>
                <a:gd name="connsiteX116" fmla="*/ 85433 w 5379904"/>
                <a:gd name="connsiteY116" fmla="*/ 3380605 h 5755119"/>
                <a:gd name="connsiteX117" fmla="*/ 123838 w 5379904"/>
                <a:gd name="connsiteY117" fmla="*/ 3212356 h 5755119"/>
                <a:gd name="connsiteX118" fmla="*/ 134049 w 5379904"/>
                <a:gd name="connsiteY118" fmla="*/ 3123049 h 5755119"/>
                <a:gd name="connsiteX119" fmla="*/ 143040 w 5379904"/>
                <a:gd name="connsiteY119" fmla="*/ 3044944 h 5755119"/>
                <a:gd name="connsiteX120" fmla="*/ 141135 w 5379904"/>
                <a:gd name="connsiteY120" fmla="*/ 2679565 h 5755119"/>
                <a:gd name="connsiteX121" fmla="*/ 126581 w 5379904"/>
                <a:gd name="connsiteY121" fmla="*/ 2563132 h 5755119"/>
                <a:gd name="connsiteX122" fmla="*/ 116066 w 5379904"/>
                <a:gd name="connsiteY122" fmla="*/ 2510478 h 5755119"/>
                <a:gd name="connsiteX123" fmla="*/ 95263 w 5379904"/>
                <a:gd name="connsiteY123" fmla="*/ 2404255 h 5755119"/>
                <a:gd name="connsiteX124" fmla="*/ 84747 w 5379904"/>
                <a:gd name="connsiteY124" fmla="*/ 2367679 h 5755119"/>
                <a:gd name="connsiteX125" fmla="*/ 68517 w 5379904"/>
                <a:gd name="connsiteY125" fmla="*/ 2322263 h 5755119"/>
                <a:gd name="connsiteX126" fmla="*/ 66002 w 5379904"/>
                <a:gd name="connsiteY126" fmla="*/ 2311291 h 5755119"/>
                <a:gd name="connsiteX127" fmla="*/ 34531 w 5379904"/>
                <a:gd name="connsiteY127" fmla="*/ 2220308 h 5755119"/>
                <a:gd name="connsiteX128" fmla="*/ 19215 w 5379904"/>
                <a:gd name="connsiteY128" fmla="*/ 2166663 h 5755119"/>
                <a:gd name="connsiteX129" fmla="*/ 4890 w 5379904"/>
                <a:gd name="connsiteY129" fmla="*/ 2054116 h 5755119"/>
                <a:gd name="connsiteX130" fmla="*/ 394 w 5379904"/>
                <a:gd name="connsiteY130" fmla="*/ 1962676 h 5755119"/>
                <a:gd name="connsiteX131" fmla="*/ 11595 w 5379904"/>
                <a:gd name="connsiteY131" fmla="*/ 1864301 h 5755119"/>
                <a:gd name="connsiteX132" fmla="*/ 19291 w 5379904"/>
                <a:gd name="connsiteY132" fmla="*/ 1819648 h 5755119"/>
                <a:gd name="connsiteX133" fmla="*/ 23940 w 5379904"/>
                <a:gd name="connsiteY133" fmla="*/ 1803418 h 5755119"/>
                <a:gd name="connsiteX134" fmla="*/ 35598 w 5379904"/>
                <a:gd name="connsiteY134" fmla="*/ 1766080 h 5755119"/>
                <a:gd name="connsiteX135" fmla="*/ 38189 w 5379904"/>
                <a:gd name="connsiteY135" fmla="*/ 1749773 h 5755119"/>
                <a:gd name="connsiteX136" fmla="*/ 51067 w 5379904"/>
                <a:gd name="connsiteY136" fmla="*/ 1720817 h 5755119"/>
                <a:gd name="connsiteX137" fmla="*/ 52515 w 5379904"/>
                <a:gd name="connsiteY137" fmla="*/ 1709311 h 5755119"/>
                <a:gd name="connsiteX138" fmla="*/ 66688 w 5379904"/>
                <a:gd name="connsiteY138" fmla="*/ 1682488 h 5755119"/>
                <a:gd name="connsiteX139" fmla="*/ 67526 w 5379904"/>
                <a:gd name="connsiteY139" fmla="*/ 1672354 h 5755119"/>
                <a:gd name="connsiteX140" fmla="*/ 155385 w 5379904"/>
                <a:gd name="connsiteY140" fmla="*/ 1526964 h 5755119"/>
                <a:gd name="connsiteX141" fmla="*/ 273266 w 5379904"/>
                <a:gd name="connsiteY141" fmla="*/ 1404511 h 5755119"/>
                <a:gd name="connsiteX142" fmla="*/ 420866 w 5379904"/>
                <a:gd name="connsiteY142" fmla="*/ 1313451 h 5755119"/>
                <a:gd name="connsiteX143" fmla="*/ 466738 w 5379904"/>
                <a:gd name="connsiteY143" fmla="*/ 1292878 h 5755119"/>
                <a:gd name="connsiteX144" fmla="*/ 778472 w 5379904"/>
                <a:gd name="connsiteY144" fmla="*/ 1069612 h 5755119"/>
                <a:gd name="connsiteX145" fmla="*/ 1092035 w 5379904"/>
                <a:gd name="connsiteY145" fmla="*/ 705909 h 5755119"/>
                <a:gd name="connsiteX146" fmla="*/ 1121982 w 5379904"/>
                <a:gd name="connsiteY146" fmla="*/ 661942 h 5755119"/>
                <a:gd name="connsiteX147" fmla="*/ 1166635 w 5379904"/>
                <a:gd name="connsiteY147" fmla="*/ 582846 h 5755119"/>
                <a:gd name="connsiteX148" fmla="*/ 1182485 w 5379904"/>
                <a:gd name="connsiteY148" fmla="*/ 552594 h 5755119"/>
                <a:gd name="connsiteX149" fmla="*/ 1238415 w 5379904"/>
                <a:gd name="connsiteY149" fmla="*/ 424045 h 5755119"/>
                <a:gd name="connsiteX150" fmla="*/ 1265695 w 5379904"/>
                <a:gd name="connsiteY150" fmla="*/ 369562 h 5755119"/>
                <a:gd name="connsiteX151" fmla="*/ 1321473 w 5379904"/>
                <a:gd name="connsiteY151" fmla="*/ 281399 h 5755119"/>
                <a:gd name="connsiteX152" fmla="*/ 1360107 w 5379904"/>
                <a:gd name="connsiteY152" fmla="*/ 235907 h 5755119"/>
                <a:gd name="connsiteX153" fmla="*/ 1541691 w 5379904"/>
                <a:gd name="connsiteY153" fmla="*/ 86708 h 5755119"/>
                <a:gd name="connsiteX154" fmla="*/ 1602651 w 5379904"/>
                <a:gd name="connsiteY154" fmla="*/ 56152 h 5755119"/>
                <a:gd name="connsiteX155" fmla="*/ 1646847 w 5379904"/>
                <a:gd name="connsiteY155" fmla="*/ 39616 h 5755119"/>
                <a:gd name="connsiteX156" fmla="*/ 1776006 w 5379904"/>
                <a:gd name="connsiteY156" fmla="*/ 8755 h 5755119"/>
                <a:gd name="connsiteX157" fmla="*/ 1954771 w 5379904"/>
                <a:gd name="connsiteY157" fmla="*/ 8450 h 5755119"/>
                <a:gd name="connsiteX158" fmla="*/ 2061756 w 5379904"/>
                <a:gd name="connsiteY158" fmla="*/ 32377 h 5755119"/>
                <a:gd name="connsiteX159" fmla="*/ 2113572 w 5379904"/>
                <a:gd name="connsiteY159" fmla="*/ 50817 h 5755119"/>
                <a:gd name="connsiteX160" fmla="*/ 2211794 w 5379904"/>
                <a:gd name="connsiteY160" fmla="*/ 91356 h 5755119"/>
                <a:gd name="connsiteX161" fmla="*/ 2224824 w 5379904"/>
                <a:gd name="connsiteY161" fmla="*/ 91356 h 5755119"/>
                <a:gd name="connsiteX162" fmla="*/ 2223605 w 5379904"/>
                <a:gd name="connsiteY162" fmla="*/ 99662 h 5755119"/>
                <a:gd name="connsiteX163" fmla="*/ 2273897 w 5379904"/>
                <a:gd name="connsiteY163" fmla="*/ 112539 h 5755119"/>
                <a:gd name="connsiteX164" fmla="*/ 2311997 w 5379904"/>
                <a:gd name="connsiteY164" fmla="*/ 116121 h 5755119"/>
                <a:gd name="connsiteX165" fmla="*/ 2335543 w 5379904"/>
                <a:gd name="connsiteY165" fmla="*/ 123969 h 5755119"/>
                <a:gd name="connsiteX166" fmla="*/ 2380501 w 5379904"/>
                <a:gd name="connsiteY166" fmla="*/ 134866 h 5755119"/>
                <a:gd name="connsiteX167" fmla="*/ 2419592 w 5379904"/>
                <a:gd name="connsiteY167" fmla="*/ 139133 h 5755119"/>
                <a:gd name="connsiteX168" fmla="*/ 2465616 w 5379904"/>
                <a:gd name="connsiteY168" fmla="*/ 146677 h 5755119"/>
                <a:gd name="connsiteX169" fmla="*/ 2592566 w 5379904"/>
                <a:gd name="connsiteY169" fmla="*/ 158640 h 5755119"/>
                <a:gd name="connsiteX170" fmla="*/ 2736050 w 5379904"/>
                <a:gd name="connsiteY170" fmla="*/ 159707 h 5755119"/>
                <a:gd name="connsiteX171" fmla="*/ 2890050 w 5379904"/>
                <a:gd name="connsiteY171" fmla="*/ 147744 h 5755119"/>
                <a:gd name="connsiteX172" fmla="*/ 2936609 w 5379904"/>
                <a:gd name="connsiteY172" fmla="*/ 144315 h 5755119"/>
                <a:gd name="connsiteX173" fmla="*/ 2990939 w 5379904"/>
                <a:gd name="connsiteY173" fmla="*/ 133875 h 5755119"/>
                <a:gd name="connsiteX174" fmla="*/ 3027744 w 5379904"/>
                <a:gd name="connsiteY174" fmla="*/ 128846 h 5755119"/>
                <a:gd name="connsiteX175" fmla="*/ 3066453 w 5379904"/>
                <a:gd name="connsiteY175" fmla="*/ 117797 h 5755119"/>
                <a:gd name="connsiteX176" fmla="*/ 3115602 w 5379904"/>
                <a:gd name="connsiteY176" fmla="*/ 105986 h 5755119"/>
                <a:gd name="connsiteX177" fmla="*/ 3172905 w 5379904"/>
                <a:gd name="connsiteY177" fmla="*/ 90746 h 5755119"/>
                <a:gd name="connsiteX178" fmla="*/ 3347555 w 5379904"/>
                <a:gd name="connsiteY178" fmla="*/ 26052 h 5755119"/>
                <a:gd name="connsiteX179" fmla="*/ 3370034 w 5379904"/>
                <a:gd name="connsiteY179" fmla="*/ 17518 h 5755119"/>
                <a:gd name="connsiteX180" fmla="*/ 3408210 w 5379904"/>
                <a:gd name="connsiteY180" fmla="*/ 14089 h 5755119"/>
                <a:gd name="connsiteX181" fmla="*/ 1777606 w 5379904"/>
                <a:gd name="connsiteY181" fmla="*/ 132047 h 5755119"/>
                <a:gd name="connsiteX182" fmla="*/ 1692644 w 5379904"/>
                <a:gd name="connsiteY182" fmla="*/ 154069 h 5755119"/>
                <a:gd name="connsiteX183" fmla="*/ 1648143 w 5379904"/>
                <a:gd name="connsiteY183" fmla="*/ 170375 h 5755119"/>
                <a:gd name="connsiteX184" fmla="*/ 1564856 w 5379904"/>
                <a:gd name="connsiteY184" fmla="*/ 216857 h 5755119"/>
                <a:gd name="connsiteX185" fmla="*/ 1341361 w 5379904"/>
                <a:gd name="connsiteY185" fmla="*/ 484014 h 5755119"/>
                <a:gd name="connsiteX186" fmla="*/ 1311263 w 5379904"/>
                <a:gd name="connsiteY186" fmla="*/ 559833 h 5755119"/>
                <a:gd name="connsiteX187" fmla="*/ 1282306 w 5379904"/>
                <a:gd name="connsiteY187" fmla="*/ 617060 h 5755119"/>
                <a:gd name="connsiteX188" fmla="*/ 1222032 w 5379904"/>
                <a:gd name="connsiteY188" fmla="*/ 727016 h 5755119"/>
                <a:gd name="connsiteX189" fmla="*/ 669506 w 5379904"/>
                <a:gd name="connsiteY189" fmla="*/ 1313375 h 5755119"/>
                <a:gd name="connsiteX190" fmla="*/ 630187 w 5379904"/>
                <a:gd name="connsiteY190" fmla="*/ 1339664 h 5755119"/>
                <a:gd name="connsiteX191" fmla="*/ 466890 w 5379904"/>
                <a:gd name="connsiteY191" fmla="*/ 1427980 h 5755119"/>
                <a:gd name="connsiteX192" fmla="*/ 421551 w 5379904"/>
                <a:gd name="connsiteY192" fmla="*/ 1450688 h 5755119"/>
                <a:gd name="connsiteX193" fmla="*/ 371259 w 5379904"/>
                <a:gd name="connsiteY193" fmla="*/ 1483759 h 5755119"/>
                <a:gd name="connsiteX194" fmla="*/ 263360 w 5379904"/>
                <a:gd name="connsiteY194" fmla="*/ 1585790 h 5755119"/>
                <a:gd name="connsiteX195" fmla="*/ 160566 w 5379904"/>
                <a:gd name="connsiteY195" fmla="*/ 1756478 h 5755119"/>
                <a:gd name="connsiteX196" fmla="*/ 144717 w 5379904"/>
                <a:gd name="connsiteY196" fmla="*/ 1802198 h 5755119"/>
                <a:gd name="connsiteX197" fmla="*/ 141897 w 5379904"/>
                <a:gd name="connsiteY197" fmla="*/ 1819039 h 5755119"/>
                <a:gd name="connsiteX198" fmla="*/ 133363 w 5379904"/>
                <a:gd name="connsiteY198" fmla="*/ 1848833 h 5755119"/>
                <a:gd name="connsiteX199" fmla="*/ 125057 w 5379904"/>
                <a:gd name="connsiteY199" fmla="*/ 1901944 h 5755119"/>
                <a:gd name="connsiteX200" fmla="*/ 119799 w 5379904"/>
                <a:gd name="connsiteY200" fmla="*/ 2023864 h 5755119"/>
                <a:gd name="connsiteX201" fmla="*/ 130162 w 5379904"/>
                <a:gd name="connsiteY201" fmla="*/ 2130392 h 5755119"/>
                <a:gd name="connsiteX202" fmla="*/ 138087 w 5379904"/>
                <a:gd name="connsiteY202" fmla="*/ 2153633 h 5755119"/>
                <a:gd name="connsiteX203" fmla="*/ 170701 w 5379904"/>
                <a:gd name="connsiteY203" fmla="*/ 2252464 h 5755119"/>
                <a:gd name="connsiteX204" fmla="*/ 207734 w 5379904"/>
                <a:gd name="connsiteY204" fmla="*/ 2380480 h 5755119"/>
                <a:gd name="connsiteX205" fmla="*/ 228994 w 5379904"/>
                <a:gd name="connsiteY205" fmla="*/ 2473978 h 5755119"/>
                <a:gd name="connsiteX206" fmla="*/ 235242 w 5379904"/>
                <a:gd name="connsiteY206" fmla="*/ 2537681 h 5755119"/>
                <a:gd name="connsiteX207" fmla="*/ 241872 w 5379904"/>
                <a:gd name="connsiteY207" fmla="*/ 2537986 h 5755119"/>
                <a:gd name="connsiteX208" fmla="*/ 248120 w 5379904"/>
                <a:gd name="connsiteY208" fmla="*/ 2587058 h 5755119"/>
                <a:gd name="connsiteX209" fmla="*/ 255892 w 5379904"/>
                <a:gd name="connsiteY209" fmla="*/ 2663182 h 5755119"/>
                <a:gd name="connsiteX210" fmla="*/ 263360 w 5379904"/>
                <a:gd name="connsiteY210" fmla="*/ 2739839 h 5755119"/>
                <a:gd name="connsiteX211" fmla="*/ 264274 w 5379904"/>
                <a:gd name="connsiteY211" fmla="*/ 2952971 h 5755119"/>
                <a:gd name="connsiteX212" fmla="*/ 258559 w 5379904"/>
                <a:gd name="connsiteY212" fmla="*/ 3065213 h 5755119"/>
                <a:gd name="connsiteX213" fmla="*/ 254368 w 5379904"/>
                <a:gd name="connsiteY213" fmla="*/ 3112686 h 5755119"/>
                <a:gd name="connsiteX214" fmla="*/ 232118 w 5379904"/>
                <a:gd name="connsiteY214" fmla="*/ 3280098 h 5755119"/>
                <a:gd name="connsiteX215" fmla="*/ 212992 w 5379904"/>
                <a:gd name="connsiteY215" fmla="*/ 3362470 h 5755119"/>
                <a:gd name="connsiteX216" fmla="*/ 201028 w 5379904"/>
                <a:gd name="connsiteY216" fmla="*/ 3409409 h 5755119"/>
                <a:gd name="connsiteX217" fmla="*/ 193332 w 5379904"/>
                <a:gd name="connsiteY217" fmla="*/ 3432040 h 5755119"/>
                <a:gd name="connsiteX218" fmla="*/ 182817 w 5379904"/>
                <a:gd name="connsiteY218" fmla="*/ 3468616 h 5755119"/>
                <a:gd name="connsiteX219" fmla="*/ 136716 w 5379904"/>
                <a:gd name="connsiteY219" fmla="*/ 3606538 h 5755119"/>
                <a:gd name="connsiteX220" fmla="*/ 118656 w 5379904"/>
                <a:gd name="connsiteY220" fmla="*/ 3745832 h 5755119"/>
                <a:gd name="connsiteX221" fmla="*/ 113398 w 5379904"/>
                <a:gd name="connsiteY221" fmla="*/ 3776159 h 5755119"/>
                <a:gd name="connsiteX222" fmla="*/ 125133 w 5379904"/>
                <a:gd name="connsiteY222" fmla="*/ 3859827 h 5755119"/>
                <a:gd name="connsiteX223" fmla="*/ 129172 w 5379904"/>
                <a:gd name="connsiteY223" fmla="*/ 3899223 h 5755119"/>
                <a:gd name="connsiteX224" fmla="*/ 148831 w 5379904"/>
                <a:gd name="connsiteY224" fmla="*/ 3965745 h 5755119"/>
                <a:gd name="connsiteX225" fmla="*/ 151879 w 5379904"/>
                <a:gd name="connsiteY225" fmla="*/ 3975880 h 5755119"/>
                <a:gd name="connsiteX226" fmla="*/ 190741 w 5379904"/>
                <a:gd name="connsiteY226" fmla="*/ 4066329 h 5755119"/>
                <a:gd name="connsiteX227" fmla="*/ 321882 w 5379904"/>
                <a:gd name="connsiteY227" fmla="*/ 4234426 h 5755119"/>
                <a:gd name="connsiteX228" fmla="*/ 504990 w 5379904"/>
                <a:gd name="connsiteY228" fmla="*/ 4348803 h 5755119"/>
                <a:gd name="connsiteX229" fmla="*/ 585610 w 5379904"/>
                <a:gd name="connsiteY229" fmla="*/ 4392008 h 5755119"/>
                <a:gd name="connsiteX230" fmla="*/ 1044410 w 5379904"/>
                <a:gd name="connsiteY230" fmla="*/ 4793049 h 5755119"/>
                <a:gd name="connsiteX231" fmla="*/ 1175703 w 5379904"/>
                <a:gd name="connsiteY231" fmla="*/ 4964803 h 5755119"/>
                <a:gd name="connsiteX232" fmla="*/ 1204735 w 5379904"/>
                <a:gd name="connsiteY232" fmla="*/ 5006789 h 5755119"/>
                <a:gd name="connsiteX233" fmla="*/ 1261199 w 5379904"/>
                <a:gd name="connsiteY233" fmla="*/ 5101963 h 5755119"/>
                <a:gd name="connsiteX234" fmla="*/ 1284593 w 5379904"/>
                <a:gd name="connsiteY234" fmla="*/ 5146845 h 5755119"/>
                <a:gd name="connsiteX235" fmla="*/ 1403084 w 5379904"/>
                <a:gd name="connsiteY235" fmla="*/ 5388095 h 5755119"/>
                <a:gd name="connsiteX236" fmla="*/ 1587716 w 5379904"/>
                <a:gd name="connsiteY236" fmla="*/ 5557868 h 5755119"/>
                <a:gd name="connsiteX237" fmla="*/ 1667726 w 5379904"/>
                <a:gd name="connsiteY237" fmla="*/ 5598178 h 5755119"/>
                <a:gd name="connsiteX238" fmla="*/ 1693025 w 5379904"/>
                <a:gd name="connsiteY238" fmla="*/ 5606941 h 5755119"/>
                <a:gd name="connsiteX239" fmla="*/ 1764119 w 5379904"/>
                <a:gd name="connsiteY239" fmla="*/ 5625610 h 5755119"/>
                <a:gd name="connsiteX240" fmla="*/ 1938160 w 5379904"/>
                <a:gd name="connsiteY240" fmla="*/ 5636202 h 5755119"/>
                <a:gd name="connsiteX241" fmla="*/ 1951419 w 5379904"/>
                <a:gd name="connsiteY241" fmla="*/ 5626067 h 5755119"/>
                <a:gd name="connsiteX242" fmla="*/ 1989976 w 5379904"/>
                <a:gd name="connsiteY242" fmla="*/ 5619285 h 5755119"/>
                <a:gd name="connsiteX243" fmla="*/ 2037068 w 5379904"/>
                <a:gd name="connsiteY243" fmla="*/ 5604350 h 5755119"/>
                <a:gd name="connsiteX244" fmla="*/ 2107248 w 5379904"/>
                <a:gd name="connsiteY244" fmla="*/ 5576308 h 5755119"/>
                <a:gd name="connsiteX245" fmla="*/ 2154492 w 5379904"/>
                <a:gd name="connsiteY245" fmla="*/ 5561678 h 5755119"/>
                <a:gd name="connsiteX246" fmla="*/ 2155025 w 5379904"/>
                <a:gd name="connsiteY246" fmla="*/ 5555735 h 5755119"/>
                <a:gd name="connsiteX247" fmla="*/ 2203412 w 5379904"/>
                <a:gd name="connsiteY247" fmla="*/ 5543009 h 5755119"/>
                <a:gd name="connsiteX248" fmla="*/ 2226272 w 5379904"/>
                <a:gd name="connsiteY248" fmla="*/ 5534246 h 5755119"/>
                <a:gd name="connsiteX249" fmla="*/ 2263686 w 5379904"/>
                <a:gd name="connsiteY249" fmla="*/ 5526778 h 5755119"/>
                <a:gd name="connsiteX250" fmla="*/ 2324799 w 5379904"/>
                <a:gd name="connsiteY250" fmla="*/ 5514205 h 5755119"/>
                <a:gd name="connsiteX251" fmla="*/ 2362594 w 5379904"/>
                <a:gd name="connsiteY251" fmla="*/ 5503080 h 5755119"/>
                <a:gd name="connsiteX252" fmla="*/ 2468893 w 5379904"/>
                <a:gd name="connsiteY252" fmla="*/ 5487916 h 5755119"/>
                <a:gd name="connsiteX253" fmla="*/ 2584641 w 5379904"/>
                <a:gd name="connsiteY253" fmla="*/ 5481897 h 5755119"/>
                <a:gd name="connsiteX254" fmla="*/ 2908034 w 5379904"/>
                <a:gd name="connsiteY254" fmla="*/ 5487612 h 5755119"/>
                <a:gd name="connsiteX255" fmla="*/ 2960383 w 5379904"/>
                <a:gd name="connsiteY255" fmla="*/ 5495689 h 5755119"/>
                <a:gd name="connsiteX256" fmla="*/ 3031020 w 5379904"/>
                <a:gd name="connsiteY256" fmla="*/ 5502547 h 5755119"/>
                <a:gd name="connsiteX257" fmla="*/ 3031401 w 5379904"/>
                <a:gd name="connsiteY257" fmla="*/ 5508414 h 5755119"/>
                <a:gd name="connsiteX258" fmla="*/ 3183192 w 5379904"/>
                <a:gd name="connsiteY258" fmla="*/ 5541180 h 5755119"/>
                <a:gd name="connsiteX259" fmla="*/ 3183954 w 5379904"/>
                <a:gd name="connsiteY259" fmla="*/ 5546362 h 5755119"/>
                <a:gd name="connsiteX260" fmla="*/ 3219615 w 5379904"/>
                <a:gd name="connsiteY260" fmla="*/ 5556039 h 5755119"/>
                <a:gd name="connsiteX261" fmla="*/ 3254972 w 5379904"/>
                <a:gd name="connsiteY261" fmla="*/ 5568841 h 5755119"/>
                <a:gd name="connsiteX262" fmla="*/ 3287129 w 5379904"/>
                <a:gd name="connsiteY262" fmla="*/ 5580500 h 5755119"/>
                <a:gd name="connsiteX263" fmla="*/ 3370796 w 5379904"/>
                <a:gd name="connsiteY263" fmla="*/ 5613418 h 5755119"/>
                <a:gd name="connsiteX264" fmla="*/ 3401124 w 5379904"/>
                <a:gd name="connsiteY264" fmla="*/ 5620733 h 5755119"/>
                <a:gd name="connsiteX265" fmla="*/ 3719411 w 5379904"/>
                <a:gd name="connsiteY265" fmla="*/ 5594596 h 5755119"/>
                <a:gd name="connsiteX266" fmla="*/ 3729393 w 5379904"/>
                <a:gd name="connsiteY266" fmla="*/ 5592387 h 5755119"/>
                <a:gd name="connsiteX267" fmla="*/ 3907702 w 5379904"/>
                <a:gd name="connsiteY267" fmla="*/ 5471533 h 5755119"/>
                <a:gd name="connsiteX268" fmla="*/ 3995636 w 5379904"/>
                <a:gd name="connsiteY268" fmla="*/ 5360891 h 5755119"/>
                <a:gd name="connsiteX269" fmla="*/ 3995941 w 5379904"/>
                <a:gd name="connsiteY269" fmla="*/ 5375902 h 5755119"/>
                <a:gd name="connsiteX270" fmla="*/ 4031679 w 5379904"/>
                <a:gd name="connsiteY270" fmla="*/ 5297569 h 5755119"/>
                <a:gd name="connsiteX271" fmla="*/ 4035565 w 5379904"/>
                <a:gd name="connsiteY271" fmla="*/ 5295969 h 5755119"/>
                <a:gd name="connsiteX272" fmla="*/ 4232542 w 5379904"/>
                <a:gd name="connsiteY272" fmla="*/ 4929980 h 5755119"/>
                <a:gd name="connsiteX273" fmla="*/ 4398353 w 5379904"/>
                <a:gd name="connsiteY273" fmla="*/ 4727669 h 5755119"/>
                <a:gd name="connsiteX274" fmla="*/ 4654995 w 5379904"/>
                <a:gd name="connsiteY274" fmla="*/ 4490458 h 5755119"/>
                <a:gd name="connsiteX275" fmla="*/ 4851667 w 5379904"/>
                <a:gd name="connsiteY275" fmla="*/ 4364804 h 5755119"/>
                <a:gd name="connsiteX276" fmla="*/ 4852963 w 5379904"/>
                <a:gd name="connsiteY276" fmla="*/ 4360766 h 5755119"/>
                <a:gd name="connsiteX277" fmla="*/ 4947908 w 5379904"/>
                <a:gd name="connsiteY277" fmla="*/ 4318780 h 5755119"/>
                <a:gd name="connsiteX278" fmla="*/ 4987151 w 5379904"/>
                <a:gd name="connsiteY278" fmla="*/ 4295158 h 5755119"/>
                <a:gd name="connsiteX279" fmla="*/ 5129873 w 5379904"/>
                <a:gd name="connsiteY279" fmla="*/ 4164170 h 5755119"/>
                <a:gd name="connsiteX280" fmla="*/ 5190529 w 5379904"/>
                <a:gd name="connsiteY280" fmla="*/ 4066634 h 5755119"/>
                <a:gd name="connsiteX281" fmla="*/ 5193424 w 5379904"/>
                <a:gd name="connsiteY281" fmla="*/ 4080121 h 5755119"/>
                <a:gd name="connsiteX282" fmla="*/ 5212550 w 5379904"/>
                <a:gd name="connsiteY282" fmla="*/ 4024343 h 5755119"/>
                <a:gd name="connsiteX283" fmla="*/ 5216665 w 5379904"/>
                <a:gd name="connsiteY283" fmla="*/ 4023200 h 5755119"/>
                <a:gd name="connsiteX284" fmla="*/ 5238001 w 5379904"/>
                <a:gd name="connsiteY284" fmla="*/ 3965669 h 5755119"/>
                <a:gd name="connsiteX285" fmla="*/ 5258042 w 5379904"/>
                <a:gd name="connsiteY285" fmla="*/ 3873772 h 5755119"/>
                <a:gd name="connsiteX286" fmla="*/ 5265281 w 5379904"/>
                <a:gd name="connsiteY286" fmla="*/ 3761529 h 5755119"/>
                <a:gd name="connsiteX287" fmla="*/ 5257508 w 5379904"/>
                <a:gd name="connsiteY287" fmla="*/ 3655687 h 5755119"/>
                <a:gd name="connsiteX288" fmla="*/ 5254460 w 5379904"/>
                <a:gd name="connsiteY288" fmla="*/ 3630846 h 5755119"/>
                <a:gd name="connsiteX289" fmla="*/ 5243792 w 5379904"/>
                <a:gd name="connsiteY289" fmla="*/ 3593813 h 5755119"/>
                <a:gd name="connsiteX290" fmla="*/ 5189462 w 5379904"/>
                <a:gd name="connsiteY290" fmla="*/ 3427087 h 5755119"/>
                <a:gd name="connsiteX291" fmla="*/ 5150447 w 5379904"/>
                <a:gd name="connsiteY291" fmla="*/ 3259676 h 5755119"/>
                <a:gd name="connsiteX292" fmla="*/ 5145799 w 5379904"/>
                <a:gd name="connsiteY292" fmla="*/ 3189496 h 5755119"/>
                <a:gd name="connsiteX293" fmla="*/ 5135969 w 5379904"/>
                <a:gd name="connsiteY293" fmla="*/ 3182790 h 5755119"/>
                <a:gd name="connsiteX294" fmla="*/ 5125835 w 5379904"/>
                <a:gd name="connsiteY294" fmla="*/ 2957924 h 5755119"/>
                <a:gd name="connsiteX295" fmla="*/ 5118900 w 5379904"/>
                <a:gd name="connsiteY295" fmla="*/ 2957238 h 5755119"/>
                <a:gd name="connsiteX296" fmla="*/ 5120805 w 5379904"/>
                <a:gd name="connsiteY296" fmla="*/ 2755003 h 5755119"/>
                <a:gd name="connsiteX297" fmla="*/ 5137341 w 5379904"/>
                <a:gd name="connsiteY297" fmla="*/ 2574409 h 5755119"/>
                <a:gd name="connsiteX298" fmla="*/ 5147933 w 5379904"/>
                <a:gd name="connsiteY298" fmla="*/ 2520612 h 5755119"/>
                <a:gd name="connsiteX299" fmla="*/ 5156239 w 5379904"/>
                <a:gd name="connsiteY299" fmla="*/ 2474892 h 5755119"/>
                <a:gd name="connsiteX300" fmla="*/ 5159210 w 5379904"/>
                <a:gd name="connsiteY300" fmla="*/ 2457823 h 5755119"/>
                <a:gd name="connsiteX301" fmla="*/ 5170031 w 5379904"/>
                <a:gd name="connsiteY301" fmla="*/ 2412713 h 5755119"/>
                <a:gd name="connsiteX302" fmla="*/ 5197844 w 5379904"/>
                <a:gd name="connsiteY302" fmla="*/ 2304585 h 5755119"/>
                <a:gd name="connsiteX303" fmla="*/ 5215674 w 5379904"/>
                <a:gd name="connsiteY303" fmla="*/ 2252921 h 5755119"/>
                <a:gd name="connsiteX304" fmla="*/ 5232210 w 5379904"/>
                <a:gd name="connsiteY304" fmla="*/ 2208344 h 5755119"/>
                <a:gd name="connsiteX305" fmla="*/ 5246612 w 5379904"/>
                <a:gd name="connsiteY305" fmla="*/ 2160415 h 5755119"/>
                <a:gd name="connsiteX306" fmla="*/ 5262995 w 5379904"/>
                <a:gd name="connsiteY306" fmla="*/ 2085891 h 5755119"/>
                <a:gd name="connsiteX307" fmla="*/ 5265204 w 5379904"/>
                <a:gd name="connsiteY307" fmla="*/ 1962371 h 5755119"/>
                <a:gd name="connsiteX308" fmla="*/ 5259337 w 5379904"/>
                <a:gd name="connsiteY308" fmla="*/ 1908193 h 5755119"/>
                <a:gd name="connsiteX309" fmla="*/ 5255070 w 5379904"/>
                <a:gd name="connsiteY309" fmla="*/ 1862168 h 5755119"/>
                <a:gd name="connsiteX310" fmla="*/ 5243640 w 5379904"/>
                <a:gd name="connsiteY310" fmla="*/ 1825439 h 5755119"/>
                <a:gd name="connsiteX311" fmla="*/ 5232134 w 5379904"/>
                <a:gd name="connsiteY311" fmla="*/ 1784901 h 5755119"/>
                <a:gd name="connsiteX312" fmla="*/ 5213693 w 5379904"/>
                <a:gd name="connsiteY312" fmla="*/ 1733847 h 5755119"/>
                <a:gd name="connsiteX313" fmla="*/ 5122558 w 5379904"/>
                <a:gd name="connsiteY313" fmla="*/ 1587771 h 5755119"/>
                <a:gd name="connsiteX314" fmla="*/ 4939145 w 5379904"/>
                <a:gd name="connsiteY314" fmla="*/ 1438267 h 5755119"/>
                <a:gd name="connsiteX315" fmla="*/ 4871555 w 5379904"/>
                <a:gd name="connsiteY315" fmla="*/ 1407482 h 5755119"/>
                <a:gd name="connsiteX316" fmla="*/ 4840466 w 5379904"/>
                <a:gd name="connsiteY316" fmla="*/ 1392623 h 5755119"/>
                <a:gd name="connsiteX317" fmla="*/ 4435082 w 5379904"/>
                <a:gd name="connsiteY317" fmla="*/ 1073269 h 5755119"/>
                <a:gd name="connsiteX318" fmla="*/ 4072522 w 5379904"/>
                <a:gd name="connsiteY318" fmla="*/ 552518 h 5755119"/>
                <a:gd name="connsiteX319" fmla="*/ 4050119 w 5379904"/>
                <a:gd name="connsiteY319" fmla="*/ 498721 h 5755119"/>
                <a:gd name="connsiteX320" fmla="*/ 3921875 w 5379904"/>
                <a:gd name="connsiteY320" fmla="*/ 298163 h 5755119"/>
                <a:gd name="connsiteX321" fmla="*/ 3704476 w 5379904"/>
                <a:gd name="connsiteY321" fmla="*/ 159174 h 5755119"/>
                <a:gd name="connsiteX322" fmla="*/ 3668433 w 5379904"/>
                <a:gd name="connsiteY322" fmla="*/ 146906 h 5755119"/>
                <a:gd name="connsiteX323" fmla="*/ 3606712 w 5379904"/>
                <a:gd name="connsiteY323" fmla="*/ 134180 h 5755119"/>
                <a:gd name="connsiteX324" fmla="*/ 3431223 w 5379904"/>
                <a:gd name="connsiteY324" fmla="*/ 134485 h 5755119"/>
                <a:gd name="connsiteX325" fmla="*/ 3347784 w 5379904"/>
                <a:gd name="connsiteY325" fmla="*/ 154602 h 5755119"/>
                <a:gd name="connsiteX326" fmla="*/ 3306636 w 5379904"/>
                <a:gd name="connsiteY326" fmla="*/ 169613 h 5755119"/>
                <a:gd name="connsiteX327" fmla="*/ 3281795 w 5379904"/>
                <a:gd name="connsiteY327" fmla="*/ 183177 h 5755119"/>
                <a:gd name="connsiteX328" fmla="*/ 3270669 w 5379904"/>
                <a:gd name="connsiteY328" fmla="*/ 184472 h 5755119"/>
                <a:gd name="connsiteX329" fmla="*/ 3219311 w 5379904"/>
                <a:gd name="connsiteY329" fmla="*/ 205351 h 5755119"/>
                <a:gd name="connsiteX330" fmla="*/ 3210548 w 5379904"/>
                <a:gd name="connsiteY330" fmla="*/ 207866 h 5755119"/>
                <a:gd name="connsiteX331" fmla="*/ 3173514 w 5379904"/>
                <a:gd name="connsiteY331" fmla="*/ 217238 h 5755119"/>
                <a:gd name="connsiteX332" fmla="*/ 3120632 w 5379904"/>
                <a:gd name="connsiteY332" fmla="*/ 234840 h 5755119"/>
                <a:gd name="connsiteX333" fmla="*/ 3082532 w 5379904"/>
                <a:gd name="connsiteY333" fmla="*/ 242918 h 5755119"/>
                <a:gd name="connsiteX334" fmla="*/ 3006713 w 5379904"/>
                <a:gd name="connsiteY334" fmla="*/ 258386 h 5755119"/>
                <a:gd name="connsiteX335" fmla="*/ 2891955 w 5379904"/>
                <a:gd name="connsiteY335" fmla="*/ 274084 h 5755119"/>
                <a:gd name="connsiteX336" fmla="*/ 2833510 w 5379904"/>
                <a:gd name="connsiteY336" fmla="*/ 278884 h 5755119"/>
                <a:gd name="connsiteX337" fmla="*/ 2698560 w 5379904"/>
                <a:gd name="connsiteY337" fmla="*/ 284752 h 5755119"/>
                <a:gd name="connsiteX338" fmla="*/ 2692159 w 5379904"/>
                <a:gd name="connsiteY338" fmla="*/ 292524 h 5755119"/>
                <a:gd name="connsiteX339" fmla="*/ 2685530 w 5379904"/>
                <a:gd name="connsiteY339" fmla="*/ 284752 h 5755119"/>
                <a:gd name="connsiteX340" fmla="*/ 2547150 w 5379904"/>
                <a:gd name="connsiteY340" fmla="*/ 279113 h 5755119"/>
                <a:gd name="connsiteX341" fmla="*/ 2475065 w 5379904"/>
                <a:gd name="connsiteY341" fmla="*/ 274541 h 5755119"/>
                <a:gd name="connsiteX342" fmla="*/ 2474608 w 5379904"/>
                <a:gd name="connsiteY342" fmla="*/ 267759 h 5755119"/>
                <a:gd name="connsiteX343" fmla="*/ 2410143 w 5379904"/>
                <a:gd name="connsiteY343" fmla="*/ 265244 h 5755119"/>
                <a:gd name="connsiteX344" fmla="*/ 2368385 w 5379904"/>
                <a:gd name="connsiteY344" fmla="*/ 259148 h 5755119"/>
                <a:gd name="connsiteX345" fmla="*/ 2368157 w 5379904"/>
                <a:gd name="connsiteY345" fmla="*/ 252519 h 5755119"/>
                <a:gd name="connsiteX346" fmla="*/ 2326323 w 5379904"/>
                <a:gd name="connsiteY346" fmla="*/ 250614 h 5755119"/>
                <a:gd name="connsiteX347" fmla="*/ 2288451 w 5379904"/>
                <a:gd name="connsiteY347" fmla="*/ 238955 h 5755119"/>
                <a:gd name="connsiteX348" fmla="*/ 2211566 w 5379904"/>
                <a:gd name="connsiteY348" fmla="*/ 218915 h 5755119"/>
                <a:gd name="connsiteX349" fmla="*/ 2177809 w 5379904"/>
                <a:gd name="connsiteY349" fmla="*/ 212666 h 5755119"/>
                <a:gd name="connsiteX350" fmla="*/ 2177428 w 5379904"/>
                <a:gd name="connsiteY350" fmla="*/ 204818 h 5755119"/>
                <a:gd name="connsiteX351" fmla="*/ 2166531 w 5379904"/>
                <a:gd name="connsiteY351" fmla="*/ 205808 h 5755119"/>
                <a:gd name="connsiteX352" fmla="*/ 2120049 w 5379904"/>
                <a:gd name="connsiteY352" fmla="*/ 186682 h 5755119"/>
                <a:gd name="connsiteX353" fmla="*/ 2088350 w 5379904"/>
                <a:gd name="connsiteY353" fmla="*/ 174566 h 5755119"/>
                <a:gd name="connsiteX354" fmla="*/ 1990966 w 5379904"/>
                <a:gd name="connsiteY354" fmla="*/ 142943 h 5755119"/>
                <a:gd name="connsiteX355" fmla="*/ 1953476 w 5379904"/>
                <a:gd name="connsiteY355" fmla="*/ 131437 h 5755119"/>
                <a:gd name="connsiteX356" fmla="*/ 1866989 w 5379904"/>
                <a:gd name="connsiteY356" fmla="*/ 122979 h 5755119"/>
                <a:gd name="connsiteX357" fmla="*/ 1777606 w 5379904"/>
                <a:gd name="connsiteY357" fmla="*/ 132047 h 575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Lst>
              <a:rect l="l" t="t" r="r" b="b"/>
              <a:pathLst>
                <a:path w="5379904" h="5755119">
                  <a:moveTo>
                    <a:pt x="3408210" y="14089"/>
                  </a:moveTo>
                  <a:cubicBezTo>
                    <a:pt x="3473133" y="-3513"/>
                    <a:pt x="3543313" y="-4199"/>
                    <a:pt x="3608998" y="9669"/>
                  </a:cubicBezTo>
                  <a:cubicBezTo>
                    <a:pt x="3626143" y="13708"/>
                    <a:pt x="3643668" y="16299"/>
                    <a:pt x="3661271" y="17061"/>
                  </a:cubicBezTo>
                  <a:cubicBezTo>
                    <a:pt x="3671024" y="19804"/>
                    <a:pt x="3680854" y="22547"/>
                    <a:pt x="3690760" y="25214"/>
                  </a:cubicBezTo>
                  <a:cubicBezTo>
                    <a:pt x="3701047" y="28034"/>
                    <a:pt x="3711334" y="30624"/>
                    <a:pt x="3721850" y="33139"/>
                  </a:cubicBezTo>
                  <a:cubicBezTo>
                    <a:pt x="3731298" y="37178"/>
                    <a:pt x="3740900" y="41064"/>
                    <a:pt x="3750425" y="45179"/>
                  </a:cubicBezTo>
                  <a:cubicBezTo>
                    <a:pt x="3754539" y="45788"/>
                    <a:pt x="3762769" y="46931"/>
                    <a:pt x="3766884" y="47541"/>
                  </a:cubicBezTo>
                  <a:cubicBezTo>
                    <a:pt x="3770617" y="49827"/>
                    <a:pt x="3778085" y="54399"/>
                    <a:pt x="3781819" y="56609"/>
                  </a:cubicBezTo>
                  <a:cubicBezTo>
                    <a:pt x="3791878" y="61943"/>
                    <a:pt x="3802164" y="66896"/>
                    <a:pt x="3812680" y="71620"/>
                  </a:cubicBezTo>
                  <a:cubicBezTo>
                    <a:pt x="3971405" y="148354"/>
                    <a:pt x="4094239" y="289552"/>
                    <a:pt x="4158476" y="452773"/>
                  </a:cubicBezTo>
                  <a:cubicBezTo>
                    <a:pt x="4205339" y="579264"/>
                    <a:pt x="4280396" y="692574"/>
                    <a:pt x="4359491" y="800930"/>
                  </a:cubicBezTo>
                  <a:cubicBezTo>
                    <a:pt x="4461980" y="931308"/>
                    <a:pt x="4576509" y="1053152"/>
                    <a:pt x="4706963" y="1155946"/>
                  </a:cubicBezTo>
                  <a:cubicBezTo>
                    <a:pt x="4719460" y="1165243"/>
                    <a:pt x="4732033" y="1174615"/>
                    <a:pt x="4744835" y="1183759"/>
                  </a:cubicBezTo>
                  <a:cubicBezTo>
                    <a:pt x="4790479" y="1216678"/>
                    <a:pt x="4836351" y="1249748"/>
                    <a:pt x="4886490" y="1275656"/>
                  </a:cubicBezTo>
                  <a:cubicBezTo>
                    <a:pt x="4903407" y="1284648"/>
                    <a:pt x="4920323" y="1293716"/>
                    <a:pt x="4937316" y="1302707"/>
                  </a:cubicBezTo>
                  <a:cubicBezTo>
                    <a:pt x="4946079" y="1306289"/>
                    <a:pt x="4954994" y="1309870"/>
                    <a:pt x="4963910" y="1313451"/>
                  </a:cubicBezTo>
                  <a:cubicBezTo>
                    <a:pt x="4970539" y="1317185"/>
                    <a:pt x="4977245" y="1320843"/>
                    <a:pt x="4984103" y="1324501"/>
                  </a:cubicBezTo>
                  <a:cubicBezTo>
                    <a:pt x="4992332" y="1328082"/>
                    <a:pt x="5000486" y="1331740"/>
                    <a:pt x="5008868" y="1335397"/>
                  </a:cubicBezTo>
                  <a:cubicBezTo>
                    <a:pt x="5041024" y="1356200"/>
                    <a:pt x="5074704" y="1374945"/>
                    <a:pt x="5103889" y="1400091"/>
                  </a:cubicBezTo>
                  <a:cubicBezTo>
                    <a:pt x="5190605" y="1468442"/>
                    <a:pt x="5259718" y="1557749"/>
                    <a:pt x="5308258" y="1656809"/>
                  </a:cubicBezTo>
                  <a:cubicBezTo>
                    <a:pt x="5314430" y="1672735"/>
                    <a:pt x="5316411" y="1691404"/>
                    <a:pt x="5329136" y="1703976"/>
                  </a:cubicBezTo>
                  <a:cubicBezTo>
                    <a:pt x="5333251" y="1716702"/>
                    <a:pt x="5337442" y="1729656"/>
                    <a:pt x="5341709" y="1742458"/>
                  </a:cubicBezTo>
                  <a:cubicBezTo>
                    <a:pt x="5346739" y="1756478"/>
                    <a:pt x="5349787" y="1771109"/>
                    <a:pt x="5353139" y="1785739"/>
                  </a:cubicBezTo>
                  <a:cubicBezTo>
                    <a:pt x="5355730" y="1791073"/>
                    <a:pt x="5358321" y="1796407"/>
                    <a:pt x="5361064" y="1801817"/>
                  </a:cubicBezTo>
                  <a:cubicBezTo>
                    <a:pt x="5362664" y="1815000"/>
                    <a:pt x="5364874" y="1828259"/>
                    <a:pt x="5368837" y="1841060"/>
                  </a:cubicBezTo>
                  <a:cubicBezTo>
                    <a:pt x="5370513" y="1855919"/>
                    <a:pt x="5372342" y="1870855"/>
                    <a:pt x="5377371" y="1885104"/>
                  </a:cubicBezTo>
                  <a:cubicBezTo>
                    <a:pt x="5381257" y="1949112"/>
                    <a:pt x="5379657" y="2013349"/>
                    <a:pt x="5379124" y="2077433"/>
                  </a:cubicBezTo>
                  <a:cubicBezTo>
                    <a:pt x="5379657" y="2103798"/>
                    <a:pt x="5373256" y="2129401"/>
                    <a:pt x="5366169" y="2154547"/>
                  </a:cubicBezTo>
                  <a:cubicBezTo>
                    <a:pt x="5359921" y="2198819"/>
                    <a:pt x="5344910" y="2241263"/>
                    <a:pt x="5330203" y="2283401"/>
                  </a:cubicBezTo>
                  <a:cubicBezTo>
                    <a:pt x="5311915" y="2322721"/>
                    <a:pt x="5304067" y="2365545"/>
                    <a:pt x="5289208" y="2406083"/>
                  </a:cubicBezTo>
                  <a:cubicBezTo>
                    <a:pt x="5287684" y="2415761"/>
                    <a:pt x="5286388" y="2425514"/>
                    <a:pt x="5285245" y="2435344"/>
                  </a:cubicBezTo>
                  <a:cubicBezTo>
                    <a:pt x="5282426" y="2443345"/>
                    <a:pt x="5279683" y="2451423"/>
                    <a:pt x="5277092" y="2459500"/>
                  </a:cubicBezTo>
                  <a:cubicBezTo>
                    <a:pt x="5273205" y="2474435"/>
                    <a:pt x="5270691" y="2489675"/>
                    <a:pt x="5269548" y="2505067"/>
                  </a:cubicBezTo>
                  <a:cubicBezTo>
                    <a:pt x="5262842" y="2537528"/>
                    <a:pt x="5256823" y="2570066"/>
                    <a:pt x="5253622" y="2603060"/>
                  </a:cubicBezTo>
                  <a:cubicBezTo>
                    <a:pt x="5248364" y="2623406"/>
                    <a:pt x="5249888" y="2644894"/>
                    <a:pt x="5244478" y="2665316"/>
                  </a:cubicBezTo>
                  <a:cubicBezTo>
                    <a:pt x="5238687" y="2710426"/>
                    <a:pt x="5242573" y="2755994"/>
                    <a:pt x="5239144" y="2801257"/>
                  </a:cubicBezTo>
                  <a:cubicBezTo>
                    <a:pt x="5233810" y="2838823"/>
                    <a:pt x="5231143" y="2877457"/>
                    <a:pt x="5238611" y="2915023"/>
                  </a:cubicBezTo>
                  <a:cubicBezTo>
                    <a:pt x="5231143" y="2930797"/>
                    <a:pt x="5238534" y="2947865"/>
                    <a:pt x="5239830" y="2964172"/>
                  </a:cubicBezTo>
                  <a:cubicBezTo>
                    <a:pt x="5242802" y="3003568"/>
                    <a:pt x="5237544" y="3043573"/>
                    <a:pt x="5244935" y="3082663"/>
                  </a:cubicBezTo>
                  <a:cubicBezTo>
                    <a:pt x="5248822" y="3102856"/>
                    <a:pt x="5249126" y="3123583"/>
                    <a:pt x="5250803" y="3144080"/>
                  </a:cubicBezTo>
                  <a:cubicBezTo>
                    <a:pt x="5258042" y="3179285"/>
                    <a:pt x="5259642" y="3215404"/>
                    <a:pt x="5269395" y="3250227"/>
                  </a:cubicBezTo>
                  <a:cubicBezTo>
                    <a:pt x="5270462" y="3263105"/>
                    <a:pt x="5271682" y="3276059"/>
                    <a:pt x="5273129" y="3289013"/>
                  </a:cubicBezTo>
                  <a:cubicBezTo>
                    <a:pt x="5284254" y="3312787"/>
                    <a:pt x="5284712" y="3339457"/>
                    <a:pt x="5293018" y="3364146"/>
                  </a:cubicBezTo>
                  <a:cubicBezTo>
                    <a:pt x="5303076" y="3401179"/>
                    <a:pt x="5315039" y="3437679"/>
                    <a:pt x="5326164" y="3474560"/>
                  </a:cubicBezTo>
                  <a:lnTo>
                    <a:pt x="5330737" y="3475627"/>
                  </a:lnTo>
                  <a:cubicBezTo>
                    <a:pt x="5333937" y="3492010"/>
                    <a:pt x="5339423" y="3507783"/>
                    <a:pt x="5345977" y="3523175"/>
                  </a:cubicBezTo>
                  <a:cubicBezTo>
                    <a:pt x="5347958" y="3531100"/>
                    <a:pt x="5349939" y="3539101"/>
                    <a:pt x="5352149" y="3547102"/>
                  </a:cubicBezTo>
                  <a:cubicBezTo>
                    <a:pt x="5355120" y="3554570"/>
                    <a:pt x="5358245" y="3561961"/>
                    <a:pt x="5361521" y="3569429"/>
                  </a:cubicBezTo>
                  <a:cubicBezTo>
                    <a:pt x="5362436" y="3584898"/>
                    <a:pt x="5363503" y="3600671"/>
                    <a:pt x="5367541" y="3615758"/>
                  </a:cubicBezTo>
                  <a:cubicBezTo>
                    <a:pt x="5375161" y="3638009"/>
                    <a:pt x="5379504" y="3661250"/>
                    <a:pt x="5379124" y="3684872"/>
                  </a:cubicBezTo>
                  <a:cubicBezTo>
                    <a:pt x="5379657" y="3751013"/>
                    <a:pt x="5381409" y="3817231"/>
                    <a:pt x="5376533" y="3883297"/>
                  </a:cubicBezTo>
                  <a:cubicBezTo>
                    <a:pt x="5370589" y="3897394"/>
                    <a:pt x="5369446" y="3912786"/>
                    <a:pt x="5367694" y="3927874"/>
                  </a:cubicBezTo>
                  <a:cubicBezTo>
                    <a:pt x="5365027" y="3938542"/>
                    <a:pt x="5362893" y="3949286"/>
                    <a:pt x="5360912" y="3960183"/>
                  </a:cubicBezTo>
                  <a:cubicBezTo>
                    <a:pt x="5357178" y="3969631"/>
                    <a:pt x="5353901" y="3979385"/>
                    <a:pt x="5350396" y="3988986"/>
                  </a:cubicBezTo>
                  <a:cubicBezTo>
                    <a:pt x="5345214" y="4010246"/>
                    <a:pt x="5337899" y="4030896"/>
                    <a:pt x="5330660" y="4051623"/>
                  </a:cubicBezTo>
                  <a:cubicBezTo>
                    <a:pt x="5324412" y="4066253"/>
                    <a:pt x="5317706" y="4080731"/>
                    <a:pt x="5311382" y="4095361"/>
                  </a:cubicBezTo>
                  <a:cubicBezTo>
                    <a:pt x="5294313" y="4130947"/>
                    <a:pt x="5277244" y="4166761"/>
                    <a:pt x="5254079" y="4198841"/>
                  </a:cubicBezTo>
                  <a:cubicBezTo>
                    <a:pt x="5203025" y="4274508"/>
                    <a:pt x="5137265" y="4339811"/>
                    <a:pt x="5062665" y="4392160"/>
                  </a:cubicBezTo>
                  <a:cubicBezTo>
                    <a:pt x="5016030" y="4422260"/>
                    <a:pt x="4966119" y="4446719"/>
                    <a:pt x="4915980" y="4470189"/>
                  </a:cubicBezTo>
                  <a:cubicBezTo>
                    <a:pt x="4827359" y="4514995"/>
                    <a:pt x="4744835" y="4571840"/>
                    <a:pt x="4670387" y="4637372"/>
                  </a:cubicBezTo>
                  <a:cubicBezTo>
                    <a:pt x="4667492" y="4639124"/>
                    <a:pt x="4661624" y="4642706"/>
                    <a:pt x="4658653" y="4644459"/>
                  </a:cubicBezTo>
                  <a:cubicBezTo>
                    <a:pt x="4544657" y="4741309"/>
                    <a:pt x="4444607" y="4853018"/>
                    <a:pt x="4350728" y="4969070"/>
                  </a:cubicBezTo>
                  <a:lnTo>
                    <a:pt x="4349052" y="4975929"/>
                  </a:lnTo>
                  <a:cubicBezTo>
                    <a:pt x="4297693" y="5040851"/>
                    <a:pt x="4252583" y="5111184"/>
                    <a:pt x="4214178" y="5184488"/>
                  </a:cubicBezTo>
                  <a:cubicBezTo>
                    <a:pt x="4191165" y="5223883"/>
                    <a:pt x="4174325" y="5266098"/>
                    <a:pt x="4156952" y="5308085"/>
                  </a:cubicBezTo>
                  <a:cubicBezTo>
                    <a:pt x="4153828" y="5315399"/>
                    <a:pt x="4151084" y="5322867"/>
                    <a:pt x="4148570" y="5330563"/>
                  </a:cubicBezTo>
                  <a:cubicBezTo>
                    <a:pt x="4130282" y="5369425"/>
                    <a:pt x="4110927" y="5407754"/>
                    <a:pt x="4087153" y="5443720"/>
                  </a:cubicBezTo>
                  <a:cubicBezTo>
                    <a:pt x="4009352" y="5561830"/>
                    <a:pt x="3897414" y="5657690"/>
                    <a:pt x="3765588" y="5710268"/>
                  </a:cubicBezTo>
                  <a:cubicBezTo>
                    <a:pt x="3750425" y="5715145"/>
                    <a:pt x="3735413" y="5720326"/>
                    <a:pt x="3720554" y="5726041"/>
                  </a:cubicBezTo>
                  <a:cubicBezTo>
                    <a:pt x="3688474" y="5737319"/>
                    <a:pt x="3654718" y="5742348"/>
                    <a:pt x="3622180" y="5751873"/>
                  </a:cubicBezTo>
                  <a:cubicBezTo>
                    <a:pt x="3539427" y="5756826"/>
                    <a:pt x="3456140" y="5757207"/>
                    <a:pt x="3373997" y="5745168"/>
                  </a:cubicBezTo>
                  <a:lnTo>
                    <a:pt x="3373844" y="5738462"/>
                  </a:lnTo>
                  <a:cubicBezTo>
                    <a:pt x="3369120" y="5738157"/>
                    <a:pt x="3359671" y="5737395"/>
                    <a:pt x="3355023" y="5737090"/>
                  </a:cubicBezTo>
                  <a:cubicBezTo>
                    <a:pt x="3334068" y="5731147"/>
                    <a:pt x="3313037" y="5725813"/>
                    <a:pt x="3292615" y="5718498"/>
                  </a:cubicBezTo>
                  <a:cubicBezTo>
                    <a:pt x="3256344" y="5704248"/>
                    <a:pt x="3222054" y="5684208"/>
                    <a:pt x="3183725" y="5676054"/>
                  </a:cubicBezTo>
                  <a:lnTo>
                    <a:pt x="3183116" y="5671482"/>
                  </a:lnTo>
                  <a:cubicBezTo>
                    <a:pt x="3174353" y="5669653"/>
                    <a:pt x="3165742" y="5667824"/>
                    <a:pt x="3157131" y="5665919"/>
                  </a:cubicBezTo>
                  <a:cubicBezTo>
                    <a:pt x="3139529" y="5660052"/>
                    <a:pt x="3121775" y="5654489"/>
                    <a:pt x="3103944" y="5649232"/>
                  </a:cubicBezTo>
                  <a:cubicBezTo>
                    <a:pt x="3068130" y="5641917"/>
                    <a:pt x="3033230" y="5632010"/>
                    <a:pt x="2997111" y="5626524"/>
                  </a:cubicBezTo>
                  <a:cubicBezTo>
                    <a:pt x="2984081" y="5624848"/>
                    <a:pt x="2971127" y="5623324"/>
                    <a:pt x="2959011" y="5618447"/>
                  </a:cubicBezTo>
                  <a:cubicBezTo>
                    <a:pt x="2941028" y="5616770"/>
                    <a:pt x="2923045" y="5615932"/>
                    <a:pt x="2905138" y="5614408"/>
                  </a:cubicBezTo>
                  <a:cubicBezTo>
                    <a:pt x="2882126" y="5606026"/>
                    <a:pt x="2857361" y="5608541"/>
                    <a:pt x="2833434" y="5608541"/>
                  </a:cubicBezTo>
                  <a:lnTo>
                    <a:pt x="2832443" y="5601530"/>
                  </a:lnTo>
                  <a:cubicBezTo>
                    <a:pt x="2750223" y="5601759"/>
                    <a:pt x="2668004" y="5599168"/>
                    <a:pt x="2585784" y="5601607"/>
                  </a:cubicBezTo>
                  <a:cubicBezTo>
                    <a:pt x="2503640" y="5607322"/>
                    <a:pt x="2422030" y="5619438"/>
                    <a:pt x="2341029" y="5634144"/>
                  </a:cubicBezTo>
                  <a:cubicBezTo>
                    <a:pt x="2331047" y="5636964"/>
                    <a:pt x="2321065" y="5639478"/>
                    <a:pt x="2311235" y="5642298"/>
                  </a:cubicBezTo>
                  <a:cubicBezTo>
                    <a:pt x="2300948" y="5645193"/>
                    <a:pt x="2290509" y="5647327"/>
                    <a:pt x="2280146" y="5649689"/>
                  </a:cubicBezTo>
                  <a:cubicBezTo>
                    <a:pt x="2271992" y="5651899"/>
                    <a:pt x="2263839" y="5654109"/>
                    <a:pt x="2255762" y="5656318"/>
                  </a:cubicBezTo>
                  <a:cubicBezTo>
                    <a:pt x="2211642" y="5667748"/>
                    <a:pt x="2169275" y="5684589"/>
                    <a:pt x="2127365" y="5702343"/>
                  </a:cubicBezTo>
                  <a:cubicBezTo>
                    <a:pt x="2107934" y="5711563"/>
                    <a:pt x="2087588" y="5718498"/>
                    <a:pt x="2067090" y="5724670"/>
                  </a:cubicBezTo>
                  <a:cubicBezTo>
                    <a:pt x="2052993" y="5729699"/>
                    <a:pt x="2038363" y="5733128"/>
                    <a:pt x="2024037" y="5737319"/>
                  </a:cubicBezTo>
                  <a:cubicBezTo>
                    <a:pt x="2001482" y="5746844"/>
                    <a:pt x="1976793" y="5745549"/>
                    <a:pt x="1953476" y="5751568"/>
                  </a:cubicBezTo>
                  <a:cubicBezTo>
                    <a:pt x="1894955" y="5756217"/>
                    <a:pt x="1835823" y="5756293"/>
                    <a:pt x="1777302" y="5751721"/>
                  </a:cubicBezTo>
                  <a:cubicBezTo>
                    <a:pt x="1757795" y="5745549"/>
                    <a:pt x="1736763" y="5747911"/>
                    <a:pt x="1717713" y="5740520"/>
                  </a:cubicBezTo>
                  <a:cubicBezTo>
                    <a:pt x="1715123" y="5739681"/>
                    <a:pt x="1709941" y="5738081"/>
                    <a:pt x="1707274" y="5737319"/>
                  </a:cubicBezTo>
                  <a:cubicBezTo>
                    <a:pt x="1672527" y="5728480"/>
                    <a:pt x="1636103" y="5721927"/>
                    <a:pt x="1605471" y="5702191"/>
                  </a:cubicBezTo>
                  <a:cubicBezTo>
                    <a:pt x="1600823" y="5701276"/>
                    <a:pt x="1591526" y="5699371"/>
                    <a:pt x="1586878" y="5698457"/>
                  </a:cubicBezTo>
                  <a:cubicBezTo>
                    <a:pt x="1571866" y="5689694"/>
                    <a:pt x="1556931" y="5680779"/>
                    <a:pt x="1541996" y="5672015"/>
                  </a:cubicBezTo>
                  <a:cubicBezTo>
                    <a:pt x="1532090" y="5667901"/>
                    <a:pt x="1522184" y="5663557"/>
                    <a:pt x="1512354" y="5659519"/>
                  </a:cubicBezTo>
                  <a:cubicBezTo>
                    <a:pt x="1516088" y="5658376"/>
                    <a:pt x="1519898" y="5657385"/>
                    <a:pt x="1523708" y="5656547"/>
                  </a:cubicBezTo>
                  <a:cubicBezTo>
                    <a:pt x="1476540" y="5642221"/>
                    <a:pt x="1443546" y="5602216"/>
                    <a:pt x="1404836" y="5573718"/>
                  </a:cubicBezTo>
                  <a:cubicBezTo>
                    <a:pt x="1342733" y="5511843"/>
                    <a:pt x="1288936" y="5441053"/>
                    <a:pt x="1249845" y="5362339"/>
                  </a:cubicBezTo>
                  <a:cubicBezTo>
                    <a:pt x="1246035" y="5353880"/>
                    <a:pt x="1242302" y="5345575"/>
                    <a:pt x="1238492" y="5337345"/>
                  </a:cubicBezTo>
                  <a:cubicBezTo>
                    <a:pt x="1232929" y="5324848"/>
                    <a:pt x="1227671" y="5312275"/>
                    <a:pt x="1223252" y="5299474"/>
                  </a:cubicBezTo>
                  <a:cubicBezTo>
                    <a:pt x="1216775" y="5284462"/>
                    <a:pt x="1210221" y="5269527"/>
                    <a:pt x="1204354" y="5254439"/>
                  </a:cubicBezTo>
                  <a:cubicBezTo>
                    <a:pt x="1159853" y="5150731"/>
                    <a:pt x="1095388" y="5057691"/>
                    <a:pt x="1031075" y="4965718"/>
                  </a:cubicBezTo>
                  <a:cubicBezTo>
                    <a:pt x="872274" y="4766988"/>
                    <a:pt x="687794" y="4580450"/>
                    <a:pt x="459194" y="4463484"/>
                  </a:cubicBezTo>
                  <a:cubicBezTo>
                    <a:pt x="423152" y="4443595"/>
                    <a:pt x="383147" y="4431556"/>
                    <a:pt x="349314" y="4407705"/>
                  </a:cubicBezTo>
                  <a:cubicBezTo>
                    <a:pt x="281724" y="4366100"/>
                    <a:pt x="219926" y="4314284"/>
                    <a:pt x="170472" y="4252105"/>
                  </a:cubicBezTo>
                  <a:cubicBezTo>
                    <a:pt x="122390" y="4191602"/>
                    <a:pt x="83909" y="4124241"/>
                    <a:pt x="54115" y="4053070"/>
                  </a:cubicBezTo>
                  <a:cubicBezTo>
                    <a:pt x="48552" y="4033487"/>
                    <a:pt x="41389" y="4014513"/>
                    <a:pt x="34227" y="3995539"/>
                  </a:cubicBezTo>
                  <a:cubicBezTo>
                    <a:pt x="27064" y="3962545"/>
                    <a:pt x="13729" y="3930922"/>
                    <a:pt x="12357" y="3896860"/>
                  </a:cubicBezTo>
                  <a:cubicBezTo>
                    <a:pt x="-4635" y="3835291"/>
                    <a:pt x="1080" y="3771054"/>
                    <a:pt x="394" y="3708037"/>
                  </a:cubicBezTo>
                  <a:cubicBezTo>
                    <a:pt x="3594" y="3667498"/>
                    <a:pt x="12052" y="3627569"/>
                    <a:pt x="19444" y="3587641"/>
                  </a:cubicBezTo>
                  <a:cubicBezTo>
                    <a:pt x="27673" y="3550150"/>
                    <a:pt x="41008" y="3514184"/>
                    <a:pt x="53734" y="3478065"/>
                  </a:cubicBezTo>
                  <a:cubicBezTo>
                    <a:pt x="57544" y="3468693"/>
                    <a:pt x="61430" y="3459396"/>
                    <a:pt x="65316" y="3450252"/>
                  </a:cubicBezTo>
                  <a:cubicBezTo>
                    <a:pt x="72936" y="3427240"/>
                    <a:pt x="80556" y="3404303"/>
                    <a:pt x="85433" y="3380605"/>
                  </a:cubicBezTo>
                  <a:cubicBezTo>
                    <a:pt x="103035" y="3325741"/>
                    <a:pt x="112256" y="3268668"/>
                    <a:pt x="123838" y="3212356"/>
                  </a:cubicBezTo>
                  <a:cubicBezTo>
                    <a:pt x="130315" y="3182866"/>
                    <a:pt x="124981" y="3152005"/>
                    <a:pt x="134049" y="3123049"/>
                  </a:cubicBezTo>
                  <a:cubicBezTo>
                    <a:pt x="136868" y="3096913"/>
                    <a:pt x="142812" y="3071233"/>
                    <a:pt x="143040" y="3044944"/>
                  </a:cubicBezTo>
                  <a:cubicBezTo>
                    <a:pt x="145098" y="2923177"/>
                    <a:pt x="146926" y="2801257"/>
                    <a:pt x="141135" y="2679565"/>
                  </a:cubicBezTo>
                  <a:cubicBezTo>
                    <a:pt x="133744" y="2641160"/>
                    <a:pt x="127648" y="2602298"/>
                    <a:pt x="126581" y="2563132"/>
                  </a:cubicBezTo>
                  <a:cubicBezTo>
                    <a:pt x="122923" y="2545529"/>
                    <a:pt x="120028" y="2527927"/>
                    <a:pt x="116066" y="2510478"/>
                  </a:cubicBezTo>
                  <a:cubicBezTo>
                    <a:pt x="110503" y="2474740"/>
                    <a:pt x="101130" y="2439840"/>
                    <a:pt x="95263" y="2404255"/>
                  </a:cubicBezTo>
                  <a:cubicBezTo>
                    <a:pt x="91605" y="2392063"/>
                    <a:pt x="88329" y="2379794"/>
                    <a:pt x="84747" y="2367679"/>
                  </a:cubicBezTo>
                  <a:cubicBezTo>
                    <a:pt x="79794" y="2352363"/>
                    <a:pt x="74384" y="2337199"/>
                    <a:pt x="68517" y="2322263"/>
                  </a:cubicBezTo>
                  <a:cubicBezTo>
                    <a:pt x="67907" y="2319520"/>
                    <a:pt x="66612" y="2314034"/>
                    <a:pt x="66002" y="2311291"/>
                  </a:cubicBezTo>
                  <a:cubicBezTo>
                    <a:pt x="54877" y="2281192"/>
                    <a:pt x="43904" y="2251016"/>
                    <a:pt x="34531" y="2220308"/>
                  </a:cubicBezTo>
                  <a:cubicBezTo>
                    <a:pt x="29121" y="2202553"/>
                    <a:pt x="23482" y="2184799"/>
                    <a:pt x="19215" y="2166663"/>
                  </a:cubicBezTo>
                  <a:cubicBezTo>
                    <a:pt x="12205" y="2129478"/>
                    <a:pt x="3899" y="2092216"/>
                    <a:pt x="4890" y="2054116"/>
                  </a:cubicBezTo>
                  <a:cubicBezTo>
                    <a:pt x="2604" y="2023712"/>
                    <a:pt x="8852" y="1992394"/>
                    <a:pt x="394" y="1962676"/>
                  </a:cubicBezTo>
                  <a:cubicBezTo>
                    <a:pt x="10224" y="1930671"/>
                    <a:pt x="1156" y="1896229"/>
                    <a:pt x="11595" y="1864301"/>
                  </a:cubicBezTo>
                  <a:cubicBezTo>
                    <a:pt x="14034" y="1849366"/>
                    <a:pt x="16320" y="1834431"/>
                    <a:pt x="19291" y="1819648"/>
                  </a:cubicBezTo>
                  <a:cubicBezTo>
                    <a:pt x="20434" y="1815610"/>
                    <a:pt x="22797" y="1807456"/>
                    <a:pt x="23940" y="1803418"/>
                  </a:cubicBezTo>
                  <a:cubicBezTo>
                    <a:pt x="27978" y="1790997"/>
                    <a:pt x="31636" y="1778500"/>
                    <a:pt x="35598" y="1766080"/>
                  </a:cubicBezTo>
                  <a:cubicBezTo>
                    <a:pt x="36284" y="1762041"/>
                    <a:pt x="37579" y="1753888"/>
                    <a:pt x="38189" y="1749773"/>
                  </a:cubicBezTo>
                  <a:cubicBezTo>
                    <a:pt x="42532" y="1740095"/>
                    <a:pt x="46723" y="1730418"/>
                    <a:pt x="51067" y="1720817"/>
                  </a:cubicBezTo>
                  <a:cubicBezTo>
                    <a:pt x="51448" y="1717921"/>
                    <a:pt x="52134" y="1712206"/>
                    <a:pt x="52515" y="1709311"/>
                  </a:cubicBezTo>
                  <a:cubicBezTo>
                    <a:pt x="57239" y="1700395"/>
                    <a:pt x="61963" y="1691404"/>
                    <a:pt x="66688" y="1682488"/>
                  </a:cubicBezTo>
                  <a:cubicBezTo>
                    <a:pt x="66916" y="1679974"/>
                    <a:pt x="67297" y="1674868"/>
                    <a:pt x="67526" y="1672354"/>
                  </a:cubicBezTo>
                  <a:cubicBezTo>
                    <a:pt x="94577" y="1622519"/>
                    <a:pt x="120028" y="1571617"/>
                    <a:pt x="155385" y="1526964"/>
                  </a:cubicBezTo>
                  <a:cubicBezTo>
                    <a:pt x="189522" y="1481473"/>
                    <a:pt x="230899" y="1442077"/>
                    <a:pt x="273266" y="1404511"/>
                  </a:cubicBezTo>
                  <a:cubicBezTo>
                    <a:pt x="317996" y="1367554"/>
                    <a:pt x="368287" y="1337759"/>
                    <a:pt x="420866" y="1313451"/>
                  </a:cubicBezTo>
                  <a:cubicBezTo>
                    <a:pt x="435724" y="1305679"/>
                    <a:pt x="450964" y="1298593"/>
                    <a:pt x="466738" y="1292878"/>
                  </a:cubicBezTo>
                  <a:cubicBezTo>
                    <a:pt x="580428" y="1233518"/>
                    <a:pt x="683146" y="1155032"/>
                    <a:pt x="778472" y="1069612"/>
                  </a:cubicBezTo>
                  <a:cubicBezTo>
                    <a:pt x="896506" y="961027"/>
                    <a:pt x="1003796" y="839945"/>
                    <a:pt x="1092035" y="705909"/>
                  </a:cubicBezTo>
                  <a:cubicBezTo>
                    <a:pt x="1102246" y="691431"/>
                    <a:pt x="1112304" y="676801"/>
                    <a:pt x="1121982" y="661942"/>
                  </a:cubicBezTo>
                  <a:cubicBezTo>
                    <a:pt x="1137603" y="635957"/>
                    <a:pt x="1152690" y="609744"/>
                    <a:pt x="1166635" y="582846"/>
                  </a:cubicBezTo>
                  <a:cubicBezTo>
                    <a:pt x="1172121" y="572864"/>
                    <a:pt x="1177074" y="562653"/>
                    <a:pt x="1182485" y="552594"/>
                  </a:cubicBezTo>
                  <a:cubicBezTo>
                    <a:pt x="1203363" y="510761"/>
                    <a:pt x="1221499" y="467632"/>
                    <a:pt x="1238415" y="424045"/>
                  </a:cubicBezTo>
                  <a:cubicBezTo>
                    <a:pt x="1247331" y="405757"/>
                    <a:pt x="1256246" y="387545"/>
                    <a:pt x="1265695" y="369562"/>
                  </a:cubicBezTo>
                  <a:cubicBezTo>
                    <a:pt x="1282840" y="339311"/>
                    <a:pt x="1300899" y="309517"/>
                    <a:pt x="1321473" y="281399"/>
                  </a:cubicBezTo>
                  <a:cubicBezTo>
                    <a:pt x="1333665" y="265702"/>
                    <a:pt x="1346772" y="250766"/>
                    <a:pt x="1360107" y="235907"/>
                  </a:cubicBezTo>
                  <a:cubicBezTo>
                    <a:pt x="1409713" y="174642"/>
                    <a:pt x="1474102" y="126560"/>
                    <a:pt x="1541691" y="86708"/>
                  </a:cubicBezTo>
                  <a:cubicBezTo>
                    <a:pt x="1561884" y="76268"/>
                    <a:pt x="1582382" y="66439"/>
                    <a:pt x="1602651" y="56152"/>
                  </a:cubicBezTo>
                  <a:cubicBezTo>
                    <a:pt x="1617510" y="50970"/>
                    <a:pt x="1632141" y="45255"/>
                    <a:pt x="1646847" y="39616"/>
                  </a:cubicBezTo>
                  <a:cubicBezTo>
                    <a:pt x="1688605" y="23690"/>
                    <a:pt x="1732420" y="17061"/>
                    <a:pt x="1776006" y="8755"/>
                  </a:cubicBezTo>
                  <a:cubicBezTo>
                    <a:pt x="1835442" y="4869"/>
                    <a:pt x="1895336" y="5097"/>
                    <a:pt x="1954771" y="8450"/>
                  </a:cubicBezTo>
                  <a:cubicBezTo>
                    <a:pt x="1990357" y="16527"/>
                    <a:pt x="2026857" y="20490"/>
                    <a:pt x="2061756" y="32377"/>
                  </a:cubicBezTo>
                  <a:cubicBezTo>
                    <a:pt x="2079054" y="38473"/>
                    <a:pt x="2096275" y="44722"/>
                    <a:pt x="2113572" y="50817"/>
                  </a:cubicBezTo>
                  <a:cubicBezTo>
                    <a:pt x="2145653" y="65905"/>
                    <a:pt x="2178952" y="78173"/>
                    <a:pt x="2211794" y="91356"/>
                  </a:cubicBezTo>
                  <a:cubicBezTo>
                    <a:pt x="2215071" y="91356"/>
                    <a:pt x="2221624" y="91356"/>
                    <a:pt x="2224824" y="91356"/>
                  </a:cubicBezTo>
                  <a:cubicBezTo>
                    <a:pt x="2224520" y="93489"/>
                    <a:pt x="2223910" y="97604"/>
                    <a:pt x="2223605" y="99662"/>
                  </a:cubicBezTo>
                  <a:cubicBezTo>
                    <a:pt x="2241665" y="97833"/>
                    <a:pt x="2259267" y="101338"/>
                    <a:pt x="2273897" y="112539"/>
                  </a:cubicBezTo>
                  <a:cubicBezTo>
                    <a:pt x="2286546" y="114064"/>
                    <a:pt x="2299196" y="115207"/>
                    <a:pt x="2311997" y="116121"/>
                  </a:cubicBezTo>
                  <a:cubicBezTo>
                    <a:pt x="2319693" y="118940"/>
                    <a:pt x="2327542" y="121531"/>
                    <a:pt x="2335543" y="123969"/>
                  </a:cubicBezTo>
                  <a:cubicBezTo>
                    <a:pt x="2350402" y="127932"/>
                    <a:pt x="2365566" y="130827"/>
                    <a:pt x="2380501" y="134866"/>
                  </a:cubicBezTo>
                  <a:cubicBezTo>
                    <a:pt x="2393455" y="136162"/>
                    <a:pt x="2406561" y="137381"/>
                    <a:pt x="2419592" y="139133"/>
                  </a:cubicBezTo>
                  <a:cubicBezTo>
                    <a:pt x="2434527" y="143400"/>
                    <a:pt x="2450072" y="145382"/>
                    <a:pt x="2465616" y="146677"/>
                  </a:cubicBezTo>
                  <a:cubicBezTo>
                    <a:pt x="2507374" y="155974"/>
                    <a:pt x="2550732" y="148887"/>
                    <a:pt x="2592566" y="158640"/>
                  </a:cubicBezTo>
                  <a:cubicBezTo>
                    <a:pt x="2640267" y="159860"/>
                    <a:pt x="2688349" y="164279"/>
                    <a:pt x="2736050" y="159707"/>
                  </a:cubicBezTo>
                  <a:cubicBezTo>
                    <a:pt x="2786495" y="146982"/>
                    <a:pt x="2839454" y="159936"/>
                    <a:pt x="2890050" y="147744"/>
                  </a:cubicBezTo>
                  <a:cubicBezTo>
                    <a:pt x="2905519" y="146449"/>
                    <a:pt x="2921064" y="145534"/>
                    <a:pt x="2936609" y="144315"/>
                  </a:cubicBezTo>
                  <a:cubicBezTo>
                    <a:pt x="2954439" y="139590"/>
                    <a:pt x="2972727" y="137000"/>
                    <a:pt x="2990939" y="133875"/>
                  </a:cubicBezTo>
                  <a:cubicBezTo>
                    <a:pt x="3003131" y="131894"/>
                    <a:pt x="3015399" y="130294"/>
                    <a:pt x="3027744" y="128846"/>
                  </a:cubicBezTo>
                  <a:cubicBezTo>
                    <a:pt x="3040545" y="125036"/>
                    <a:pt x="3053576" y="121531"/>
                    <a:pt x="3066453" y="117797"/>
                  </a:cubicBezTo>
                  <a:cubicBezTo>
                    <a:pt x="3083294" y="115969"/>
                    <a:pt x="3100286" y="113682"/>
                    <a:pt x="3115602" y="105986"/>
                  </a:cubicBezTo>
                  <a:cubicBezTo>
                    <a:pt x="3134729" y="100957"/>
                    <a:pt x="3154007" y="96690"/>
                    <a:pt x="3172905" y="90746"/>
                  </a:cubicBezTo>
                  <a:cubicBezTo>
                    <a:pt x="3231808" y="70934"/>
                    <a:pt x="3286595" y="39616"/>
                    <a:pt x="3347555" y="26052"/>
                  </a:cubicBezTo>
                  <a:cubicBezTo>
                    <a:pt x="3355099" y="23385"/>
                    <a:pt x="3362567" y="20566"/>
                    <a:pt x="3370034" y="17518"/>
                  </a:cubicBezTo>
                  <a:cubicBezTo>
                    <a:pt x="3382760" y="16604"/>
                    <a:pt x="3395485" y="15613"/>
                    <a:pt x="3408210" y="14089"/>
                  </a:cubicBezTo>
                  <a:moveTo>
                    <a:pt x="1777606" y="132047"/>
                  </a:moveTo>
                  <a:cubicBezTo>
                    <a:pt x="1749413" y="139972"/>
                    <a:pt x="1720533" y="145001"/>
                    <a:pt x="1692644" y="154069"/>
                  </a:cubicBezTo>
                  <a:cubicBezTo>
                    <a:pt x="1678699" y="161612"/>
                    <a:pt x="1663535" y="166718"/>
                    <a:pt x="1648143" y="170375"/>
                  </a:cubicBezTo>
                  <a:cubicBezTo>
                    <a:pt x="1620482" y="186149"/>
                    <a:pt x="1591907" y="200169"/>
                    <a:pt x="1564856" y="216857"/>
                  </a:cubicBezTo>
                  <a:cubicBezTo>
                    <a:pt x="1465644" y="281170"/>
                    <a:pt x="1389825" y="376801"/>
                    <a:pt x="1341361" y="484014"/>
                  </a:cubicBezTo>
                  <a:cubicBezTo>
                    <a:pt x="1332903" y="509923"/>
                    <a:pt x="1322007" y="534840"/>
                    <a:pt x="1311263" y="559833"/>
                  </a:cubicBezTo>
                  <a:cubicBezTo>
                    <a:pt x="1303414" y="579798"/>
                    <a:pt x="1293356" y="598696"/>
                    <a:pt x="1282306" y="617060"/>
                  </a:cubicBezTo>
                  <a:cubicBezTo>
                    <a:pt x="1265847" y="655693"/>
                    <a:pt x="1241006" y="689754"/>
                    <a:pt x="1222032" y="727016"/>
                  </a:cubicBezTo>
                  <a:cubicBezTo>
                    <a:pt x="1077557" y="955235"/>
                    <a:pt x="891020" y="1158004"/>
                    <a:pt x="669506" y="1313375"/>
                  </a:cubicBezTo>
                  <a:cubicBezTo>
                    <a:pt x="656400" y="1322138"/>
                    <a:pt x="643217" y="1330749"/>
                    <a:pt x="630187" y="1339664"/>
                  </a:cubicBezTo>
                  <a:cubicBezTo>
                    <a:pt x="578142" y="1373192"/>
                    <a:pt x="523964" y="1403901"/>
                    <a:pt x="466890" y="1427980"/>
                  </a:cubicBezTo>
                  <a:cubicBezTo>
                    <a:pt x="451650" y="1435371"/>
                    <a:pt x="436639" y="1443068"/>
                    <a:pt x="421551" y="1450688"/>
                  </a:cubicBezTo>
                  <a:cubicBezTo>
                    <a:pt x="404711" y="1461584"/>
                    <a:pt x="388099" y="1472786"/>
                    <a:pt x="371259" y="1483759"/>
                  </a:cubicBezTo>
                  <a:cubicBezTo>
                    <a:pt x="330721" y="1512486"/>
                    <a:pt x="294069" y="1546700"/>
                    <a:pt x="263360" y="1585790"/>
                  </a:cubicBezTo>
                  <a:cubicBezTo>
                    <a:pt x="217488" y="1634939"/>
                    <a:pt x="189979" y="1697042"/>
                    <a:pt x="160566" y="1756478"/>
                  </a:cubicBezTo>
                  <a:cubicBezTo>
                    <a:pt x="156680" y="1772176"/>
                    <a:pt x="151270" y="1787416"/>
                    <a:pt x="144717" y="1802198"/>
                  </a:cubicBezTo>
                  <a:cubicBezTo>
                    <a:pt x="143726" y="1807761"/>
                    <a:pt x="142812" y="1813324"/>
                    <a:pt x="141897" y="1819039"/>
                  </a:cubicBezTo>
                  <a:cubicBezTo>
                    <a:pt x="139154" y="1828945"/>
                    <a:pt x="136258" y="1838851"/>
                    <a:pt x="133363" y="1848833"/>
                  </a:cubicBezTo>
                  <a:cubicBezTo>
                    <a:pt x="127953" y="1865978"/>
                    <a:pt x="126505" y="1884037"/>
                    <a:pt x="125057" y="1901944"/>
                  </a:cubicBezTo>
                  <a:cubicBezTo>
                    <a:pt x="115989" y="1941949"/>
                    <a:pt x="121399" y="1983250"/>
                    <a:pt x="119799" y="2023864"/>
                  </a:cubicBezTo>
                  <a:cubicBezTo>
                    <a:pt x="118047" y="2059754"/>
                    <a:pt x="125133" y="2095035"/>
                    <a:pt x="130162" y="2130392"/>
                  </a:cubicBezTo>
                  <a:cubicBezTo>
                    <a:pt x="133134" y="2138012"/>
                    <a:pt x="135725" y="2145708"/>
                    <a:pt x="138087" y="2153633"/>
                  </a:cubicBezTo>
                  <a:cubicBezTo>
                    <a:pt x="145707" y="2187466"/>
                    <a:pt x="156680" y="2220689"/>
                    <a:pt x="170701" y="2252464"/>
                  </a:cubicBezTo>
                  <a:cubicBezTo>
                    <a:pt x="184264" y="2294755"/>
                    <a:pt x="198895" y="2336818"/>
                    <a:pt x="207734" y="2380480"/>
                  </a:cubicBezTo>
                  <a:cubicBezTo>
                    <a:pt x="220993" y="2410122"/>
                    <a:pt x="219621" y="2443193"/>
                    <a:pt x="228994" y="2473978"/>
                  </a:cubicBezTo>
                  <a:cubicBezTo>
                    <a:pt x="238062" y="2493942"/>
                    <a:pt x="235014" y="2516345"/>
                    <a:pt x="235242" y="2537681"/>
                  </a:cubicBezTo>
                  <a:cubicBezTo>
                    <a:pt x="236842" y="2537757"/>
                    <a:pt x="240195" y="2537909"/>
                    <a:pt x="241872" y="2537986"/>
                  </a:cubicBezTo>
                  <a:cubicBezTo>
                    <a:pt x="241948" y="2554521"/>
                    <a:pt x="241719" y="2571438"/>
                    <a:pt x="248120" y="2587058"/>
                  </a:cubicBezTo>
                  <a:cubicBezTo>
                    <a:pt x="249568" y="2612585"/>
                    <a:pt x="251549" y="2638036"/>
                    <a:pt x="255892" y="2663182"/>
                  </a:cubicBezTo>
                  <a:cubicBezTo>
                    <a:pt x="259931" y="2688633"/>
                    <a:pt x="253835" y="2715303"/>
                    <a:pt x="263360" y="2739839"/>
                  </a:cubicBezTo>
                  <a:cubicBezTo>
                    <a:pt x="264732" y="2810858"/>
                    <a:pt x="266561" y="2881953"/>
                    <a:pt x="264274" y="2952971"/>
                  </a:cubicBezTo>
                  <a:cubicBezTo>
                    <a:pt x="263131" y="2990385"/>
                    <a:pt x="267551" y="3028485"/>
                    <a:pt x="258559" y="3065213"/>
                  </a:cubicBezTo>
                  <a:cubicBezTo>
                    <a:pt x="257340" y="3081063"/>
                    <a:pt x="256121" y="3096836"/>
                    <a:pt x="254368" y="3112686"/>
                  </a:cubicBezTo>
                  <a:cubicBezTo>
                    <a:pt x="248044" y="3168617"/>
                    <a:pt x="236157" y="3223862"/>
                    <a:pt x="232118" y="3280098"/>
                  </a:cubicBezTo>
                  <a:cubicBezTo>
                    <a:pt x="221526" y="3306462"/>
                    <a:pt x="221145" y="3335419"/>
                    <a:pt x="212992" y="3362470"/>
                  </a:cubicBezTo>
                  <a:cubicBezTo>
                    <a:pt x="208344" y="3377862"/>
                    <a:pt x="204229" y="3393483"/>
                    <a:pt x="201028" y="3409409"/>
                  </a:cubicBezTo>
                  <a:cubicBezTo>
                    <a:pt x="198438" y="3416877"/>
                    <a:pt x="195847" y="3424420"/>
                    <a:pt x="193332" y="3432040"/>
                  </a:cubicBezTo>
                  <a:cubicBezTo>
                    <a:pt x="190056" y="3444308"/>
                    <a:pt x="186627" y="3456424"/>
                    <a:pt x="182817" y="3468616"/>
                  </a:cubicBezTo>
                  <a:cubicBezTo>
                    <a:pt x="166586" y="3514260"/>
                    <a:pt x="148984" y="3559523"/>
                    <a:pt x="136716" y="3606538"/>
                  </a:cubicBezTo>
                  <a:cubicBezTo>
                    <a:pt x="123076" y="3651496"/>
                    <a:pt x="120180" y="3699121"/>
                    <a:pt x="118656" y="3745832"/>
                  </a:cubicBezTo>
                  <a:cubicBezTo>
                    <a:pt x="115075" y="3755585"/>
                    <a:pt x="113398" y="3765720"/>
                    <a:pt x="113398" y="3776159"/>
                  </a:cubicBezTo>
                  <a:cubicBezTo>
                    <a:pt x="125895" y="3802220"/>
                    <a:pt x="115532" y="3832548"/>
                    <a:pt x="125133" y="3859827"/>
                  </a:cubicBezTo>
                  <a:cubicBezTo>
                    <a:pt x="126581" y="3872857"/>
                    <a:pt x="127724" y="3886040"/>
                    <a:pt x="129172" y="3899223"/>
                  </a:cubicBezTo>
                  <a:cubicBezTo>
                    <a:pt x="137706" y="3920787"/>
                    <a:pt x="142583" y="3943418"/>
                    <a:pt x="148831" y="3965745"/>
                  </a:cubicBezTo>
                  <a:cubicBezTo>
                    <a:pt x="149593" y="3968260"/>
                    <a:pt x="151117" y="3973289"/>
                    <a:pt x="151879" y="3975880"/>
                  </a:cubicBezTo>
                  <a:cubicBezTo>
                    <a:pt x="163309" y="4006588"/>
                    <a:pt x="175349" y="4037297"/>
                    <a:pt x="190741" y="4066329"/>
                  </a:cubicBezTo>
                  <a:cubicBezTo>
                    <a:pt x="226632" y="4127823"/>
                    <a:pt x="265951" y="4189087"/>
                    <a:pt x="321882" y="4234426"/>
                  </a:cubicBezTo>
                  <a:cubicBezTo>
                    <a:pt x="373012" y="4286623"/>
                    <a:pt x="439611" y="4318551"/>
                    <a:pt x="504990" y="4348803"/>
                  </a:cubicBezTo>
                  <a:cubicBezTo>
                    <a:pt x="533261" y="4360537"/>
                    <a:pt x="558711" y="4377530"/>
                    <a:pt x="585610" y="4392008"/>
                  </a:cubicBezTo>
                  <a:cubicBezTo>
                    <a:pt x="759651" y="4498612"/>
                    <a:pt x="913956" y="4636534"/>
                    <a:pt x="1044410" y="4793049"/>
                  </a:cubicBezTo>
                  <a:cubicBezTo>
                    <a:pt x="1091807" y="4847379"/>
                    <a:pt x="1136765" y="4904148"/>
                    <a:pt x="1175703" y="4964803"/>
                  </a:cubicBezTo>
                  <a:cubicBezTo>
                    <a:pt x="1185685" y="4978595"/>
                    <a:pt x="1195057" y="4992769"/>
                    <a:pt x="1204735" y="5006789"/>
                  </a:cubicBezTo>
                  <a:cubicBezTo>
                    <a:pt x="1225537" y="5037269"/>
                    <a:pt x="1241921" y="5070417"/>
                    <a:pt x="1261199" y="5101963"/>
                  </a:cubicBezTo>
                  <a:cubicBezTo>
                    <a:pt x="1268819" y="5116899"/>
                    <a:pt x="1276668" y="5131910"/>
                    <a:pt x="1284593" y="5146845"/>
                  </a:cubicBezTo>
                  <a:cubicBezTo>
                    <a:pt x="1323836" y="5227465"/>
                    <a:pt x="1350277" y="5314485"/>
                    <a:pt x="1403084" y="5388095"/>
                  </a:cubicBezTo>
                  <a:cubicBezTo>
                    <a:pt x="1452461" y="5456141"/>
                    <a:pt x="1515021" y="5515196"/>
                    <a:pt x="1587716" y="5557868"/>
                  </a:cubicBezTo>
                  <a:cubicBezTo>
                    <a:pt x="1613167" y="5573565"/>
                    <a:pt x="1641513" y="5583776"/>
                    <a:pt x="1667726" y="5598178"/>
                  </a:cubicBezTo>
                  <a:cubicBezTo>
                    <a:pt x="1676184" y="5600921"/>
                    <a:pt x="1684566" y="5603817"/>
                    <a:pt x="1693025" y="5606941"/>
                  </a:cubicBezTo>
                  <a:cubicBezTo>
                    <a:pt x="1716342" y="5614561"/>
                    <a:pt x="1740345" y="5619666"/>
                    <a:pt x="1764119" y="5625610"/>
                  </a:cubicBezTo>
                  <a:cubicBezTo>
                    <a:pt x="1821193" y="5637497"/>
                    <a:pt x="1880019" y="5638030"/>
                    <a:pt x="1938160" y="5636202"/>
                  </a:cubicBezTo>
                  <a:cubicBezTo>
                    <a:pt x="1944561" y="5636049"/>
                    <a:pt x="1948980" y="5632696"/>
                    <a:pt x="1951419" y="5626067"/>
                  </a:cubicBezTo>
                  <a:cubicBezTo>
                    <a:pt x="1964296" y="5623933"/>
                    <a:pt x="1977174" y="5622028"/>
                    <a:pt x="1989976" y="5619285"/>
                  </a:cubicBezTo>
                  <a:cubicBezTo>
                    <a:pt x="2005826" y="5614942"/>
                    <a:pt x="2021599" y="5609989"/>
                    <a:pt x="2037068" y="5604350"/>
                  </a:cubicBezTo>
                  <a:cubicBezTo>
                    <a:pt x="2061147" y="5596882"/>
                    <a:pt x="2084311" y="5586672"/>
                    <a:pt x="2107248" y="5576308"/>
                  </a:cubicBezTo>
                  <a:cubicBezTo>
                    <a:pt x="2122412" y="5569831"/>
                    <a:pt x="2138109" y="5564421"/>
                    <a:pt x="2154492" y="5561678"/>
                  </a:cubicBezTo>
                  <a:lnTo>
                    <a:pt x="2155025" y="5555735"/>
                  </a:lnTo>
                  <a:cubicBezTo>
                    <a:pt x="2170646" y="5551619"/>
                    <a:pt x="2193735" y="5560002"/>
                    <a:pt x="2203412" y="5543009"/>
                  </a:cubicBezTo>
                  <a:cubicBezTo>
                    <a:pt x="2209127" y="5540799"/>
                    <a:pt x="2220557" y="5536379"/>
                    <a:pt x="2226272" y="5534246"/>
                  </a:cubicBezTo>
                  <a:cubicBezTo>
                    <a:pt x="2238921" y="5532646"/>
                    <a:pt x="2251342" y="5530055"/>
                    <a:pt x="2263686" y="5526778"/>
                  </a:cubicBezTo>
                  <a:cubicBezTo>
                    <a:pt x="2283117" y="5518625"/>
                    <a:pt x="2303920" y="5515805"/>
                    <a:pt x="2324799" y="5514205"/>
                  </a:cubicBezTo>
                  <a:cubicBezTo>
                    <a:pt x="2337372" y="5510243"/>
                    <a:pt x="2349945" y="5506662"/>
                    <a:pt x="2362594" y="5503080"/>
                  </a:cubicBezTo>
                  <a:cubicBezTo>
                    <a:pt x="2398256" y="5500108"/>
                    <a:pt x="2434146" y="5496374"/>
                    <a:pt x="2468893" y="5487916"/>
                  </a:cubicBezTo>
                  <a:cubicBezTo>
                    <a:pt x="2507374" y="5483192"/>
                    <a:pt x="2546312" y="5487459"/>
                    <a:pt x="2584641" y="5481897"/>
                  </a:cubicBezTo>
                  <a:cubicBezTo>
                    <a:pt x="2692388" y="5470924"/>
                    <a:pt x="2800363" y="5483725"/>
                    <a:pt x="2908034" y="5487612"/>
                  </a:cubicBezTo>
                  <a:cubicBezTo>
                    <a:pt x="2925026" y="5492412"/>
                    <a:pt x="2942705" y="5494241"/>
                    <a:pt x="2960383" y="5495689"/>
                  </a:cubicBezTo>
                  <a:cubicBezTo>
                    <a:pt x="2983243" y="5502699"/>
                    <a:pt x="3007322" y="5502318"/>
                    <a:pt x="3031020" y="5502547"/>
                  </a:cubicBezTo>
                  <a:lnTo>
                    <a:pt x="3031401" y="5508414"/>
                  </a:lnTo>
                  <a:cubicBezTo>
                    <a:pt x="3083598" y="5511920"/>
                    <a:pt x="3131757" y="5533636"/>
                    <a:pt x="3183192" y="5541180"/>
                  </a:cubicBezTo>
                  <a:lnTo>
                    <a:pt x="3183954" y="5546362"/>
                  </a:lnTo>
                  <a:cubicBezTo>
                    <a:pt x="3196070" y="5548572"/>
                    <a:pt x="3207957" y="5551848"/>
                    <a:pt x="3219615" y="5556039"/>
                  </a:cubicBezTo>
                  <a:cubicBezTo>
                    <a:pt x="3231198" y="5560764"/>
                    <a:pt x="3243085" y="5564574"/>
                    <a:pt x="3254972" y="5568841"/>
                  </a:cubicBezTo>
                  <a:cubicBezTo>
                    <a:pt x="3265717" y="5572498"/>
                    <a:pt x="3276384" y="5576461"/>
                    <a:pt x="3287129" y="5580500"/>
                  </a:cubicBezTo>
                  <a:cubicBezTo>
                    <a:pt x="3313342" y="5595358"/>
                    <a:pt x="3342526" y="5603207"/>
                    <a:pt x="3370796" y="5613418"/>
                  </a:cubicBezTo>
                  <a:cubicBezTo>
                    <a:pt x="3380778" y="5615628"/>
                    <a:pt x="3390989" y="5617990"/>
                    <a:pt x="3401124" y="5620733"/>
                  </a:cubicBezTo>
                  <a:cubicBezTo>
                    <a:pt x="3505975" y="5648241"/>
                    <a:pt x="3619665" y="5636583"/>
                    <a:pt x="3719411" y="5594596"/>
                  </a:cubicBezTo>
                  <a:cubicBezTo>
                    <a:pt x="3721926" y="5594063"/>
                    <a:pt x="3726879" y="5592920"/>
                    <a:pt x="3729393" y="5592387"/>
                  </a:cubicBezTo>
                  <a:cubicBezTo>
                    <a:pt x="3795002" y="5562745"/>
                    <a:pt x="3858019" y="5524264"/>
                    <a:pt x="3907702" y="5471533"/>
                  </a:cubicBezTo>
                  <a:cubicBezTo>
                    <a:pt x="3940468" y="5437777"/>
                    <a:pt x="3975900" y="5404401"/>
                    <a:pt x="3995636" y="5360891"/>
                  </a:cubicBezTo>
                  <a:cubicBezTo>
                    <a:pt x="3995713" y="5364625"/>
                    <a:pt x="3995865" y="5372169"/>
                    <a:pt x="3995941" y="5375902"/>
                  </a:cubicBezTo>
                  <a:cubicBezTo>
                    <a:pt x="4000437" y="5346718"/>
                    <a:pt x="4024059" y="5325763"/>
                    <a:pt x="4031679" y="5297569"/>
                  </a:cubicBezTo>
                  <a:lnTo>
                    <a:pt x="4035565" y="5295969"/>
                  </a:lnTo>
                  <a:cubicBezTo>
                    <a:pt x="4082580" y="5164981"/>
                    <a:pt x="4150779" y="5042299"/>
                    <a:pt x="4232542" y="4929980"/>
                  </a:cubicBezTo>
                  <a:cubicBezTo>
                    <a:pt x="4283063" y="4858885"/>
                    <a:pt x="4336936" y="4789848"/>
                    <a:pt x="4398353" y="4727669"/>
                  </a:cubicBezTo>
                  <a:cubicBezTo>
                    <a:pt x="4474249" y="4638744"/>
                    <a:pt x="4563784" y="4563001"/>
                    <a:pt x="4654995" y="4490458"/>
                  </a:cubicBezTo>
                  <a:cubicBezTo>
                    <a:pt x="4717860" y="4444738"/>
                    <a:pt x="4781715" y="4398942"/>
                    <a:pt x="4851667" y="4364804"/>
                  </a:cubicBezTo>
                  <a:lnTo>
                    <a:pt x="4852963" y="4360766"/>
                  </a:lnTo>
                  <a:cubicBezTo>
                    <a:pt x="4886109" y="4350250"/>
                    <a:pt x="4915142" y="4330362"/>
                    <a:pt x="4947908" y="4318780"/>
                  </a:cubicBezTo>
                  <a:cubicBezTo>
                    <a:pt x="4961014" y="4311007"/>
                    <a:pt x="4973663" y="4302397"/>
                    <a:pt x="4987151" y="4295158"/>
                  </a:cubicBezTo>
                  <a:cubicBezTo>
                    <a:pt x="5040034" y="4258048"/>
                    <a:pt x="5091316" y="4216520"/>
                    <a:pt x="5129873" y="4164170"/>
                  </a:cubicBezTo>
                  <a:cubicBezTo>
                    <a:pt x="5153114" y="4133842"/>
                    <a:pt x="5177346" y="4102905"/>
                    <a:pt x="5190529" y="4066634"/>
                  </a:cubicBezTo>
                  <a:cubicBezTo>
                    <a:pt x="5191443" y="4071053"/>
                    <a:pt x="5192434" y="4075549"/>
                    <a:pt x="5193424" y="4080121"/>
                  </a:cubicBezTo>
                  <a:cubicBezTo>
                    <a:pt x="5195939" y="4060309"/>
                    <a:pt x="5206149" y="4042859"/>
                    <a:pt x="5212550" y="4024343"/>
                  </a:cubicBezTo>
                  <a:lnTo>
                    <a:pt x="5216665" y="4023200"/>
                  </a:lnTo>
                  <a:cubicBezTo>
                    <a:pt x="5221542" y="4003235"/>
                    <a:pt x="5228095" y="3983728"/>
                    <a:pt x="5238001" y="3965669"/>
                  </a:cubicBezTo>
                  <a:cubicBezTo>
                    <a:pt x="5243335" y="3934732"/>
                    <a:pt x="5255679" y="3905318"/>
                    <a:pt x="5258042" y="3873772"/>
                  </a:cubicBezTo>
                  <a:cubicBezTo>
                    <a:pt x="5268100" y="3837272"/>
                    <a:pt x="5264138" y="3798943"/>
                    <a:pt x="5265281" y="3761529"/>
                  </a:cubicBezTo>
                  <a:cubicBezTo>
                    <a:pt x="5264062" y="3726248"/>
                    <a:pt x="5268329" y="3689825"/>
                    <a:pt x="5257508" y="3655687"/>
                  </a:cubicBezTo>
                  <a:cubicBezTo>
                    <a:pt x="5256365" y="3647382"/>
                    <a:pt x="5255375" y="3639076"/>
                    <a:pt x="5254460" y="3630846"/>
                  </a:cubicBezTo>
                  <a:cubicBezTo>
                    <a:pt x="5250650" y="3618502"/>
                    <a:pt x="5247374" y="3606081"/>
                    <a:pt x="5243792" y="3593813"/>
                  </a:cubicBezTo>
                  <a:cubicBezTo>
                    <a:pt x="5230610" y="3536663"/>
                    <a:pt x="5201425" y="3484694"/>
                    <a:pt x="5189462" y="3427087"/>
                  </a:cubicBezTo>
                  <a:cubicBezTo>
                    <a:pt x="5173231" y="3372071"/>
                    <a:pt x="5162944" y="3315530"/>
                    <a:pt x="5150447" y="3259676"/>
                  </a:cubicBezTo>
                  <a:cubicBezTo>
                    <a:pt x="5147780" y="3236283"/>
                    <a:pt x="5148771" y="3212737"/>
                    <a:pt x="5145799" y="3189496"/>
                  </a:cubicBezTo>
                  <a:cubicBezTo>
                    <a:pt x="5143361" y="3187819"/>
                    <a:pt x="5138408" y="3184466"/>
                    <a:pt x="5135969" y="3182790"/>
                  </a:cubicBezTo>
                  <a:cubicBezTo>
                    <a:pt x="5129873" y="3107962"/>
                    <a:pt x="5123320" y="3033133"/>
                    <a:pt x="5125835" y="2957924"/>
                  </a:cubicBezTo>
                  <a:lnTo>
                    <a:pt x="5118900" y="2957238"/>
                  </a:lnTo>
                  <a:cubicBezTo>
                    <a:pt x="5117910" y="2889801"/>
                    <a:pt x="5118824" y="2822364"/>
                    <a:pt x="5120805" y="2755003"/>
                  </a:cubicBezTo>
                  <a:cubicBezTo>
                    <a:pt x="5129721" y="2695186"/>
                    <a:pt x="5131321" y="2634607"/>
                    <a:pt x="5137341" y="2574409"/>
                  </a:cubicBezTo>
                  <a:cubicBezTo>
                    <a:pt x="5142827" y="2556959"/>
                    <a:pt x="5144656" y="2538595"/>
                    <a:pt x="5147933" y="2520612"/>
                  </a:cubicBezTo>
                  <a:cubicBezTo>
                    <a:pt x="5148771" y="2505143"/>
                    <a:pt x="5150981" y="2489599"/>
                    <a:pt x="5156239" y="2474892"/>
                  </a:cubicBezTo>
                  <a:cubicBezTo>
                    <a:pt x="5157229" y="2469177"/>
                    <a:pt x="5158220" y="2463462"/>
                    <a:pt x="5159210" y="2457823"/>
                  </a:cubicBezTo>
                  <a:cubicBezTo>
                    <a:pt x="5162182" y="2442583"/>
                    <a:pt x="5164925" y="2427343"/>
                    <a:pt x="5170031" y="2412713"/>
                  </a:cubicBezTo>
                  <a:cubicBezTo>
                    <a:pt x="5175898" y="2375756"/>
                    <a:pt x="5187785" y="2340399"/>
                    <a:pt x="5197844" y="2304585"/>
                  </a:cubicBezTo>
                  <a:cubicBezTo>
                    <a:pt x="5204854" y="2287745"/>
                    <a:pt x="5210264" y="2270295"/>
                    <a:pt x="5215674" y="2252921"/>
                  </a:cubicBezTo>
                  <a:cubicBezTo>
                    <a:pt x="5221237" y="2238063"/>
                    <a:pt x="5226495" y="2223127"/>
                    <a:pt x="5232210" y="2208344"/>
                  </a:cubicBezTo>
                  <a:cubicBezTo>
                    <a:pt x="5236782" y="2192266"/>
                    <a:pt x="5241430" y="2176264"/>
                    <a:pt x="5246612" y="2160415"/>
                  </a:cubicBezTo>
                  <a:cubicBezTo>
                    <a:pt x="5253470" y="2135878"/>
                    <a:pt x="5255146" y="2110123"/>
                    <a:pt x="5262995" y="2085891"/>
                  </a:cubicBezTo>
                  <a:cubicBezTo>
                    <a:pt x="5266576" y="2044819"/>
                    <a:pt x="5264519" y="2003519"/>
                    <a:pt x="5265204" y="1962371"/>
                  </a:cubicBezTo>
                  <a:cubicBezTo>
                    <a:pt x="5264595" y="1944235"/>
                    <a:pt x="5266805" y="1925185"/>
                    <a:pt x="5259337" y="1908193"/>
                  </a:cubicBezTo>
                  <a:cubicBezTo>
                    <a:pt x="5257127" y="1892876"/>
                    <a:pt x="5256060" y="1877484"/>
                    <a:pt x="5255070" y="1862168"/>
                  </a:cubicBezTo>
                  <a:cubicBezTo>
                    <a:pt x="5251031" y="1849900"/>
                    <a:pt x="5247450" y="1837631"/>
                    <a:pt x="5243640" y="1825439"/>
                  </a:cubicBezTo>
                  <a:cubicBezTo>
                    <a:pt x="5240135" y="1811723"/>
                    <a:pt x="5236096" y="1798312"/>
                    <a:pt x="5232134" y="1784901"/>
                  </a:cubicBezTo>
                  <a:cubicBezTo>
                    <a:pt x="5225733" y="1767908"/>
                    <a:pt x="5219561" y="1750916"/>
                    <a:pt x="5213693" y="1733847"/>
                  </a:cubicBezTo>
                  <a:cubicBezTo>
                    <a:pt x="5188014" y="1682564"/>
                    <a:pt x="5160582" y="1631053"/>
                    <a:pt x="5122558" y="1587771"/>
                  </a:cubicBezTo>
                  <a:cubicBezTo>
                    <a:pt x="5075085" y="1523535"/>
                    <a:pt x="5007801" y="1477281"/>
                    <a:pt x="4939145" y="1438267"/>
                  </a:cubicBezTo>
                  <a:cubicBezTo>
                    <a:pt x="4916361" y="1428514"/>
                    <a:pt x="4893729" y="1418379"/>
                    <a:pt x="4871555" y="1407482"/>
                  </a:cubicBezTo>
                  <a:cubicBezTo>
                    <a:pt x="4861268" y="1402225"/>
                    <a:pt x="4850753" y="1397424"/>
                    <a:pt x="4840466" y="1392623"/>
                  </a:cubicBezTo>
                  <a:cubicBezTo>
                    <a:pt x="4690123" y="1307279"/>
                    <a:pt x="4555020" y="1197323"/>
                    <a:pt x="4435082" y="1073269"/>
                  </a:cubicBezTo>
                  <a:cubicBezTo>
                    <a:pt x="4289235" y="919498"/>
                    <a:pt x="4157332" y="748048"/>
                    <a:pt x="4072522" y="552518"/>
                  </a:cubicBezTo>
                  <a:cubicBezTo>
                    <a:pt x="4063683" y="535221"/>
                    <a:pt x="4056292" y="517162"/>
                    <a:pt x="4050119" y="498721"/>
                  </a:cubicBezTo>
                  <a:cubicBezTo>
                    <a:pt x="4020706" y="424274"/>
                    <a:pt x="3974834" y="357751"/>
                    <a:pt x="3921875" y="298163"/>
                  </a:cubicBezTo>
                  <a:cubicBezTo>
                    <a:pt x="3858172" y="240022"/>
                    <a:pt x="3786924" y="187292"/>
                    <a:pt x="3704476" y="159174"/>
                  </a:cubicBezTo>
                  <a:cubicBezTo>
                    <a:pt x="3692512" y="154754"/>
                    <a:pt x="3680244" y="151249"/>
                    <a:pt x="3668433" y="146906"/>
                  </a:cubicBezTo>
                  <a:cubicBezTo>
                    <a:pt x="3647936" y="142105"/>
                    <a:pt x="3627438" y="137304"/>
                    <a:pt x="3606712" y="134180"/>
                  </a:cubicBezTo>
                  <a:cubicBezTo>
                    <a:pt x="3548799" y="127246"/>
                    <a:pt x="3488983" y="126637"/>
                    <a:pt x="3431223" y="134485"/>
                  </a:cubicBezTo>
                  <a:cubicBezTo>
                    <a:pt x="3402724" y="138067"/>
                    <a:pt x="3374911" y="145458"/>
                    <a:pt x="3347784" y="154602"/>
                  </a:cubicBezTo>
                  <a:cubicBezTo>
                    <a:pt x="3334830" y="161536"/>
                    <a:pt x="3320885" y="166260"/>
                    <a:pt x="3306636" y="169613"/>
                  </a:cubicBezTo>
                  <a:cubicBezTo>
                    <a:pt x="3298330" y="174109"/>
                    <a:pt x="3290024" y="178605"/>
                    <a:pt x="3281795" y="183177"/>
                  </a:cubicBezTo>
                  <a:cubicBezTo>
                    <a:pt x="3278975" y="183482"/>
                    <a:pt x="3273412" y="184091"/>
                    <a:pt x="3270669" y="184472"/>
                  </a:cubicBezTo>
                  <a:cubicBezTo>
                    <a:pt x="3254362" y="193388"/>
                    <a:pt x="3236684" y="199027"/>
                    <a:pt x="3219311" y="205351"/>
                  </a:cubicBezTo>
                  <a:cubicBezTo>
                    <a:pt x="3217101" y="205961"/>
                    <a:pt x="3212757" y="207256"/>
                    <a:pt x="3210548" y="207866"/>
                  </a:cubicBezTo>
                  <a:cubicBezTo>
                    <a:pt x="3198889" y="213504"/>
                    <a:pt x="3186087" y="215257"/>
                    <a:pt x="3173514" y="217238"/>
                  </a:cubicBezTo>
                  <a:cubicBezTo>
                    <a:pt x="3156827" y="225773"/>
                    <a:pt x="3138920" y="231183"/>
                    <a:pt x="3120632" y="234840"/>
                  </a:cubicBezTo>
                  <a:cubicBezTo>
                    <a:pt x="3107754" y="236974"/>
                    <a:pt x="3095028" y="239641"/>
                    <a:pt x="3082532" y="242918"/>
                  </a:cubicBezTo>
                  <a:cubicBezTo>
                    <a:pt x="3057233" y="247947"/>
                    <a:pt x="3031630" y="251833"/>
                    <a:pt x="3006713" y="258386"/>
                  </a:cubicBezTo>
                  <a:cubicBezTo>
                    <a:pt x="2969146" y="269207"/>
                    <a:pt x="2929217" y="263339"/>
                    <a:pt x="2891955" y="274084"/>
                  </a:cubicBezTo>
                  <a:cubicBezTo>
                    <a:pt x="2872372" y="275455"/>
                    <a:pt x="2852712" y="275303"/>
                    <a:pt x="2833510" y="278884"/>
                  </a:cubicBezTo>
                  <a:cubicBezTo>
                    <a:pt x="2789009" y="287876"/>
                    <a:pt x="2743289" y="278656"/>
                    <a:pt x="2698560" y="284752"/>
                  </a:cubicBezTo>
                  <a:lnTo>
                    <a:pt x="2692159" y="292524"/>
                  </a:lnTo>
                  <a:lnTo>
                    <a:pt x="2685530" y="284752"/>
                  </a:lnTo>
                  <a:cubicBezTo>
                    <a:pt x="2639657" y="278579"/>
                    <a:pt x="2592870" y="287418"/>
                    <a:pt x="2547150" y="279113"/>
                  </a:cubicBezTo>
                  <a:cubicBezTo>
                    <a:pt x="2523376" y="274464"/>
                    <a:pt x="2499144" y="274388"/>
                    <a:pt x="2475065" y="274541"/>
                  </a:cubicBezTo>
                  <a:lnTo>
                    <a:pt x="2474608" y="267759"/>
                  </a:lnTo>
                  <a:cubicBezTo>
                    <a:pt x="2453043" y="267835"/>
                    <a:pt x="2431555" y="267226"/>
                    <a:pt x="2410143" y="265244"/>
                  </a:cubicBezTo>
                  <a:cubicBezTo>
                    <a:pt x="2396808" y="259910"/>
                    <a:pt x="2382482" y="259377"/>
                    <a:pt x="2368385" y="259148"/>
                  </a:cubicBezTo>
                  <a:lnTo>
                    <a:pt x="2368157" y="252519"/>
                  </a:lnTo>
                  <a:cubicBezTo>
                    <a:pt x="2354136" y="251833"/>
                    <a:pt x="2340267" y="251071"/>
                    <a:pt x="2326323" y="250614"/>
                  </a:cubicBezTo>
                  <a:cubicBezTo>
                    <a:pt x="2313674" y="246499"/>
                    <a:pt x="2300796" y="243604"/>
                    <a:pt x="2288451" y="238955"/>
                  </a:cubicBezTo>
                  <a:cubicBezTo>
                    <a:pt x="2262315" y="234459"/>
                    <a:pt x="2236026" y="229278"/>
                    <a:pt x="2211566" y="218915"/>
                  </a:cubicBezTo>
                  <a:cubicBezTo>
                    <a:pt x="2200593" y="215409"/>
                    <a:pt x="2189239" y="213733"/>
                    <a:pt x="2177809" y="212666"/>
                  </a:cubicBezTo>
                  <a:lnTo>
                    <a:pt x="2177428" y="204818"/>
                  </a:lnTo>
                  <a:cubicBezTo>
                    <a:pt x="2174685" y="205046"/>
                    <a:pt x="2169275" y="205580"/>
                    <a:pt x="2166531" y="205808"/>
                  </a:cubicBezTo>
                  <a:cubicBezTo>
                    <a:pt x="2150682" y="200246"/>
                    <a:pt x="2134985" y="194226"/>
                    <a:pt x="2120049" y="186682"/>
                  </a:cubicBezTo>
                  <a:cubicBezTo>
                    <a:pt x="2109305" y="182948"/>
                    <a:pt x="2098713" y="179062"/>
                    <a:pt x="2088350" y="174566"/>
                  </a:cubicBezTo>
                  <a:cubicBezTo>
                    <a:pt x="2056575" y="162146"/>
                    <a:pt x="2025256" y="146525"/>
                    <a:pt x="1990966" y="142943"/>
                  </a:cubicBezTo>
                  <a:cubicBezTo>
                    <a:pt x="1978698" y="138371"/>
                    <a:pt x="1965821" y="135780"/>
                    <a:pt x="1953476" y="131437"/>
                  </a:cubicBezTo>
                  <a:cubicBezTo>
                    <a:pt x="1924444" y="131285"/>
                    <a:pt x="1895412" y="129304"/>
                    <a:pt x="1866989" y="122979"/>
                  </a:cubicBezTo>
                  <a:cubicBezTo>
                    <a:pt x="1837424" y="127475"/>
                    <a:pt x="1807706" y="131513"/>
                    <a:pt x="1777606" y="132047"/>
                  </a:cubicBezTo>
                  <a:close/>
                </a:path>
              </a:pathLst>
            </a:custGeom>
            <a:grpFill/>
            <a:ln w="762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ABF9A7E0-45A6-4480-986F-2FEC4F0FB7A5}"/>
                </a:ext>
              </a:extLst>
            </p:cNvPr>
            <p:cNvSpPr/>
            <p:nvPr/>
          </p:nvSpPr>
          <p:spPr>
            <a:xfrm>
              <a:off x="3583190" y="942117"/>
              <a:ext cx="4908140" cy="5249716"/>
            </a:xfrm>
            <a:custGeom>
              <a:avLst/>
              <a:gdLst>
                <a:gd name="connsiteX0" fmla="*/ 3123781 w 4908140"/>
                <a:gd name="connsiteY0" fmla="*/ 9620 h 5249716"/>
                <a:gd name="connsiteX1" fmla="*/ 3177807 w 4908140"/>
                <a:gd name="connsiteY1" fmla="*/ 2000 h 5249716"/>
                <a:gd name="connsiteX2" fmla="*/ 3242577 w 4908140"/>
                <a:gd name="connsiteY2" fmla="*/ 6115 h 5249716"/>
                <a:gd name="connsiteX3" fmla="*/ 3338894 w 4908140"/>
                <a:gd name="connsiteY3" fmla="*/ 15107 h 5249716"/>
                <a:gd name="connsiteX4" fmla="*/ 3339656 w 4908140"/>
                <a:gd name="connsiteY4" fmla="*/ 20745 h 5249716"/>
                <a:gd name="connsiteX5" fmla="*/ 3449612 w 4908140"/>
                <a:gd name="connsiteY5" fmla="*/ 58769 h 5249716"/>
                <a:gd name="connsiteX6" fmla="*/ 3467672 w 4908140"/>
                <a:gd name="connsiteY6" fmla="*/ 61512 h 5249716"/>
                <a:gd name="connsiteX7" fmla="*/ 3615728 w 4908140"/>
                <a:gd name="connsiteY7" fmla="*/ 165144 h 5249716"/>
                <a:gd name="connsiteX8" fmla="*/ 3702977 w 4908140"/>
                <a:gd name="connsiteY8" fmla="*/ 260699 h 5249716"/>
                <a:gd name="connsiteX9" fmla="*/ 3813696 w 4908140"/>
                <a:gd name="connsiteY9" fmla="*/ 475964 h 5249716"/>
                <a:gd name="connsiteX10" fmla="*/ 4109123 w 4908140"/>
                <a:gd name="connsiteY10" fmla="*/ 890873 h 5249716"/>
                <a:gd name="connsiteX11" fmla="*/ 4432821 w 4908140"/>
                <a:gd name="connsiteY11" fmla="*/ 1154830 h 5249716"/>
                <a:gd name="connsiteX12" fmla="*/ 4493248 w 4908140"/>
                <a:gd name="connsiteY12" fmla="*/ 1185996 h 5249716"/>
                <a:gd name="connsiteX13" fmla="*/ 4535310 w 4908140"/>
                <a:gd name="connsiteY13" fmla="*/ 1207942 h 5249716"/>
                <a:gd name="connsiteX14" fmla="*/ 4550322 w 4908140"/>
                <a:gd name="connsiteY14" fmla="*/ 1212437 h 5249716"/>
                <a:gd name="connsiteX15" fmla="*/ 4593756 w 4908140"/>
                <a:gd name="connsiteY15" fmla="*/ 1237279 h 5249716"/>
                <a:gd name="connsiteX16" fmla="*/ 4835767 w 4908140"/>
                <a:gd name="connsiteY16" fmla="*/ 1511446 h 5249716"/>
                <a:gd name="connsiteX17" fmla="*/ 4868685 w 4908140"/>
                <a:gd name="connsiteY17" fmla="*/ 1594733 h 5249716"/>
                <a:gd name="connsiteX18" fmla="*/ 4876991 w 4908140"/>
                <a:gd name="connsiteY18" fmla="*/ 1618507 h 5249716"/>
                <a:gd name="connsiteX19" fmla="*/ 4880496 w 4908140"/>
                <a:gd name="connsiteY19" fmla="*/ 1633823 h 5249716"/>
                <a:gd name="connsiteX20" fmla="*/ 4900232 w 4908140"/>
                <a:gd name="connsiteY20" fmla="*/ 1724501 h 5249716"/>
                <a:gd name="connsiteX21" fmla="*/ 4907090 w 4908140"/>
                <a:gd name="connsiteY21" fmla="*/ 1793462 h 5249716"/>
                <a:gd name="connsiteX22" fmla="*/ 4898708 w 4908140"/>
                <a:gd name="connsiteY22" fmla="*/ 1928870 h 5249716"/>
                <a:gd name="connsiteX23" fmla="*/ 4881411 w 4908140"/>
                <a:gd name="connsiteY23" fmla="*/ 2006289 h 5249716"/>
                <a:gd name="connsiteX24" fmla="*/ 4873257 w 4908140"/>
                <a:gd name="connsiteY24" fmla="*/ 2035474 h 5249716"/>
                <a:gd name="connsiteX25" fmla="*/ 4819155 w 4908140"/>
                <a:gd name="connsiteY25" fmla="*/ 2196637 h 5249716"/>
                <a:gd name="connsiteX26" fmla="*/ 4804677 w 4908140"/>
                <a:gd name="connsiteY26" fmla="*/ 2265217 h 5249716"/>
                <a:gd name="connsiteX27" fmla="*/ 4797286 w 4908140"/>
                <a:gd name="connsiteY27" fmla="*/ 2295925 h 5249716"/>
                <a:gd name="connsiteX28" fmla="*/ 4789285 w 4908140"/>
                <a:gd name="connsiteY28" fmla="*/ 2349646 h 5249716"/>
                <a:gd name="connsiteX29" fmla="*/ 4771149 w 4908140"/>
                <a:gd name="connsiteY29" fmla="*/ 2616117 h 5249716"/>
                <a:gd name="connsiteX30" fmla="*/ 4778388 w 4908140"/>
                <a:gd name="connsiteY30" fmla="*/ 2784672 h 5249716"/>
                <a:gd name="connsiteX31" fmla="*/ 4788599 w 4908140"/>
                <a:gd name="connsiteY31" fmla="*/ 2892571 h 5249716"/>
                <a:gd name="connsiteX32" fmla="*/ 4796295 w 4908140"/>
                <a:gd name="connsiteY32" fmla="*/ 2945759 h 5249716"/>
                <a:gd name="connsiteX33" fmla="*/ 4834700 w 4908140"/>
                <a:gd name="connsiteY33" fmla="*/ 3113475 h 5249716"/>
                <a:gd name="connsiteX34" fmla="*/ 4873181 w 4908140"/>
                <a:gd name="connsiteY34" fmla="*/ 3220155 h 5249716"/>
                <a:gd name="connsiteX35" fmla="*/ 4880725 w 4908140"/>
                <a:gd name="connsiteY35" fmla="*/ 3250026 h 5249716"/>
                <a:gd name="connsiteX36" fmla="*/ 4895203 w 4908140"/>
                <a:gd name="connsiteY36" fmla="*/ 3319215 h 5249716"/>
                <a:gd name="connsiteX37" fmla="*/ 4881106 w 4908140"/>
                <a:gd name="connsiteY37" fmla="*/ 3615023 h 5249716"/>
                <a:gd name="connsiteX38" fmla="*/ 4821517 w 4908140"/>
                <a:gd name="connsiteY38" fmla="*/ 3774053 h 5249716"/>
                <a:gd name="connsiteX39" fmla="*/ 4547579 w 4908140"/>
                <a:gd name="connsiteY39" fmla="*/ 4042963 h 5249716"/>
                <a:gd name="connsiteX40" fmla="*/ 4440746 w 4908140"/>
                <a:gd name="connsiteY40" fmla="*/ 4095846 h 5249716"/>
                <a:gd name="connsiteX41" fmla="*/ 4180751 w 4908140"/>
                <a:gd name="connsiteY41" fmla="*/ 4291832 h 5249716"/>
                <a:gd name="connsiteX42" fmla="*/ 3847148 w 4908140"/>
                <a:gd name="connsiteY42" fmla="*/ 4711465 h 5249716"/>
                <a:gd name="connsiteX43" fmla="*/ 3779711 w 4908140"/>
                <a:gd name="connsiteY43" fmla="*/ 4857693 h 5249716"/>
                <a:gd name="connsiteX44" fmla="*/ 3641256 w 4908140"/>
                <a:gd name="connsiteY44" fmla="*/ 5062900 h 5249716"/>
                <a:gd name="connsiteX45" fmla="*/ 3433839 w 4908140"/>
                <a:gd name="connsiteY45" fmla="*/ 5204860 h 5249716"/>
                <a:gd name="connsiteX46" fmla="*/ 3405569 w 4908140"/>
                <a:gd name="connsiteY46" fmla="*/ 5216824 h 5249716"/>
                <a:gd name="connsiteX47" fmla="*/ 3324492 w 4908140"/>
                <a:gd name="connsiteY47" fmla="*/ 5235188 h 5249716"/>
                <a:gd name="connsiteX48" fmla="*/ 3324263 w 4908140"/>
                <a:gd name="connsiteY48" fmla="*/ 5240217 h 5249716"/>
                <a:gd name="connsiteX49" fmla="*/ 3122943 w 4908140"/>
                <a:gd name="connsiteY49" fmla="*/ 5247227 h 5249716"/>
                <a:gd name="connsiteX50" fmla="*/ 3054287 w 4908140"/>
                <a:gd name="connsiteY50" fmla="*/ 5231226 h 5249716"/>
                <a:gd name="connsiteX51" fmla="*/ 3005138 w 4908140"/>
                <a:gd name="connsiteY51" fmla="*/ 5216061 h 5249716"/>
                <a:gd name="connsiteX52" fmla="*/ 2886418 w 4908140"/>
                <a:gd name="connsiteY52" fmla="*/ 5166684 h 5249716"/>
                <a:gd name="connsiteX53" fmla="*/ 2864015 w 4908140"/>
                <a:gd name="connsiteY53" fmla="*/ 5163407 h 5249716"/>
                <a:gd name="connsiteX54" fmla="*/ 2833383 w 4908140"/>
                <a:gd name="connsiteY54" fmla="*/ 5151825 h 5249716"/>
                <a:gd name="connsiteX55" fmla="*/ 2796502 w 4908140"/>
                <a:gd name="connsiteY55" fmla="*/ 5144434 h 5249716"/>
                <a:gd name="connsiteX56" fmla="*/ 2773337 w 4908140"/>
                <a:gd name="connsiteY56" fmla="*/ 5138947 h 5249716"/>
                <a:gd name="connsiteX57" fmla="*/ 2705367 w 4908140"/>
                <a:gd name="connsiteY57" fmla="*/ 5127670 h 5249716"/>
                <a:gd name="connsiteX58" fmla="*/ 2684336 w 4908140"/>
                <a:gd name="connsiteY58" fmla="*/ 5126679 h 5249716"/>
                <a:gd name="connsiteX59" fmla="*/ 2684336 w 4908140"/>
                <a:gd name="connsiteY59" fmla="*/ 5120583 h 5249716"/>
                <a:gd name="connsiteX60" fmla="*/ 2375878 w 4908140"/>
                <a:gd name="connsiteY60" fmla="*/ 5110448 h 5249716"/>
                <a:gd name="connsiteX61" fmla="*/ 2100568 w 4908140"/>
                <a:gd name="connsiteY61" fmla="*/ 5144738 h 5249716"/>
                <a:gd name="connsiteX62" fmla="*/ 2016671 w 4908140"/>
                <a:gd name="connsiteY62" fmla="*/ 5167370 h 5249716"/>
                <a:gd name="connsiteX63" fmla="*/ 1999831 w 4908140"/>
                <a:gd name="connsiteY63" fmla="*/ 5174914 h 5249716"/>
                <a:gd name="connsiteX64" fmla="*/ 1950606 w 4908140"/>
                <a:gd name="connsiteY64" fmla="*/ 5193278 h 5249716"/>
                <a:gd name="connsiteX65" fmla="*/ 1895513 w 4908140"/>
                <a:gd name="connsiteY65" fmla="*/ 5215909 h 5249716"/>
                <a:gd name="connsiteX66" fmla="*/ 1848803 w 4908140"/>
                <a:gd name="connsiteY66" fmla="*/ 5231073 h 5249716"/>
                <a:gd name="connsiteX67" fmla="*/ 1801178 w 4908140"/>
                <a:gd name="connsiteY67" fmla="*/ 5242960 h 5249716"/>
                <a:gd name="connsiteX68" fmla="*/ 1607172 w 4908140"/>
                <a:gd name="connsiteY68" fmla="*/ 5246694 h 5249716"/>
                <a:gd name="connsiteX69" fmla="*/ 1569301 w 4908140"/>
                <a:gd name="connsiteY69" fmla="*/ 5234578 h 5249716"/>
                <a:gd name="connsiteX70" fmla="*/ 1545832 w 4908140"/>
                <a:gd name="connsiteY70" fmla="*/ 5231835 h 5249716"/>
                <a:gd name="connsiteX71" fmla="*/ 1470394 w 4908140"/>
                <a:gd name="connsiteY71" fmla="*/ 5205394 h 5249716"/>
                <a:gd name="connsiteX72" fmla="*/ 1422921 w 4908140"/>
                <a:gd name="connsiteY72" fmla="*/ 5183448 h 5249716"/>
                <a:gd name="connsiteX73" fmla="*/ 1127112 w 4908140"/>
                <a:gd name="connsiteY73" fmla="*/ 4864475 h 5249716"/>
                <a:gd name="connsiteX74" fmla="*/ 1102043 w 4908140"/>
                <a:gd name="connsiteY74" fmla="*/ 4803058 h 5249716"/>
                <a:gd name="connsiteX75" fmla="*/ 1043750 w 4908140"/>
                <a:gd name="connsiteY75" fmla="*/ 4688376 h 5249716"/>
                <a:gd name="connsiteX76" fmla="*/ 906894 w 4908140"/>
                <a:gd name="connsiteY76" fmla="*/ 4487742 h 5249716"/>
                <a:gd name="connsiteX77" fmla="*/ 738950 w 4908140"/>
                <a:gd name="connsiteY77" fmla="*/ 4306386 h 5249716"/>
                <a:gd name="connsiteX78" fmla="*/ 723252 w 4908140"/>
                <a:gd name="connsiteY78" fmla="*/ 4291756 h 5249716"/>
                <a:gd name="connsiteX79" fmla="*/ 501968 w 4908140"/>
                <a:gd name="connsiteY79" fmla="*/ 4117715 h 5249716"/>
                <a:gd name="connsiteX80" fmla="*/ 433921 w 4908140"/>
                <a:gd name="connsiteY80" fmla="*/ 4079310 h 5249716"/>
                <a:gd name="connsiteX81" fmla="*/ 403212 w 4908140"/>
                <a:gd name="connsiteY81" fmla="*/ 4062622 h 5249716"/>
                <a:gd name="connsiteX82" fmla="*/ 316802 w 4908140"/>
                <a:gd name="connsiteY82" fmla="*/ 4017741 h 5249716"/>
                <a:gd name="connsiteX83" fmla="*/ 305524 w 4908140"/>
                <a:gd name="connsiteY83" fmla="*/ 4012254 h 5249716"/>
                <a:gd name="connsiteX84" fmla="*/ 280530 w 4908140"/>
                <a:gd name="connsiteY84" fmla="*/ 3996023 h 5249716"/>
                <a:gd name="connsiteX85" fmla="*/ 72885 w 4908140"/>
                <a:gd name="connsiteY85" fmla="*/ 3750888 h 5249716"/>
                <a:gd name="connsiteX86" fmla="*/ 33795 w 4908140"/>
                <a:gd name="connsiteY86" fmla="*/ 3654495 h 5249716"/>
                <a:gd name="connsiteX87" fmla="*/ 18631 w 4908140"/>
                <a:gd name="connsiteY87" fmla="*/ 3599631 h 5249716"/>
                <a:gd name="connsiteX88" fmla="*/ 14897 w 4908140"/>
                <a:gd name="connsiteY88" fmla="*/ 3576314 h 5249716"/>
                <a:gd name="connsiteX89" fmla="*/ 2629 w 4908140"/>
                <a:gd name="connsiteY89" fmla="*/ 3502400 h 5249716"/>
                <a:gd name="connsiteX90" fmla="*/ 2705 w 4908140"/>
                <a:gd name="connsiteY90" fmla="*/ 3368516 h 5249716"/>
                <a:gd name="connsiteX91" fmla="*/ 18402 w 4908140"/>
                <a:gd name="connsiteY91" fmla="*/ 3269456 h 5249716"/>
                <a:gd name="connsiteX92" fmla="*/ 88583 w 4908140"/>
                <a:gd name="connsiteY92" fmla="*/ 3035218 h 5249716"/>
                <a:gd name="connsiteX93" fmla="*/ 95441 w 4908140"/>
                <a:gd name="connsiteY93" fmla="*/ 3011748 h 5249716"/>
                <a:gd name="connsiteX94" fmla="*/ 123558 w 4908140"/>
                <a:gd name="connsiteY94" fmla="*/ 2816676 h 5249716"/>
                <a:gd name="connsiteX95" fmla="*/ 129731 w 4908140"/>
                <a:gd name="connsiteY95" fmla="*/ 2816219 h 5249716"/>
                <a:gd name="connsiteX96" fmla="*/ 130645 w 4908140"/>
                <a:gd name="connsiteY96" fmla="*/ 2486044 h 5249716"/>
                <a:gd name="connsiteX97" fmla="*/ 124397 w 4908140"/>
                <a:gd name="connsiteY97" fmla="*/ 2448859 h 5249716"/>
                <a:gd name="connsiteX98" fmla="*/ 98946 w 4908140"/>
                <a:gd name="connsiteY98" fmla="*/ 2250129 h 5249716"/>
                <a:gd name="connsiteX99" fmla="*/ 76162 w 4908140"/>
                <a:gd name="connsiteY99" fmla="*/ 2166614 h 5249716"/>
                <a:gd name="connsiteX100" fmla="*/ 68009 w 4908140"/>
                <a:gd name="connsiteY100" fmla="*/ 2136057 h 5249716"/>
                <a:gd name="connsiteX101" fmla="*/ 57645 w 4908140"/>
                <a:gd name="connsiteY101" fmla="*/ 2105806 h 5249716"/>
                <a:gd name="connsiteX102" fmla="*/ 49797 w 4908140"/>
                <a:gd name="connsiteY102" fmla="*/ 2083251 h 5249716"/>
                <a:gd name="connsiteX103" fmla="*/ 33642 w 4908140"/>
                <a:gd name="connsiteY103" fmla="*/ 2039284 h 5249716"/>
                <a:gd name="connsiteX104" fmla="*/ 19545 w 4908140"/>
                <a:gd name="connsiteY104" fmla="*/ 1984267 h 5249716"/>
                <a:gd name="connsiteX105" fmla="*/ 7734 w 4908140"/>
                <a:gd name="connsiteY105" fmla="*/ 1915306 h 5249716"/>
                <a:gd name="connsiteX106" fmla="*/ 2553 w 4908140"/>
                <a:gd name="connsiteY106" fmla="*/ 1759782 h 5249716"/>
                <a:gd name="connsiteX107" fmla="*/ 11240 w 4908140"/>
                <a:gd name="connsiteY107" fmla="*/ 1678934 h 5249716"/>
                <a:gd name="connsiteX108" fmla="*/ 22136 w 4908140"/>
                <a:gd name="connsiteY108" fmla="*/ 1647997 h 5249716"/>
                <a:gd name="connsiteX109" fmla="*/ 30290 w 4908140"/>
                <a:gd name="connsiteY109" fmla="*/ 1611192 h 5249716"/>
                <a:gd name="connsiteX110" fmla="*/ 50025 w 4908140"/>
                <a:gd name="connsiteY110" fmla="*/ 1551832 h 5249716"/>
                <a:gd name="connsiteX111" fmla="*/ 71819 w 4908140"/>
                <a:gd name="connsiteY111" fmla="*/ 1519523 h 5249716"/>
                <a:gd name="connsiteX112" fmla="*/ 51626 w 4908140"/>
                <a:gd name="connsiteY112" fmla="*/ 1542917 h 5249716"/>
                <a:gd name="connsiteX113" fmla="*/ 67932 w 4908140"/>
                <a:gd name="connsiteY113" fmla="*/ 1511827 h 5249716"/>
                <a:gd name="connsiteX114" fmla="*/ 83477 w 4908140"/>
                <a:gd name="connsiteY114" fmla="*/ 1482109 h 5249716"/>
                <a:gd name="connsiteX115" fmla="*/ 141237 w 4908140"/>
                <a:gd name="connsiteY115" fmla="*/ 1393184 h 5249716"/>
                <a:gd name="connsiteX116" fmla="*/ 364808 w 4908140"/>
                <a:gd name="connsiteY116" fmla="*/ 1208551 h 5249716"/>
                <a:gd name="connsiteX117" fmla="*/ 385458 w 4908140"/>
                <a:gd name="connsiteY117" fmla="*/ 1195902 h 5249716"/>
                <a:gd name="connsiteX118" fmla="*/ 413195 w 4908140"/>
                <a:gd name="connsiteY118" fmla="*/ 1186910 h 5249716"/>
                <a:gd name="connsiteX119" fmla="*/ 413804 w 4908140"/>
                <a:gd name="connsiteY119" fmla="*/ 1178833 h 5249716"/>
                <a:gd name="connsiteX120" fmla="*/ 427977 w 4908140"/>
                <a:gd name="connsiteY120" fmla="*/ 1181500 h 5249716"/>
                <a:gd name="connsiteX121" fmla="*/ 429349 w 4908140"/>
                <a:gd name="connsiteY121" fmla="*/ 1171975 h 5249716"/>
                <a:gd name="connsiteX122" fmla="*/ 440246 w 4908140"/>
                <a:gd name="connsiteY122" fmla="*/ 1171975 h 5249716"/>
                <a:gd name="connsiteX123" fmla="*/ 705574 w 4908140"/>
                <a:gd name="connsiteY123" fmla="*/ 979037 h 5249716"/>
                <a:gd name="connsiteX124" fmla="*/ 926630 w 4908140"/>
                <a:gd name="connsiteY124" fmla="*/ 737788 h 5249716"/>
                <a:gd name="connsiteX125" fmla="*/ 1124141 w 4908140"/>
                <a:gd name="connsiteY125" fmla="*/ 398469 h 5249716"/>
                <a:gd name="connsiteX126" fmla="*/ 1267092 w 4908140"/>
                <a:gd name="connsiteY126" fmla="*/ 181985 h 5249716"/>
                <a:gd name="connsiteX127" fmla="*/ 1274255 w 4908140"/>
                <a:gd name="connsiteY127" fmla="*/ 181375 h 5249716"/>
                <a:gd name="connsiteX128" fmla="*/ 1456830 w 4908140"/>
                <a:gd name="connsiteY128" fmla="*/ 57702 h 5249716"/>
                <a:gd name="connsiteX129" fmla="*/ 1458354 w 4908140"/>
                <a:gd name="connsiteY129" fmla="*/ 52749 h 5249716"/>
                <a:gd name="connsiteX130" fmla="*/ 1550785 w 4908140"/>
                <a:gd name="connsiteY130" fmla="*/ 23641 h 5249716"/>
                <a:gd name="connsiteX131" fmla="*/ 1574254 w 4908140"/>
                <a:gd name="connsiteY131" fmla="*/ 15411 h 5249716"/>
                <a:gd name="connsiteX132" fmla="*/ 1844155 w 4908140"/>
                <a:gd name="connsiteY132" fmla="*/ 23489 h 5249716"/>
                <a:gd name="connsiteX133" fmla="*/ 1880121 w 4908140"/>
                <a:gd name="connsiteY133" fmla="*/ 32099 h 5249716"/>
                <a:gd name="connsiteX134" fmla="*/ 1939024 w 4908140"/>
                <a:gd name="connsiteY134" fmla="*/ 57093 h 5249716"/>
                <a:gd name="connsiteX135" fmla="*/ 2077707 w 4908140"/>
                <a:gd name="connsiteY135" fmla="*/ 104032 h 5249716"/>
                <a:gd name="connsiteX136" fmla="*/ 2087461 w 4908140"/>
                <a:gd name="connsiteY136" fmla="*/ 106851 h 5249716"/>
                <a:gd name="connsiteX137" fmla="*/ 2163966 w 4908140"/>
                <a:gd name="connsiteY137" fmla="*/ 125749 h 5249716"/>
                <a:gd name="connsiteX138" fmla="*/ 2223478 w 4908140"/>
                <a:gd name="connsiteY138" fmla="*/ 130626 h 5249716"/>
                <a:gd name="connsiteX139" fmla="*/ 2284133 w 4908140"/>
                <a:gd name="connsiteY139" fmla="*/ 141903 h 5249716"/>
                <a:gd name="connsiteX140" fmla="*/ 2406815 w 4908140"/>
                <a:gd name="connsiteY140" fmla="*/ 148609 h 5249716"/>
                <a:gd name="connsiteX141" fmla="*/ 2508314 w 4908140"/>
                <a:gd name="connsiteY141" fmla="*/ 150666 h 5249716"/>
                <a:gd name="connsiteX142" fmla="*/ 2509076 w 4908140"/>
                <a:gd name="connsiteY142" fmla="*/ 143961 h 5249716"/>
                <a:gd name="connsiteX143" fmla="*/ 2619642 w 4908140"/>
                <a:gd name="connsiteY143" fmla="*/ 141903 h 5249716"/>
                <a:gd name="connsiteX144" fmla="*/ 2680754 w 4908140"/>
                <a:gd name="connsiteY144" fmla="*/ 130550 h 5249716"/>
                <a:gd name="connsiteX145" fmla="*/ 2727084 w 4908140"/>
                <a:gd name="connsiteY145" fmla="*/ 127654 h 5249716"/>
                <a:gd name="connsiteX146" fmla="*/ 2796274 w 4908140"/>
                <a:gd name="connsiteY146" fmla="*/ 111652 h 5249716"/>
                <a:gd name="connsiteX147" fmla="*/ 2849995 w 4908140"/>
                <a:gd name="connsiteY147" fmla="*/ 96260 h 5249716"/>
                <a:gd name="connsiteX148" fmla="*/ 2879332 w 4908140"/>
                <a:gd name="connsiteY148" fmla="*/ 88563 h 5249716"/>
                <a:gd name="connsiteX149" fmla="*/ 2931605 w 4908140"/>
                <a:gd name="connsiteY149" fmla="*/ 67913 h 5249716"/>
                <a:gd name="connsiteX150" fmla="*/ 2939606 w 4908140"/>
                <a:gd name="connsiteY150" fmla="*/ 67227 h 5249716"/>
                <a:gd name="connsiteX151" fmla="*/ 2969019 w 4908140"/>
                <a:gd name="connsiteY151" fmla="*/ 53511 h 5249716"/>
                <a:gd name="connsiteX152" fmla="*/ 3054363 w 4908140"/>
                <a:gd name="connsiteY152" fmla="*/ 24174 h 5249716"/>
                <a:gd name="connsiteX153" fmla="*/ 3069603 w 4908140"/>
                <a:gd name="connsiteY153" fmla="*/ 20822 h 5249716"/>
                <a:gd name="connsiteX154" fmla="*/ 3123781 w 4908140"/>
                <a:gd name="connsiteY154" fmla="*/ 9620 h 5249716"/>
                <a:gd name="connsiteX155" fmla="*/ 3070365 w 4908140"/>
                <a:gd name="connsiteY155" fmla="*/ 134817 h 5249716"/>
                <a:gd name="connsiteX156" fmla="*/ 3061145 w 4908140"/>
                <a:gd name="connsiteY156" fmla="*/ 137560 h 5249716"/>
                <a:gd name="connsiteX157" fmla="*/ 2969705 w 4908140"/>
                <a:gd name="connsiteY157" fmla="*/ 168802 h 5249716"/>
                <a:gd name="connsiteX158" fmla="*/ 2986316 w 4908140"/>
                <a:gd name="connsiteY158" fmla="*/ 172383 h 5249716"/>
                <a:gd name="connsiteX159" fmla="*/ 2932900 w 4908140"/>
                <a:gd name="connsiteY159" fmla="*/ 187700 h 5249716"/>
                <a:gd name="connsiteX160" fmla="*/ 2754211 w 4908140"/>
                <a:gd name="connsiteY160" fmla="*/ 231286 h 5249716"/>
                <a:gd name="connsiteX161" fmla="*/ 2570340 w 4908140"/>
                <a:gd name="connsiteY161" fmla="*/ 251022 h 5249716"/>
                <a:gd name="connsiteX162" fmla="*/ 2570340 w 4908140"/>
                <a:gd name="connsiteY162" fmla="*/ 258185 h 5249716"/>
                <a:gd name="connsiteX163" fmla="*/ 2326424 w 4908140"/>
                <a:gd name="connsiteY163" fmla="*/ 257804 h 5249716"/>
                <a:gd name="connsiteX164" fmla="*/ 2325815 w 4908140"/>
                <a:gd name="connsiteY164" fmla="*/ 251022 h 5249716"/>
                <a:gd name="connsiteX165" fmla="*/ 2253653 w 4908140"/>
                <a:gd name="connsiteY165" fmla="*/ 248431 h 5249716"/>
                <a:gd name="connsiteX166" fmla="*/ 2139887 w 4908140"/>
                <a:gd name="connsiteY166" fmla="*/ 229991 h 5249716"/>
                <a:gd name="connsiteX167" fmla="*/ 2108035 w 4908140"/>
                <a:gd name="connsiteY167" fmla="*/ 223895 h 5249716"/>
                <a:gd name="connsiteX168" fmla="*/ 2032597 w 4908140"/>
                <a:gd name="connsiteY168" fmla="*/ 205683 h 5249716"/>
                <a:gd name="connsiteX169" fmla="*/ 2025053 w 4908140"/>
                <a:gd name="connsiteY169" fmla="*/ 203702 h 5249716"/>
                <a:gd name="connsiteX170" fmla="*/ 1971790 w 4908140"/>
                <a:gd name="connsiteY170" fmla="*/ 188157 h 5249716"/>
                <a:gd name="connsiteX171" fmla="*/ 1948777 w 4908140"/>
                <a:gd name="connsiteY171" fmla="*/ 179622 h 5249716"/>
                <a:gd name="connsiteX172" fmla="*/ 1926374 w 4908140"/>
                <a:gd name="connsiteY172" fmla="*/ 168573 h 5249716"/>
                <a:gd name="connsiteX173" fmla="*/ 1894142 w 4908140"/>
                <a:gd name="connsiteY173" fmla="*/ 157220 h 5249716"/>
                <a:gd name="connsiteX174" fmla="*/ 1866710 w 4908140"/>
                <a:gd name="connsiteY174" fmla="*/ 145104 h 5249716"/>
                <a:gd name="connsiteX175" fmla="*/ 1842707 w 4908140"/>
                <a:gd name="connsiteY175" fmla="*/ 138855 h 5249716"/>
                <a:gd name="connsiteX176" fmla="*/ 1820914 w 4908140"/>
                <a:gd name="connsiteY176" fmla="*/ 129559 h 5249716"/>
                <a:gd name="connsiteX177" fmla="*/ 1775422 w 4908140"/>
                <a:gd name="connsiteY177" fmla="*/ 121482 h 5249716"/>
                <a:gd name="connsiteX178" fmla="*/ 1543469 w 4908140"/>
                <a:gd name="connsiteY178" fmla="*/ 139998 h 5249716"/>
                <a:gd name="connsiteX179" fmla="*/ 1501255 w 4908140"/>
                <a:gd name="connsiteY179" fmla="*/ 156686 h 5249716"/>
                <a:gd name="connsiteX180" fmla="*/ 1219162 w 4908140"/>
                <a:gd name="connsiteY180" fmla="*/ 445484 h 5249716"/>
                <a:gd name="connsiteX181" fmla="*/ 1199655 w 4908140"/>
                <a:gd name="connsiteY181" fmla="*/ 488918 h 5249716"/>
                <a:gd name="connsiteX182" fmla="*/ 1197217 w 4908140"/>
                <a:gd name="connsiteY182" fmla="*/ 500120 h 5249716"/>
                <a:gd name="connsiteX183" fmla="*/ 897979 w 4908140"/>
                <a:gd name="connsiteY183" fmla="*/ 940632 h 5249716"/>
                <a:gd name="connsiteX184" fmla="*/ 516598 w 4908140"/>
                <a:gd name="connsiteY184" fmla="*/ 1253966 h 5249716"/>
                <a:gd name="connsiteX185" fmla="*/ 425768 w 4908140"/>
                <a:gd name="connsiteY185" fmla="*/ 1300601 h 5249716"/>
                <a:gd name="connsiteX186" fmla="*/ 235953 w 4908140"/>
                <a:gd name="connsiteY186" fmla="*/ 1446067 h 5249716"/>
                <a:gd name="connsiteX187" fmla="*/ 181852 w 4908140"/>
                <a:gd name="connsiteY187" fmla="*/ 1525772 h 5249716"/>
                <a:gd name="connsiteX188" fmla="*/ 163716 w 4908140"/>
                <a:gd name="connsiteY188" fmla="*/ 1556480 h 5249716"/>
                <a:gd name="connsiteX189" fmla="*/ 144742 w 4908140"/>
                <a:gd name="connsiteY189" fmla="*/ 1603648 h 5249716"/>
                <a:gd name="connsiteX190" fmla="*/ 133312 w 4908140"/>
                <a:gd name="connsiteY190" fmla="*/ 1632147 h 5249716"/>
                <a:gd name="connsiteX191" fmla="*/ 125159 w 4908140"/>
                <a:gd name="connsiteY191" fmla="*/ 1661636 h 5249716"/>
                <a:gd name="connsiteX192" fmla="*/ 107252 w 4908140"/>
                <a:gd name="connsiteY192" fmla="*/ 1877206 h 5249716"/>
                <a:gd name="connsiteX193" fmla="*/ 121044 w 4908140"/>
                <a:gd name="connsiteY193" fmla="*/ 1968417 h 5249716"/>
                <a:gd name="connsiteX194" fmla="*/ 129502 w 4908140"/>
                <a:gd name="connsiteY194" fmla="*/ 1990744 h 5249716"/>
                <a:gd name="connsiteX195" fmla="*/ 136208 w 4908140"/>
                <a:gd name="connsiteY195" fmla="*/ 2013833 h 5249716"/>
                <a:gd name="connsiteX196" fmla="*/ 167831 w 4908140"/>
                <a:gd name="connsiteY196" fmla="*/ 2105349 h 5249716"/>
                <a:gd name="connsiteX197" fmla="*/ 190462 w 4908140"/>
                <a:gd name="connsiteY197" fmla="*/ 2189017 h 5249716"/>
                <a:gd name="connsiteX198" fmla="*/ 198311 w 4908140"/>
                <a:gd name="connsiteY198" fmla="*/ 2218506 h 5249716"/>
                <a:gd name="connsiteX199" fmla="*/ 206083 w 4908140"/>
                <a:gd name="connsiteY199" fmla="*/ 2265217 h 5249716"/>
                <a:gd name="connsiteX200" fmla="*/ 212484 w 4908140"/>
                <a:gd name="connsiteY200" fmla="*/ 2296459 h 5249716"/>
                <a:gd name="connsiteX201" fmla="*/ 231534 w 4908140"/>
                <a:gd name="connsiteY201" fmla="*/ 2501970 h 5249716"/>
                <a:gd name="connsiteX202" fmla="*/ 221475 w 4908140"/>
                <a:gd name="connsiteY202" fmla="*/ 2898743 h 5249716"/>
                <a:gd name="connsiteX203" fmla="*/ 213398 w 4908140"/>
                <a:gd name="connsiteY203" fmla="*/ 2952312 h 5249716"/>
                <a:gd name="connsiteX204" fmla="*/ 197472 w 4908140"/>
                <a:gd name="connsiteY204" fmla="*/ 3035751 h 5249716"/>
                <a:gd name="connsiteX205" fmla="*/ 190157 w 4908140"/>
                <a:gd name="connsiteY205" fmla="*/ 3066460 h 5249716"/>
                <a:gd name="connsiteX206" fmla="*/ 164478 w 4908140"/>
                <a:gd name="connsiteY206" fmla="*/ 3156756 h 5249716"/>
                <a:gd name="connsiteX207" fmla="*/ 133312 w 4908140"/>
                <a:gd name="connsiteY207" fmla="*/ 3247892 h 5249716"/>
                <a:gd name="connsiteX208" fmla="*/ 103365 w 4908140"/>
                <a:gd name="connsiteY208" fmla="*/ 3385814 h 5249716"/>
                <a:gd name="connsiteX209" fmla="*/ 118682 w 4908140"/>
                <a:gd name="connsiteY209" fmla="*/ 3568846 h 5249716"/>
                <a:gd name="connsiteX210" fmla="*/ 129502 w 4908140"/>
                <a:gd name="connsiteY210" fmla="*/ 3606108 h 5249716"/>
                <a:gd name="connsiteX211" fmla="*/ 390182 w 4908140"/>
                <a:gd name="connsiteY211" fmla="*/ 3935368 h 5249716"/>
                <a:gd name="connsiteX212" fmla="*/ 409918 w 4908140"/>
                <a:gd name="connsiteY212" fmla="*/ 3943598 h 5249716"/>
                <a:gd name="connsiteX213" fmla="*/ 464172 w 4908140"/>
                <a:gd name="connsiteY213" fmla="*/ 3971258 h 5249716"/>
                <a:gd name="connsiteX214" fmla="*/ 509816 w 4908140"/>
                <a:gd name="connsiteY214" fmla="*/ 3995414 h 5249716"/>
                <a:gd name="connsiteX215" fmla="*/ 784517 w 4908140"/>
                <a:gd name="connsiteY215" fmla="*/ 4200239 h 5249716"/>
                <a:gd name="connsiteX216" fmla="*/ 1082764 w 4908140"/>
                <a:gd name="connsiteY216" fmla="*/ 4545883 h 5249716"/>
                <a:gd name="connsiteX217" fmla="*/ 1085660 w 4908140"/>
                <a:gd name="connsiteY217" fmla="*/ 4559218 h 5249716"/>
                <a:gd name="connsiteX218" fmla="*/ 1095490 w 4908140"/>
                <a:gd name="connsiteY218" fmla="*/ 4566304 h 5249716"/>
                <a:gd name="connsiteX219" fmla="*/ 1110958 w 4908140"/>
                <a:gd name="connsiteY219" fmla="*/ 4592746 h 5249716"/>
                <a:gd name="connsiteX220" fmla="*/ 1172985 w 4908140"/>
                <a:gd name="connsiteY220" fmla="*/ 4704531 h 5249716"/>
                <a:gd name="connsiteX221" fmla="*/ 1199884 w 4908140"/>
                <a:gd name="connsiteY221" fmla="*/ 4768386 h 5249716"/>
                <a:gd name="connsiteX222" fmla="*/ 1203998 w 4908140"/>
                <a:gd name="connsiteY222" fmla="*/ 4769911 h 5249716"/>
                <a:gd name="connsiteX223" fmla="*/ 1215276 w 4908140"/>
                <a:gd name="connsiteY223" fmla="*/ 4803591 h 5249716"/>
                <a:gd name="connsiteX224" fmla="*/ 1434351 w 4908140"/>
                <a:gd name="connsiteY224" fmla="*/ 5063967 h 5249716"/>
                <a:gd name="connsiteX225" fmla="*/ 1474889 w 4908140"/>
                <a:gd name="connsiteY225" fmla="*/ 5084998 h 5249716"/>
                <a:gd name="connsiteX226" fmla="*/ 1528534 w 4908140"/>
                <a:gd name="connsiteY226" fmla="*/ 5110144 h 5249716"/>
                <a:gd name="connsiteX227" fmla="*/ 1572197 w 4908140"/>
                <a:gd name="connsiteY227" fmla="*/ 5119973 h 5249716"/>
                <a:gd name="connsiteX228" fmla="*/ 1572654 w 4908140"/>
                <a:gd name="connsiteY228" fmla="*/ 5125688 h 5249716"/>
                <a:gd name="connsiteX229" fmla="*/ 1644282 w 4908140"/>
                <a:gd name="connsiteY229" fmla="*/ 5134680 h 5249716"/>
                <a:gd name="connsiteX230" fmla="*/ 1682458 w 4908140"/>
                <a:gd name="connsiteY230" fmla="*/ 5142986 h 5249716"/>
                <a:gd name="connsiteX231" fmla="*/ 1689164 w 4908140"/>
                <a:gd name="connsiteY231" fmla="*/ 5137271 h 5249716"/>
                <a:gd name="connsiteX232" fmla="*/ 1795691 w 4908140"/>
                <a:gd name="connsiteY232" fmla="*/ 5130108 h 5249716"/>
                <a:gd name="connsiteX233" fmla="*/ 1919592 w 4908140"/>
                <a:gd name="connsiteY233" fmla="*/ 5084616 h 5249716"/>
                <a:gd name="connsiteX234" fmla="*/ 1959979 w 4908140"/>
                <a:gd name="connsiteY234" fmla="*/ 5072729 h 5249716"/>
                <a:gd name="connsiteX235" fmla="*/ 1960360 w 4908140"/>
                <a:gd name="connsiteY235" fmla="*/ 5067014 h 5249716"/>
                <a:gd name="connsiteX236" fmla="*/ 1995107 w 4908140"/>
                <a:gd name="connsiteY236" fmla="*/ 5059928 h 5249716"/>
                <a:gd name="connsiteX237" fmla="*/ 2002346 w 4908140"/>
                <a:gd name="connsiteY237" fmla="*/ 5057946 h 5249716"/>
                <a:gd name="connsiteX238" fmla="*/ 2026577 w 4908140"/>
                <a:gd name="connsiteY238" fmla="*/ 5049184 h 5249716"/>
                <a:gd name="connsiteX239" fmla="*/ 2163585 w 4908140"/>
                <a:gd name="connsiteY239" fmla="*/ 5015351 h 5249716"/>
                <a:gd name="connsiteX240" fmla="*/ 2223707 w 4908140"/>
                <a:gd name="connsiteY240" fmla="*/ 5011084 h 5249716"/>
                <a:gd name="connsiteX241" fmla="*/ 2269732 w 4908140"/>
                <a:gd name="connsiteY241" fmla="*/ 5003768 h 5249716"/>
                <a:gd name="connsiteX242" fmla="*/ 2406358 w 4908140"/>
                <a:gd name="connsiteY242" fmla="*/ 4996377 h 5249716"/>
                <a:gd name="connsiteX243" fmla="*/ 2486520 w 4908140"/>
                <a:gd name="connsiteY243" fmla="*/ 4993862 h 5249716"/>
                <a:gd name="connsiteX244" fmla="*/ 2639454 w 4908140"/>
                <a:gd name="connsiteY244" fmla="*/ 5004302 h 5249716"/>
                <a:gd name="connsiteX245" fmla="*/ 2694165 w 4908140"/>
                <a:gd name="connsiteY245" fmla="*/ 5011922 h 5249716"/>
                <a:gd name="connsiteX246" fmla="*/ 2808999 w 4908140"/>
                <a:gd name="connsiteY246" fmla="*/ 5031276 h 5249716"/>
                <a:gd name="connsiteX247" fmla="*/ 2846794 w 4908140"/>
                <a:gd name="connsiteY247" fmla="*/ 5042478 h 5249716"/>
                <a:gd name="connsiteX248" fmla="*/ 2946616 w 4908140"/>
                <a:gd name="connsiteY248" fmla="*/ 5072729 h 5249716"/>
                <a:gd name="connsiteX249" fmla="*/ 2980525 w 4908140"/>
                <a:gd name="connsiteY249" fmla="*/ 5083931 h 5249716"/>
                <a:gd name="connsiteX250" fmla="*/ 3022131 w 4908140"/>
                <a:gd name="connsiteY250" fmla="*/ 5103972 h 5249716"/>
                <a:gd name="connsiteX251" fmla="*/ 3030665 w 4908140"/>
                <a:gd name="connsiteY251" fmla="*/ 5105953 h 5249716"/>
                <a:gd name="connsiteX252" fmla="*/ 3060688 w 4908140"/>
                <a:gd name="connsiteY252" fmla="*/ 5115249 h 5249716"/>
                <a:gd name="connsiteX253" fmla="*/ 3089796 w 4908140"/>
                <a:gd name="connsiteY253" fmla="*/ 5126222 h 5249716"/>
                <a:gd name="connsiteX254" fmla="*/ 3329826 w 4908140"/>
                <a:gd name="connsiteY254" fmla="*/ 5122716 h 5249716"/>
                <a:gd name="connsiteX255" fmla="*/ 3345447 w 4908140"/>
                <a:gd name="connsiteY255" fmla="*/ 5118754 h 5249716"/>
                <a:gd name="connsiteX256" fmla="*/ 3380651 w 4908140"/>
                <a:gd name="connsiteY256" fmla="*/ 5106105 h 5249716"/>
                <a:gd name="connsiteX257" fmla="*/ 3427819 w 4908140"/>
                <a:gd name="connsiteY257" fmla="*/ 5083397 h 5249716"/>
                <a:gd name="connsiteX258" fmla="*/ 3441992 w 4908140"/>
                <a:gd name="connsiteY258" fmla="*/ 5080045 h 5249716"/>
                <a:gd name="connsiteX259" fmla="*/ 3699091 w 4908140"/>
                <a:gd name="connsiteY259" fmla="*/ 4769834 h 5249716"/>
                <a:gd name="connsiteX260" fmla="*/ 3703663 w 4908140"/>
                <a:gd name="connsiteY260" fmla="*/ 4768234 h 5249716"/>
                <a:gd name="connsiteX261" fmla="*/ 3847834 w 4908140"/>
                <a:gd name="connsiteY261" fmla="*/ 4509231 h 5249716"/>
                <a:gd name="connsiteX262" fmla="*/ 4410190 w 4908140"/>
                <a:gd name="connsiteY262" fmla="*/ 3986803 h 5249716"/>
                <a:gd name="connsiteX263" fmla="*/ 4471226 w 4908140"/>
                <a:gd name="connsiteY263" fmla="*/ 3956399 h 5249716"/>
                <a:gd name="connsiteX264" fmla="*/ 4774349 w 4908140"/>
                <a:gd name="connsiteY264" fmla="*/ 3613804 h 5249716"/>
                <a:gd name="connsiteX265" fmla="*/ 4789361 w 4908140"/>
                <a:gd name="connsiteY265" fmla="*/ 3552006 h 5249716"/>
                <a:gd name="connsiteX266" fmla="*/ 4797819 w 4908140"/>
                <a:gd name="connsiteY266" fmla="*/ 3492418 h 5249716"/>
                <a:gd name="connsiteX267" fmla="*/ 4789208 w 4908140"/>
                <a:gd name="connsiteY267" fmla="*/ 3312052 h 5249716"/>
                <a:gd name="connsiteX268" fmla="*/ 4777245 w 4908140"/>
                <a:gd name="connsiteY268" fmla="*/ 3264656 h 5249716"/>
                <a:gd name="connsiteX269" fmla="*/ 4750804 w 4908140"/>
                <a:gd name="connsiteY269" fmla="*/ 3197371 h 5249716"/>
                <a:gd name="connsiteX270" fmla="*/ 4744022 w 4908140"/>
                <a:gd name="connsiteY270" fmla="*/ 3173140 h 5249716"/>
                <a:gd name="connsiteX271" fmla="*/ 4727791 w 4908140"/>
                <a:gd name="connsiteY271" fmla="*/ 3120638 h 5249716"/>
                <a:gd name="connsiteX272" fmla="*/ 4716438 w 4908140"/>
                <a:gd name="connsiteY272" fmla="*/ 3073089 h 5249716"/>
                <a:gd name="connsiteX273" fmla="*/ 4705312 w 4908140"/>
                <a:gd name="connsiteY273" fmla="*/ 3035751 h 5249716"/>
                <a:gd name="connsiteX274" fmla="*/ 4702112 w 4908140"/>
                <a:gd name="connsiteY274" fmla="*/ 3003823 h 5249716"/>
                <a:gd name="connsiteX275" fmla="*/ 4690301 w 4908140"/>
                <a:gd name="connsiteY275" fmla="*/ 2958332 h 5249716"/>
                <a:gd name="connsiteX276" fmla="*/ 4680929 w 4908140"/>
                <a:gd name="connsiteY276" fmla="*/ 2813095 h 5249716"/>
                <a:gd name="connsiteX277" fmla="*/ 4674070 w 4908140"/>
                <a:gd name="connsiteY277" fmla="*/ 2870930 h 5249716"/>
                <a:gd name="connsiteX278" fmla="*/ 4669193 w 4908140"/>
                <a:gd name="connsiteY278" fmla="*/ 2752668 h 5249716"/>
                <a:gd name="connsiteX279" fmla="*/ 4661269 w 4908140"/>
                <a:gd name="connsiteY279" fmla="*/ 2644464 h 5249716"/>
                <a:gd name="connsiteX280" fmla="*/ 4664545 w 4908140"/>
                <a:gd name="connsiteY280" fmla="*/ 2603392 h 5249716"/>
                <a:gd name="connsiteX281" fmla="*/ 4694111 w 4908140"/>
                <a:gd name="connsiteY281" fmla="*/ 2283124 h 5249716"/>
                <a:gd name="connsiteX282" fmla="*/ 4709198 w 4908140"/>
                <a:gd name="connsiteY282" fmla="*/ 2206390 h 5249716"/>
                <a:gd name="connsiteX283" fmla="*/ 4717581 w 4908140"/>
                <a:gd name="connsiteY283" fmla="*/ 2183225 h 5249716"/>
                <a:gd name="connsiteX284" fmla="*/ 4721238 w 4908140"/>
                <a:gd name="connsiteY284" fmla="*/ 2152364 h 5249716"/>
                <a:gd name="connsiteX285" fmla="*/ 4737012 w 4908140"/>
                <a:gd name="connsiteY285" fmla="*/ 2106263 h 5249716"/>
                <a:gd name="connsiteX286" fmla="*/ 4774654 w 4908140"/>
                <a:gd name="connsiteY286" fmla="*/ 1999507 h 5249716"/>
                <a:gd name="connsiteX287" fmla="*/ 4800410 w 4908140"/>
                <a:gd name="connsiteY287" fmla="*/ 1869662 h 5249716"/>
                <a:gd name="connsiteX288" fmla="*/ 4786084 w 4908140"/>
                <a:gd name="connsiteY288" fmla="*/ 1684877 h 5249716"/>
                <a:gd name="connsiteX289" fmla="*/ 4770844 w 4908140"/>
                <a:gd name="connsiteY289" fmla="*/ 1631614 h 5249716"/>
                <a:gd name="connsiteX290" fmla="*/ 4740441 w 4908140"/>
                <a:gd name="connsiteY290" fmla="*/ 1556937 h 5249716"/>
                <a:gd name="connsiteX291" fmla="*/ 4552074 w 4908140"/>
                <a:gd name="connsiteY291" fmla="*/ 1342358 h 5249716"/>
                <a:gd name="connsiteX292" fmla="*/ 4383596 w 4908140"/>
                <a:gd name="connsiteY292" fmla="*/ 1253204 h 5249716"/>
                <a:gd name="connsiteX293" fmla="*/ 4132288 w 4908140"/>
                <a:gd name="connsiteY293" fmla="*/ 1066133 h 5249716"/>
                <a:gd name="connsiteX294" fmla="*/ 3892106 w 4908140"/>
                <a:gd name="connsiteY294" fmla="*/ 804158 h 5249716"/>
                <a:gd name="connsiteX295" fmla="*/ 3713721 w 4908140"/>
                <a:gd name="connsiteY295" fmla="*/ 512235 h 5249716"/>
                <a:gd name="connsiteX296" fmla="*/ 3638893 w 4908140"/>
                <a:gd name="connsiteY296" fmla="*/ 358235 h 5249716"/>
                <a:gd name="connsiteX297" fmla="*/ 3464091 w 4908140"/>
                <a:gd name="connsiteY297" fmla="*/ 187700 h 5249716"/>
                <a:gd name="connsiteX298" fmla="*/ 3403283 w 4908140"/>
                <a:gd name="connsiteY298" fmla="*/ 157220 h 5249716"/>
                <a:gd name="connsiteX299" fmla="*/ 3381337 w 4908140"/>
                <a:gd name="connsiteY299" fmla="*/ 146552 h 5249716"/>
                <a:gd name="connsiteX300" fmla="*/ 3335008 w 4908140"/>
                <a:gd name="connsiteY300" fmla="*/ 130626 h 5249716"/>
                <a:gd name="connsiteX301" fmla="*/ 3304146 w 4908140"/>
                <a:gd name="connsiteY301" fmla="*/ 127349 h 5249716"/>
                <a:gd name="connsiteX302" fmla="*/ 3160433 w 4908140"/>
                <a:gd name="connsiteY302" fmla="*/ 114929 h 5249716"/>
                <a:gd name="connsiteX303" fmla="*/ 3070365 w 4908140"/>
                <a:gd name="connsiteY303" fmla="*/ 134817 h 524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Lst>
              <a:rect l="l" t="t" r="r" b="b"/>
              <a:pathLst>
                <a:path w="4908140" h="5249716">
                  <a:moveTo>
                    <a:pt x="3123781" y="9620"/>
                  </a:moveTo>
                  <a:cubicBezTo>
                    <a:pt x="3141764" y="7791"/>
                    <a:pt x="3160510" y="8401"/>
                    <a:pt x="3177807" y="2000"/>
                  </a:cubicBezTo>
                  <a:cubicBezTo>
                    <a:pt x="3199296" y="705"/>
                    <a:pt x="3222231" y="-3410"/>
                    <a:pt x="3242577" y="6115"/>
                  </a:cubicBezTo>
                  <a:cubicBezTo>
                    <a:pt x="3274962" y="6267"/>
                    <a:pt x="3306433" y="15411"/>
                    <a:pt x="3338894" y="15107"/>
                  </a:cubicBezTo>
                  <a:lnTo>
                    <a:pt x="3339656" y="20745"/>
                  </a:lnTo>
                  <a:cubicBezTo>
                    <a:pt x="3377222" y="30118"/>
                    <a:pt x="3416770" y="37128"/>
                    <a:pt x="3449612" y="58769"/>
                  </a:cubicBezTo>
                  <a:cubicBezTo>
                    <a:pt x="3454184" y="59455"/>
                    <a:pt x="3463176" y="60827"/>
                    <a:pt x="3467672" y="61512"/>
                  </a:cubicBezTo>
                  <a:cubicBezTo>
                    <a:pt x="3518497" y="93821"/>
                    <a:pt x="3572599" y="122244"/>
                    <a:pt x="3615728" y="165144"/>
                  </a:cubicBezTo>
                  <a:cubicBezTo>
                    <a:pt x="3650399" y="191510"/>
                    <a:pt x="3675926" y="227019"/>
                    <a:pt x="3702977" y="260699"/>
                  </a:cubicBezTo>
                  <a:cubicBezTo>
                    <a:pt x="3752431" y="325241"/>
                    <a:pt x="3782149" y="401745"/>
                    <a:pt x="3813696" y="475964"/>
                  </a:cubicBezTo>
                  <a:cubicBezTo>
                    <a:pt x="3887915" y="629507"/>
                    <a:pt x="3990023" y="769106"/>
                    <a:pt x="4109123" y="890873"/>
                  </a:cubicBezTo>
                  <a:cubicBezTo>
                    <a:pt x="4204373" y="992981"/>
                    <a:pt x="4313264" y="1082516"/>
                    <a:pt x="4432821" y="1154830"/>
                  </a:cubicBezTo>
                  <a:cubicBezTo>
                    <a:pt x="4452481" y="1165955"/>
                    <a:pt x="4472369" y="1177004"/>
                    <a:pt x="4493248" y="1185996"/>
                  </a:cubicBezTo>
                  <a:cubicBezTo>
                    <a:pt x="4507954" y="1191711"/>
                    <a:pt x="4521975" y="1199331"/>
                    <a:pt x="4535310" y="1207942"/>
                  </a:cubicBezTo>
                  <a:cubicBezTo>
                    <a:pt x="4539044" y="1209084"/>
                    <a:pt x="4546588" y="1211294"/>
                    <a:pt x="4550322" y="1212437"/>
                  </a:cubicBezTo>
                  <a:cubicBezTo>
                    <a:pt x="4564799" y="1220743"/>
                    <a:pt x="4579125" y="1229125"/>
                    <a:pt x="4593756" y="1237279"/>
                  </a:cubicBezTo>
                  <a:cubicBezTo>
                    <a:pt x="4697768" y="1304030"/>
                    <a:pt x="4782198" y="1400118"/>
                    <a:pt x="4835767" y="1511446"/>
                  </a:cubicBezTo>
                  <a:cubicBezTo>
                    <a:pt x="4848492" y="1538497"/>
                    <a:pt x="4858932" y="1566539"/>
                    <a:pt x="4868685" y="1594733"/>
                  </a:cubicBezTo>
                  <a:cubicBezTo>
                    <a:pt x="4871352" y="1602657"/>
                    <a:pt x="4874095" y="1610582"/>
                    <a:pt x="4876991" y="1618507"/>
                  </a:cubicBezTo>
                  <a:cubicBezTo>
                    <a:pt x="4877905" y="1622317"/>
                    <a:pt x="4879658" y="1630013"/>
                    <a:pt x="4880496" y="1633823"/>
                  </a:cubicBezTo>
                  <a:cubicBezTo>
                    <a:pt x="4891926" y="1662932"/>
                    <a:pt x="4889793" y="1695164"/>
                    <a:pt x="4900232" y="1724501"/>
                  </a:cubicBezTo>
                  <a:cubicBezTo>
                    <a:pt x="4902289" y="1747514"/>
                    <a:pt x="4900765" y="1770983"/>
                    <a:pt x="4907090" y="1793462"/>
                  </a:cubicBezTo>
                  <a:cubicBezTo>
                    <a:pt x="4910595" y="1838801"/>
                    <a:pt x="4900613" y="1883683"/>
                    <a:pt x="4898708" y="1928870"/>
                  </a:cubicBezTo>
                  <a:cubicBezTo>
                    <a:pt x="4890021" y="1954016"/>
                    <a:pt x="4890021" y="1981143"/>
                    <a:pt x="4881411" y="2006289"/>
                  </a:cubicBezTo>
                  <a:cubicBezTo>
                    <a:pt x="4878591" y="2015966"/>
                    <a:pt x="4875924" y="2025720"/>
                    <a:pt x="4873257" y="2035474"/>
                  </a:cubicBezTo>
                  <a:cubicBezTo>
                    <a:pt x="4851159" y="2087823"/>
                    <a:pt x="4836072" y="2142535"/>
                    <a:pt x="4819155" y="2196637"/>
                  </a:cubicBezTo>
                  <a:cubicBezTo>
                    <a:pt x="4814888" y="2219573"/>
                    <a:pt x="4810240" y="2242509"/>
                    <a:pt x="4804677" y="2265217"/>
                  </a:cubicBezTo>
                  <a:cubicBezTo>
                    <a:pt x="4802163" y="2275427"/>
                    <a:pt x="4799877" y="2285714"/>
                    <a:pt x="4797286" y="2295925"/>
                  </a:cubicBezTo>
                  <a:cubicBezTo>
                    <a:pt x="4795990" y="2313908"/>
                    <a:pt x="4796524" y="2332654"/>
                    <a:pt x="4789285" y="2349646"/>
                  </a:cubicBezTo>
                  <a:cubicBezTo>
                    <a:pt x="4779531" y="2438190"/>
                    <a:pt x="4769397" y="2526811"/>
                    <a:pt x="4771149" y="2616117"/>
                  </a:cubicBezTo>
                  <a:cubicBezTo>
                    <a:pt x="4771987" y="2672277"/>
                    <a:pt x="4768711" y="2729046"/>
                    <a:pt x="4778388" y="2784672"/>
                  </a:cubicBezTo>
                  <a:cubicBezTo>
                    <a:pt x="4779150" y="2820867"/>
                    <a:pt x="4782960" y="2856833"/>
                    <a:pt x="4788599" y="2892571"/>
                  </a:cubicBezTo>
                  <a:cubicBezTo>
                    <a:pt x="4793628" y="2909869"/>
                    <a:pt x="4795533" y="2927852"/>
                    <a:pt x="4796295" y="2945759"/>
                  </a:cubicBezTo>
                  <a:cubicBezTo>
                    <a:pt x="4805744" y="3002451"/>
                    <a:pt x="4820374" y="3057925"/>
                    <a:pt x="4834700" y="3113475"/>
                  </a:cubicBezTo>
                  <a:cubicBezTo>
                    <a:pt x="4847273" y="3149136"/>
                    <a:pt x="4860532" y="3184570"/>
                    <a:pt x="4873181" y="3220155"/>
                  </a:cubicBezTo>
                  <a:cubicBezTo>
                    <a:pt x="4875696" y="3230061"/>
                    <a:pt x="4878134" y="3240043"/>
                    <a:pt x="4880725" y="3250026"/>
                  </a:cubicBezTo>
                  <a:cubicBezTo>
                    <a:pt x="4887811" y="3272504"/>
                    <a:pt x="4891926" y="3295821"/>
                    <a:pt x="4895203" y="3319215"/>
                  </a:cubicBezTo>
                  <a:cubicBezTo>
                    <a:pt x="4919968" y="3416599"/>
                    <a:pt x="4905794" y="3519088"/>
                    <a:pt x="4881106" y="3615023"/>
                  </a:cubicBezTo>
                  <a:cubicBezTo>
                    <a:pt x="4869981" y="3670878"/>
                    <a:pt x="4844682" y="3722389"/>
                    <a:pt x="4821517" y="3774053"/>
                  </a:cubicBezTo>
                  <a:cubicBezTo>
                    <a:pt x="4756062" y="3885686"/>
                    <a:pt x="4664241" y="3984212"/>
                    <a:pt x="4547579" y="4042963"/>
                  </a:cubicBezTo>
                  <a:cubicBezTo>
                    <a:pt x="4510850" y="4058279"/>
                    <a:pt x="4475493" y="4076490"/>
                    <a:pt x="4440746" y="4095846"/>
                  </a:cubicBezTo>
                  <a:cubicBezTo>
                    <a:pt x="4346029" y="4149566"/>
                    <a:pt x="4259847" y="4217308"/>
                    <a:pt x="4180751" y="4291832"/>
                  </a:cubicBezTo>
                  <a:cubicBezTo>
                    <a:pt x="4049916" y="4414285"/>
                    <a:pt x="3934320" y="4554417"/>
                    <a:pt x="3847148" y="4711465"/>
                  </a:cubicBezTo>
                  <a:cubicBezTo>
                    <a:pt x="3821621" y="4758709"/>
                    <a:pt x="3798380" y="4807249"/>
                    <a:pt x="3779711" y="4857693"/>
                  </a:cubicBezTo>
                  <a:cubicBezTo>
                    <a:pt x="3746488" y="4933588"/>
                    <a:pt x="3701987" y="5005826"/>
                    <a:pt x="3641256" y="5062900"/>
                  </a:cubicBezTo>
                  <a:cubicBezTo>
                    <a:pt x="3584258" y="5125384"/>
                    <a:pt x="3511639" y="5172628"/>
                    <a:pt x="3433839" y="5204860"/>
                  </a:cubicBezTo>
                  <a:cubicBezTo>
                    <a:pt x="3424390" y="5208747"/>
                    <a:pt x="3414865" y="5212633"/>
                    <a:pt x="3405569" y="5216824"/>
                  </a:cubicBezTo>
                  <a:cubicBezTo>
                    <a:pt x="3379127" y="5225434"/>
                    <a:pt x="3352381" y="5233664"/>
                    <a:pt x="3324492" y="5235188"/>
                  </a:cubicBezTo>
                  <a:lnTo>
                    <a:pt x="3324263" y="5240217"/>
                  </a:lnTo>
                  <a:cubicBezTo>
                    <a:pt x="3257817" y="5252485"/>
                    <a:pt x="3190075" y="5250351"/>
                    <a:pt x="3122943" y="5247227"/>
                  </a:cubicBezTo>
                  <a:cubicBezTo>
                    <a:pt x="3100388" y="5240522"/>
                    <a:pt x="3077528" y="5234807"/>
                    <a:pt x="3054287" y="5231226"/>
                  </a:cubicBezTo>
                  <a:cubicBezTo>
                    <a:pt x="3037828" y="5226349"/>
                    <a:pt x="3021445" y="5221167"/>
                    <a:pt x="3005138" y="5216061"/>
                  </a:cubicBezTo>
                  <a:cubicBezTo>
                    <a:pt x="2966352" y="5197393"/>
                    <a:pt x="2924747" y="5185429"/>
                    <a:pt x="2886418" y="5166684"/>
                  </a:cubicBezTo>
                  <a:cubicBezTo>
                    <a:pt x="2880779" y="5165846"/>
                    <a:pt x="2869578" y="5164169"/>
                    <a:pt x="2864015" y="5163407"/>
                  </a:cubicBezTo>
                  <a:cubicBezTo>
                    <a:pt x="2853805" y="5159293"/>
                    <a:pt x="2843518" y="5155711"/>
                    <a:pt x="2833383" y="5151825"/>
                  </a:cubicBezTo>
                  <a:cubicBezTo>
                    <a:pt x="2820962" y="5149615"/>
                    <a:pt x="2808694" y="5147177"/>
                    <a:pt x="2796502" y="5144434"/>
                  </a:cubicBezTo>
                  <a:cubicBezTo>
                    <a:pt x="2788654" y="5142529"/>
                    <a:pt x="2780957" y="5140776"/>
                    <a:pt x="2773337" y="5138947"/>
                  </a:cubicBezTo>
                  <a:cubicBezTo>
                    <a:pt x="2751163" y="5132470"/>
                    <a:pt x="2727541" y="5134146"/>
                    <a:pt x="2705367" y="5127670"/>
                  </a:cubicBezTo>
                  <a:cubicBezTo>
                    <a:pt x="2698357" y="5127212"/>
                    <a:pt x="2691270" y="5126908"/>
                    <a:pt x="2684336" y="5126679"/>
                  </a:cubicBezTo>
                  <a:lnTo>
                    <a:pt x="2684336" y="5120583"/>
                  </a:lnTo>
                  <a:cubicBezTo>
                    <a:pt x="2582228" y="5106257"/>
                    <a:pt x="2478748" y="5110601"/>
                    <a:pt x="2375878" y="5110448"/>
                  </a:cubicBezTo>
                  <a:cubicBezTo>
                    <a:pt x="2282990" y="5109001"/>
                    <a:pt x="2190788" y="5123936"/>
                    <a:pt x="2100568" y="5144738"/>
                  </a:cubicBezTo>
                  <a:cubicBezTo>
                    <a:pt x="2071992" y="5150072"/>
                    <a:pt x="2045322" y="5162341"/>
                    <a:pt x="2016671" y="5167370"/>
                  </a:cubicBezTo>
                  <a:cubicBezTo>
                    <a:pt x="2011032" y="5169808"/>
                    <a:pt x="2005394" y="5172323"/>
                    <a:pt x="1999831" y="5174914"/>
                  </a:cubicBezTo>
                  <a:cubicBezTo>
                    <a:pt x="1982991" y="5179791"/>
                    <a:pt x="1966455" y="5185810"/>
                    <a:pt x="1950606" y="5193278"/>
                  </a:cubicBezTo>
                  <a:cubicBezTo>
                    <a:pt x="1932394" y="5201127"/>
                    <a:pt x="1914030" y="5208670"/>
                    <a:pt x="1895513" y="5215909"/>
                  </a:cubicBezTo>
                  <a:cubicBezTo>
                    <a:pt x="1879587" y="5219871"/>
                    <a:pt x="1864119" y="5225358"/>
                    <a:pt x="1848803" y="5231073"/>
                  </a:cubicBezTo>
                  <a:cubicBezTo>
                    <a:pt x="1832572" y="5233512"/>
                    <a:pt x="1816722" y="5237702"/>
                    <a:pt x="1801178" y="5242960"/>
                  </a:cubicBezTo>
                  <a:cubicBezTo>
                    <a:pt x="1737398" y="5254238"/>
                    <a:pt x="1671638" y="5248371"/>
                    <a:pt x="1607172" y="5246694"/>
                  </a:cubicBezTo>
                  <a:cubicBezTo>
                    <a:pt x="1594828" y="5241817"/>
                    <a:pt x="1582027" y="5238083"/>
                    <a:pt x="1569301" y="5234578"/>
                  </a:cubicBezTo>
                  <a:cubicBezTo>
                    <a:pt x="1561452" y="5233664"/>
                    <a:pt x="1553604" y="5232749"/>
                    <a:pt x="1545832" y="5231835"/>
                  </a:cubicBezTo>
                  <a:cubicBezTo>
                    <a:pt x="1520685" y="5222843"/>
                    <a:pt x="1495159" y="5215147"/>
                    <a:pt x="1470394" y="5205394"/>
                  </a:cubicBezTo>
                  <a:cubicBezTo>
                    <a:pt x="1454087" y="5199069"/>
                    <a:pt x="1438313" y="5191525"/>
                    <a:pt x="1422921" y="5183448"/>
                  </a:cubicBezTo>
                  <a:cubicBezTo>
                    <a:pt x="1291552" y="5115173"/>
                    <a:pt x="1185253" y="5000568"/>
                    <a:pt x="1127112" y="4864475"/>
                  </a:cubicBezTo>
                  <a:cubicBezTo>
                    <a:pt x="1116673" y="4844815"/>
                    <a:pt x="1109434" y="4823860"/>
                    <a:pt x="1102043" y="4803058"/>
                  </a:cubicBezTo>
                  <a:cubicBezTo>
                    <a:pt x="1085507" y="4763357"/>
                    <a:pt x="1064095" y="4726096"/>
                    <a:pt x="1043750" y="4688376"/>
                  </a:cubicBezTo>
                  <a:cubicBezTo>
                    <a:pt x="1003440" y="4617891"/>
                    <a:pt x="955434" y="4552588"/>
                    <a:pt x="906894" y="4487742"/>
                  </a:cubicBezTo>
                  <a:cubicBezTo>
                    <a:pt x="854088" y="4424420"/>
                    <a:pt x="796328" y="4365593"/>
                    <a:pt x="738950" y="4306386"/>
                  </a:cubicBezTo>
                  <a:cubicBezTo>
                    <a:pt x="733692" y="4301509"/>
                    <a:pt x="728434" y="4296632"/>
                    <a:pt x="723252" y="4291756"/>
                  </a:cubicBezTo>
                  <a:cubicBezTo>
                    <a:pt x="655663" y="4226452"/>
                    <a:pt x="581139" y="4168388"/>
                    <a:pt x="501968" y="4117715"/>
                  </a:cubicBezTo>
                  <a:cubicBezTo>
                    <a:pt x="480098" y="4103466"/>
                    <a:pt x="457314" y="4090740"/>
                    <a:pt x="433921" y="4079310"/>
                  </a:cubicBezTo>
                  <a:cubicBezTo>
                    <a:pt x="423787" y="4073595"/>
                    <a:pt x="413499" y="4068032"/>
                    <a:pt x="403212" y="4062622"/>
                  </a:cubicBezTo>
                  <a:cubicBezTo>
                    <a:pt x="373190" y="4050506"/>
                    <a:pt x="342024" y="4038467"/>
                    <a:pt x="316802" y="4017741"/>
                  </a:cubicBezTo>
                  <a:cubicBezTo>
                    <a:pt x="313068" y="4015836"/>
                    <a:pt x="309258" y="4014006"/>
                    <a:pt x="305524" y="4012254"/>
                  </a:cubicBezTo>
                  <a:cubicBezTo>
                    <a:pt x="297218" y="4006768"/>
                    <a:pt x="288836" y="4001357"/>
                    <a:pt x="280530" y="3996023"/>
                  </a:cubicBezTo>
                  <a:cubicBezTo>
                    <a:pt x="192672" y="3932777"/>
                    <a:pt x="121501" y="3847586"/>
                    <a:pt x="72885" y="3750888"/>
                  </a:cubicBezTo>
                  <a:cubicBezTo>
                    <a:pt x="58331" y="3719417"/>
                    <a:pt x="45149" y="3687261"/>
                    <a:pt x="33795" y="3654495"/>
                  </a:cubicBezTo>
                  <a:cubicBezTo>
                    <a:pt x="29223" y="3636055"/>
                    <a:pt x="23889" y="3617843"/>
                    <a:pt x="18631" y="3599631"/>
                  </a:cubicBezTo>
                  <a:cubicBezTo>
                    <a:pt x="17412" y="3591782"/>
                    <a:pt x="16193" y="3584010"/>
                    <a:pt x="14897" y="3576314"/>
                  </a:cubicBezTo>
                  <a:cubicBezTo>
                    <a:pt x="5372" y="3552539"/>
                    <a:pt x="12764" y="3525869"/>
                    <a:pt x="2629" y="3502400"/>
                  </a:cubicBezTo>
                  <a:cubicBezTo>
                    <a:pt x="-114" y="3457823"/>
                    <a:pt x="-1257" y="3413017"/>
                    <a:pt x="2705" y="3368516"/>
                  </a:cubicBezTo>
                  <a:cubicBezTo>
                    <a:pt x="11697" y="3336055"/>
                    <a:pt x="7125" y="3301536"/>
                    <a:pt x="18402" y="3269456"/>
                  </a:cubicBezTo>
                  <a:cubicBezTo>
                    <a:pt x="35928" y="3189599"/>
                    <a:pt x="74943" y="3115990"/>
                    <a:pt x="88583" y="3035218"/>
                  </a:cubicBezTo>
                  <a:cubicBezTo>
                    <a:pt x="90869" y="3027293"/>
                    <a:pt x="93155" y="3019521"/>
                    <a:pt x="95441" y="3011748"/>
                  </a:cubicBezTo>
                  <a:cubicBezTo>
                    <a:pt x="108776" y="2947511"/>
                    <a:pt x="121882" y="2882360"/>
                    <a:pt x="123558" y="2816676"/>
                  </a:cubicBezTo>
                  <a:lnTo>
                    <a:pt x="129731" y="2816219"/>
                  </a:lnTo>
                  <a:cubicBezTo>
                    <a:pt x="132626" y="2706186"/>
                    <a:pt x="135217" y="2596077"/>
                    <a:pt x="130645" y="2486044"/>
                  </a:cubicBezTo>
                  <a:cubicBezTo>
                    <a:pt x="125921" y="2474233"/>
                    <a:pt x="124397" y="2461508"/>
                    <a:pt x="124397" y="2448859"/>
                  </a:cubicBezTo>
                  <a:cubicBezTo>
                    <a:pt x="122644" y="2381879"/>
                    <a:pt x="108166" y="2316270"/>
                    <a:pt x="98946" y="2250129"/>
                  </a:cubicBezTo>
                  <a:cubicBezTo>
                    <a:pt x="87821" y="2223230"/>
                    <a:pt x="87668" y="2193360"/>
                    <a:pt x="76162" y="2166614"/>
                  </a:cubicBezTo>
                  <a:cubicBezTo>
                    <a:pt x="72885" y="2156555"/>
                    <a:pt x="70676" y="2146192"/>
                    <a:pt x="68009" y="2136057"/>
                  </a:cubicBezTo>
                  <a:cubicBezTo>
                    <a:pt x="64427" y="2125999"/>
                    <a:pt x="61151" y="2115788"/>
                    <a:pt x="57645" y="2105806"/>
                  </a:cubicBezTo>
                  <a:cubicBezTo>
                    <a:pt x="55436" y="2098110"/>
                    <a:pt x="52769" y="2090566"/>
                    <a:pt x="49797" y="2083251"/>
                  </a:cubicBezTo>
                  <a:cubicBezTo>
                    <a:pt x="43853" y="2068773"/>
                    <a:pt x="38824" y="2053990"/>
                    <a:pt x="33642" y="2039284"/>
                  </a:cubicBezTo>
                  <a:cubicBezTo>
                    <a:pt x="28918" y="2020919"/>
                    <a:pt x="24422" y="2002555"/>
                    <a:pt x="19545" y="1984267"/>
                  </a:cubicBezTo>
                  <a:cubicBezTo>
                    <a:pt x="12154" y="1961940"/>
                    <a:pt x="9411" y="1938623"/>
                    <a:pt x="7734" y="1915306"/>
                  </a:cubicBezTo>
                  <a:cubicBezTo>
                    <a:pt x="-4381" y="1864938"/>
                    <a:pt x="953" y="1811369"/>
                    <a:pt x="2553" y="1759782"/>
                  </a:cubicBezTo>
                  <a:cubicBezTo>
                    <a:pt x="9639" y="1733417"/>
                    <a:pt x="9411" y="1705985"/>
                    <a:pt x="11240" y="1678934"/>
                  </a:cubicBezTo>
                  <a:cubicBezTo>
                    <a:pt x="15126" y="1668647"/>
                    <a:pt x="18555" y="1658284"/>
                    <a:pt x="22136" y="1647997"/>
                  </a:cubicBezTo>
                  <a:cubicBezTo>
                    <a:pt x="23889" y="1635500"/>
                    <a:pt x="25946" y="1623003"/>
                    <a:pt x="30290" y="1611192"/>
                  </a:cubicBezTo>
                  <a:cubicBezTo>
                    <a:pt x="37833" y="1591761"/>
                    <a:pt x="43548" y="1571644"/>
                    <a:pt x="50025" y="1551832"/>
                  </a:cubicBezTo>
                  <a:cubicBezTo>
                    <a:pt x="57341" y="1541088"/>
                    <a:pt x="64656" y="1530344"/>
                    <a:pt x="71819" y="1519523"/>
                  </a:cubicBezTo>
                  <a:cubicBezTo>
                    <a:pt x="65037" y="1527296"/>
                    <a:pt x="58407" y="1535144"/>
                    <a:pt x="51626" y="1542917"/>
                  </a:cubicBezTo>
                  <a:cubicBezTo>
                    <a:pt x="57036" y="1532554"/>
                    <a:pt x="62522" y="1522190"/>
                    <a:pt x="67932" y="1511827"/>
                  </a:cubicBezTo>
                  <a:cubicBezTo>
                    <a:pt x="73343" y="1501997"/>
                    <a:pt x="78143" y="1491939"/>
                    <a:pt x="83477" y="1482109"/>
                  </a:cubicBezTo>
                  <a:cubicBezTo>
                    <a:pt x="99936" y="1450791"/>
                    <a:pt x="119748" y="1421378"/>
                    <a:pt x="141237" y="1393184"/>
                  </a:cubicBezTo>
                  <a:cubicBezTo>
                    <a:pt x="199301" y="1315002"/>
                    <a:pt x="276568" y="1249623"/>
                    <a:pt x="364808" y="1208551"/>
                  </a:cubicBezTo>
                  <a:cubicBezTo>
                    <a:pt x="371742" y="1204512"/>
                    <a:pt x="378676" y="1200322"/>
                    <a:pt x="385458" y="1195902"/>
                  </a:cubicBezTo>
                  <a:cubicBezTo>
                    <a:pt x="394678" y="1192930"/>
                    <a:pt x="403898" y="1189882"/>
                    <a:pt x="413195" y="1186910"/>
                  </a:cubicBezTo>
                  <a:lnTo>
                    <a:pt x="413804" y="1178833"/>
                  </a:lnTo>
                  <a:cubicBezTo>
                    <a:pt x="417386" y="1179443"/>
                    <a:pt x="424396" y="1180814"/>
                    <a:pt x="427977" y="1181500"/>
                  </a:cubicBezTo>
                  <a:lnTo>
                    <a:pt x="429349" y="1171975"/>
                  </a:lnTo>
                  <a:cubicBezTo>
                    <a:pt x="432092" y="1171975"/>
                    <a:pt x="437502" y="1171975"/>
                    <a:pt x="440246" y="1171975"/>
                  </a:cubicBezTo>
                  <a:cubicBezTo>
                    <a:pt x="536486" y="1119169"/>
                    <a:pt x="624345" y="1052570"/>
                    <a:pt x="705574" y="979037"/>
                  </a:cubicBezTo>
                  <a:cubicBezTo>
                    <a:pt x="784289" y="903599"/>
                    <a:pt x="863537" y="827170"/>
                    <a:pt x="926630" y="737788"/>
                  </a:cubicBezTo>
                  <a:cubicBezTo>
                    <a:pt x="1009155" y="635756"/>
                    <a:pt x="1076820" y="520998"/>
                    <a:pt x="1124141" y="398469"/>
                  </a:cubicBezTo>
                  <a:cubicBezTo>
                    <a:pt x="1156754" y="317392"/>
                    <a:pt x="1208723" y="246374"/>
                    <a:pt x="1267092" y="181985"/>
                  </a:cubicBezTo>
                  <a:lnTo>
                    <a:pt x="1274255" y="181375"/>
                  </a:lnTo>
                  <a:cubicBezTo>
                    <a:pt x="1325004" y="127806"/>
                    <a:pt x="1387412" y="83229"/>
                    <a:pt x="1456830" y="57702"/>
                  </a:cubicBezTo>
                  <a:lnTo>
                    <a:pt x="1458354" y="52749"/>
                  </a:lnTo>
                  <a:cubicBezTo>
                    <a:pt x="1488986" y="42615"/>
                    <a:pt x="1518933" y="30042"/>
                    <a:pt x="1550785" y="23641"/>
                  </a:cubicBezTo>
                  <a:cubicBezTo>
                    <a:pt x="1558633" y="20974"/>
                    <a:pt x="1566405" y="18231"/>
                    <a:pt x="1574254" y="15411"/>
                  </a:cubicBezTo>
                  <a:cubicBezTo>
                    <a:pt x="1663484" y="2381"/>
                    <a:pt x="1756677" y="-895"/>
                    <a:pt x="1844155" y="23489"/>
                  </a:cubicBezTo>
                  <a:cubicBezTo>
                    <a:pt x="1855889" y="27299"/>
                    <a:pt x="1868005" y="29737"/>
                    <a:pt x="1880121" y="32099"/>
                  </a:cubicBezTo>
                  <a:cubicBezTo>
                    <a:pt x="1899780" y="40405"/>
                    <a:pt x="1920202" y="46882"/>
                    <a:pt x="1939024" y="57093"/>
                  </a:cubicBezTo>
                  <a:cubicBezTo>
                    <a:pt x="1984515" y="74847"/>
                    <a:pt x="2030768" y="90468"/>
                    <a:pt x="2077707" y="104032"/>
                  </a:cubicBezTo>
                  <a:cubicBezTo>
                    <a:pt x="2080146" y="104718"/>
                    <a:pt x="2085023" y="106166"/>
                    <a:pt x="2087461" y="106851"/>
                  </a:cubicBezTo>
                  <a:cubicBezTo>
                    <a:pt x="2112836" y="113786"/>
                    <a:pt x="2140115" y="113328"/>
                    <a:pt x="2163966" y="125749"/>
                  </a:cubicBezTo>
                  <a:cubicBezTo>
                    <a:pt x="2183702" y="127959"/>
                    <a:pt x="2203590" y="128873"/>
                    <a:pt x="2223478" y="130626"/>
                  </a:cubicBezTo>
                  <a:cubicBezTo>
                    <a:pt x="2242909" y="138779"/>
                    <a:pt x="2265160" y="132531"/>
                    <a:pt x="2284133" y="141903"/>
                  </a:cubicBezTo>
                  <a:cubicBezTo>
                    <a:pt x="2324900" y="145790"/>
                    <a:pt x="2366353" y="140760"/>
                    <a:pt x="2406815" y="148609"/>
                  </a:cubicBezTo>
                  <a:cubicBezTo>
                    <a:pt x="2440420" y="153029"/>
                    <a:pt x="2474481" y="149295"/>
                    <a:pt x="2508314" y="150666"/>
                  </a:cubicBezTo>
                  <a:lnTo>
                    <a:pt x="2509076" y="143961"/>
                  </a:lnTo>
                  <a:cubicBezTo>
                    <a:pt x="2545880" y="144570"/>
                    <a:pt x="2582837" y="144570"/>
                    <a:pt x="2619642" y="141903"/>
                  </a:cubicBezTo>
                  <a:cubicBezTo>
                    <a:pt x="2638768" y="132378"/>
                    <a:pt x="2661323" y="139617"/>
                    <a:pt x="2680754" y="130550"/>
                  </a:cubicBezTo>
                  <a:cubicBezTo>
                    <a:pt x="2696147" y="129102"/>
                    <a:pt x="2711615" y="128492"/>
                    <a:pt x="2727084" y="127654"/>
                  </a:cubicBezTo>
                  <a:cubicBezTo>
                    <a:pt x="2749030" y="118281"/>
                    <a:pt x="2772347" y="112643"/>
                    <a:pt x="2796274" y="111652"/>
                  </a:cubicBezTo>
                  <a:cubicBezTo>
                    <a:pt x="2814028" y="106089"/>
                    <a:pt x="2831783" y="100374"/>
                    <a:pt x="2849995" y="96260"/>
                  </a:cubicBezTo>
                  <a:cubicBezTo>
                    <a:pt x="2859672" y="93593"/>
                    <a:pt x="2869502" y="91002"/>
                    <a:pt x="2879332" y="88563"/>
                  </a:cubicBezTo>
                  <a:cubicBezTo>
                    <a:pt x="2897239" y="82925"/>
                    <a:pt x="2914993" y="76905"/>
                    <a:pt x="2931605" y="67913"/>
                  </a:cubicBezTo>
                  <a:cubicBezTo>
                    <a:pt x="2933586" y="67761"/>
                    <a:pt x="2937625" y="67456"/>
                    <a:pt x="2939606" y="67227"/>
                  </a:cubicBezTo>
                  <a:cubicBezTo>
                    <a:pt x="2949131" y="62122"/>
                    <a:pt x="2958808" y="57321"/>
                    <a:pt x="2969019" y="53511"/>
                  </a:cubicBezTo>
                  <a:cubicBezTo>
                    <a:pt x="2996603" y="41319"/>
                    <a:pt x="3025559" y="33014"/>
                    <a:pt x="3054363" y="24174"/>
                  </a:cubicBezTo>
                  <a:cubicBezTo>
                    <a:pt x="3058173" y="23336"/>
                    <a:pt x="3065793" y="21660"/>
                    <a:pt x="3069603" y="20822"/>
                  </a:cubicBezTo>
                  <a:cubicBezTo>
                    <a:pt x="3086824" y="13583"/>
                    <a:pt x="3105798" y="14040"/>
                    <a:pt x="3123781" y="9620"/>
                  </a:cubicBezTo>
                  <a:moveTo>
                    <a:pt x="3070365" y="134817"/>
                  </a:moveTo>
                  <a:cubicBezTo>
                    <a:pt x="3068079" y="135503"/>
                    <a:pt x="3063431" y="136874"/>
                    <a:pt x="3061145" y="137560"/>
                  </a:cubicBezTo>
                  <a:cubicBezTo>
                    <a:pt x="3030131" y="146399"/>
                    <a:pt x="3001709" y="163316"/>
                    <a:pt x="2969705" y="168802"/>
                  </a:cubicBezTo>
                  <a:cubicBezTo>
                    <a:pt x="2975191" y="169945"/>
                    <a:pt x="2980754" y="171164"/>
                    <a:pt x="2986316" y="172383"/>
                  </a:cubicBezTo>
                  <a:cubicBezTo>
                    <a:pt x="2967724" y="174365"/>
                    <a:pt x="2949817" y="179851"/>
                    <a:pt x="2932900" y="187700"/>
                  </a:cubicBezTo>
                  <a:cubicBezTo>
                    <a:pt x="2874379" y="205835"/>
                    <a:pt x="2815095" y="223361"/>
                    <a:pt x="2754211" y="231286"/>
                  </a:cubicBezTo>
                  <a:cubicBezTo>
                    <a:pt x="2694089" y="244926"/>
                    <a:pt x="2632063" y="252774"/>
                    <a:pt x="2570340" y="251022"/>
                  </a:cubicBezTo>
                  <a:lnTo>
                    <a:pt x="2570340" y="258185"/>
                  </a:lnTo>
                  <a:cubicBezTo>
                    <a:pt x="2489035" y="257727"/>
                    <a:pt x="2407730" y="258413"/>
                    <a:pt x="2326424" y="257804"/>
                  </a:cubicBezTo>
                  <a:lnTo>
                    <a:pt x="2325815" y="251022"/>
                  </a:lnTo>
                  <a:cubicBezTo>
                    <a:pt x="2301735" y="251403"/>
                    <a:pt x="2277580" y="251250"/>
                    <a:pt x="2253653" y="248431"/>
                  </a:cubicBezTo>
                  <a:cubicBezTo>
                    <a:pt x="2216163" y="240430"/>
                    <a:pt x="2177072" y="240659"/>
                    <a:pt x="2139887" y="229991"/>
                  </a:cubicBezTo>
                  <a:cubicBezTo>
                    <a:pt x="2129219" y="228086"/>
                    <a:pt x="2118551" y="226485"/>
                    <a:pt x="2108035" y="223895"/>
                  </a:cubicBezTo>
                  <a:cubicBezTo>
                    <a:pt x="2083956" y="213227"/>
                    <a:pt x="2056905" y="214979"/>
                    <a:pt x="2032597" y="205683"/>
                  </a:cubicBezTo>
                  <a:cubicBezTo>
                    <a:pt x="2030692" y="205149"/>
                    <a:pt x="2026958" y="204159"/>
                    <a:pt x="2025053" y="203702"/>
                  </a:cubicBezTo>
                  <a:cubicBezTo>
                    <a:pt x="2007375" y="198139"/>
                    <a:pt x="1989773" y="192576"/>
                    <a:pt x="1971790" y="188157"/>
                  </a:cubicBezTo>
                  <a:cubicBezTo>
                    <a:pt x="1964170" y="185033"/>
                    <a:pt x="1956550" y="182213"/>
                    <a:pt x="1948777" y="179622"/>
                  </a:cubicBezTo>
                  <a:cubicBezTo>
                    <a:pt x="1941386" y="175812"/>
                    <a:pt x="1933842" y="172155"/>
                    <a:pt x="1926374" y="168573"/>
                  </a:cubicBezTo>
                  <a:cubicBezTo>
                    <a:pt x="1915554" y="164840"/>
                    <a:pt x="1904886" y="160877"/>
                    <a:pt x="1894142" y="157220"/>
                  </a:cubicBezTo>
                  <a:cubicBezTo>
                    <a:pt x="1884998" y="153029"/>
                    <a:pt x="1875854" y="148990"/>
                    <a:pt x="1866710" y="145104"/>
                  </a:cubicBezTo>
                  <a:cubicBezTo>
                    <a:pt x="1858632" y="143199"/>
                    <a:pt x="1850555" y="141370"/>
                    <a:pt x="1842707" y="138855"/>
                  </a:cubicBezTo>
                  <a:cubicBezTo>
                    <a:pt x="1837297" y="136569"/>
                    <a:pt x="1826400" y="131845"/>
                    <a:pt x="1820914" y="129559"/>
                  </a:cubicBezTo>
                  <a:cubicBezTo>
                    <a:pt x="1805445" y="129102"/>
                    <a:pt x="1789748" y="127806"/>
                    <a:pt x="1775422" y="121482"/>
                  </a:cubicBezTo>
                  <a:cubicBezTo>
                    <a:pt x="1697774" y="116681"/>
                    <a:pt x="1617917" y="113557"/>
                    <a:pt x="1543469" y="139998"/>
                  </a:cubicBezTo>
                  <a:cubicBezTo>
                    <a:pt x="1529067" y="144723"/>
                    <a:pt x="1514970" y="150362"/>
                    <a:pt x="1501255" y="156686"/>
                  </a:cubicBezTo>
                  <a:cubicBezTo>
                    <a:pt x="1374458" y="210941"/>
                    <a:pt x="1271588" y="318230"/>
                    <a:pt x="1219162" y="445484"/>
                  </a:cubicBezTo>
                  <a:cubicBezTo>
                    <a:pt x="1212761" y="459962"/>
                    <a:pt x="1206360" y="474516"/>
                    <a:pt x="1199655" y="488918"/>
                  </a:cubicBezTo>
                  <a:cubicBezTo>
                    <a:pt x="1199045" y="491738"/>
                    <a:pt x="1197826" y="497300"/>
                    <a:pt x="1197217" y="500120"/>
                  </a:cubicBezTo>
                  <a:cubicBezTo>
                    <a:pt x="1123760" y="662883"/>
                    <a:pt x="1018527" y="809644"/>
                    <a:pt x="897979" y="940632"/>
                  </a:cubicBezTo>
                  <a:cubicBezTo>
                    <a:pt x="785737" y="1061257"/>
                    <a:pt x="660311" y="1172127"/>
                    <a:pt x="516598" y="1253966"/>
                  </a:cubicBezTo>
                  <a:cubicBezTo>
                    <a:pt x="487032" y="1270807"/>
                    <a:pt x="456476" y="1285894"/>
                    <a:pt x="425768" y="1300601"/>
                  </a:cubicBezTo>
                  <a:cubicBezTo>
                    <a:pt x="352844" y="1333595"/>
                    <a:pt x="286169" y="1383506"/>
                    <a:pt x="235953" y="1446067"/>
                  </a:cubicBezTo>
                  <a:cubicBezTo>
                    <a:pt x="215684" y="1471060"/>
                    <a:pt x="197015" y="1497349"/>
                    <a:pt x="181852" y="1525772"/>
                  </a:cubicBezTo>
                  <a:cubicBezTo>
                    <a:pt x="175908" y="1536135"/>
                    <a:pt x="169888" y="1546346"/>
                    <a:pt x="163716" y="1556480"/>
                  </a:cubicBezTo>
                  <a:cubicBezTo>
                    <a:pt x="157010" y="1572025"/>
                    <a:pt x="150686" y="1587722"/>
                    <a:pt x="144742" y="1603648"/>
                  </a:cubicBezTo>
                  <a:cubicBezTo>
                    <a:pt x="140780" y="1613097"/>
                    <a:pt x="137046" y="1622622"/>
                    <a:pt x="133312" y="1632147"/>
                  </a:cubicBezTo>
                  <a:cubicBezTo>
                    <a:pt x="130721" y="1641977"/>
                    <a:pt x="127978" y="1651807"/>
                    <a:pt x="125159" y="1661636"/>
                  </a:cubicBezTo>
                  <a:cubicBezTo>
                    <a:pt x="102527" y="1731283"/>
                    <a:pt x="106337" y="1805121"/>
                    <a:pt x="107252" y="1877206"/>
                  </a:cubicBezTo>
                  <a:cubicBezTo>
                    <a:pt x="107023" y="1908219"/>
                    <a:pt x="116396" y="1938014"/>
                    <a:pt x="121044" y="1968417"/>
                  </a:cubicBezTo>
                  <a:cubicBezTo>
                    <a:pt x="123711" y="1975885"/>
                    <a:pt x="126530" y="1983353"/>
                    <a:pt x="129502" y="1990744"/>
                  </a:cubicBezTo>
                  <a:cubicBezTo>
                    <a:pt x="131559" y="1998440"/>
                    <a:pt x="133845" y="2006137"/>
                    <a:pt x="136208" y="2013833"/>
                  </a:cubicBezTo>
                  <a:cubicBezTo>
                    <a:pt x="148171" y="2043855"/>
                    <a:pt x="158534" y="2074412"/>
                    <a:pt x="167831" y="2105349"/>
                  </a:cubicBezTo>
                  <a:cubicBezTo>
                    <a:pt x="177584" y="2132629"/>
                    <a:pt x="182309" y="2161280"/>
                    <a:pt x="190462" y="2189017"/>
                  </a:cubicBezTo>
                  <a:cubicBezTo>
                    <a:pt x="193053" y="2198770"/>
                    <a:pt x="195644" y="2208676"/>
                    <a:pt x="198311" y="2218506"/>
                  </a:cubicBezTo>
                  <a:cubicBezTo>
                    <a:pt x="199530" y="2234279"/>
                    <a:pt x="201740" y="2249977"/>
                    <a:pt x="206083" y="2265217"/>
                  </a:cubicBezTo>
                  <a:cubicBezTo>
                    <a:pt x="208217" y="2275580"/>
                    <a:pt x="210198" y="2286019"/>
                    <a:pt x="212484" y="2296459"/>
                  </a:cubicBezTo>
                  <a:cubicBezTo>
                    <a:pt x="222237" y="2364581"/>
                    <a:pt x="232143" y="2432933"/>
                    <a:pt x="231534" y="2501970"/>
                  </a:cubicBezTo>
                  <a:cubicBezTo>
                    <a:pt x="232067" y="2634253"/>
                    <a:pt x="236182" y="2766994"/>
                    <a:pt x="221475" y="2898743"/>
                  </a:cubicBezTo>
                  <a:cubicBezTo>
                    <a:pt x="214313" y="2915660"/>
                    <a:pt x="214770" y="2934252"/>
                    <a:pt x="213398" y="2952312"/>
                  </a:cubicBezTo>
                  <a:cubicBezTo>
                    <a:pt x="207607" y="2979973"/>
                    <a:pt x="201435" y="3007633"/>
                    <a:pt x="197472" y="3035751"/>
                  </a:cubicBezTo>
                  <a:cubicBezTo>
                    <a:pt x="194882" y="3045885"/>
                    <a:pt x="192672" y="3056249"/>
                    <a:pt x="190157" y="3066460"/>
                  </a:cubicBezTo>
                  <a:cubicBezTo>
                    <a:pt x="180861" y="3096330"/>
                    <a:pt x="175222" y="3127267"/>
                    <a:pt x="164478" y="3156756"/>
                  </a:cubicBezTo>
                  <a:cubicBezTo>
                    <a:pt x="154267" y="3187161"/>
                    <a:pt x="143599" y="3217488"/>
                    <a:pt x="133312" y="3247892"/>
                  </a:cubicBezTo>
                  <a:cubicBezTo>
                    <a:pt x="115634" y="3292011"/>
                    <a:pt x="110223" y="3339255"/>
                    <a:pt x="103365" y="3385814"/>
                  </a:cubicBezTo>
                  <a:cubicBezTo>
                    <a:pt x="98793" y="3447231"/>
                    <a:pt x="104737" y="3508877"/>
                    <a:pt x="118682" y="3568846"/>
                  </a:cubicBezTo>
                  <a:cubicBezTo>
                    <a:pt x="122415" y="3581190"/>
                    <a:pt x="125844" y="3593687"/>
                    <a:pt x="129502" y="3606108"/>
                  </a:cubicBezTo>
                  <a:cubicBezTo>
                    <a:pt x="168669" y="3744487"/>
                    <a:pt x="265443" y="3864426"/>
                    <a:pt x="390182" y="3935368"/>
                  </a:cubicBezTo>
                  <a:cubicBezTo>
                    <a:pt x="396735" y="3937959"/>
                    <a:pt x="403365" y="3940702"/>
                    <a:pt x="409918" y="3943598"/>
                  </a:cubicBezTo>
                  <a:cubicBezTo>
                    <a:pt x="428358" y="3952056"/>
                    <a:pt x="446570" y="3961048"/>
                    <a:pt x="464172" y="3971258"/>
                  </a:cubicBezTo>
                  <a:cubicBezTo>
                    <a:pt x="479946" y="3978116"/>
                    <a:pt x="495491" y="3985660"/>
                    <a:pt x="509816" y="3995414"/>
                  </a:cubicBezTo>
                  <a:cubicBezTo>
                    <a:pt x="610096" y="4050735"/>
                    <a:pt x="701459" y="4121677"/>
                    <a:pt x="784517" y="4200239"/>
                  </a:cubicBezTo>
                  <a:cubicBezTo>
                    <a:pt x="900798" y="4299528"/>
                    <a:pt x="993686" y="4422439"/>
                    <a:pt x="1082764" y="4545883"/>
                  </a:cubicBezTo>
                  <a:cubicBezTo>
                    <a:pt x="1083526" y="4549236"/>
                    <a:pt x="1084898" y="4555865"/>
                    <a:pt x="1085660" y="4559218"/>
                  </a:cubicBezTo>
                  <a:cubicBezTo>
                    <a:pt x="1088098" y="4561047"/>
                    <a:pt x="1093051" y="4564551"/>
                    <a:pt x="1095490" y="4566304"/>
                  </a:cubicBezTo>
                  <a:cubicBezTo>
                    <a:pt x="1100747" y="4574991"/>
                    <a:pt x="1106005" y="4583754"/>
                    <a:pt x="1110958" y="4592746"/>
                  </a:cubicBezTo>
                  <a:cubicBezTo>
                    <a:pt x="1129322" y="4631151"/>
                    <a:pt x="1155307" y="4665516"/>
                    <a:pt x="1172985" y="4704531"/>
                  </a:cubicBezTo>
                  <a:cubicBezTo>
                    <a:pt x="1182967" y="4725334"/>
                    <a:pt x="1192187" y="4746517"/>
                    <a:pt x="1199884" y="4768386"/>
                  </a:cubicBezTo>
                  <a:lnTo>
                    <a:pt x="1203998" y="4769911"/>
                  </a:lnTo>
                  <a:cubicBezTo>
                    <a:pt x="1207580" y="4781112"/>
                    <a:pt x="1211466" y="4792313"/>
                    <a:pt x="1215276" y="4803591"/>
                  </a:cubicBezTo>
                  <a:cubicBezTo>
                    <a:pt x="1259243" y="4910423"/>
                    <a:pt x="1337425" y="5001635"/>
                    <a:pt x="1434351" y="5063967"/>
                  </a:cubicBezTo>
                  <a:cubicBezTo>
                    <a:pt x="1447838" y="5070977"/>
                    <a:pt x="1461402" y="5077911"/>
                    <a:pt x="1474889" y="5084998"/>
                  </a:cubicBezTo>
                  <a:cubicBezTo>
                    <a:pt x="1492034" y="5094827"/>
                    <a:pt x="1510627" y="5101761"/>
                    <a:pt x="1528534" y="5110144"/>
                  </a:cubicBezTo>
                  <a:cubicBezTo>
                    <a:pt x="1543088" y="5113344"/>
                    <a:pt x="1557566" y="5116849"/>
                    <a:pt x="1572197" y="5119973"/>
                  </a:cubicBezTo>
                  <a:lnTo>
                    <a:pt x="1572654" y="5125688"/>
                  </a:lnTo>
                  <a:cubicBezTo>
                    <a:pt x="1596352" y="5129575"/>
                    <a:pt x="1620050" y="5134528"/>
                    <a:pt x="1644282" y="5134680"/>
                  </a:cubicBezTo>
                  <a:cubicBezTo>
                    <a:pt x="1657160" y="5135899"/>
                    <a:pt x="1672019" y="5133080"/>
                    <a:pt x="1682458" y="5142986"/>
                  </a:cubicBezTo>
                  <a:lnTo>
                    <a:pt x="1689164" y="5137271"/>
                  </a:lnTo>
                  <a:cubicBezTo>
                    <a:pt x="1724520" y="5133537"/>
                    <a:pt x="1760639" y="5137804"/>
                    <a:pt x="1795691" y="5130108"/>
                  </a:cubicBezTo>
                  <a:cubicBezTo>
                    <a:pt x="1837525" y="5116773"/>
                    <a:pt x="1881188" y="5106562"/>
                    <a:pt x="1919592" y="5084616"/>
                  </a:cubicBezTo>
                  <a:cubicBezTo>
                    <a:pt x="1933004" y="5080349"/>
                    <a:pt x="1946415" y="5076387"/>
                    <a:pt x="1959979" y="5072729"/>
                  </a:cubicBezTo>
                  <a:lnTo>
                    <a:pt x="1960360" y="5067014"/>
                  </a:lnTo>
                  <a:cubicBezTo>
                    <a:pt x="1972170" y="5066024"/>
                    <a:pt x="1984210" y="5065186"/>
                    <a:pt x="1995107" y="5059928"/>
                  </a:cubicBezTo>
                  <a:cubicBezTo>
                    <a:pt x="1996935" y="5059471"/>
                    <a:pt x="2000517" y="5058480"/>
                    <a:pt x="2002346" y="5057946"/>
                  </a:cubicBezTo>
                  <a:cubicBezTo>
                    <a:pt x="2009280" y="5052308"/>
                    <a:pt x="2018195" y="5051165"/>
                    <a:pt x="2026577" y="5049184"/>
                  </a:cubicBezTo>
                  <a:cubicBezTo>
                    <a:pt x="2071307" y="5033639"/>
                    <a:pt x="2119160" y="5031276"/>
                    <a:pt x="2163585" y="5015351"/>
                  </a:cubicBezTo>
                  <a:cubicBezTo>
                    <a:pt x="2183549" y="5013522"/>
                    <a:pt x="2203666" y="5012760"/>
                    <a:pt x="2223707" y="5011084"/>
                  </a:cubicBezTo>
                  <a:cubicBezTo>
                    <a:pt x="2238185" y="5004759"/>
                    <a:pt x="2254187" y="5004988"/>
                    <a:pt x="2269732" y="5003768"/>
                  </a:cubicBezTo>
                  <a:cubicBezTo>
                    <a:pt x="2314309" y="4992491"/>
                    <a:pt x="2360943" y="5001559"/>
                    <a:pt x="2406358" y="4996377"/>
                  </a:cubicBezTo>
                  <a:cubicBezTo>
                    <a:pt x="2432038" y="4987614"/>
                    <a:pt x="2460155" y="4989976"/>
                    <a:pt x="2486520" y="4993862"/>
                  </a:cubicBezTo>
                  <a:cubicBezTo>
                    <a:pt x="2536889" y="5004606"/>
                    <a:pt x="2589467" y="4990738"/>
                    <a:pt x="2639454" y="5004302"/>
                  </a:cubicBezTo>
                  <a:cubicBezTo>
                    <a:pt x="2657894" y="5005140"/>
                    <a:pt x="2676335" y="5006664"/>
                    <a:pt x="2694165" y="5011922"/>
                  </a:cubicBezTo>
                  <a:cubicBezTo>
                    <a:pt x="2734018" y="5009102"/>
                    <a:pt x="2770061" y="5027695"/>
                    <a:pt x="2808999" y="5031276"/>
                  </a:cubicBezTo>
                  <a:cubicBezTo>
                    <a:pt x="2821648" y="5034782"/>
                    <a:pt x="2834297" y="5038211"/>
                    <a:pt x="2846794" y="5042478"/>
                  </a:cubicBezTo>
                  <a:cubicBezTo>
                    <a:pt x="2880551" y="5050708"/>
                    <a:pt x="2914460" y="5059242"/>
                    <a:pt x="2946616" y="5072729"/>
                  </a:cubicBezTo>
                  <a:cubicBezTo>
                    <a:pt x="2957894" y="5076158"/>
                    <a:pt x="2969171" y="5080121"/>
                    <a:pt x="2980525" y="5083931"/>
                  </a:cubicBezTo>
                  <a:cubicBezTo>
                    <a:pt x="2993936" y="5091398"/>
                    <a:pt x="3007576" y="5098409"/>
                    <a:pt x="3022131" y="5103972"/>
                  </a:cubicBezTo>
                  <a:cubicBezTo>
                    <a:pt x="3024264" y="5104505"/>
                    <a:pt x="3028531" y="5105419"/>
                    <a:pt x="3030665" y="5105953"/>
                  </a:cubicBezTo>
                  <a:cubicBezTo>
                    <a:pt x="3040342" y="5109763"/>
                    <a:pt x="3050400" y="5112887"/>
                    <a:pt x="3060688" y="5115249"/>
                  </a:cubicBezTo>
                  <a:cubicBezTo>
                    <a:pt x="3070441" y="5118678"/>
                    <a:pt x="3080042" y="5122336"/>
                    <a:pt x="3089796" y="5126222"/>
                  </a:cubicBezTo>
                  <a:cubicBezTo>
                    <a:pt x="3168968" y="5139100"/>
                    <a:pt x="3251340" y="5142148"/>
                    <a:pt x="3329826" y="5122716"/>
                  </a:cubicBezTo>
                  <a:cubicBezTo>
                    <a:pt x="3333712" y="5121726"/>
                    <a:pt x="3341561" y="5119745"/>
                    <a:pt x="3345447" y="5118754"/>
                  </a:cubicBezTo>
                  <a:cubicBezTo>
                    <a:pt x="3356953" y="5113877"/>
                    <a:pt x="3369145" y="5110982"/>
                    <a:pt x="3380651" y="5106105"/>
                  </a:cubicBezTo>
                  <a:cubicBezTo>
                    <a:pt x="3397187" y="5100314"/>
                    <a:pt x="3413417" y="5093532"/>
                    <a:pt x="3427819" y="5083397"/>
                  </a:cubicBezTo>
                  <a:cubicBezTo>
                    <a:pt x="3431324" y="5082559"/>
                    <a:pt x="3438411" y="5080883"/>
                    <a:pt x="3441992" y="5080045"/>
                  </a:cubicBezTo>
                  <a:cubicBezTo>
                    <a:pt x="3561779" y="5013141"/>
                    <a:pt x="3658095" y="4901432"/>
                    <a:pt x="3699091" y="4769834"/>
                  </a:cubicBezTo>
                  <a:lnTo>
                    <a:pt x="3703663" y="4768234"/>
                  </a:lnTo>
                  <a:cubicBezTo>
                    <a:pt x="3738944" y="4675499"/>
                    <a:pt x="3791826" y="4590764"/>
                    <a:pt x="3847834" y="4509231"/>
                  </a:cubicBezTo>
                  <a:cubicBezTo>
                    <a:pt x="3997033" y="4299604"/>
                    <a:pt x="4184485" y="4112838"/>
                    <a:pt x="4410190" y="3986803"/>
                  </a:cubicBezTo>
                  <a:cubicBezTo>
                    <a:pt x="4430383" y="3976364"/>
                    <a:pt x="4450804" y="3966381"/>
                    <a:pt x="4471226" y="3956399"/>
                  </a:cubicBezTo>
                  <a:cubicBezTo>
                    <a:pt x="4617682" y="3895287"/>
                    <a:pt x="4724591" y="3762242"/>
                    <a:pt x="4774349" y="3613804"/>
                  </a:cubicBezTo>
                  <a:cubicBezTo>
                    <a:pt x="4781436" y="3593764"/>
                    <a:pt x="4785322" y="3572809"/>
                    <a:pt x="4789361" y="3552006"/>
                  </a:cubicBezTo>
                  <a:cubicBezTo>
                    <a:pt x="4795838" y="3532804"/>
                    <a:pt x="4795914" y="3512382"/>
                    <a:pt x="4797819" y="3492418"/>
                  </a:cubicBezTo>
                  <a:cubicBezTo>
                    <a:pt x="4807116" y="3432753"/>
                    <a:pt x="4800867" y="3371031"/>
                    <a:pt x="4789208" y="3312052"/>
                  </a:cubicBezTo>
                  <a:cubicBezTo>
                    <a:pt x="4785170" y="3296203"/>
                    <a:pt x="4780750" y="3280506"/>
                    <a:pt x="4777245" y="3264656"/>
                  </a:cubicBezTo>
                  <a:cubicBezTo>
                    <a:pt x="4772063" y="3240881"/>
                    <a:pt x="4762844" y="3218479"/>
                    <a:pt x="4750804" y="3197371"/>
                  </a:cubicBezTo>
                  <a:cubicBezTo>
                    <a:pt x="4748594" y="3189218"/>
                    <a:pt x="4746384" y="3181140"/>
                    <a:pt x="4744022" y="3173140"/>
                  </a:cubicBezTo>
                  <a:cubicBezTo>
                    <a:pt x="4738536" y="3155690"/>
                    <a:pt x="4733202" y="3138088"/>
                    <a:pt x="4727791" y="3120638"/>
                  </a:cubicBezTo>
                  <a:cubicBezTo>
                    <a:pt x="4723143" y="3104940"/>
                    <a:pt x="4718876" y="3089167"/>
                    <a:pt x="4716438" y="3073089"/>
                  </a:cubicBezTo>
                  <a:cubicBezTo>
                    <a:pt x="4712399" y="3060668"/>
                    <a:pt x="4709427" y="3048019"/>
                    <a:pt x="4705312" y="3035751"/>
                  </a:cubicBezTo>
                  <a:cubicBezTo>
                    <a:pt x="4704169" y="3025083"/>
                    <a:pt x="4703255" y="3014415"/>
                    <a:pt x="4702112" y="3003823"/>
                  </a:cubicBezTo>
                  <a:cubicBezTo>
                    <a:pt x="4697845" y="2988659"/>
                    <a:pt x="4694644" y="2973343"/>
                    <a:pt x="4690301" y="2958332"/>
                  </a:cubicBezTo>
                  <a:cubicBezTo>
                    <a:pt x="4690454" y="2909487"/>
                    <a:pt x="4674451" y="2862015"/>
                    <a:pt x="4680929" y="2813095"/>
                  </a:cubicBezTo>
                  <a:cubicBezTo>
                    <a:pt x="4678414" y="2832297"/>
                    <a:pt x="4676433" y="2851652"/>
                    <a:pt x="4674070" y="2870930"/>
                  </a:cubicBezTo>
                  <a:cubicBezTo>
                    <a:pt x="4673309" y="2831459"/>
                    <a:pt x="4675823" y="2791682"/>
                    <a:pt x="4669193" y="2752668"/>
                  </a:cubicBezTo>
                  <a:cubicBezTo>
                    <a:pt x="4662412" y="2716854"/>
                    <a:pt x="4672775" y="2679440"/>
                    <a:pt x="4661269" y="2644464"/>
                  </a:cubicBezTo>
                  <a:cubicBezTo>
                    <a:pt x="4659135" y="2630595"/>
                    <a:pt x="4660735" y="2616727"/>
                    <a:pt x="4664545" y="2603392"/>
                  </a:cubicBezTo>
                  <a:cubicBezTo>
                    <a:pt x="4668508" y="2496179"/>
                    <a:pt x="4676661" y="2389118"/>
                    <a:pt x="4694111" y="2283124"/>
                  </a:cubicBezTo>
                  <a:cubicBezTo>
                    <a:pt x="4701274" y="2257977"/>
                    <a:pt x="4703483" y="2231841"/>
                    <a:pt x="4709198" y="2206390"/>
                  </a:cubicBezTo>
                  <a:cubicBezTo>
                    <a:pt x="4711789" y="2198542"/>
                    <a:pt x="4714609" y="2190845"/>
                    <a:pt x="4717581" y="2183225"/>
                  </a:cubicBezTo>
                  <a:cubicBezTo>
                    <a:pt x="4718571" y="2172862"/>
                    <a:pt x="4719714" y="2162575"/>
                    <a:pt x="4721238" y="2152364"/>
                  </a:cubicBezTo>
                  <a:cubicBezTo>
                    <a:pt x="4727639" y="2137429"/>
                    <a:pt x="4732821" y="2121960"/>
                    <a:pt x="4737012" y="2106263"/>
                  </a:cubicBezTo>
                  <a:cubicBezTo>
                    <a:pt x="4747756" y="2070068"/>
                    <a:pt x="4760481" y="2034483"/>
                    <a:pt x="4774654" y="1999507"/>
                  </a:cubicBezTo>
                  <a:cubicBezTo>
                    <a:pt x="4786313" y="1956835"/>
                    <a:pt x="4795609" y="1913630"/>
                    <a:pt x="4800410" y="1869662"/>
                  </a:cubicBezTo>
                  <a:cubicBezTo>
                    <a:pt x="4804677" y="1807788"/>
                    <a:pt x="4800410" y="1745304"/>
                    <a:pt x="4786084" y="1684877"/>
                  </a:cubicBezTo>
                  <a:cubicBezTo>
                    <a:pt x="4780903" y="1667123"/>
                    <a:pt x="4775721" y="1649444"/>
                    <a:pt x="4770844" y="1631614"/>
                  </a:cubicBezTo>
                  <a:cubicBezTo>
                    <a:pt x="4761624" y="1606391"/>
                    <a:pt x="4751718" y="1581398"/>
                    <a:pt x="4740441" y="1556937"/>
                  </a:cubicBezTo>
                  <a:cubicBezTo>
                    <a:pt x="4695711" y="1472051"/>
                    <a:pt x="4633761" y="1394174"/>
                    <a:pt x="4552074" y="1342358"/>
                  </a:cubicBezTo>
                  <a:cubicBezTo>
                    <a:pt x="4499954" y="1305173"/>
                    <a:pt x="4437469" y="1287266"/>
                    <a:pt x="4383596" y="1253204"/>
                  </a:cubicBezTo>
                  <a:cubicBezTo>
                    <a:pt x="4292766" y="1201007"/>
                    <a:pt x="4209784" y="1136314"/>
                    <a:pt x="4132288" y="1066133"/>
                  </a:cubicBezTo>
                  <a:cubicBezTo>
                    <a:pt x="4045649" y="985209"/>
                    <a:pt x="3962134" y="900170"/>
                    <a:pt x="3892106" y="804158"/>
                  </a:cubicBezTo>
                  <a:cubicBezTo>
                    <a:pt x="3821087" y="714546"/>
                    <a:pt x="3762109" y="615715"/>
                    <a:pt x="3713721" y="512235"/>
                  </a:cubicBezTo>
                  <a:cubicBezTo>
                    <a:pt x="3691547" y="459657"/>
                    <a:pt x="3672193" y="405098"/>
                    <a:pt x="3638893" y="358235"/>
                  </a:cubicBezTo>
                  <a:cubicBezTo>
                    <a:pt x="3597135" y="286988"/>
                    <a:pt x="3534499" y="229991"/>
                    <a:pt x="3464091" y="187700"/>
                  </a:cubicBezTo>
                  <a:cubicBezTo>
                    <a:pt x="3444431" y="176346"/>
                    <a:pt x="3425685" y="162477"/>
                    <a:pt x="3403283" y="157220"/>
                  </a:cubicBezTo>
                  <a:cubicBezTo>
                    <a:pt x="3395891" y="153714"/>
                    <a:pt x="3388576" y="150133"/>
                    <a:pt x="3381337" y="146552"/>
                  </a:cubicBezTo>
                  <a:cubicBezTo>
                    <a:pt x="3365259" y="142970"/>
                    <a:pt x="3349866" y="137408"/>
                    <a:pt x="3335008" y="130626"/>
                  </a:cubicBezTo>
                  <a:cubicBezTo>
                    <a:pt x="3324644" y="129483"/>
                    <a:pt x="3314357" y="128492"/>
                    <a:pt x="3304146" y="127349"/>
                  </a:cubicBezTo>
                  <a:cubicBezTo>
                    <a:pt x="3258122" y="110585"/>
                    <a:pt x="3208515" y="113176"/>
                    <a:pt x="3160433" y="114929"/>
                  </a:cubicBezTo>
                  <a:cubicBezTo>
                    <a:pt x="3131020" y="124225"/>
                    <a:pt x="3099626" y="124835"/>
                    <a:pt x="3070365" y="134817"/>
                  </a:cubicBezTo>
                  <a:close/>
                </a:path>
              </a:pathLst>
            </a:custGeom>
            <a:grpFill/>
            <a:ln w="7620"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E79D753E-6C84-4CDE-8569-16BA9513997D}"/>
                </a:ext>
              </a:extLst>
            </p:cNvPr>
            <p:cNvSpPr/>
            <p:nvPr/>
          </p:nvSpPr>
          <p:spPr>
            <a:xfrm>
              <a:off x="5397398" y="1274607"/>
              <a:ext cx="383069" cy="848705"/>
            </a:xfrm>
            <a:custGeom>
              <a:avLst/>
              <a:gdLst>
                <a:gd name="connsiteX0" fmla="*/ 57759 w 383069"/>
                <a:gd name="connsiteY0" fmla="*/ 142 h 848705"/>
                <a:gd name="connsiteX1" fmla="*/ 100051 w 383069"/>
                <a:gd name="connsiteY1" fmla="*/ 2733 h 848705"/>
                <a:gd name="connsiteX2" fmla="*/ 83210 w 383069"/>
                <a:gd name="connsiteY2" fmla="*/ 136312 h 848705"/>
                <a:gd name="connsiteX3" fmla="*/ 68275 w 383069"/>
                <a:gd name="connsiteY3" fmla="*/ 189804 h 848705"/>
                <a:gd name="connsiteX4" fmla="*/ 59588 w 383069"/>
                <a:gd name="connsiteY4" fmla="*/ 218912 h 848705"/>
                <a:gd name="connsiteX5" fmla="*/ 47777 w 383069"/>
                <a:gd name="connsiteY5" fmla="*/ 247792 h 848705"/>
                <a:gd name="connsiteX6" fmla="*/ 44044 w 383069"/>
                <a:gd name="connsiteY6" fmla="*/ 305095 h 848705"/>
                <a:gd name="connsiteX7" fmla="*/ 98069 w 383069"/>
                <a:gd name="connsiteY7" fmla="*/ 258079 h 848705"/>
                <a:gd name="connsiteX8" fmla="*/ 189357 w 383069"/>
                <a:gd name="connsiteY8" fmla="*/ 191557 h 848705"/>
                <a:gd name="connsiteX9" fmla="*/ 221590 w 383069"/>
                <a:gd name="connsiteY9" fmla="*/ 210454 h 848705"/>
                <a:gd name="connsiteX10" fmla="*/ 222275 w 383069"/>
                <a:gd name="connsiteY10" fmla="*/ 237581 h 848705"/>
                <a:gd name="connsiteX11" fmla="*/ 143256 w 383069"/>
                <a:gd name="connsiteY11" fmla="*/ 364378 h 848705"/>
                <a:gd name="connsiteX12" fmla="*/ 142265 w 383069"/>
                <a:gd name="connsiteY12" fmla="*/ 461305 h 848705"/>
                <a:gd name="connsiteX13" fmla="*/ 159563 w 383069"/>
                <a:gd name="connsiteY13" fmla="*/ 428386 h 848705"/>
                <a:gd name="connsiteX14" fmla="*/ 193700 w 383069"/>
                <a:gd name="connsiteY14" fmla="*/ 430825 h 848705"/>
                <a:gd name="connsiteX15" fmla="*/ 193396 w 383069"/>
                <a:gd name="connsiteY15" fmla="*/ 398973 h 848705"/>
                <a:gd name="connsiteX16" fmla="*/ 168554 w 383069"/>
                <a:gd name="connsiteY16" fmla="*/ 387924 h 848705"/>
                <a:gd name="connsiteX17" fmla="*/ 170231 w 383069"/>
                <a:gd name="connsiteY17" fmla="*/ 364607 h 848705"/>
                <a:gd name="connsiteX18" fmla="*/ 214808 w 383069"/>
                <a:gd name="connsiteY18" fmla="*/ 335879 h 848705"/>
                <a:gd name="connsiteX19" fmla="*/ 218542 w 383069"/>
                <a:gd name="connsiteY19" fmla="*/ 325440 h 848705"/>
                <a:gd name="connsiteX20" fmla="*/ 222428 w 383069"/>
                <a:gd name="connsiteY20" fmla="*/ 336565 h 848705"/>
                <a:gd name="connsiteX21" fmla="*/ 260299 w 383069"/>
                <a:gd name="connsiteY21" fmla="*/ 369865 h 848705"/>
                <a:gd name="connsiteX22" fmla="*/ 263652 w 383069"/>
                <a:gd name="connsiteY22" fmla="*/ 462829 h 848705"/>
                <a:gd name="connsiteX23" fmla="*/ 267767 w 383069"/>
                <a:gd name="connsiteY23" fmla="*/ 448046 h 848705"/>
                <a:gd name="connsiteX24" fmla="*/ 277977 w 383069"/>
                <a:gd name="connsiteY24" fmla="*/ 450027 h 848705"/>
                <a:gd name="connsiteX25" fmla="*/ 301523 w 383069"/>
                <a:gd name="connsiteY25" fmla="*/ 440502 h 848705"/>
                <a:gd name="connsiteX26" fmla="*/ 373913 w 383069"/>
                <a:gd name="connsiteY26" fmla="*/ 427243 h 848705"/>
                <a:gd name="connsiteX27" fmla="*/ 382295 w 383069"/>
                <a:gd name="connsiteY27" fmla="*/ 489575 h 848705"/>
                <a:gd name="connsiteX28" fmla="*/ 333222 w 383069"/>
                <a:gd name="connsiteY28" fmla="*/ 474563 h 848705"/>
                <a:gd name="connsiteX29" fmla="*/ 260299 w 383069"/>
                <a:gd name="connsiteY29" fmla="*/ 511063 h 848705"/>
                <a:gd name="connsiteX30" fmla="*/ 259461 w 383069"/>
                <a:gd name="connsiteY30" fmla="*/ 525160 h 848705"/>
                <a:gd name="connsiteX31" fmla="*/ 257327 w 383069"/>
                <a:gd name="connsiteY31" fmla="*/ 552668 h 848705"/>
                <a:gd name="connsiteX32" fmla="*/ 298094 w 383069"/>
                <a:gd name="connsiteY32" fmla="*/ 599989 h 848705"/>
                <a:gd name="connsiteX33" fmla="*/ 299314 w 383069"/>
                <a:gd name="connsiteY33" fmla="*/ 624677 h 848705"/>
                <a:gd name="connsiteX34" fmla="*/ 276530 w 383069"/>
                <a:gd name="connsiteY34" fmla="*/ 649747 h 848705"/>
                <a:gd name="connsiteX35" fmla="*/ 271501 w 383069"/>
                <a:gd name="connsiteY35" fmla="*/ 738444 h 848705"/>
                <a:gd name="connsiteX36" fmla="*/ 263271 w 383069"/>
                <a:gd name="connsiteY36" fmla="*/ 782640 h 848705"/>
                <a:gd name="connsiteX37" fmla="*/ 242621 w 383069"/>
                <a:gd name="connsiteY37" fmla="*/ 848324 h 848705"/>
                <a:gd name="connsiteX38" fmla="*/ 207645 w 383069"/>
                <a:gd name="connsiteY38" fmla="*/ 848705 h 848705"/>
                <a:gd name="connsiteX39" fmla="*/ 198272 w 383069"/>
                <a:gd name="connsiteY39" fmla="*/ 764962 h 848705"/>
                <a:gd name="connsiteX40" fmla="*/ 213284 w 383069"/>
                <a:gd name="connsiteY40" fmla="*/ 750026 h 848705"/>
                <a:gd name="connsiteX41" fmla="*/ 216332 w 383069"/>
                <a:gd name="connsiteY41" fmla="*/ 712841 h 848705"/>
                <a:gd name="connsiteX42" fmla="*/ 220599 w 383069"/>
                <a:gd name="connsiteY42" fmla="*/ 659120 h 848705"/>
                <a:gd name="connsiteX43" fmla="*/ 205130 w 383069"/>
                <a:gd name="connsiteY43" fmla="*/ 658815 h 848705"/>
                <a:gd name="connsiteX44" fmla="*/ 166421 w 383069"/>
                <a:gd name="connsiteY44" fmla="*/ 688380 h 848705"/>
                <a:gd name="connsiteX45" fmla="*/ 108966 w 383069"/>
                <a:gd name="connsiteY45" fmla="*/ 689447 h 848705"/>
                <a:gd name="connsiteX46" fmla="*/ 74600 w 383069"/>
                <a:gd name="connsiteY46" fmla="*/ 596331 h 848705"/>
                <a:gd name="connsiteX47" fmla="*/ 69723 w 383069"/>
                <a:gd name="connsiteY47" fmla="*/ 605170 h 848705"/>
                <a:gd name="connsiteX48" fmla="*/ 3810 w 383069"/>
                <a:gd name="connsiteY48" fmla="*/ 601360 h 848705"/>
                <a:gd name="connsiteX49" fmla="*/ 0 w 383069"/>
                <a:gd name="connsiteY49" fmla="*/ 557621 h 848705"/>
                <a:gd name="connsiteX50" fmla="*/ 49911 w 383069"/>
                <a:gd name="connsiteY50" fmla="*/ 555869 h 848705"/>
                <a:gd name="connsiteX51" fmla="*/ 67056 w 383069"/>
                <a:gd name="connsiteY51" fmla="*/ 548020 h 848705"/>
                <a:gd name="connsiteX52" fmla="*/ 83134 w 383069"/>
                <a:gd name="connsiteY52" fmla="*/ 531942 h 848705"/>
                <a:gd name="connsiteX53" fmla="*/ 90145 w 383069"/>
                <a:gd name="connsiteY53" fmla="*/ 485841 h 848705"/>
                <a:gd name="connsiteX54" fmla="*/ 94564 w 383069"/>
                <a:gd name="connsiteY54" fmla="*/ 446979 h 848705"/>
                <a:gd name="connsiteX55" fmla="*/ 137389 w 383069"/>
                <a:gd name="connsiteY55" fmla="*/ 312638 h 848705"/>
                <a:gd name="connsiteX56" fmla="*/ 139065 w 383069"/>
                <a:gd name="connsiteY56" fmla="*/ 289474 h 848705"/>
                <a:gd name="connsiteX57" fmla="*/ 126644 w 383069"/>
                <a:gd name="connsiteY57" fmla="*/ 293512 h 848705"/>
                <a:gd name="connsiteX58" fmla="*/ 44424 w 383069"/>
                <a:gd name="connsiteY58" fmla="*/ 382819 h 848705"/>
                <a:gd name="connsiteX59" fmla="*/ 16078 w 383069"/>
                <a:gd name="connsiteY59" fmla="*/ 384876 h 848705"/>
                <a:gd name="connsiteX60" fmla="*/ 10134 w 383069"/>
                <a:gd name="connsiteY60" fmla="*/ 247259 h 848705"/>
                <a:gd name="connsiteX61" fmla="*/ 26213 w 383069"/>
                <a:gd name="connsiteY61" fmla="*/ 171821 h 848705"/>
                <a:gd name="connsiteX62" fmla="*/ 34442 w 383069"/>
                <a:gd name="connsiteY62" fmla="*/ 120081 h 848705"/>
                <a:gd name="connsiteX63" fmla="*/ 40081 w 383069"/>
                <a:gd name="connsiteY63" fmla="*/ 84724 h 848705"/>
                <a:gd name="connsiteX64" fmla="*/ 28727 w 383069"/>
                <a:gd name="connsiteY64" fmla="*/ 88001 h 848705"/>
                <a:gd name="connsiteX65" fmla="*/ 31928 w 383069"/>
                <a:gd name="connsiteY65" fmla="*/ 42052 h 848705"/>
                <a:gd name="connsiteX66" fmla="*/ 57759 w 383069"/>
                <a:gd name="connsiteY66" fmla="*/ 142 h 848705"/>
                <a:gd name="connsiteX67" fmla="*/ 121234 w 383069"/>
                <a:gd name="connsiteY67" fmla="*/ 486832 h 848705"/>
                <a:gd name="connsiteX68" fmla="*/ 113767 w 383069"/>
                <a:gd name="connsiteY68" fmla="*/ 525617 h 848705"/>
                <a:gd name="connsiteX69" fmla="*/ 121310 w 383069"/>
                <a:gd name="connsiteY69" fmla="*/ 504967 h 848705"/>
                <a:gd name="connsiteX70" fmla="*/ 123139 w 383069"/>
                <a:gd name="connsiteY70" fmla="*/ 523255 h 848705"/>
                <a:gd name="connsiteX71" fmla="*/ 145466 w 383069"/>
                <a:gd name="connsiteY71" fmla="*/ 517921 h 848705"/>
                <a:gd name="connsiteX72" fmla="*/ 124358 w 383069"/>
                <a:gd name="connsiteY72" fmla="*/ 421071 h 848705"/>
                <a:gd name="connsiteX73" fmla="*/ 121234 w 383069"/>
                <a:gd name="connsiteY73" fmla="*/ 486832 h 848705"/>
                <a:gd name="connsiteX74" fmla="*/ 193167 w 383069"/>
                <a:gd name="connsiteY74" fmla="*/ 556936 h 848705"/>
                <a:gd name="connsiteX75" fmla="*/ 181585 w 383069"/>
                <a:gd name="connsiteY75" fmla="*/ 599912 h 848705"/>
                <a:gd name="connsiteX76" fmla="*/ 213741 w 383069"/>
                <a:gd name="connsiteY76" fmla="*/ 586958 h 848705"/>
                <a:gd name="connsiteX77" fmla="*/ 215341 w 383069"/>
                <a:gd name="connsiteY77" fmla="*/ 556174 h 848705"/>
                <a:gd name="connsiteX78" fmla="*/ 193167 w 383069"/>
                <a:gd name="connsiteY78" fmla="*/ 556936 h 848705"/>
                <a:gd name="connsiteX79" fmla="*/ 122377 w 383069"/>
                <a:gd name="connsiteY79" fmla="*/ 586882 h 848705"/>
                <a:gd name="connsiteX80" fmla="*/ 122453 w 383069"/>
                <a:gd name="connsiteY80" fmla="*/ 605094 h 848705"/>
                <a:gd name="connsiteX81" fmla="*/ 146380 w 383069"/>
                <a:gd name="connsiteY81" fmla="*/ 604256 h 848705"/>
                <a:gd name="connsiteX82" fmla="*/ 146532 w 383069"/>
                <a:gd name="connsiteY82" fmla="*/ 587492 h 848705"/>
                <a:gd name="connsiteX83" fmla="*/ 122377 w 383069"/>
                <a:gd name="connsiteY83" fmla="*/ 586882 h 84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83069" h="848705">
                  <a:moveTo>
                    <a:pt x="57759" y="142"/>
                  </a:moveTo>
                  <a:cubicBezTo>
                    <a:pt x="71933" y="-391"/>
                    <a:pt x="86030" y="599"/>
                    <a:pt x="100051" y="2733"/>
                  </a:cubicBezTo>
                  <a:cubicBezTo>
                    <a:pt x="105842" y="47996"/>
                    <a:pt x="97155" y="93411"/>
                    <a:pt x="83210" y="136312"/>
                  </a:cubicBezTo>
                  <a:cubicBezTo>
                    <a:pt x="78181" y="154142"/>
                    <a:pt x="76124" y="172888"/>
                    <a:pt x="68275" y="189804"/>
                  </a:cubicBezTo>
                  <a:cubicBezTo>
                    <a:pt x="64922" y="199405"/>
                    <a:pt x="62027" y="209083"/>
                    <a:pt x="59588" y="218912"/>
                  </a:cubicBezTo>
                  <a:cubicBezTo>
                    <a:pt x="55702" y="228590"/>
                    <a:pt x="51816" y="238191"/>
                    <a:pt x="47777" y="247792"/>
                  </a:cubicBezTo>
                  <a:cubicBezTo>
                    <a:pt x="46177" y="266842"/>
                    <a:pt x="44882" y="285968"/>
                    <a:pt x="44044" y="305095"/>
                  </a:cubicBezTo>
                  <a:cubicBezTo>
                    <a:pt x="70942" y="301970"/>
                    <a:pt x="82448" y="276443"/>
                    <a:pt x="98069" y="258079"/>
                  </a:cubicBezTo>
                  <a:cubicBezTo>
                    <a:pt x="122987" y="228971"/>
                    <a:pt x="157429" y="211521"/>
                    <a:pt x="189357" y="191557"/>
                  </a:cubicBezTo>
                  <a:cubicBezTo>
                    <a:pt x="200787" y="196510"/>
                    <a:pt x="211455" y="203139"/>
                    <a:pt x="221590" y="210454"/>
                  </a:cubicBezTo>
                  <a:cubicBezTo>
                    <a:pt x="221742" y="219446"/>
                    <a:pt x="221971" y="228514"/>
                    <a:pt x="222275" y="237581"/>
                  </a:cubicBezTo>
                  <a:cubicBezTo>
                    <a:pt x="182804" y="270347"/>
                    <a:pt x="159487" y="316601"/>
                    <a:pt x="143256" y="364378"/>
                  </a:cubicBezTo>
                  <a:cubicBezTo>
                    <a:pt x="138303" y="396611"/>
                    <a:pt x="121691" y="430596"/>
                    <a:pt x="142265" y="461305"/>
                  </a:cubicBezTo>
                  <a:cubicBezTo>
                    <a:pt x="146685" y="449646"/>
                    <a:pt x="152476" y="438673"/>
                    <a:pt x="159563" y="428386"/>
                  </a:cubicBezTo>
                  <a:cubicBezTo>
                    <a:pt x="170917" y="429224"/>
                    <a:pt x="182270" y="430063"/>
                    <a:pt x="193700" y="430825"/>
                  </a:cubicBezTo>
                  <a:cubicBezTo>
                    <a:pt x="193624" y="422824"/>
                    <a:pt x="193472" y="406974"/>
                    <a:pt x="193396" y="398973"/>
                  </a:cubicBezTo>
                  <a:cubicBezTo>
                    <a:pt x="185014" y="395239"/>
                    <a:pt x="176860" y="391582"/>
                    <a:pt x="168554" y="387924"/>
                  </a:cubicBezTo>
                  <a:cubicBezTo>
                    <a:pt x="169012" y="382133"/>
                    <a:pt x="169774" y="370474"/>
                    <a:pt x="170231" y="364607"/>
                  </a:cubicBezTo>
                  <a:cubicBezTo>
                    <a:pt x="183109" y="352262"/>
                    <a:pt x="196367" y="339004"/>
                    <a:pt x="214808" y="335879"/>
                  </a:cubicBezTo>
                  <a:cubicBezTo>
                    <a:pt x="215722" y="333289"/>
                    <a:pt x="217551" y="328031"/>
                    <a:pt x="218542" y="325440"/>
                  </a:cubicBezTo>
                  <a:cubicBezTo>
                    <a:pt x="219532" y="328259"/>
                    <a:pt x="221437" y="333822"/>
                    <a:pt x="222428" y="336565"/>
                  </a:cubicBezTo>
                  <a:cubicBezTo>
                    <a:pt x="243687" y="334813"/>
                    <a:pt x="251536" y="354167"/>
                    <a:pt x="260299" y="369865"/>
                  </a:cubicBezTo>
                  <a:cubicBezTo>
                    <a:pt x="261518" y="400802"/>
                    <a:pt x="261442" y="431891"/>
                    <a:pt x="263652" y="462829"/>
                  </a:cubicBezTo>
                  <a:cubicBezTo>
                    <a:pt x="264642" y="459095"/>
                    <a:pt x="266700" y="451703"/>
                    <a:pt x="267767" y="448046"/>
                  </a:cubicBezTo>
                  <a:lnTo>
                    <a:pt x="277977" y="450027"/>
                  </a:lnTo>
                  <a:cubicBezTo>
                    <a:pt x="285750" y="446827"/>
                    <a:pt x="293599" y="443626"/>
                    <a:pt x="301523" y="440502"/>
                  </a:cubicBezTo>
                  <a:cubicBezTo>
                    <a:pt x="322402" y="424576"/>
                    <a:pt x="349225" y="427624"/>
                    <a:pt x="373913" y="427243"/>
                  </a:cubicBezTo>
                  <a:cubicBezTo>
                    <a:pt x="384886" y="446293"/>
                    <a:pt x="383438" y="468467"/>
                    <a:pt x="382295" y="489575"/>
                  </a:cubicBezTo>
                  <a:cubicBezTo>
                    <a:pt x="365607" y="486451"/>
                    <a:pt x="335813" y="499405"/>
                    <a:pt x="333222" y="474563"/>
                  </a:cubicBezTo>
                  <a:cubicBezTo>
                    <a:pt x="304876" y="475935"/>
                    <a:pt x="283083" y="496509"/>
                    <a:pt x="260299" y="511063"/>
                  </a:cubicBezTo>
                  <a:cubicBezTo>
                    <a:pt x="260071" y="514568"/>
                    <a:pt x="259613" y="521655"/>
                    <a:pt x="259461" y="525160"/>
                  </a:cubicBezTo>
                  <a:cubicBezTo>
                    <a:pt x="257022" y="534152"/>
                    <a:pt x="256337" y="543372"/>
                    <a:pt x="257327" y="552668"/>
                  </a:cubicBezTo>
                  <a:cubicBezTo>
                    <a:pt x="263500" y="573700"/>
                    <a:pt x="282550" y="586120"/>
                    <a:pt x="298094" y="599989"/>
                  </a:cubicBezTo>
                  <a:cubicBezTo>
                    <a:pt x="298399" y="606161"/>
                    <a:pt x="299009" y="618505"/>
                    <a:pt x="299314" y="624677"/>
                  </a:cubicBezTo>
                  <a:cubicBezTo>
                    <a:pt x="291617" y="632983"/>
                    <a:pt x="284074" y="641289"/>
                    <a:pt x="276530" y="649747"/>
                  </a:cubicBezTo>
                  <a:cubicBezTo>
                    <a:pt x="276530" y="679313"/>
                    <a:pt x="279425" y="709564"/>
                    <a:pt x="271501" y="738444"/>
                  </a:cubicBezTo>
                  <a:cubicBezTo>
                    <a:pt x="268757" y="753150"/>
                    <a:pt x="266547" y="768010"/>
                    <a:pt x="263271" y="782640"/>
                  </a:cubicBezTo>
                  <a:cubicBezTo>
                    <a:pt x="262966" y="806262"/>
                    <a:pt x="254432" y="828131"/>
                    <a:pt x="242621" y="848324"/>
                  </a:cubicBezTo>
                  <a:cubicBezTo>
                    <a:pt x="230962" y="848477"/>
                    <a:pt x="219304" y="848629"/>
                    <a:pt x="207645" y="848705"/>
                  </a:cubicBezTo>
                  <a:cubicBezTo>
                    <a:pt x="196748" y="822112"/>
                    <a:pt x="196139" y="793232"/>
                    <a:pt x="198272" y="764962"/>
                  </a:cubicBezTo>
                  <a:cubicBezTo>
                    <a:pt x="203225" y="760009"/>
                    <a:pt x="208255" y="754979"/>
                    <a:pt x="213284" y="750026"/>
                  </a:cubicBezTo>
                  <a:cubicBezTo>
                    <a:pt x="214198" y="737606"/>
                    <a:pt x="215112" y="725185"/>
                    <a:pt x="216332" y="712841"/>
                  </a:cubicBezTo>
                  <a:cubicBezTo>
                    <a:pt x="221513" y="695315"/>
                    <a:pt x="221285" y="677103"/>
                    <a:pt x="220599" y="659120"/>
                  </a:cubicBezTo>
                  <a:cubicBezTo>
                    <a:pt x="216713" y="659044"/>
                    <a:pt x="209017" y="658891"/>
                    <a:pt x="205130" y="658815"/>
                  </a:cubicBezTo>
                  <a:cubicBezTo>
                    <a:pt x="192176" y="668645"/>
                    <a:pt x="179146" y="678322"/>
                    <a:pt x="166421" y="688380"/>
                  </a:cubicBezTo>
                  <a:cubicBezTo>
                    <a:pt x="147295" y="689752"/>
                    <a:pt x="128092" y="689905"/>
                    <a:pt x="108966" y="689447"/>
                  </a:cubicBezTo>
                  <a:cubicBezTo>
                    <a:pt x="83287" y="665444"/>
                    <a:pt x="75286" y="630164"/>
                    <a:pt x="74600" y="596331"/>
                  </a:cubicBezTo>
                  <a:cubicBezTo>
                    <a:pt x="73381" y="598541"/>
                    <a:pt x="70942" y="602960"/>
                    <a:pt x="69723" y="605170"/>
                  </a:cubicBezTo>
                  <a:cubicBezTo>
                    <a:pt x="47777" y="605170"/>
                    <a:pt x="25070" y="608752"/>
                    <a:pt x="3810" y="601360"/>
                  </a:cubicBezTo>
                  <a:cubicBezTo>
                    <a:pt x="-914" y="587263"/>
                    <a:pt x="229" y="572252"/>
                    <a:pt x="0" y="557621"/>
                  </a:cubicBezTo>
                  <a:cubicBezTo>
                    <a:pt x="16612" y="556936"/>
                    <a:pt x="33299" y="556402"/>
                    <a:pt x="49911" y="555869"/>
                  </a:cubicBezTo>
                  <a:cubicBezTo>
                    <a:pt x="55550" y="553202"/>
                    <a:pt x="61265" y="550535"/>
                    <a:pt x="67056" y="548020"/>
                  </a:cubicBezTo>
                  <a:cubicBezTo>
                    <a:pt x="72314" y="542610"/>
                    <a:pt x="77724" y="537276"/>
                    <a:pt x="83134" y="531942"/>
                  </a:cubicBezTo>
                  <a:cubicBezTo>
                    <a:pt x="84125" y="516397"/>
                    <a:pt x="85420" y="500776"/>
                    <a:pt x="90145" y="485841"/>
                  </a:cubicBezTo>
                  <a:cubicBezTo>
                    <a:pt x="91821" y="472887"/>
                    <a:pt x="93116" y="459933"/>
                    <a:pt x="94564" y="446979"/>
                  </a:cubicBezTo>
                  <a:cubicBezTo>
                    <a:pt x="108585" y="402097"/>
                    <a:pt x="111557" y="353253"/>
                    <a:pt x="137389" y="312638"/>
                  </a:cubicBezTo>
                  <a:cubicBezTo>
                    <a:pt x="137922" y="304942"/>
                    <a:pt x="138455" y="297170"/>
                    <a:pt x="139065" y="289474"/>
                  </a:cubicBezTo>
                  <a:cubicBezTo>
                    <a:pt x="135941" y="290464"/>
                    <a:pt x="129769" y="292522"/>
                    <a:pt x="126644" y="293512"/>
                  </a:cubicBezTo>
                  <a:cubicBezTo>
                    <a:pt x="97612" y="321859"/>
                    <a:pt x="76657" y="357673"/>
                    <a:pt x="44424" y="382819"/>
                  </a:cubicBezTo>
                  <a:cubicBezTo>
                    <a:pt x="37338" y="383352"/>
                    <a:pt x="23165" y="384419"/>
                    <a:pt x="16078" y="384876"/>
                  </a:cubicBezTo>
                  <a:cubicBezTo>
                    <a:pt x="-991" y="341290"/>
                    <a:pt x="7925" y="292826"/>
                    <a:pt x="10134" y="247259"/>
                  </a:cubicBezTo>
                  <a:cubicBezTo>
                    <a:pt x="14935" y="221960"/>
                    <a:pt x="18821" y="196510"/>
                    <a:pt x="26213" y="171821"/>
                  </a:cubicBezTo>
                  <a:cubicBezTo>
                    <a:pt x="31547" y="155057"/>
                    <a:pt x="32537" y="137455"/>
                    <a:pt x="34442" y="120081"/>
                  </a:cubicBezTo>
                  <a:cubicBezTo>
                    <a:pt x="38557" y="108727"/>
                    <a:pt x="39091" y="96611"/>
                    <a:pt x="40081" y="84724"/>
                  </a:cubicBezTo>
                  <a:lnTo>
                    <a:pt x="28727" y="88001"/>
                  </a:lnTo>
                  <a:cubicBezTo>
                    <a:pt x="29413" y="72608"/>
                    <a:pt x="29489" y="57216"/>
                    <a:pt x="31928" y="42052"/>
                  </a:cubicBezTo>
                  <a:cubicBezTo>
                    <a:pt x="38024" y="26736"/>
                    <a:pt x="49759" y="14468"/>
                    <a:pt x="57759" y="142"/>
                  </a:cubicBezTo>
                  <a:moveTo>
                    <a:pt x="121234" y="486832"/>
                  </a:moveTo>
                  <a:cubicBezTo>
                    <a:pt x="118262" y="499633"/>
                    <a:pt x="115900" y="512587"/>
                    <a:pt x="113767" y="525617"/>
                  </a:cubicBezTo>
                  <a:cubicBezTo>
                    <a:pt x="115672" y="520436"/>
                    <a:pt x="119405" y="510149"/>
                    <a:pt x="121310" y="504967"/>
                  </a:cubicBezTo>
                  <a:cubicBezTo>
                    <a:pt x="121767" y="509539"/>
                    <a:pt x="122682" y="518683"/>
                    <a:pt x="123139" y="523255"/>
                  </a:cubicBezTo>
                  <a:cubicBezTo>
                    <a:pt x="128702" y="521960"/>
                    <a:pt x="139903" y="519293"/>
                    <a:pt x="145466" y="517921"/>
                  </a:cubicBezTo>
                  <a:cubicBezTo>
                    <a:pt x="153162" y="483479"/>
                    <a:pt x="138608" y="451399"/>
                    <a:pt x="124358" y="421071"/>
                  </a:cubicBezTo>
                  <a:cubicBezTo>
                    <a:pt x="123672" y="443017"/>
                    <a:pt x="122834" y="464962"/>
                    <a:pt x="121234" y="486832"/>
                  </a:cubicBezTo>
                  <a:moveTo>
                    <a:pt x="193167" y="556936"/>
                  </a:moveTo>
                  <a:cubicBezTo>
                    <a:pt x="183032" y="569128"/>
                    <a:pt x="182575" y="584901"/>
                    <a:pt x="181585" y="599912"/>
                  </a:cubicBezTo>
                  <a:cubicBezTo>
                    <a:pt x="192252" y="595645"/>
                    <a:pt x="202997" y="591302"/>
                    <a:pt x="213741" y="586958"/>
                  </a:cubicBezTo>
                  <a:cubicBezTo>
                    <a:pt x="214122" y="579262"/>
                    <a:pt x="214960" y="563870"/>
                    <a:pt x="215341" y="556174"/>
                  </a:cubicBezTo>
                  <a:cubicBezTo>
                    <a:pt x="207950" y="556402"/>
                    <a:pt x="200558" y="556707"/>
                    <a:pt x="193167" y="556936"/>
                  </a:cubicBezTo>
                  <a:moveTo>
                    <a:pt x="122377" y="586882"/>
                  </a:moveTo>
                  <a:cubicBezTo>
                    <a:pt x="122377" y="591454"/>
                    <a:pt x="122453" y="600522"/>
                    <a:pt x="122453" y="605094"/>
                  </a:cubicBezTo>
                  <a:cubicBezTo>
                    <a:pt x="130378" y="604789"/>
                    <a:pt x="138379" y="604484"/>
                    <a:pt x="146380" y="604256"/>
                  </a:cubicBezTo>
                  <a:lnTo>
                    <a:pt x="146532" y="587492"/>
                  </a:lnTo>
                  <a:cubicBezTo>
                    <a:pt x="138455" y="587263"/>
                    <a:pt x="130378" y="587035"/>
                    <a:pt x="122377" y="586882"/>
                  </a:cubicBezTo>
                  <a:close/>
                </a:path>
              </a:pathLst>
            </a:custGeom>
            <a:grpFill/>
            <a:ln w="7620"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03438F75-BDDC-4623-9F9D-F00F50D54CA7}"/>
                </a:ext>
              </a:extLst>
            </p:cNvPr>
            <p:cNvSpPr/>
            <p:nvPr/>
          </p:nvSpPr>
          <p:spPr>
            <a:xfrm>
              <a:off x="6372148" y="1367403"/>
              <a:ext cx="513911" cy="671485"/>
            </a:xfrm>
            <a:custGeom>
              <a:avLst/>
              <a:gdLst>
                <a:gd name="connsiteX0" fmla="*/ 377343 w 513911"/>
                <a:gd name="connsiteY0" fmla="*/ 25685 h 671485"/>
                <a:gd name="connsiteX1" fmla="*/ 432511 w 513911"/>
                <a:gd name="connsiteY1" fmla="*/ 82 h 671485"/>
                <a:gd name="connsiteX2" fmla="*/ 448056 w 513911"/>
                <a:gd name="connsiteY2" fmla="*/ 10826 h 671485"/>
                <a:gd name="connsiteX3" fmla="*/ 462229 w 513911"/>
                <a:gd name="connsiteY3" fmla="*/ 28428 h 671485"/>
                <a:gd name="connsiteX4" fmla="*/ 468325 w 513911"/>
                <a:gd name="connsiteY4" fmla="*/ 80549 h 671485"/>
                <a:gd name="connsiteX5" fmla="*/ 429387 w 513911"/>
                <a:gd name="connsiteY5" fmla="*/ 162312 h 671485"/>
                <a:gd name="connsiteX6" fmla="*/ 409422 w 513911"/>
                <a:gd name="connsiteY6" fmla="*/ 225939 h 671485"/>
                <a:gd name="connsiteX7" fmla="*/ 382219 w 513911"/>
                <a:gd name="connsiteY7" fmla="*/ 303891 h 671485"/>
                <a:gd name="connsiteX8" fmla="*/ 408889 w 513911"/>
                <a:gd name="connsiteY8" fmla="*/ 303282 h 671485"/>
                <a:gd name="connsiteX9" fmla="*/ 470992 w 513911"/>
                <a:gd name="connsiteY9" fmla="*/ 289108 h 671485"/>
                <a:gd name="connsiteX10" fmla="*/ 513436 w 513911"/>
                <a:gd name="connsiteY10" fmla="*/ 329952 h 671485"/>
                <a:gd name="connsiteX11" fmla="*/ 513893 w 513911"/>
                <a:gd name="connsiteY11" fmla="*/ 380320 h 671485"/>
                <a:gd name="connsiteX12" fmla="*/ 494309 w 513911"/>
                <a:gd name="connsiteY12" fmla="*/ 396931 h 671485"/>
                <a:gd name="connsiteX13" fmla="*/ 428625 w 513911"/>
                <a:gd name="connsiteY13" fmla="*/ 397084 h 671485"/>
                <a:gd name="connsiteX14" fmla="*/ 428549 w 513911"/>
                <a:gd name="connsiteY14" fmla="*/ 388626 h 671485"/>
                <a:gd name="connsiteX15" fmla="*/ 416204 w 513911"/>
                <a:gd name="connsiteY15" fmla="*/ 388321 h 671485"/>
                <a:gd name="connsiteX16" fmla="*/ 347853 w 513911"/>
                <a:gd name="connsiteY16" fmla="*/ 390835 h 671485"/>
                <a:gd name="connsiteX17" fmla="*/ 327050 w 513911"/>
                <a:gd name="connsiteY17" fmla="*/ 439375 h 671485"/>
                <a:gd name="connsiteX18" fmla="*/ 97917 w 513911"/>
                <a:gd name="connsiteY18" fmla="*/ 669804 h 671485"/>
                <a:gd name="connsiteX19" fmla="*/ 0 w 513911"/>
                <a:gd name="connsiteY19" fmla="*/ 662869 h 671485"/>
                <a:gd name="connsiteX20" fmla="*/ 11735 w 513911"/>
                <a:gd name="connsiteY20" fmla="*/ 602138 h 671485"/>
                <a:gd name="connsiteX21" fmla="*/ 50292 w 513911"/>
                <a:gd name="connsiteY21" fmla="*/ 618064 h 671485"/>
                <a:gd name="connsiteX22" fmla="*/ 74828 w 513911"/>
                <a:gd name="connsiteY22" fmla="*/ 613111 h 671485"/>
                <a:gd name="connsiteX23" fmla="*/ 262509 w 513911"/>
                <a:gd name="connsiteY23" fmla="*/ 419944 h 671485"/>
                <a:gd name="connsiteX24" fmla="*/ 150724 w 513911"/>
                <a:gd name="connsiteY24" fmla="*/ 414915 h 671485"/>
                <a:gd name="connsiteX25" fmla="*/ 110109 w 513911"/>
                <a:gd name="connsiteY25" fmla="*/ 386416 h 671485"/>
                <a:gd name="connsiteX26" fmla="*/ 108433 w 513911"/>
                <a:gd name="connsiteY26" fmla="*/ 339096 h 671485"/>
                <a:gd name="connsiteX27" fmla="*/ 135331 w 513911"/>
                <a:gd name="connsiteY27" fmla="*/ 312730 h 671485"/>
                <a:gd name="connsiteX28" fmla="*/ 219761 w 513911"/>
                <a:gd name="connsiteY28" fmla="*/ 331476 h 671485"/>
                <a:gd name="connsiteX29" fmla="*/ 275234 w 513911"/>
                <a:gd name="connsiteY29" fmla="*/ 335971 h 671485"/>
                <a:gd name="connsiteX30" fmla="*/ 304343 w 513911"/>
                <a:gd name="connsiteY30" fmla="*/ 306253 h 671485"/>
                <a:gd name="connsiteX31" fmla="*/ 339547 w 513911"/>
                <a:gd name="connsiteY31" fmla="*/ 187305 h 671485"/>
                <a:gd name="connsiteX32" fmla="*/ 346482 w 513911"/>
                <a:gd name="connsiteY32" fmla="*/ 141052 h 671485"/>
                <a:gd name="connsiteX33" fmla="*/ 354406 w 513911"/>
                <a:gd name="connsiteY33" fmla="*/ 116744 h 671485"/>
                <a:gd name="connsiteX34" fmla="*/ 362026 w 513911"/>
                <a:gd name="connsiteY34" fmla="*/ 78873 h 671485"/>
                <a:gd name="connsiteX35" fmla="*/ 377343 w 513911"/>
                <a:gd name="connsiteY35" fmla="*/ 25685 h 6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13911" h="671485">
                  <a:moveTo>
                    <a:pt x="377343" y="25685"/>
                  </a:moveTo>
                  <a:cubicBezTo>
                    <a:pt x="393649" y="13112"/>
                    <a:pt x="410413" y="-1214"/>
                    <a:pt x="432511" y="82"/>
                  </a:cubicBezTo>
                  <a:cubicBezTo>
                    <a:pt x="436398" y="2749"/>
                    <a:pt x="444170" y="8159"/>
                    <a:pt x="448056" y="10826"/>
                  </a:cubicBezTo>
                  <a:cubicBezTo>
                    <a:pt x="452628" y="16770"/>
                    <a:pt x="457353" y="22637"/>
                    <a:pt x="462229" y="28428"/>
                  </a:cubicBezTo>
                  <a:cubicBezTo>
                    <a:pt x="468706" y="44964"/>
                    <a:pt x="469316" y="62947"/>
                    <a:pt x="468325" y="80549"/>
                  </a:cubicBezTo>
                  <a:cubicBezTo>
                    <a:pt x="469011" y="112477"/>
                    <a:pt x="442874" y="135413"/>
                    <a:pt x="429387" y="162312"/>
                  </a:cubicBezTo>
                  <a:cubicBezTo>
                    <a:pt x="422910" y="183571"/>
                    <a:pt x="416204" y="204755"/>
                    <a:pt x="409422" y="225939"/>
                  </a:cubicBezTo>
                  <a:cubicBezTo>
                    <a:pt x="404774" y="253371"/>
                    <a:pt x="391897" y="278136"/>
                    <a:pt x="382219" y="303891"/>
                  </a:cubicBezTo>
                  <a:cubicBezTo>
                    <a:pt x="391058" y="303739"/>
                    <a:pt x="399974" y="303510"/>
                    <a:pt x="408889" y="303282"/>
                  </a:cubicBezTo>
                  <a:cubicBezTo>
                    <a:pt x="428015" y="292918"/>
                    <a:pt x="449047" y="287432"/>
                    <a:pt x="470992" y="289108"/>
                  </a:cubicBezTo>
                  <a:cubicBezTo>
                    <a:pt x="486537" y="301148"/>
                    <a:pt x="500787" y="314788"/>
                    <a:pt x="513436" y="329952"/>
                  </a:cubicBezTo>
                  <a:cubicBezTo>
                    <a:pt x="513817" y="346716"/>
                    <a:pt x="513969" y="363556"/>
                    <a:pt x="513893" y="380320"/>
                  </a:cubicBezTo>
                  <a:cubicBezTo>
                    <a:pt x="507263" y="385806"/>
                    <a:pt x="500787" y="391369"/>
                    <a:pt x="494309" y="396931"/>
                  </a:cubicBezTo>
                  <a:cubicBezTo>
                    <a:pt x="472440" y="397846"/>
                    <a:pt x="450494" y="397541"/>
                    <a:pt x="428625" y="397084"/>
                  </a:cubicBezTo>
                  <a:lnTo>
                    <a:pt x="428549" y="388626"/>
                  </a:lnTo>
                  <a:cubicBezTo>
                    <a:pt x="425425" y="388549"/>
                    <a:pt x="419329" y="388397"/>
                    <a:pt x="416204" y="388321"/>
                  </a:cubicBezTo>
                  <a:cubicBezTo>
                    <a:pt x="394411" y="376662"/>
                    <a:pt x="369723" y="383596"/>
                    <a:pt x="347853" y="390835"/>
                  </a:cubicBezTo>
                  <a:cubicBezTo>
                    <a:pt x="340614" y="406837"/>
                    <a:pt x="333604" y="422992"/>
                    <a:pt x="327050" y="439375"/>
                  </a:cubicBezTo>
                  <a:cubicBezTo>
                    <a:pt x="291846" y="546131"/>
                    <a:pt x="206883" y="637342"/>
                    <a:pt x="97917" y="669804"/>
                  </a:cubicBezTo>
                  <a:cubicBezTo>
                    <a:pt x="65303" y="669270"/>
                    <a:pt x="30709" y="677119"/>
                    <a:pt x="0" y="662869"/>
                  </a:cubicBezTo>
                  <a:cubicBezTo>
                    <a:pt x="4572" y="642753"/>
                    <a:pt x="9144" y="622636"/>
                    <a:pt x="11735" y="602138"/>
                  </a:cubicBezTo>
                  <a:cubicBezTo>
                    <a:pt x="26441" y="604119"/>
                    <a:pt x="49911" y="595890"/>
                    <a:pt x="50292" y="618064"/>
                  </a:cubicBezTo>
                  <a:cubicBezTo>
                    <a:pt x="58446" y="616616"/>
                    <a:pt x="66828" y="615549"/>
                    <a:pt x="74828" y="613111"/>
                  </a:cubicBezTo>
                  <a:cubicBezTo>
                    <a:pt x="160553" y="577602"/>
                    <a:pt x="223647" y="502316"/>
                    <a:pt x="262509" y="419944"/>
                  </a:cubicBezTo>
                  <a:cubicBezTo>
                    <a:pt x="225323" y="417886"/>
                    <a:pt x="187223" y="423525"/>
                    <a:pt x="150724" y="414915"/>
                  </a:cubicBezTo>
                  <a:cubicBezTo>
                    <a:pt x="136551" y="406228"/>
                    <a:pt x="122453" y="397465"/>
                    <a:pt x="110109" y="386416"/>
                  </a:cubicBezTo>
                  <a:cubicBezTo>
                    <a:pt x="109423" y="370642"/>
                    <a:pt x="108738" y="354869"/>
                    <a:pt x="108433" y="339096"/>
                  </a:cubicBezTo>
                  <a:cubicBezTo>
                    <a:pt x="118186" y="331171"/>
                    <a:pt x="127330" y="322484"/>
                    <a:pt x="135331" y="312730"/>
                  </a:cubicBezTo>
                  <a:cubicBezTo>
                    <a:pt x="164973" y="309073"/>
                    <a:pt x="194386" y="315702"/>
                    <a:pt x="219761" y="331476"/>
                  </a:cubicBezTo>
                  <a:cubicBezTo>
                    <a:pt x="237897" y="335590"/>
                    <a:pt x="256642" y="335895"/>
                    <a:pt x="275234" y="335971"/>
                  </a:cubicBezTo>
                  <a:cubicBezTo>
                    <a:pt x="285293" y="326523"/>
                    <a:pt x="296875" y="318064"/>
                    <a:pt x="304343" y="306253"/>
                  </a:cubicBezTo>
                  <a:cubicBezTo>
                    <a:pt x="320421" y="268077"/>
                    <a:pt x="332842" y="228301"/>
                    <a:pt x="339547" y="187305"/>
                  </a:cubicBezTo>
                  <a:cubicBezTo>
                    <a:pt x="343357" y="172141"/>
                    <a:pt x="345262" y="156597"/>
                    <a:pt x="346482" y="141052"/>
                  </a:cubicBezTo>
                  <a:cubicBezTo>
                    <a:pt x="349072" y="132975"/>
                    <a:pt x="351663" y="124821"/>
                    <a:pt x="354406" y="116744"/>
                  </a:cubicBezTo>
                  <a:cubicBezTo>
                    <a:pt x="357454" y="104247"/>
                    <a:pt x="359892" y="91598"/>
                    <a:pt x="362026" y="78873"/>
                  </a:cubicBezTo>
                  <a:cubicBezTo>
                    <a:pt x="367818" y="61347"/>
                    <a:pt x="373456" y="43744"/>
                    <a:pt x="377343" y="25685"/>
                  </a:cubicBezTo>
                  <a:close/>
                </a:path>
              </a:pathLst>
            </a:custGeom>
            <a:grpFill/>
            <a:ln w="7620"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7B943555-F0E6-44C6-AF77-2F7E5DCD86CF}"/>
                </a:ext>
              </a:extLst>
            </p:cNvPr>
            <p:cNvSpPr/>
            <p:nvPr/>
          </p:nvSpPr>
          <p:spPr>
            <a:xfrm>
              <a:off x="5123535" y="1544863"/>
              <a:ext cx="132509" cy="122057"/>
            </a:xfrm>
            <a:custGeom>
              <a:avLst/>
              <a:gdLst>
                <a:gd name="connsiteX0" fmla="*/ 0 w 132509"/>
                <a:gd name="connsiteY0" fmla="*/ 21046 h 122057"/>
                <a:gd name="connsiteX1" fmla="*/ 79248 w 132509"/>
                <a:gd name="connsiteY1" fmla="*/ 4739 h 122057"/>
                <a:gd name="connsiteX2" fmla="*/ 99517 w 132509"/>
                <a:gd name="connsiteY2" fmla="*/ 6644 h 122057"/>
                <a:gd name="connsiteX3" fmla="*/ 130378 w 132509"/>
                <a:gd name="connsiteY3" fmla="*/ 31943 h 122057"/>
                <a:gd name="connsiteX4" fmla="*/ 131597 w 132509"/>
                <a:gd name="connsiteY4" fmla="*/ 102961 h 122057"/>
                <a:gd name="connsiteX5" fmla="*/ 72542 w 132509"/>
                <a:gd name="connsiteY5" fmla="*/ 121554 h 122057"/>
                <a:gd name="connsiteX6" fmla="*/ 42215 w 132509"/>
                <a:gd name="connsiteY6" fmla="*/ 102199 h 122057"/>
                <a:gd name="connsiteX7" fmla="*/ 0 w 132509"/>
                <a:gd name="connsiteY7" fmla="*/ 21046 h 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09" h="122057">
                  <a:moveTo>
                    <a:pt x="0" y="21046"/>
                  </a:moveTo>
                  <a:cubicBezTo>
                    <a:pt x="20879" y="1539"/>
                    <a:pt x="52349" y="-5624"/>
                    <a:pt x="79248" y="4739"/>
                  </a:cubicBezTo>
                  <a:cubicBezTo>
                    <a:pt x="85954" y="5349"/>
                    <a:pt x="92735" y="6035"/>
                    <a:pt x="99517" y="6644"/>
                  </a:cubicBezTo>
                  <a:cubicBezTo>
                    <a:pt x="109652" y="15255"/>
                    <a:pt x="119862" y="23713"/>
                    <a:pt x="130378" y="31943"/>
                  </a:cubicBezTo>
                  <a:cubicBezTo>
                    <a:pt x="132969" y="55489"/>
                    <a:pt x="132969" y="79263"/>
                    <a:pt x="131597" y="102961"/>
                  </a:cubicBezTo>
                  <a:cubicBezTo>
                    <a:pt x="114833" y="117058"/>
                    <a:pt x="94564" y="124069"/>
                    <a:pt x="72542" y="121554"/>
                  </a:cubicBezTo>
                  <a:cubicBezTo>
                    <a:pt x="63170" y="114010"/>
                    <a:pt x="53035" y="107457"/>
                    <a:pt x="42215" y="102199"/>
                  </a:cubicBezTo>
                  <a:cubicBezTo>
                    <a:pt x="21031" y="79949"/>
                    <a:pt x="152" y="53355"/>
                    <a:pt x="0" y="21046"/>
                  </a:cubicBezTo>
                  <a:close/>
                </a:path>
              </a:pathLst>
            </a:custGeom>
            <a:grpFill/>
            <a:ln w="762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61D16814-8B9A-4175-9BF1-962FF9D837FA}"/>
                </a:ext>
              </a:extLst>
            </p:cNvPr>
            <p:cNvSpPr/>
            <p:nvPr/>
          </p:nvSpPr>
          <p:spPr>
            <a:xfrm>
              <a:off x="5202798" y="1712442"/>
              <a:ext cx="127810" cy="432130"/>
            </a:xfrm>
            <a:custGeom>
              <a:avLst/>
              <a:gdLst>
                <a:gd name="connsiteX0" fmla="*/ 7605 w 127810"/>
                <a:gd name="connsiteY0" fmla="*/ 7849 h 432130"/>
                <a:gd name="connsiteX1" fmla="*/ 44029 w 127810"/>
                <a:gd name="connsiteY1" fmla="*/ 0 h 432130"/>
                <a:gd name="connsiteX2" fmla="*/ 89140 w 127810"/>
                <a:gd name="connsiteY2" fmla="*/ 32690 h 432130"/>
                <a:gd name="connsiteX3" fmla="*/ 79233 w 127810"/>
                <a:gd name="connsiteY3" fmla="*/ 90221 h 432130"/>
                <a:gd name="connsiteX4" fmla="*/ 50506 w 127810"/>
                <a:gd name="connsiteY4" fmla="*/ 146914 h 432130"/>
                <a:gd name="connsiteX5" fmla="*/ 57897 w 127810"/>
                <a:gd name="connsiteY5" fmla="*/ 269900 h 432130"/>
                <a:gd name="connsiteX6" fmla="*/ 78929 w 127810"/>
                <a:gd name="connsiteY6" fmla="*/ 262890 h 432130"/>
                <a:gd name="connsiteX7" fmla="*/ 100493 w 127810"/>
                <a:gd name="connsiteY7" fmla="*/ 126949 h 432130"/>
                <a:gd name="connsiteX8" fmla="*/ 106437 w 127810"/>
                <a:gd name="connsiteY8" fmla="*/ 97841 h 432130"/>
                <a:gd name="connsiteX9" fmla="*/ 118629 w 127810"/>
                <a:gd name="connsiteY9" fmla="*/ 98831 h 432130"/>
                <a:gd name="connsiteX10" fmla="*/ 119010 w 127810"/>
                <a:gd name="connsiteY10" fmla="*/ 128702 h 432130"/>
                <a:gd name="connsiteX11" fmla="*/ 127620 w 127810"/>
                <a:gd name="connsiteY11" fmla="*/ 127330 h 432130"/>
                <a:gd name="connsiteX12" fmla="*/ 127392 w 127810"/>
                <a:gd name="connsiteY12" fmla="*/ 333223 h 432130"/>
                <a:gd name="connsiteX13" fmla="*/ 120839 w 127810"/>
                <a:gd name="connsiteY13" fmla="*/ 333832 h 432130"/>
                <a:gd name="connsiteX14" fmla="*/ 77938 w 127810"/>
                <a:gd name="connsiteY14" fmla="*/ 431140 h 432130"/>
                <a:gd name="connsiteX15" fmla="*/ 57669 w 127810"/>
                <a:gd name="connsiteY15" fmla="*/ 432130 h 432130"/>
                <a:gd name="connsiteX16" fmla="*/ 22160 w 127810"/>
                <a:gd name="connsiteY16" fmla="*/ 402184 h 432130"/>
                <a:gd name="connsiteX17" fmla="*/ 14845 w 127810"/>
                <a:gd name="connsiteY17" fmla="*/ 375057 h 432130"/>
                <a:gd name="connsiteX18" fmla="*/ 15073 w 127810"/>
                <a:gd name="connsiteY18" fmla="*/ 200025 h 432130"/>
                <a:gd name="connsiteX19" fmla="*/ 6386 w 127810"/>
                <a:gd name="connsiteY19" fmla="*/ 61951 h 432130"/>
                <a:gd name="connsiteX20" fmla="*/ 7605 w 127810"/>
                <a:gd name="connsiteY20" fmla="*/ 7849 h 4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7810" h="432130">
                  <a:moveTo>
                    <a:pt x="7605" y="7849"/>
                  </a:moveTo>
                  <a:cubicBezTo>
                    <a:pt x="19721" y="5182"/>
                    <a:pt x="31608" y="1295"/>
                    <a:pt x="44029" y="0"/>
                  </a:cubicBezTo>
                  <a:cubicBezTo>
                    <a:pt x="62088" y="5944"/>
                    <a:pt x="75042" y="20726"/>
                    <a:pt x="89140" y="32690"/>
                  </a:cubicBezTo>
                  <a:cubicBezTo>
                    <a:pt x="87692" y="51816"/>
                    <a:pt x="93940" y="74676"/>
                    <a:pt x="79233" y="90221"/>
                  </a:cubicBezTo>
                  <a:cubicBezTo>
                    <a:pt x="66965" y="107518"/>
                    <a:pt x="48830" y="123673"/>
                    <a:pt x="50506" y="146914"/>
                  </a:cubicBezTo>
                  <a:cubicBezTo>
                    <a:pt x="49592" y="187833"/>
                    <a:pt x="47077" y="229972"/>
                    <a:pt x="57897" y="269900"/>
                  </a:cubicBezTo>
                  <a:cubicBezTo>
                    <a:pt x="63155" y="268148"/>
                    <a:pt x="73671" y="264643"/>
                    <a:pt x="78929" y="262890"/>
                  </a:cubicBezTo>
                  <a:cubicBezTo>
                    <a:pt x="90282" y="218161"/>
                    <a:pt x="100570" y="173355"/>
                    <a:pt x="100493" y="126949"/>
                  </a:cubicBezTo>
                  <a:cubicBezTo>
                    <a:pt x="104151" y="117653"/>
                    <a:pt x="105218" y="107671"/>
                    <a:pt x="106437" y="97841"/>
                  </a:cubicBezTo>
                  <a:cubicBezTo>
                    <a:pt x="109485" y="98069"/>
                    <a:pt x="115581" y="98603"/>
                    <a:pt x="118629" y="98831"/>
                  </a:cubicBezTo>
                  <a:cubicBezTo>
                    <a:pt x="118705" y="108814"/>
                    <a:pt x="118857" y="118720"/>
                    <a:pt x="119010" y="128702"/>
                  </a:cubicBezTo>
                  <a:lnTo>
                    <a:pt x="127620" y="127330"/>
                  </a:lnTo>
                  <a:cubicBezTo>
                    <a:pt x="124268" y="195986"/>
                    <a:pt x="129221" y="264567"/>
                    <a:pt x="127392" y="333223"/>
                  </a:cubicBezTo>
                  <a:lnTo>
                    <a:pt x="120839" y="333832"/>
                  </a:lnTo>
                  <a:cubicBezTo>
                    <a:pt x="118705" y="370103"/>
                    <a:pt x="102779" y="404851"/>
                    <a:pt x="77938" y="431140"/>
                  </a:cubicBezTo>
                  <a:cubicBezTo>
                    <a:pt x="71156" y="431444"/>
                    <a:pt x="64375" y="431749"/>
                    <a:pt x="57669" y="432130"/>
                  </a:cubicBezTo>
                  <a:cubicBezTo>
                    <a:pt x="44791" y="423367"/>
                    <a:pt x="32294" y="413995"/>
                    <a:pt x="22160" y="402184"/>
                  </a:cubicBezTo>
                  <a:cubicBezTo>
                    <a:pt x="19950" y="393040"/>
                    <a:pt x="17511" y="383972"/>
                    <a:pt x="14845" y="375057"/>
                  </a:cubicBezTo>
                  <a:cubicBezTo>
                    <a:pt x="10577" y="316763"/>
                    <a:pt x="16826" y="258394"/>
                    <a:pt x="15073" y="200025"/>
                  </a:cubicBezTo>
                  <a:cubicBezTo>
                    <a:pt x="15911" y="154457"/>
                    <a:pt x="36180" y="102413"/>
                    <a:pt x="6386" y="61951"/>
                  </a:cubicBezTo>
                  <a:cubicBezTo>
                    <a:pt x="-7101" y="45720"/>
                    <a:pt x="4481" y="25603"/>
                    <a:pt x="7605" y="7849"/>
                  </a:cubicBezTo>
                  <a:close/>
                </a:path>
              </a:pathLst>
            </a:custGeom>
            <a:grpFill/>
            <a:ln w="762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978D5F7D-2576-4F9B-AB44-F4A51B51C687}"/>
                </a:ext>
              </a:extLst>
            </p:cNvPr>
            <p:cNvSpPr/>
            <p:nvPr/>
          </p:nvSpPr>
          <p:spPr>
            <a:xfrm>
              <a:off x="6731660" y="1916811"/>
              <a:ext cx="160773" cy="235366"/>
            </a:xfrm>
            <a:custGeom>
              <a:avLst/>
              <a:gdLst>
                <a:gd name="connsiteX0" fmla="*/ 26670 w 160773"/>
                <a:gd name="connsiteY0" fmla="*/ 1219 h 235366"/>
                <a:gd name="connsiteX1" fmla="*/ 46939 w 160773"/>
                <a:gd name="connsiteY1" fmla="*/ 0 h 235366"/>
                <a:gd name="connsiteX2" fmla="*/ 104394 w 160773"/>
                <a:gd name="connsiteY2" fmla="*/ 66980 h 235366"/>
                <a:gd name="connsiteX3" fmla="*/ 159563 w 160773"/>
                <a:gd name="connsiteY3" fmla="*/ 193929 h 235366"/>
                <a:gd name="connsiteX4" fmla="*/ 131598 w 160773"/>
                <a:gd name="connsiteY4" fmla="*/ 233553 h 235366"/>
                <a:gd name="connsiteX5" fmla="*/ 90602 w 160773"/>
                <a:gd name="connsiteY5" fmla="*/ 235229 h 235366"/>
                <a:gd name="connsiteX6" fmla="*/ 64161 w 160773"/>
                <a:gd name="connsiteY6" fmla="*/ 206959 h 235366"/>
                <a:gd name="connsiteX7" fmla="*/ 47778 w 160773"/>
                <a:gd name="connsiteY7" fmla="*/ 180213 h 235366"/>
                <a:gd name="connsiteX8" fmla="*/ 44958 w 160773"/>
                <a:gd name="connsiteY8" fmla="*/ 163144 h 235366"/>
                <a:gd name="connsiteX9" fmla="*/ 32690 w 160773"/>
                <a:gd name="connsiteY9" fmla="*/ 134112 h 235366"/>
                <a:gd name="connsiteX10" fmla="*/ 21794 w 160773"/>
                <a:gd name="connsiteY10" fmla="*/ 88087 h 235366"/>
                <a:gd name="connsiteX11" fmla="*/ 0 w 160773"/>
                <a:gd name="connsiteY11" fmla="*/ 42824 h 235366"/>
                <a:gd name="connsiteX12" fmla="*/ 26670 w 160773"/>
                <a:gd name="connsiteY12" fmla="*/ 1219 h 23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0773" h="235366">
                  <a:moveTo>
                    <a:pt x="26670" y="1219"/>
                  </a:moveTo>
                  <a:cubicBezTo>
                    <a:pt x="33376" y="838"/>
                    <a:pt x="40158" y="381"/>
                    <a:pt x="46939" y="0"/>
                  </a:cubicBezTo>
                  <a:cubicBezTo>
                    <a:pt x="72543" y="16154"/>
                    <a:pt x="88087" y="42291"/>
                    <a:pt x="104394" y="66980"/>
                  </a:cubicBezTo>
                  <a:cubicBezTo>
                    <a:pt x="124435" y="108204"/>
                    <a:pt x="168631" y="143942"/>
                    <a:pt x="159563" y="193929"/>
                  </a:cubicBezTo>
                  <a:cubicBezTo>
                    <a:pt x="156286" y="210160"/>
                    <a:pt x="144780" y="224104"/>
                    <a:pt x="131598" y="233553"/>
                  </a:cubicBezTo>
                  <a:cubicBezTo>
                    <a:pt x="118110" y="236372"/>
                    <a:pt x="104166" y="235001"/>
                    <a:pt x="90602" y="235229"/>
                  </a:cubicBezTo>
                  <a:cubicBezTo>
                    <a:pt x="81839" y="225704"/>
                    <a:pt x="73000" y="216332"/>
                    <a:pt x="64161" y="206959"/>
                  </a:cubicBezTo>
                  <a:cubicBezTo>
                    <a:pt x="58674" y="198044"/>
                    <a:pt x="53188" y="189128"/>
                    <a:pt x="47778" y="180213"/>
                  </a:cubicBezTo>
                  <a:cubicBezTo>
                    <a:pt x="47016" y="175946"/>
                    <a:pt x="45644" y="167411"/>
                    <a:pt x="44958" y="163144"/>
                  </a:cubicBezTo>
                  <a:cubicBezTo>
                    <a:pt x="40691" y="153543"/>
                    <a:pt x="36652" y="143713"/>
                    <a:pt x="32690" y="134112"/>
                  </a:cubicBezTo>
                  <a:cubicBezTo>
                    <a:pt x="29489" y="118643"/>
                    <a:pt x="25527" y="103327"/>
                    <a:pt x="21794" y="88087"/>
                  </a:cubicBezTo>
                  <a:cubicBezTo>
                    <a:pt x="13183" y="73685"/>
                    <a:pt x="5639" y="58598"/>
                    <a:pt x="0" y="42824"/>
                  </a:cubicBezTo>
                  <a:cubicBezTo>
                    <a:pt x="9449" y="29337"/>
                    <a:pt x="18136" y="15316"/>
                    <a:pt x="26670" y="1219"/>
                  </a:cubicBezTo>
                  <a:close/>
                </a:path>
              </a:pathLst>
            </a:custGeom>
            <a:grpFill/>
            <a:ln w="7620"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3E75DDA3-EED9-46B1-A13C-4129B5CDCE50}"/>
                </a:ext>
              </a:extLst>
            </p:cNvPr>
            <p:cNvSpPr/>
            <p:nvPr/>
          </p:nvSpPr>
          <p:spPr>
            <a:xfrm>
              <a:off x="4201667" y="2044065"/>
              <a:ext cx="679732" cy="910247"/>
            </a:xfrm>
            <a:custGeom>
              <a:avLst/>
              <a:gdLst>
                <a:gd name="connsiteX0" fmla="*/ 188138 w 679732"/>
                <a:gd name="connsiteY0" fmla="*/ 3734 h 910247"/>
                <a:gd name="connsiteX1" fmla="*/ 229896 w 679732"/>
                <a:gd name="connsiteY1" fmla="*/ 0 h 910247"/>
                <a:gd name="connsiteX2" fmla="*/ 228371 w 679732"/>
                <a:gd name="connsiteY2" fmla="*/ 10134 h 910247"/>
                <a:gd name="connsiteX3" fmla="*/ 237516 w 679732"/>
                <a:gd name="connsiteY3" fmla="*/ 9601 h 910247"/>
                <a:gd name="connsiteX4" fmla="*/ 222580 w 679732"/>
                <a:gd name="connsiteY4" fmla="*/ 142875 h 910247"/>
                <a:gd name="connsiteX5" fmla="*/ 230429 w 679732"/>
                <a:gd name="connsiteY5" fmla="*/ 204216 h 910247"/>
                <a:gd name="connsiteX6" fmla="*/ 263042 w 679732"/>
                <a:gd name="connsiteY6" fmla="*/ 177241 h 910247"/>
                <a:gd name="connsiteX7" fmla="*/ 343510 w 679732"/>
                <a:gd name="connsiteY7" fmla="*/ 253670 h 910247"/>
                <a:gd name="connsiteX8" fmla="*/ 480060 w 679732"/>
                <a:gd name="connsiteY8" fmla="*/ 397154 h 910247"/>
                <a:gd name="connsiteX9" fmla="*/ 607924 w 679732"/>
                <a:gd name="connsiteY9" fmla="*/ 514502 h 910247"/>
                <a:gd name="connsiteX10" fmla="*/ 679247 w 679732"/>
                <a:gd name="connsiteY10" fmla="*/ 582244 h 910247"/>
                <a:gd name="connsiteX11" fmla="*/ 679628 w 679732"/>
                <a:gd name="connsiteY11" fmla="*/ 636803 h 910247"/>
                <a:gd name="connsiteX12" fmla="*/ 561366 w 679732"/>
                <a:gd name="connsiteY12" fmla="*/ 611657 h 910247"/>
                <a:gd name="connsiteX13" fmla="*/ 548640 w 679732"/>
                <a:gd name="connsiteY13" fmla="*/ 613181 h 910247"/>
                <a:gd name="connsiteX14" fmla="*/ 549402 w 679732"/>
                <a:gd name="connsiteY14" fmla="*/ 589255 h 910247"/>
                <a:gd name="connsiteX15" fmla="*/ 595808 w 679732"/>
                <a:gd name="connsiteY15" fmla="*/ 586892 h 910247"/>
                <a:gd name="connsiteX16" fmla="*/ 558241 w 679732"/>
                <a:gd name="connsiteY16" fmla="*/ 535457 h 910247"/>
                <a:gd name="connsiteX17" fmla="*/ 467106 w 679732"/>
                <a:gd name="connsiteY17" fmla="*/ 449809 h 910247"/>
                <a:gd name="connsiteX18" fmla="*/ 426720 w 679732"/>
                <a:gd name="connsiteY18" fmla="*/ 412166 h 910247"/>
                <a:gd name="connsiteX19" fmla="*/ 278206 w 679732"/>
                <a:gd name="connsiteY19" fmla="*/ 254356 h 910247"/>
                <a:gd name="connsiteX20" fmla="*/ 242621 w 679732"/>
                <a:gd name="connsiteY20" fmla="*/ 251155 h 910247"/>
                <a:gd name="connsiteX21" fmla="*/ 252603 w 679732"/>
                <a:gd name="connsiteY21" fmla="*/ 314173 h 910247"/>
                <a:gd name="connsiteX22" fmla="*/ 260756 w 679732"/>
                <a:gd name="connsiteY22" fmla="*/ 313106 h 910247"/>
                <a:gd name="connsiteX23" fmla="*/ 260223 w 679732"/>
                <a:gd name="connsiteY23" fmla="*/ 320116 h 910247"/>
                <a:gd name="connsiteX24" fmla="*/ 395707 w 679732"/>
                <a:gd name="connsiteY24" fmla="*/ 405765 h 910247"/>
                <a:gd name="connsiteX25" fmla="*/ 396469 w 679732"/>
                <a:gd name="connsiteY25" fmla="*/ 449428 h 910247"/>
                <a:gd name="connsiteX26" fmla="*/ 389153 w 679732"/>
                <a:gd name="connsiteY26" fmla="*/ 411328 h 910247"/>
                <a:gd name="connsiteX27" fmla="*/ 366827 w 679732"/>
                <a:gd name="connsiteY27" fmla="*/ 460248 h 910247"/>
                <a:gd name="connsiteX28" fmla="*/ 365836 w 679732"/>
                <a:gd name="connsiteY28" fmla="*/ 468478 h 910247"/>
                <a:gd name="connsiteX29" fmla="*/ 326441 w 679732"/>
                <a:gd name="connsiteY29" fmla="*/ 457962 h 910247"/>
                <a:gd name="connsiteX30" fmla="*/ 345034 w 679732"/>
                <a:gd name="connsiteY30" fmla="*/ 523799 h 910247"/>
                <a:gd name="connsiteX31" fmla="*/ 334747 w 679732"/>
                <a:gd name="connsiteY31" fmla="*/ 560908 h 910247"/>
                <a:gd name="connsiteX32" fmla="*/ 284531 w 679732"/>
                <a:gd name="connsiteY32" fmla="*/ 516865 h 910247"/>
                <a:gd name="connsiteX33" fmla="*/ 272491 w 679732"/>
                <a:gd name="connsiteY33" fmla="*/ 472592 h 910247"/>
                <a:gd name="connsiteX34" fmla="*/ 242621 w 679732"/>
                <a:gd name="connsiteY34" fmla="*/ 385801 h 910247"/>
                <a:gd name="connsiteX35" fmla="*/ 227152 w 679732"/>
                <a:gd name="connsiteY35" fmla="*/ 340233 h 910247"/>
                <a:gd name="connsiteX36" fmla="*/ 206197 w 679732"/>
                <a:gd name="connsiteY36" fmla="*/ 274853 h 910247"/>
                <a:gd name="connsiteX37" fmla="*/ 196520 w 679732"/>
                <a:gd name="connsiteY37" fmla="*/ 276377 h 910247"/>
                <a:gd name="connsiteX38" fmla="*/ 199568 w 679732"/>
                <a:gd name="connsiteY38" fmla="*/ 261214 h 910247"/>
                <a:gd name="connsiteX39" fmla="*/ 185471 w 679732"/>
                <a:gd name="connsiteY39" fmla="*/ 262661 h 910247"/>
                <a:gd name="connsiteX40" fmla="*/ 182423 w 679732"/>
                <a:gd name="connsiteY40" fmla="*/ 312420 h 910247"/>
                <a:gd name="connsiteX41" fmla="*/ 174879 w 679732"/>
                <a:gd name="connsiteY41" fmla="*/ 417043 h 910247"/>
                <a:gd name="connsiteX42" fmla="*/ 182118 w 679732"/>
                <a:gd name="connsiteY42" fmla="*/ 514502 h 910247"/>
                <a:gd name="connsiteX43" fmla="*/ 189509 w 679732"/>
                <a:gd name="connsiteY43" fmla="*/ 567385 h 910247"/>
                <a:gd name="connsiteX44" fmla="*/ 234620 w 679732"/>
                <a:gd name="connsiteY44" fmla="*/ 692048 h 910247"/>
                <a:gd name="connsiteX45" fmla="*/ 309601 w 679732"/>
                <a:gd name="connsiteY45" fmla="*/ 775335 h 910247"/>
                <a:gd name="connsiteX46" fmla="*/ 326822 w 679732"/>
                <a:gd name="connsiteY46" fmla="*/ 821055 h 910247"/>
                <a:gd name="connsiteX47" fmla="*/ 327660 w 679732"/>
                <a:gd name="connsiteY47" fmla="*/ 889787 h 910247"/>
                <a:gd name="connsiteX48" fmla="*/ 310058 w 679732"/>
                <a:gd name="connsiteY48" fmla="*/ 909218 h 910247"/>
                <a:gd name="connsiteX49" fmla="*/ 193167 w 679732"/>
                <a:gd name="connsiteY49" fmla="*/ 838810 h 910247"/>
                <a:gd name="connsiteX50" fmla="*/ 73000 w 679732"/>
                <a:gd name="connsiteY50" fmla="*/ 691591 h 910247"/>
                <a:gd name="connsiteX51" fmla="*/ 0 w 679732"/>
                <a:gd name="connsiteY51" fmla="*/ 632689 h 910247"/>
                <a:gd name="connsiteX52" fmla="*/ 305 w 679732"/>
                <a:gd name="connsiteY52" fmla="*/ 590931 h 910247"/>
                <a:gd name="connsiteX53" fmla="*/ 44044 w 679732"/>
                <a:gd name="connsiteY53" fmla="*/ 559537 h 910247"/>
                <a:gd name="connsiteX54" fmla="*/ 89611 w 679732"/>
                <a:gd name="connsiteY54" fmla="*/ 558775 h 910247"/>
                <a:gd name="connsiteX55" fmla="*/ 114376 w 679732"/>
                <a:gd name="connsiteY55" fmla="*/ 587197 h 910247"/>
                <a:gd name="connsiteX56" fmla="*/ 124435 w 679732"/>
                <a:gd name="connsiteY56" fmla="*/ 668274 h 910247"/>
                <a:gd name="connsiteX57" fmla="*/ 151105 w 679732"/>
                <a:gd name="connsiteY57" fmla="*/ 703097 h 910247"/>
                <a:gd name="connsiteX58" fmla="*/ 229591 w 679732"/>
                <a:gd name="connsiteY58" fmla="*/ 807111 h 910247"/>
                <a:gd name="connsiteX59" fmla="*/ 229591 w 679732"/>
                <a:gd name="connsiteY59" fmla="*/ 767715 h 910247"/>
                <a:gd name="connsiteX60" fmla="*/ 177470 w 679732"/>
                <a:gd name="connsiteY60" fmla="*/ 670103 h 910247"/>
                <a:gd name="connsiteX61" fmla="*/ 170307 w 679732"/>
                <a:gd name="connsiteY61" fmla="*/ 646786 h 910247"/>
                <a:gd name="connsiteX62" fmla="*/ 162992 w 679732"/>
                <a:gd name="connsiteY62" fmla="*/ 603123 h 910247"/>
                <a:gd name="connsiteX63" fmla="*/ 154076 w 679732"/>
                <a:gd name="connsiteY63" fmla="*/ 585673 h 910247"/>
                <a:gd name="connsiteX64" fmla="*/ 146380 w 679732"/>
                <a:gd name="connsiteY64" fmla="*/ 517246 h 910247"/>
                <a:gd name="connsiteX65" fmla="*/ 146456 w 679732"/>
                <a:gd name="connsiteY65" fmla="*/ 254813 h 910247"/>
                <a:gd name="connsiteX66" fmla="*/ 155067 w 679732"/>
                <a:gd name="connsiteY66" fmla="*/ 165278 h 910247"/>
                <a:gd name="connsiteX67" fmla="*/ 170841 w 679732"/>
                <a:gd name="connsiteY67" fmla="*/ 33071 h 910247"/>
                <a:gd name="connsiteX68" fmla="*/ 188138 w 679732"/>
                <a:gd name="connsiteY68" fmla="*/ 3734 h 91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9732" h="910247">
                  <a:moveTo>
                    <a:pt x="188138" y="3734"/>
                  </a:moveTo>
                  <a:cubicBezTo>
                    <a:pt x="202006" y="2134"/>
                    <a:pt x="215951" y="991"/>
                    <a:pt x="229896" y="0"/>
                  </a:cubicBezTo>
                  <a:lnTo>
                    <a:pt x="228371" y="10134"/>
                  </a:lnTo>
                  <a:lnTo>
                    <a:pt x="237516" y="9601"/>
                  </a:lnTo>
                  <a:cubicBezTo>
                    <a:pt x="241630" y="54864"/>
                    <a:pt x="227000" y="98298"/>
                    <a:pt x="222580" y="142875"/>
                  </a:cubicBezTo>
                  <a:cubicBezTo>
                    <a:pt x="222276" y="163297"/>
                    <a:pt x="217780" y="186385"/>
                    <a:pt x="230429" y="204216"/>
                  </a:cubicBezTo>
                  <a:cubicBezTo>
                    <a:pt x="241326" y="195224"/>
                    <a:pt x="252222" y="186309"/>
                    <a:pt x="263042" y="177241"/>
                  </a:cubicBezTo>
                  <a:cubicBezTo>
                    <a:pt x="299999" y="191110"/>
                    <a:pt x="314630" y="229819"/>
                    <a:pt x="343510" y="253670"/>
                  </a:cubicBezTo>
                  <a:cubicBezTo>
                    <a:pt x="392811" y="297942"/>
                    <a:pt x="433349" y="350596"/>
                    <a:pt x="480060" y="397154"/>
                  </a:cubicBezTo>
                  <a:cubicBezTo>
                    <a:pt x="530047" y="428092"/>
                    <a:pt x="561975" y="478841"/>
                    <a:pt x="607924" y="514502"/>
                  </a:cubicBezTo>
                  <a:cubicBezTo>
                    <a:pt x="633527" y="535076"/>
                    <a:pt x="656844" y="558241"/>
                    <a:pt x="679247" y="582244"/>
                  </a:cubicBezTo>
                  <a:cubicBezTo>
                    <a:pt x="679704" y="600380"/>
                    <a:pt x="679856" y="618592"/>
                    <a:pt x="679628" y="636803"/>
                  </a:cubicBezTo>
                  <a:cubicBezTo>
                    <a:pt x="638861" y="636956"/>
                    <a:pt x="595808" y="636803"/>
                    <a:pt x="561366" y="611657"/>
                  </a:cubicBezTo>
                  <a:cubicBezTo>
                    <a:pt x="558165" y="612038"/>
                    <a:pt x="551841" y="612801"/>
                    <a:pt x="548640" y="613181"/>
                  </a:cubicBezTo>
                  <a:cubicBezTo>
                    <a:pt x="548869" y="605181"/>
                    <a:pt x="549097" y="597256"/>
                    <a:pt x="549402" y="589255"/>
                  </a:cubicBezTo>
                  <a:cubicBezTo>
                    <a:pt x="564871" y="588645"/>
                    <a:pt x="580339" y="587883"/>
                    <a:pt x="595808" y="586892"/>
                  </a:cubicBezTo>
                  <a:cubicBezTo>
                    <a:pt x="592531" y="564261"/>
                    <a:pt x="572872" y="550774"/>
                    <a:pt x="558241" y="535457"/>
                  </a:cubicBezTo>
                  <a:cubicBezTo>
                    <a:pt x="528142" y="506654"/>
                    <a:pt x="501015" y="474345"/>
                    <a:pt x="467106" y="449809"/>
                  </a:cubicBezTo>
                  <a:cubicBezTo>
                    <a:pt x="452247" y="438836"/>
                    <a:pt x="438226" y="426568"/>
                    <a:pt x="426720" y="412166"/>
                  </a:cubicBezTo>
                  <a:cubicBezTo>
                    <a:pt x="383057" y="354254"/>
                    <a:pt x="325222" y="309296"/>
                    <a:pt x="278206" y="254356"/>
                  </a:cubicBezTo>
                  <a:cubicBezTo>
                    <a:pt x="266319" y="253136"/>
                    <a:pt x="254432" y="252070"/>
                    <a:pt x="242621" y="251155"/>
                  </a:cubicBezTo>
                  <a:cubicBezTo>
                    <a:pt x="241783" y="272644"/>
                    <a:pt x="245974" y="293827"/>
                    <a:pt x="252603" y="314173"/>
                  </a:cubicBezTo>
                  <a:lnTo>
                    <a:pt x="260756" y="313106"/>
                  </a:lnTo>
                  <a:lnTo>
                    <a:pt x="260223" y="320116"/>
                  </a:lnTo>
                  <a:cubicBezTo>
                    <a:pt x="313487" y="333680"/>
                    <a:pt x="352577" y="374371"/>
                    <a:pt x="395707" y="405765"/>
                  </a:cubicBezTo>
                  <a:cubicBezTo>
                    <a:pt x="397536" y="420167"/>
                    <a:pt x="395935" y="434873"/>
                    <a:pt x="396469" y="449428"/>
                  </a:cubicBezTo>
                  <a:cubicBezTo>
                    <a:pt x="394564" y="436626"/>
                    <a:pt x="392811" y="423748"/>
                    <a:pt x="389153" y="411328"/>
                  </a:cubicBezTo>
                  <a:cubicBezTo>
                    <a:pt x="389916" y="431216"/>
                    <a:pt x="395707" y="462001"/>
                    <a:pt x="366827" y="460248"/>
                  </a:cubicBezTo>
                  <a:lnTo>
                    <a:pt x="365836" y="468478"/>
                  </a:lnTo>
                  <a:cubicBezTo>
                    <a:pt x="352654" y="464972"/>
                    <a:pt x="339547" y="461467"/>
                    <a:pt x="326441" y="457962"/>
                  </a:cubicBezTo>
                  <a:cubicBezTo>
                    <a:pt x="322478" y="483108"/>
                    <a:pt x="345796" y="499720"/>
                    <a:pt x="345034" y="523799"/>
                  </a:cubicBezTo>
                  <a:cubicBezTo>
                    <a:pt x="347091" y="537286"/>
                    <a:pt x="340462" y="549250"/>
                    <a:pt x="334747" y="560908"/>
                  </a:cubicBezTo>
                  <a:cubicBezTo>
                    <a:pt x="306857" y="562508"/>
                    <a:pt x="294589" y="538353"/>
                    <a:pt x="284531" y="516865"/>
                  </a:cubicBezTo>
                  <a:cubicBezTo>
                    <a:pt x="280873" y="502006"/>
                    <a:pt x="276606" y="487299"/>
                    <a:pt x="272491" y="472592"/>
                  </a:cubicBezTo>
                  <a:cubicBezTo>
                    <a:pt x="261442" y="444094"/>
                    <a:pt x="252146" y="414833"/>
                    <a:pt x="242621" y="385801"/>
                  </a:cubicBezTo>
                  <a:cubicBezTo>
                    <a:pt x="236220" y="371018"/>
                    <a:pt x="230810" y="355930"/>
                    <a:pt x="227152" y="340233"/>
                  </a:cubicBezTo>
                  <a:cubicBezTo>
                    <a:pt x="217399" y="319354"/>
                    <a:pt x="212751" y="296799"/>
                    <a:pt x="206197" y="274853"/>
                  </a:cubicBezTo>
                  <a:lnTo>
                    <a:pt x="196520" y="276377"/>
                  </a:lnTo>
                  <a:cubicBezTo>
                    <a:pt x="197282" y="272567"/>
                    <a:pt x="198806" y="265024"/>
                    <a:pt x="199568" y="261214"/>
                  </a:cubicBezTo>
                  <a:cubicBezTo>
                    <a:pt x="196063" y="261595"/>
                    <a:pt x="189052" y="262281"/>
                    <a:pt x="185471" y="262661"/>
                  </a:cubicBezTo>
                  <a:cubicBezTo>
                    <a:pt x="184556" y="279197"/>
                    <a:pt x="183642" y="295808"/>
                    <a:pt x="182423" y="312420"/>
                  </a:cubicBezTo>
                  <a:cubicBezTo>
                    <a:pt x="173279" y="346481"/>
                    <a:pt x="175793" y="382143"/>
                    <a:pt x="174879" y="417043"/>
                  </a:cubicBezTo>
                  <a:cubicBezTo>
                    <a:pt x="176860" y="449504"/>
                    <a:pt x="173431" y="482727"/>
                    <a:pt x="182118" y="514502"/>
                  </a:cubicBezTo>
                  <a:cubicBezTo>
                    <a:pt x="183413" y="532257"/>
                    <a:pt x="184556" y="550164"/>
                    <a:pt x="189509" y="567385"/>
                  </a:cubicBezTo>
                  <a:cubicBezTo>
                    <a:pt x="200025" y="610362"/>
                    <a:pt x="210160" y="654329"/>
                    <a:pt x="234620" y="692048"/>
                  </a:cubicBezTo>
                  <a:cubicBezTo>
                    <a:pt x="256794" y="722224"/>
                    <a:pt x="284150" y="747979"/>
                    <a:pt x="309601" y="775335"/>
                  </a:cubicBezTo>
                  <a:cubicBezTo>
                    <a:pt x="321564" y="787527"/>
                    <a:pt x="321640" y="805739"/>
                    <a:pt x="326822" y="821055"/>
                  </a:cubicBezTo>
                  <a:cubicBezTo>
                    <a:pt x="328117" y="843915"/>
                    <a:pt x="328651" y="866851"/>
                    <a:pt x="327660" y="889787"/>
                  </a:cubicBezTo>
                  <a:cubicBezTo>
                    <a:pt x="321716" y="896188"/>
                    <a:pt x="315849" y="902665"/>
                    <a:pt x="310058" y="909218"/>
                  </a:cubicBezTo>
                  <a:cubicBezTo>
                    <a:pt x="259156" y="917601"/>
                    <a:pt x="222961" y="873023"/>
                    <a:pt x="193167" y="838810"/>
                  </a:cubicBezTo>
                  <a:cubicBezTo>
                    <a:pt x="154153" y="788899"/>
                    <a:pt x="112700" y="740969"/>
                    <a:pt x="73000" y="691591"/>
                  </a:cubicBezTo>
                  <a:cubicBezTo>
                    <a:pt x="52959" y="666902"/>
                    <a:pt x="22936" y="654025"/>
                    <a:pt x="0" y="632689"/>
                  </a:cubicBezTo>
                  <a:cubicBezTo>
                    <a:pt x="0" y="618744"/>
                    <a:pt x="76" y="604799"/>
                    <a:pt x="305" y="590931"/>
                  </a:cubicBezTo>
                  <a:cubicBezTo>
                    <a:pt x="15316" y="581025"/>
                    <a:pt x="30023" y="570738"/>
                    <a:pt x="44044" y="559537"/>
                  </a:cubicBezTo>
                  <a:cubicBezTo>
                    <a:pt x="59055" y="557479"/>
                    <a:pt x="74676" y="554355"/>
                    <a:pt x="89611" y="558775"/>
                  </a:cubicBezTo>
                  <a:cubicBezTo>
                    <a:pt x="98603" y="567538"/>
                    <a:pt x="106299" y="577596"/>
                    <a:pt x="114376" y="587197"/>
                  </a:cubicBezTo>
                  <a:cubicBezTo>
                    <a:pt x="116815" y="614324"/>
                    <a:pt x="113767" y="642518"/>
                    <a:pt x="124435" y="668274"/>
                  </a:cubicBezTo>
                  <a:cubicBezTo>
                    <a:pt x="133807" y="679476"/>
                    <a:pt x="142570" y="691210"/>
                    <a:pt x="151105" y="703097"/>
                  </a:cubicBezTo>
                  <a:cubicBezTo>
                    <a:pt x="174269" y="740054"/>
                    <a:pt x="209398" y="768172"/>
                    <a:pt x="229591" y="807111"/>
                  </a:cubicBezTo>
                  <a:cubicBezTo>
                    <a:pt x="229514" y="793852"/>
                    <a:pt x="229667" y="780898"/>
                    <a:pt x="229591" y="767715"/>
                  </a:cubicBezTo>
                  <a:cubicBezTo>
                    <a:pt x="207340" y="738149"/>
                    <a:pt x="188366" y="705688"/>
                    <a:pt x="177470" y="670103"/>
                  </a:cubicBezTo>
                  <a:cubicBezTo>
                    <a:pt x="175184" y="662254"/>
                    <a:pt x="172746" y="654482"/>
                    <a:pt x="170307" y="646786"/>
                  </a:cubicBezTo>
                  <a:cubicBezTo>
                    <a:pt x="168402" y="632155"/>
                    <a:pt x="166268" y="617525"/>
                    <a:pt x="162992" y="603123"/>
                  </a:cubicBezTo>
                  <a:cubicBezTo>
                    <a:pt x="160020" y="597256"/>
                    <a:pt x="157124" y="591388"/>
                    <a:pt x="154076" y="585673"/>
                  </a:cubicBezTo>
                  <a:cubicBezTo>
                    <a:pt x="152933" y="562737"/>
                    <a:pt x="155448" y="538886"/>
                    <a:pt x="146380" y="517246"/>
                  </a:cubicBezTo>
                  <a:cubicBezTo>
                    <a:pt x="140741" y="429921"/>
                    <a:pt x="140818" y="342138"/>
                    <a:pt x="146456" y="254813"/>
                  </a:cubicBezTo>
                  <a:cubicBezTo>
                    <a:pt x="156210" y="225857"/>
                    <a:pt x="150724" y="194996"/>
                    <a:pt x="155067" y="165278"/>
                  </a:cubicBezTo>
                  <a:cubicBezTo>
                    <a:pt x="164211" y="121615"/>
                    <a:pt x="157201" y="76124"/>
                    <a:pt x="170841" y="33071"/>
                  </a:cubicBezTo>
                  <a:cubicBezTo>
                    <a:pt x="176860" y="23393"/>
                    <a:pt x="182575" y="13640"/>
                    <a:pt x="188138" y="3734"/>
                  </a:cubicBezTo>
                  <a:close/>
                </a:path>
              </a:pathLst>
            </a:custGeom>
            <a:grpFill/>
            <a:ln w="7620"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269EFA8E-1F25-460A-8929-4EF3BDAF0036}"/>
                </a:ext>
              </a:extLst>
            </p:cNvPr>
            <p:cNvSpPr/>
            <p:nvPr/>
          </p:nvSpPr>
          <p:spPr>
            <a:xfrm>
              <a:off x="4668989" y="2120813"/>
              <a:ext cx="2727558" cy="2920502"/>
            </a:xfrm>
            <a:custGeom>
              <a:avLst/>
              <a:gdLst>
                <a:gd name="connsiteX0" fmla="*/ 1232853 w 2727558"/>
                <a:gd name="connsiteY0" fmla="*/ 1738 h 2920502"/>
                <a:gd name="connsiteX1" fmla="*/ 1499095 w 2727558"/>
                <a:gd name="connsiteY1" fmla="*/ 1814 h 2920502"/>
                <a:gd name="connsiteX2" fmla="*/ 1499705 w 2727558"/>
                <a:gd name="connsiteY2" fmla="*/ 8291 h 2920502"/>
                <a:gd name="connsiteX3" fmla="*/ 1564170 w 2727558"/>
                <a:gd name="connsiteY3" fmla="*/ 11339 h 2920502"/>
                <a:gd name="connsiteX4" fmla="*/ 1748650 w 2727558"/>
                <a:gd name="connsiteY4" fmla="*/ 55992 h 2920502"/>
                <a:gd name="connsiteX5" fmla="*/ 1778140 w 2727558"/>
                <a:gd name="connsiteY5" fmla="*/ 64374 h 2920502"/>
                <a:gd name="connsiteX6" fmla="*/ 1806867 w 2727558"/>
                <a:gd name="connsiteY6" fmla="*/ 75499 h 2920502"/>
                <a:gd name="connsiteX7" fmla="*/ 1831023 w 2727558"/>
                <a:gd name="connsiteY7" fmla="*/ 84262 h 2920502"/>
                <a:gd name="connsiteX8" fmla="*/ 1841462 w 2727558"/>
                <a:gd name="connsiteY8" fmla="*/ 83729 h 2920502"/>
                <a:gd name="connsiteX9" fmla="*/ 1842605 w 2727558"/>
                <a:gd name="connsiteY9" fmla="*/ 91349 h 2920502"/>
                <a:gd name="connsiteX10" fmla="*/ 1879715 w 2727558"/>
                <a:gd name="connsiteY10" fmla="*/ 101331 h 2920502"/>
                <a:gd name="connsiteX11" fmla="*/ 1880629 w 2727558"/>
                <a:gd name="connsiteY11" fmla="*/ 106970 h 2920502"/>
                <a:gd name="connsiteX12" fmla="*/ 1900060 w 2727558"/>
                <a:gd name="connsiteY12" fmla="*/ 112456 h 2920502"/>
                <a:gd name="connsiteX13" fmla="*/ 1998053 w 2727558"/>
                <a:gd name="connsiteY13" fmla="*/ 163815 h 2920502"/>
                <a:gd name="connsiteX14" fmla="*/ 2063052 w 2727558"/>
                <a:gd name="connsiteY14" fmla="*/ 201077 h 2920502"/>
                <a:gd name="connsiteX15" fmla="*/ 2288223 w 2727558"/>
                <a:gd name="connsiteY15" fmla="*/ 378928 h 2920502"/>
                <a:gd name="connsiteX16" fmla="*/ 2372728 w 2727558"/>
                <a:gd name="connsiteY16" fmla="*/ 470444 h 2920502"/>
                <a:gd name="connsiteX17" fmla="*/ 2587155 w 2727558"/>
                <a:gd name="connsiteY17" fmla="*/ 804657 h 2920502"/>
                <a:gd name="connsiteX18" fmla="*/ 2594394 w 2727558"/>
                <a:gd name="connsiteY18" fmla="*/ 819821 h 2920502"/>
                <a:gd name="connsiteX19" fmla="*/ 2617559 w 2727558"/>
                <a:gd name="connsiteY19" fmla="*/ 872323 h 2920502"/>
                <a:gd name="connsiteX20" fmla="*/ 2632571 w 2727558"/>
                <a:gd name="connsiteY20" fmla="*/ 911261 h 2920502"/>
                <a:gd name="connsiteX21" fmla="*/ 2656040 w 2727558"/>
                <a:gd name="connsiteY21" fmla="*/ 978545 h 2920502"/>
                <a:gd name="connsiteX22" fmla="*/ 2693378 w 2727558"/>
                <a:gd name="connsiteY22" fmla="*/ 1116925 h 2920502"/>
                <a:gd name="connsiteX23" fmla="*/ 2705799 w 2727558"/>
                <a:gd name="connsiteY23" fmla="*/ 1186572 h 2920502"/>
                <a:gd name="connsiteX24" fmla="*/ 2725382 w 2727558"/>
                <a:gd name="connsiteY24" fmla="*/ 1323198 h 2920502"/>
                <a:gd name="connsiteX25" fmla="*/ 2726297 w 2727558"/>
                <a:gd name="connsiteY25" fmla="*/ 1557208 h 2920502"/>
                <a:gd name="connsiteX26" fmla="*/ 2716467 w 2727558"/>
                <a:gd name="connsiteY26" fmla="*/ 1674023 h 2920502"/>
                <a:gd name="connsiteX27" fmla="*/ 2710447 w 2727558"/>
                <a:gd name="connsiteY27" fmla="*/ 1722791 h 2920502"/>
                <a:gd name="connsiteX28" fmla="*/ 2703741 w 2727558"/>
                <a:gd name="connsiteY28" fmla="*/ 1723782 h 2920502"/>
                <a:gd name="connsiteX29" fmla="*/ 2702217 w 2727558"/>
                <a:gd name="connsiteY29" fmla="*/ 1758834 h 2920502"/>
                <a:gd name="connsiteX30" fmla="*/ 2675319 w 2727558"/>
                <a:gd name="connsiteY30" fmla="*/ 1864676 h 2920502"/>
                <a:gd name="connsiteX31" fmla="*/ 2658707 w 2727558"/>
                <a:gd name="connsiteY31" fmla="*/ 1917177 h 2920502"/>
                <a:gd name="connsiteX32" fmla="*/ 2655659 w 2727558"/>
                <a:gd name="connsiteY32" fmla="*/ 1933331 h 2920502"/>
                <a:gd name="connsiteX33" fmla="*/ 2647887 w 2727558"/>
                <a:gd name="connsiteY33" fmla="*/ 1956877 h 2920502"/>
                <a:gd name="connsiteX34" fmla="*/ 2614054 w 2727558"/>
                <a:gd name="connsiteY34" fmla="*/ 2046260 h 2920502"/>
                <a:gd name="connsiteX35" fmla="*/ 2575192 w 2727558"/>
                <a:gd name="connsiteY35" fmla="*/ 2129242 h 2920502"/>
                <a:gd name="connsiteX36" fmla="*/ 2571611 w 2727558"/>
                <a:gd name="connsiteY36" fmla="*/ 2142577 h 2920502"/>
                <a:gd name="connsiteX37" fmla="*/ 2418601 w 2727558"/>
                <a:gd name="connsiteY37" fmla="*/ 2382988 h 2920502"/>
                <a:gd name="connsiteX38" fmla="*/ 2086826 w 2727558"/>
                <a:gd name="connsiteY38" fmla="*/ 2693351 h 2920502"/>
                <a:gd name="connsiteX39" fmla="*/ 2072044 w 2727558"/>
                <a:gd name="connsiteY39" fmla="*/ 2704095 h 2920502"/>
                <a:gd name="connsiteX40" fmla="*/ 1936941 w 2727558"/>
                <a:gd name="connsiteY40" fmla="*/ 2777399 h 2920502"/>
                <a:gd name="connsiteX41" fmla="*/ 1927416 w 2727558"/>
                <a:gd name="connsiteY41" fmla="*/ 2788982 h 2920502"/>
                <a:gd name="connsiteX42" fmla="*/ 1907299 w 2727558"/>
                <a:gd name="connsiteY42" fmla="*/ 2791801 h 2920502"/>
                <a:gd name="connsiteX43" fmla="*/ 1869047 w 2727558"/>
                <a:gd name="connsiteY43" fmla="*/ 2811308 h 2920502"/>
                <a:gd name="connsiteX44" fmla="*/ 1799552 w 2727558"/>
                <a:gd name="connsiteY44" fmla="*/ 2838283 h 2920502"/>
                <a:gd name="connsiteX45" fmla="*/ 1774178 w 2727558"/>
                <a:gd name="connsiteY45" fmla="*/ 2844912 h 2920502"/>
                <a:gd name="connsiteX46" fmla="*/ 1773720 w 2727558"/>
                <a:gd name="connsiteY46" fmla="*/ 2850475 h 2920502"/>
                <a:gd name="connsiteX47" fmla="*/ 1707045 w 2727558"/>
                <a:gd name="connsiteY47" fmla="*/ 2868686 h 2920502"/>
                <a:gd name="connsiteX48" fmla="*/ 1632522 w 2727558"/>
                <a:gd name="connsiteY48" fmla="*/ 2886517 h 2920502"/>
                <a:gd name="connsiteX49" fmla="*/ 1562342 w 2727558"/>
                <a:gd name="connsiteY49" fmla="*/ 2901605 h 2920502"/>
                <a:gd name="connsiteX50" fmla="*/ 1475016 w 2727558"/>
                <a:gd name="connsiteY50" fmla="*/ 2910749 h 2920502"/>
                <a:gd name="connsiteX51" fmla="*/ 1480350 w 2727558"/>
                <a:gd name="connsiteY51" fmla="*/ 2920503 h 2920502"/>
                <a:gd name="connsiteX52" fmla="*/ 1425258 w 2727558"/>
                <a:gd name="connsiteY52" fmla="*/ 2912121 h 2920502"/>
                <a:gd name="connsiteX53" fmla="*/ 1305548 w 2727558"/>
                <a:gd name="connsiteY53" fmla="*/ 2912807 h 2920502"/>
                <a:gd name="connsiteX54" fmla="*/ 1137908 w 2727558"/>
                <a:gd name="connsiteY54" fmla="*/ 2891394 h 2920502"/>
                <a:gd name="connsiteX55" fmla="*/ 1068413 w 2727558"/>
                <a:gd name="connsiteY55" fmla="*/ 2876078 h 2920502"/>
                <a:gd name="connsiteX56" fmla="*/ 1044867 w 2727558"/>
                <a:gd name="connsiteY56" fmla="*/ 2872878 h 2920502"/>
                <a:gd name="connsiteX57" fmla="*/ 1007453 w 2727558"/>
                <a:gd name="connsiteY57" fmla="*/ 2860686 h 2920502"/>
                <a:gd name="connsiteX58" fmla="*/ 990994 w 2727558"/>
                <a:gd name="connsiteY58" fmla="*/ 2858247 h 2920502"/>
                <a:gd name="connsiteX59" fmla="*/ 956856 w 2727558"/>
                <a:gd name="connsiteY59" fmla="*/ 2845065 h 2920502"/>
                <a:gd name="connsiteX60" fmla="*/ 945350 w 2727558"/>
                <a:gd name="connsiteY60" fmla="*/ 2842626 h 2920502"/>
                <a:gd name="connsiteX61" fmla="*/ 856653 w 2727558"/>
                <a:gd name="connsiteY61" fmla="*/ 2807879 h 2920502"/>
                <a:gd name="connsiteX62" fmla="*/ 825640 w 2727558"/>
                <a:gd name="connsiteY62" fmla="*/ 2793172 h 2920502"/>
                <a:gd name="connsiteX63" fmla="*/ 345504 w 2727558"/>
                <a:gd name="connsiteY63" fmla="*/ 2421621 h 2920502"/>
                <a:gd name="connsiteX64" fmla="*/ 111265 w 2727558"/>
                <a:gd name="connsiteY64" fmla="*/ 2024086 h 2920502"/>
                <a:gd name="connsiteX65" fmla="*/ 98387 w 2727558"/>
                <a:gd name="connsiteY65" fmla="*/ 1994597 h 2920502"/>
                <a:gd name="connsiteX66" fmla="*/ 96482 w 2727558"/>
                <a:gd name="connsiteY66" fmla="*/ 1985148 h 2920502"/>
                <a:gd name="connsiteX67" fmla="*/ 76746 w 2727558"/>
                <a:gd name="connsiteY67" fmla="*/ 1932722 h 2920502"/>
                <a:gd name="connsiteX68" fmla="*/ 62116 w 2727558"/>
                <a:gd name="connsiteY68" fmla="*/ 1886697 h 2920502"/>
                <a:gd name="connsiteX69" fmla="*/ 26454 w 2727558"/>
                <a:gd name="connsiteY69" fmla="*/ 1711742 h 2920502"/>
                <a:gd name="connsiteX70" fmla="*/ 15329 w 2727558"/>
                <a:gd name="connsiteY70" fmla="*/ 1666403 h 2920502"/>
                <a:gd name="connsiteX71" fmla="*/ 11672 w 2727558"/>
                <a:gd name="connsiteY71" fmla="*/ 1604300 h 2920502"/>
                <a:gd name="connsiteX72" fmla="*/ 470 w 2727558"/>
                <a:gd name="connsiteY72" fmla="*/ 1460663 h 2920502"/>
                <a:gd name="connsiteX73" fmla="*/ 5194 w 2727558"/>
                <a:gd name="connsiteY73" fmla="*/ 1371052 h 2920502"/>
                <a:gd name="connsiteX74" fmla="*/ 16396 w 2727558"/>
                <a:gd name="connsiteY74" fmla="*/ 1233663 h 2920502"/>
                <a:gd name="connsiteX75" fmla="*/ 57392 w 2727558"/>
                <a:gd name="connsiteY75" fmla="*/ 1050631 h 2920502"/>
                <a:gd name="connsiteX76" fmla="*/ 84214 w 2727558"/>
                <a:gd name="connsiteY76" fmla="*/ 957590 h 2920502"/>
                <a:gd name="connsiteX77" fmla="*/ 103950 w 2727558"/>
                <a:gd name="connsiteY77" fmla="*/ 905775 h 2920502"/>
                <a:gd name="connsiteX78" fmla="*/ 106464 w 2727558"/>
                <a:gd name="connsiteY78" fmla="*/ 894268 h 2920502"/>
                <a:gd name="connsiteX79" fmla="*/ 144640 w 2727558"/>
                <a:gd name="connsiteY79" fmla="*/ 803895 h 2920502"/>
                <a:gd name="connsiteX80" fmla="*/ 244767 w 2727558"/>
                <a:gd name="connsiteY80" fmla="*/ 625282 h 2920502"/>
                <a:gd name="connsiteX81" fmla="*/ 361277 w 2727558"/>
                <a:gd name="connsiteY81" fmla="*/ 469072 h 2920502"/>
                <a:gd name="connsiteX82" fmla="*/ 472605 w 2727558"/>
                <a:gd name="connsiteY82" fmla="*/ 354163 h 2920502"/>
                <a:gd name="connsiteX83" fmla="*/ 591935 w 2727558"/>
                <a:gd name="connsiteY83" fmla="*/ 255712 h 2920502"/>
                <a:gd name="connsiteX84" fmla="*/ 806971 w 2727558"/>
                <a:gd name="connsiteY84" fmla="*/ 124572 h 2920502"/>
                <a:gd name="connsiteX85" fmla="*/ 840270 w 2727558"/>
                <a:gd name="connsiteY85" fmla="*/ 109865 h 2920502"/>
                <a:gd name="connsiteX86" fmla="*/ 886219 w 2727558"/>
                <a:gd name="connsiteY86" fmla="*/ 90282 h 2920502"/>
                <a:gd name="connsiteX87" fmla="*/ 993737 w 2727558"/>
                <a:gd name="connsiteY87" fmla="*/ 49134 h 2920502"/>
                <a:gd name="connsiteX88" fmla="*/ 1031761 w 2727558"/>
                <a:gd name="connsiteY88" fmla="*/ 45477 h 2920502"/>
                <a:gd name="connsiteX89" fmla="*/ 1038619 w 2727558"/>
                <a:gd name="connsiteY89" fmla="*/ 35494 h 2920502"/>
                <a:gd name="connsiteX90" fmla="*/ 1109028 w 2727558"/>
                <a:gd name="connsiteY90" fmla="*/ 23074 h 2920502"/>
                <a:gd name="connsiteX91" fmla="*/ 1232548 w 2727558"/>
                <a:gd name="connsiteY91" fmla="*/ 8139 h 2920502"/>
                <a:gd name="connsiteX92" fmla="*/ 1232853 w 2727558"/>
                <a:gd name="connsiteY92" fmla="*/ 1738 h 2920502"/>
                <a:gd name="connsiteX93" fmla="*/ 1349667 w 2727558"/>
                <a:gd name="connsiteY93" fmla="*/ 72756 h 2920502"/>
                <a:gd name="connsiteX94" fmla="*/ 1236587 w 2727558"/>
                <a:gd name="connsiteY94" fmla="*/ 80147 h 2920502"/>
                <a:gd name="connsiteX95" fmla="*/ 1186980 w 2727558"/>
                <a:gd name="connsiteY95" fmla="*/ 85634 h 2920502"/>
                <a:gd name="connsiteX96" fmla="*/ 1186523 w 2727558"/>
                <a:gd name="connsiteY96" fmla="*/ 92340 h 2920502"/>
                <a:gd name="connsiteX97" fmla="*/ 1165797 w 2727558"/>
                <a:gd name="connsiteY97" fmla="*/ 93406 h 2920502"/>
                <a:gd name="connsiteX98" fmla="*/ 1090283 w 2727558"/>
                <a:gd name="connsiteY98" fmla="*/ 109713 h 2920502"/>
                <a:gd name="connsiteX99" fmla="*/ 1052945 w 2727558"/>
                <a:gd name="connsiteY99" fmla="*/ 117181 h 2920502"/>
                <a:gd name="connsiteX100" fmla="*/ 984517 w 2727558"/>
                <a:gd name="connsiteY100" fmla="*/ 140345 h 2920502"/>
                <a:gd name="connsiteX101" fmla="*/ 933920 w 2727558"/>
                <a:gd name="connsiteY101" fmla="*/ 158634 h 2920502"/>
                <a:gd name="connsiteX102" fmla="*/ 489979 w 2727558"/>
                <a:gd name="connsiteY102" fmla="*/ 454899 h 2920502"/>
                <a:gd name="connsiteX103" fmla="*/ 225412 w 2727558"/>
                <a:gd name="connsiteY103" fmla="*/ 846720 h 2920502"/>
                <a:gd name="connsiteX104" fmla="*/ 221145 w 2727558"/>
                <a:gd name="connsiteY104" fmla="*/ 848244 h 2920502"/>
                <a:gd name="connsiteX105" fmla="*/ 137020 w 2727558"/>
                <a:gd name="connsiteY105" fmla="*/ 1092998 h 2920502"/>
                <a:gd name="connsiteX106" fmla="*/ 121857 w 2727558"/>
                <a:gd name="connsiteY106" fmla="*/ 1146719 h 2920502"/>
                <a:gd name="connsiteX107" fmla="*/ 109969 w 2727558"/>
                <a:gd name="connsiteY107" fmla="*/ 1217433 h 2920502"/>
                <a:gd name="connsiteX108" fmla="*/ 102807 w 2727558"/>
                <a:gd name="connsiteY108" fmla="*/ 1285708 h 2920502"/>
                <a:gd name="connsiteX109" fmla="*/ 95949 w 2727558"/>
                <a:gd name="connsiteY109" fmla="*/ 1376995 h 2920502"/>
                <a:gd name="connsiteX110" fmla="*/ 103569 w 2727558"/>
                <a:gd name="connsiteY110" fmla="*/ 1626627 h 2920502"/>
                <a:gd name="connsiteX111" fmla="*/ 110732 w 2727558"/>
                <a:gd name="connsiteY111" fmla="*/ 1694292 h 2920502"/>
                <a:gd name="connsiteX112" fmla="*/ 118885 w 2727558"/>
                <a:gd name="connsiteY112" fmla="*/ 1725610 h 2920502"/>
                <a:gd name="connsiteX113" fmla="*/ 126352 w 2727558"/>
                <a:gd name="connsiteY113" fmla="*/ 1770416 h 2920502"/>
                <a:gd name="connsiteX114" fmla="*/ 141364 w 2727558"/>
                <a:gd name="connsiteY114" fmla="*/ 1831224 h 2920502"/>
                <a:gd name="connsiteX115" fmla="*/ 154013 w 2727558"/>
                <a:gd name="connsiteY115" fmla="*/ 1870695 h 2920502"/>
                <a:gd name="connsiteX116" fmla="*/ 168186 w 2727558"/>
                <a:gd name="connsiteY116" fmla="*/ 1918473 h 2920502"/>
                <a:gd name="connsiteX117" fmla="*/ 253607 w 2727558"/>
                <a:gd name="connsiteY117" fmla="*/ 2115907 h 2920502"/>
                <a:gd name="connsiteX118" fmla="*/ 382994 w 2727558"/>
                <a:gd name="connsiteY118" fmla="*/ 2321418 h 2920502"/>
                <a:gd name="connsiteX119" fmla="*/ 512229 w 2727558"/>
                <a:gd name="connsiteY119" fmla="*/ 2466427 h 2920502"/>
                <a:gd name="connsiteX120" fmla="*/ 724751 w 2727558"/>
                <a:gd name="connsiteY120" fmla="*/ 2637877 h 2920502"/>
                <a:gd name="connsiteX121" fmla="*/ 751802 w 2727558"/>
                <a:gd name="connsiteY121" fmla="*/ 2639706 h 2920502"/>
                <a:gd name="connsiteX122" fmla="*/ 775805 w 2727558"/>
                <a:gd name="connsiteY122" fmla="*/ 2596881 h 2920502"/>
                <a:gd name="connsiteX123" fmla="*/ 777862 w 2727558"/>
                <a:gd name="connsiteY123" fmla="*/ 2563506 h 2920502"/>
                <a:gd name="connsiteX124" fmla="*/ 745325 w 2727558"/>
                <a:gd name="connsiteY124" fmla="*/ 2544379 h 2920502"/>
                <a:gd name="connsiteX125" fmla="*/ 688632 w 2727558"/>
                <a:gd name="connsiteY125" fmla="*/ 2504374 h 2920502"/>
                <a:gd name="connsiteX126" fmla="*/ 624853 w 2727558"/>
                <a:gd name="connsiteY126" fmla="*/ 2452406 h 2920502"/>
                <a:gd name="connsiteX127" fmla="*/ 614261 w 2727558"/>
                <a:gd name="connsiteY127" fmla="*/ 2442119 h 2920502"/>
                <a:gd name="connsiteX128" fmla="*/ 286372 w 2727558"/>
                <a:gd name="connsiteY128" fmla="*/ 1985833 h 2920502"/>
                <a:gd name="connsiteX129" fmla="*/ 270142 w 2727558"/>
                <a:gd name="connsiteY129" fmla="*/ 1947657 h 2920502"/>
                <a:gd name="connsiteX130" fmla="*/ 251244 w 2727558"/>
                <a:gd name="connsiteY130" fmla="*/ 1896222 h 2920502"/>
                <a:gd name="connsiteX131" fmla="*/ 236080 w 2727558"/>
                <a:gd name="connsiteY131" fmla="*/ 1850197 h 2920502"/>
                <a:gd name="connsiteX132" fmla="*/ 199047 w 2727558"/>
                <a:gd name="connsiteY132" fmla="*/ 1710828 h 2920502"/>
                <a:gd name="connsiteX133" fmla="*/ 190589 w 2727558"/>
                <a:gd name="connsiteY133" fmla="*/ 1651392 h 2920502"/>
                <a:gd name="connsiteX134" fmla="*/ 187465 w 2727558"/>
                <a:gd name="connsiteY134" fmla="*/ 1618930 h 2920502"/>
                <a:gd name="connsiteX135" fmla="*/ 177787 w 2727558"/>
                <a:gd name="connsiteY135" fmla="*/ 1527643 h 2920502"/>
                <a:gd name="connsiteX136" fmla="*/ 180226 w 2727558"/>
                <a:gd name="connsiteY136" fmla="*/ 1356117 h 2920502"/>
                <a:gd name="connsiteX137" fmla="*/ 201714 w 2727558"/>
                <a:gd name="connsiteY137" fmla="*/ 1186419 h 2920502"/>
                <a:gd name="connsiteX138" fmla="*/ 233109 w 2727558"/>
                <a:gd name="connsiteY138" fmla="*/ 1065185 h 2920502"/>
                <a:gd name="connsiteX139" fmla="*/ 236004 w 2727558"/>
                <a:gd name="connsiteY139" fmla="*/ 1049564 h 2920502"/>
                <a:gd name="connsiteX140" fmla="*/ 248882 w 2727558"/>
                <a:gd name="connsiteY140" fmla="*/ 1012531 h 2920502"/>
                <a:gd name="connsiteX141" fmla="*/ 250939 w 2727558"/>
                <a:gd name="connsiteY141" fmla="*/ 1002472 h 2920502"/>
                <a:gd name="connsiteX142" fmla="*/ 262979 w 2727558"/>
                <a:gd name="connsiteY142" fmla="*/ 973212 h 2920502"/>
                <a:gd name="connsiteX143" fmla="*/ 507048 w 2727558"/>
                <a:gd name="connsiteY143" fmla="*/ 565618 h 2920502"/>
                <a:gd name="connsiteX144" fmla="*/ 591782 w 2727558"/>
                <a:gd name="connsiteY144" fmla="*/ 480731 h 2920502"/>
                <a:gd name="connsiteX145" fmla="*/ 770928 w 2727558"/>
                <a:gd name="connsiteY145" fmla="*/ 340752 h 2920502"/>
                <a:gd name="connsiteX146" fmla="*/ 868922 w 2727558"/>
                <a:gd name="connsiteY146" fmla="*/ 284135 h 2920502"/>
                <a:gd name="connsiteX147" fmla="*/ 896811 w 2727558"/>
                <a:gd name="connsiteY147" fmla="*/ 274229 h 2920502"/>
                <a:gd name="connsiteX148" fmla="*/ 898030 w 2727558"/>
                <a:gd name="connsiteY148" fmla="*/ 267523 h 2920502"/>
                <a:gd name="connsiteX149" fmla="*/ 909079 w 2727558"/>
                <a:gd name="connsiteY149" fmla="*/ 267447 h 2920502"/>
                <a:gd name="connsiteX150" fmla="*/ 1015454 w 2727558"/>
                <a:gd name="connsiteY150" fmla="*/ 224089 h 2920502"/>
                <a:gd name="connsiteX151" fmla="*/ 1047610 w 2727558"/>
                <a:gd name="connsiteY151" fmla="*/ 212812 h 2920502"/>
                <a:gd name="connsiteX152" fmla="*/ 1077938 w 2727558"/>
                <a:gd name="connsiteY152" fmla="*/ 205573 h 2920502"/>
                <a:gd name="connsiteX153" fmla="*/ 1141946 w 2727558"/>
                <a:gd name="connsiteY153" fmla="*/ 191400 h 2920502"/>
                <a:gd name="connsiteX154" fmla="*/ 1142556 w 2727558"/>
                <a:gd name="connsiteY154" fmla="*/ 185456 h 2920502"/>
                <a:gd name="connsiteX155" fmla="*/ 1169378 w 2727558"/>
                <a:gd name="connsiteY155" fmla="*/ 183322 h 2920502"/>
                <a:gd name="connsiteX156" fmla="*/ 1276439 w 2727558"/>
                <a:gd name="connsiteY156" fmla="*/ 168159 h 2920502"/>
                <a:gd name="connsiteX157" fmla="*/ 1358125 w 2727558"/>
                <a:gd name="connsiteY157" fmla="*/ 162215 h 2920502"/>
                <a:gd name="connsiteX158" fmla="*/ 1493228 w 2727558"/>
                <a:gd name="connsiteY158" fmla="*/ 168006 h 2920502"/>
                <a:gd name="connsiteX159" fmla="*/ 1564704 w 2727558"/>
                <a:gd name="connsiteY159" fmla="*/ 179207 h 2920502"/>
                <a:gd name="connsiteX160" fmla="*/ 1654239 w 2727558"/>
                <a:gd name="connsiteY160" fmla="*/ 197267 h 2920502"/>
                <a:gd name="connsiteX161" fmla="*/ 1714742 w 2727558"/>
                <a:gd name="connsiteY161" fmla="*/ 214412 h 2920502"/>
                <a:gd name="connsiteX162" fmla="*/ 1725105 w 2727558"/>
                <a:gd name="connsiteY162" fmla="*/ 215250 h 2920502"/>
                <a:gd name="connsiteX163" fmla="*/ 1753223 w 2727558"/>
                <a:gd name="connsiteY163" fmla="*/ 229500 h 2920502"/>
                <a:gd name="connsiteX164" fmla="*/ 1772349 w 2727558"/>
                <a:gd name="connsiteY164" fmla="*/ 230947 h 2920502"/>
                <a:gd name="connsiteX165" fmla="*/ 1792618 w 2727558"/>
                <a:gd name="connsiteY165" fmla="*/ 242835 h 2920502"/>
                <a:gd name="connsiteX166" fmla="*/ 1937017 w 2727558"/>
                <a:gd name="connsiteY166" fmla="*/ 311338 h 2920502"/>
                <a:gd name="connsiteX167" fmla="*/ 2078216 w 2727558"/>
                <a:gd name="connsiteY167" fmla="*/ 403388 h 2920502"/>
                <a:gd name="connsiteX168" fmla="*/ 2439632 w 2727558"/>
                <a:gd name="connsiteY168" fmla="*/ 843214 h 2920502"/>
                <a:gd name="connsiteX169" fmla="*/ 2469579 w 2727558"/>
                <a:gd name="connsiteY169" fmla="*/ 905165 h 2920502"/>
                <a:gd name="connsiteX170" fmla="*/ 2526424 w 2727558"/>
                <a:gd name="connsiteY170" fmla="*/ 1056041 h 2920502"/>
                <a:gd name="connsiteX171" fmla="*/ 2529472 w 2727558"/>
                <a:gd name="connsiteY171" fmla="*/ 1073491 h 2920502"/>
                <a:gd name="connsiteX172" fmla="*/ 2537854 w 2727558"/>
                <a:gd name="connsiteY172" fmla="*/ 1103133 h 2920502"/>
                <a:gd name="connsiteX173" fmla="*/ 2545779 w 2727558"/>
                <a:gd name="connsiteY173" fmla="*/ 1140928 h 2920502"/>
                <a:gd name="connsiteX174" fmla="*/ 2556675 w 2727558"/>
                <a:gd name="connsiteY174" fmla="*/ 1178190 h 2920502"/>
                <a:gd name="connsiteX175" fmla="*/ 2561095 w 2727558"/>
                <a:gd name="connsiteY175" fmla="*/ 1216747 h 2920502"/>
                <a:gd name="connsiteX176" fmla="*/ 2572068 w 2727558"/>
                <a:gd name="connsiteY176" fmla="*/ 1277326 h 2920502"/>
                <a:gd name="connsiteX177" fmla="*/ 2572753 w 2727558"/>
                <a:gd name="connsiteY177" fmla="*/ 1614435 h 2920502"/>
                <a:gd name="connsiteX178" fmla="*/ 2557133 w 2727558"/>
                <a:gd name="connsiteY178" fmla="*/ 1713647 h 2920502"/>
                <a:gd name="connsiteX179" fmla="*/ 2530310 w 2727558"/>
                <a:gd name="connsiteY179" fmla="*/ 1819413 h 2920502"/>
                <a:gd name="connsiteX180" fmla="*/ 2526576 w 2727558"/>
                <a:gd name="connsiteY180" fmla="*/ 1842273 h 2920502"/>
                <a:gd name="connsiteX181" fmla="*/ 2491905 w 2727558"/>
                <a:gd name="connsiteY181" fmla="*/ 1940494 h 2920502"/>
                <a:gd name="connsiteX182" fmla="*/ 2469274 w 2727558"/>
                <a:gd name="connsiteY182" fmla="*/ 1992768 h 2920502"/>
                <a:gd name="connsiteX183" fmla="*/ 2396198 w 2727558"/>
                <a:gd name="connsiteY183" fmla="*/ 2136709 h 2920502"/>
                <a:gd name="connsiteX184" fmla="*/ 2183295 w 2727558"/>
                <a:gd name="connsiteY184" fmla="*/ 2407982 h 2920502"/>
                <a:gd name="connsiteX185" fmla="*/ 1965364 w 2727558"/>
                <a:gd name="connsiteY185" fmla="*/ 2573183 h 2920502"/>
                <a:gd name="connsiteX186" fmla="*/ 1964297 w 2727558"/>
                <a:gd name="connsiteY186" fmla="*/ 2589490 h 2920502"/>
                <a:gd name="connsiteX187" fmla="*/ 1997901 w 2727558"/>
                <a:gd name="connsiteY187" fmla="*/ 2651974 h 2920502"/>
                <a:gd name="connsiteX188" fmla="*/ 2009788 w 2727558"/>
                <a:gd name="connsiteY188" fmla="*/ 2651593 h 2920502"/>
                <a:gd name="connsiteX189" fmla="*/ 2373186 w 2727558"/>
                <a:gd name="connsiteY189" fmla="*/ 2325000 h 2920502"/>
                <a:gd name="connsiteX190" fmla="*/ 2457082 w 2727558"/>
                <a:gd name="connsiteY190" fmla="*/ 2203461 h 2920502"/>
                <a:gd name="connsiteX191" fmla="*/ 2541283 w 2727558"/>
                <a:gd name="connsiteY191" fmla="*/ 2040850 h 2920502"/>
                <a:gd name="connsiteX192" fmla="*/ 2555608 w 2727558"/>
                <a:gd name="connsiteY192" fmla="*/ 2012046 h 2920502"/>
                <a:gd name="connsiteX193" fmla="*/ 2568105 w 2727558"/>
                <a:gd name="connsiteY193" fmla="*/ 1978290 h 2920502"/>
                <a:gd name="connsiteX194" fmla="*/ 2609177 w 2727558"/>
                <a:gd name="connsiteY194" fmla="*/ 1856370 h 2920502"/>
                <a:gd name="connsiteX195" fmla="*/ 2644534 w 2727558"/>
                <a:gd name="connsiteY195" fmla="*/ 1704122 h 2920502"/>
                <a:gd name="connsiteX196" fmla="*/ 2658784 w 2727558"/>
                <a:gd name="connsiteY196" fmla="*/ 1596604 h 2920502"/>
                <a:gd name="connsiteX197" fmla="*/ 2664574 w 2727558"/>
                <a:gd name="connsiteY197" fmla="*/ 1567267 h 2920502"/>
                <a:gd name="connsiteX198" fmla="*/ 2665718 w 2727558"/>
                <a:gd name="connsiteY198" fmla="*/ 1384539 h 2920502"/>
                <a:gd name="connsiteX199" fmla="*/ 2658478 w 2727558"/>
                <a:gd name="connsiteY199" fmla="*/ 1295004 h 2920502"/>
                <a:gd name="connsiteX200" fmla="*/ 2658402 w 2727558"/>
                <a:gd name="connsiteY200" fmla="*/ 1196097 h 2920502"/>
                <a:gd name="connsiteX201" fmla="*/ 2652840 w 2727558"/>
                <a:gd name="connsiteY201" fmla="*/ 1241664 h 2920502"/>
                <a:gd name="connsiteX202" fmla="*/ 2632875 w 2727558"/>
                <a:gd name="connsiteY202" fmla="*/ 1133003 h 2920502"/>
                <a:gd name="connsiteX203" fmla="*/ 2625179 w 2727558"/>
                <a:gd name="connsiteY203" fmla="*/ 1100847 h 2920502"/>
                <a:gd name="connsiteX204" fmla="*/ 2605977 w 2727558"/>
                <a:gd name="connsiteY204" fmla="*/ 1034248 h 2920502"/>
                <a:gd name="connsiteX205" fmla="*/ 2603081 w 2727558"/>
                <a:gd name="connsiteY205" fmla="*/ 1018170 h 2920502"/>
                <a:gd name="connsiteX206" fmla="*/ 2576640 w 2727558"/>
                <a:gd name="connsiteY206" fmla="*/ 942960 h 2920502"/>
                <a:gd name="connsiteX207" fmla="*/ 2566734 w 2727558"/>
                <a:gd name="connsiteY207" fmla="*/ 920100 h 2920502"/>
                <a:gd name="connsiteX208" fmla="*/ 2565362 w 2727558"/>
                <a:gd name="connsiteY208" fmla="*/ 911642 h 2920502"/>
                <a:gd name="connsiteX209" fmla="*/ 2541512 w 2727558"/>
                <a:gd name="connsiteY209" fmla="*/ 857769 h 2920502"/>
                <a:gd name="connsiteX210" fmla="*/ 1908214 w 2727558"/>
                <a:gd name="connsiteY210" fmla="*/ 194067 h 2920502"/>
                <a:gd name="connsiteX211" fmla="*/ 1861427 w 2727558"/>
                <a:gd name="connsiteY211" fmla="*/ 174178 h 2920502"/>
                <a:gd name="connsiteX212" fmla="*/ 1823403 w 2727558"/>
                <a:gd name="connsiteY212" fmla="*/ 158481 h 2920502"/>
                <a:gd name="connsiteX213" fmla="*/ 1784693 w 2727558"/>
                <a:gd name="connsiteY213" fmla="*/ 143546 h 2920502"/>
                <a:gd name="connsiteX214" fmla="*/ 1767700 w 2727558"/>
                <a:gd name="connsiteY214" fmla="*/ 136535 h 2920502"/>
                <a:gd name="connsiteX215" fmla="*/ 1731353 w 2727558"/>
                <a:gd name="connsiteY215" fmla="*/ 125867 h 2920502"/>
                <a:gd name="connsiteX216" fmla="*/ 1684871 w 2727558"/>
                <a:gd name="connsiteY216" fmla="*/ 111161 h 2920502"/>
                <a:gd name="connsiteX217" fmla="*/ 1631074 w 2727558"/>
                <a:gd name="connsiteY217" fmla="*/ 98435 h 2920502"/>
                <a:gd name="connsiteX218" fmla="*/ 1558913 w 2727558"/>
                <a:gd name="connsiteY218" fmla="*/ 84034 h 2920502"/>
                <a:gd name="connsiteX219" fmla="*/ 1463434 w 2727558"/>
                <a:gd name="connsiteY219" fmla="*/ 74128 h 2920502"/>
                <a:gd name="connsiteX220" fmla="*/ 1349667 w 2727558"/>
                <a:gd name="connsiteY220" fmla="*/ 72756 h 2920502"/>
                <a:gd name="connsiteX221" fmla="*/ 1493609 w 2727558"/>
                <a:gd name="connsiteY221" fmla="*/ 282306 h 2920502"/>
                <a:gd name="connsiteX222" fmla="*/ 1461834 w 2727558"/>
                <a:gd name="connsiteY222" fmla="*/ 334275 h 2920502"/>
                <a:gd name="connsiteX223" fmla="*/ 1570114 w 2727558"/>
                <a:gd name="connsiteY223" fmla="*/ 411313 h 2920502"/>
                <a:gd name="connsiteX224" fmla="*/ 1631379 w 2727558"/>
                <a:gd name="connsiteY224" fmla="*/ 426248 h 2920502"/>
                <a:gd name="connsiteX225" fmla="*/ 1719161 w 2727558"/>
                <a:gd name="connsiteY225" fmla="*/ 452385 h 2920502"/>
                <a:gd name="connsiteX226" fmla="*/ 1763357 w 2727558"/>
                <a:gd name="connsiteY226" fmla="*/ 471054 h 2920502"/>
                <a:gd name="connsiteX227" fmla="*/ 1822641 w 2727558"/>
                <a:gd name="connsiteY227" fmla="*/ 502372 h 2920502"/>
                <a:gd name="connsiteX228" fmla="*/ 1838643 w 2727558"/>
                <a:gd name="connsiteY228" fmla="*/ 509230 h 2920502"/>
                <a:gd name="connsiteX229" fmla="*/ 1971307 w 2727558"/>
                <a:gd name="connsiteY229" fmla="*/ 598003 h 2920502"/>
                <a:gd name="connsiteX230" fmla="*/ 2157387 w 2727558"/>
                <a:gd name="connsiteY230" fmla="*/ 785074 h 2920502"/>
                <a:gd name="connsiteX231" fmla="*/ 2201355 w 2727558"/>
                <a:gd name="connsiteY231" fmla="*/ 844586 h 2920502"/>
                <a:gd name="connsiteX232" fmla="*/ 2191982 w 2727558"/>
                <a:gd name="connsiteY232" fmla="*/ 824926 h 2920502"/>
                <a:gd name="connsiteX233" fmla="*/ 2163178 w 2727558"/>
                <a:gd name="connsiteY233" fmla="*/ 791551 h 2920502"/>
                <a:gd name="connsiteX234" fmla="*/ 2228939 w 2727558"/>
                <a:gd name="connsiteY234" fmla="*/ 903946 h 2920502"/>
                <a:gd name="connsiteX235" fmla="*/ 2248294 w 2727558"/>
                <a:gd name="connsiteY235" fmla="*/ 976717 h 2920502"/>
                <a:gd name="connsiteX236" fmla="*/ 1488504 w 2727558"/>
                <a:gd name="connsiteY236" fmla="*/ 976640 h 2920502"/>
                <a:gd name="connsiteX237" fmla="*/ 955408 w 2727558"/>
                <a:gd name="connsiteY237" fmla="*/ 978393 h 2920502"/>
                <a:gd name="connsiteX238" fmla="*/ 938340 w 2727558"/>
                <a:gd name="connsiteY238" fmla="*/ 986394 h 2920502"/>
                <a:gd name="connsiteX239" fmla="*/ 900163 w 2727558"/>
                <a:gd name="connsiteY239" fmla="*/ 1013902 h 2920502"/>
                <a:gd name="connsiteX240" fmla="*/ 866864 w 2727558"/>
                <a:gd name="connsiteY240" fmla="*/ 1089188 h 2920502"/>
                <a:gd name="connsiteX241" fmla="*/ 908622 w 2727558"/>
                <a:gd name="connsiteY241" fmla="*/ 1097799 h 2920502"/>
                <a:gd name="connsiteX242" fmla="*/ 1428687 w 2727558"/>
                <a:gd name="connsiteY242" fmla="*/ 1098637 h 2920502"/>
                <a:gd name="connsiteX243" fmla="*/ 1455204 w 2727558"/>
                <a:gd name="connsiteY243" fmla="*/ 1114639 h 2920502"/>
                <a:gd name="connsiteX244" fmla="*/ 1453985 w 2727558"/>
                <a:gd name="connsiteY244" fmla="*/ 1190305 h 2920502"/>
                <a:gd name="connsiteX245" fmla="*/ 1228814 w 2727558"/>
                <a:gd name="connsiteY245" fmla="*/ 1192134 h 2920502"/>
                <a:gd name="connsiteX246" fmla="*/ 976440 w 2727558"/>
                <a:gd name="connsiteY246" fmla="*/ 1190229 h 2920502"/>
                <a:gd name="connsiteX247" fmla="*/ 890638 w 2727558"/>
                <a:gd name="connsiteY247" fmla="*/ 1130184 h 2920502"/>
                <a:gd name="connsiteX248" fmla="*/ 830898 w 2727558"/>
                <a:gd name="connsiteY248" fmla="*/ 1121344 h 2920502"/>
                <a:gd name="connsiteX249" fmla="*/ 775729 w 2727558"/>
                <a:gd name="connsiteY249" fmla="*/ 1218576 h 2920502"/>
                <a:gd name="connsiteX250" fmla="*/ 846976 w 2727558"/>
                <a:gd name="connsiteY250" fmla="*/ 1288070 h 2920502"/>
                <a:gd name="connsiteX251" fmla="*/ 931634 w 2727558"/>
                <a:gd name="connsiteY251" fmla="*/ 1305139 h 2920502"/>
                <a:gd name="connsiteX252" fmla="*/ 1397064 w 2727558"/>
                <a:gd name="connsiteY252" fmla="*/ 1305215 h 2920502"/>
                <a:gd name="connsiteX253" fmla="*/ 1468158 w 2727558"/>
                <a:gd name="connsiteY253" fmla="*/ 1370595 h 2920502"/>
                <a:gd name="connsiteX254" fmla="*/ 1462824 w 2727558"/>
                <a:gd name="connsiteY254" fmla="*/ 1390026 h 2920502"/>
                <a:gd name="connsiteX255" fmla="*/ 1427772 w 2727558"/>
                <a:gd name="connsiteY255" fmla="*/ 1434984 h 2920502"/>
                <a:gd name="connsiteX256" fmla="*/ 1302118 w 2727558"/>
                <a:gd name="connsiteY256" fmla="*/ 1435365 h 2920502"/>
                <a:gd name="connsiteX257" fmla="*/ 1283068 w 2727558"/>
                <a:gd name="connsiteY257" fmla="*/ 1411285 h 2920502"/>
                <a:gd name="connsiteX258" fmla="*/ 954494 w 2727558"/>
                <a:gd name="connsiteY258" fmla="*/ 1410600 h 2920502"/>
                <a:gd name="connsiteX259" fmla="*/ 852843 w 2727558"/>
                <a:gd name="connsiteY259" fmla="*/ 1444890 h 2920502"/>
                <a:gd name="connsiteX260" fmla="*/ 857110 w 2727558"/>
                <a:gd name="connsiteY260" fmla="*/ 1497239 h 2920502"/>
                <a:gd name="connsiteX261" fmla="*/ 864350 w 2727558"/>
                <a:gd name="connsiteY261" fmla="*/ 1537320 h 2920502"/>
                <a:gd name="connsiteX262" fmla="*/ 874027 w 2727558"/>
                <a:gd name="connsiteY262" fmla="*/ 1582659 h 2920502"/>
                <a:gd name="connsiteX263" fmla="*/ 875094 w 2727558"/>
                <a:gd name="connsiteY263" fmla="*/ 1590279 h 2920502"/>
                <a:gd name="connsiteX264" fmla="*/ 942912 w 2727558"/>
                <a:gd name="connsiteY264" fmla="*/ 1689644 h 2920502"/>
                <a:gd name="connsiteX265" fmla="*/ 942607 w 2727558"/>
                <a:gd name="connsiteY265" fmla="*/ 1757843 h 2920502"/>
                <a:gd name="connsiteX266" fmla="*/ 900163 w 2727558"/>
                <a:gd name="connsiteY266" fmla="*/ 1794800 h 2920502"/>
                <a:gd name="connsiteX267" fmla="*/ 838670 w 2727558"/>
                <a:gd name="connsiteY267" fmla="*/ 1809126 h 2920502"/>
                <a:gd name="connsiteX268" fmla="*/ 800265 w 2727558"/>
                <a:gd name="connsiteY268" fmla="*/ 1735516 h 2920502"/>
                <a:gd name="connsiteX269" fmla="*/ 787540 w 2727558"/>
                <a:gd name="connsiteY269" fmla="*/ 1696959 h 2920502"/>
                <a:gd name="connsiteX270" fmla="*/ 766432 w 2727558"/>
                <a:gd name="connsiteY270" fmla="*/ 1619464 h 2920502"/>
                <a:gd name="connsiteX271" fmla="*/ 750812 w 2727558"/>
                <a:gd name="connsiteY271" fmla="*/ 1536863 h 2920502"/>
                <a:gd name="connsiteX272" fmla="*/ 742506 w 2727558"/>
                <a:gd name="connsiteY272" fmla="*/ 1445423 h 2920502"/>
                <a:gd name="connsiteX273" fmla="*/ 732676 w 2727558"/>
                <a:gd name="connsiteY273" fmla="*/ 1323732 h 2920502"/>
                <a:gd name="connsiteX274" fmla="*/ 703491 w 2727558"/>
                <a:gd name="connsiteY274" fmla="*/ 1269630 h 2920502"/>
                <a:gd name="connsiteX275" fmla="*/ 641465 w 2727558"/>
                <a:gd name="connsiteY275" fmla="*/ 1258885 h 2920502"/>
                <a:gd name="connsiteX276" fmla="*/ 626377 w 2727558"/>
                <a:gd name="connsiteY276" fmla="*/ 1269401 h 2920502"/>
                <a:gd name="connsiteX277" fmla="*/ 602145 w 2727558"/>
                <a:gd name="connsiteY277" fmla="*/ 1330590 h 2920502"/>
                <a:gd name="connsiteX278" fmla="*/ 624929 w 2727558"/>
                <a:gd name="connsiteY278" fmla="*/ 1544864 h 2920502"/>
                <a:gd name="connsiteX279" fmla="*/ 671259 w 2727558"/>
                <a:gd name="connsiteY279" fmla="*/ 1689187 h 2920502"/>
                <a:gd name="connsiteX280" fmla="*/ 747459 w 2727558"/>
                <a:gd name="connsiteY280" fmla="*/ 1841816 h 2920502"/>
                <a:gd name="connsiteX281" fmla="*/ 923938 w 2727558"/>
                <a:gd name="connsiteY281" fmla="*/ 2078188 h 2920502"/>
                <a:gd name="connsiteX282" fmla="*/ 1136155 w 2727558"/>
                <a:gd name="connsiteY282" fmla="*/ 2241408 h 2920502"/>
                <a:gd name="connsiteX283" fmla="*/ 1158100 w 2727558"/>
                <a:gd name="connsiteY283" fmla="*/ 2244152 h 2920502"/>
                <a:gd name="connsiteX284" fmla="*/ 1149642 w 2727558"/>
                <a:gd name="connsiteY284" fmla="*/ 2262439 h 2920502"/>
                <a:gd name="connsiteX285" fmla="*/ 1213117 w 2727558"/>
                <a:gd name="connsiteY285" fmla="*/ 2282480 h 2920502"/>
                <a:gd name="connsiteX286" fmla="*/ 1199553 w 2727558"/>
                <a:gd name="connsiteY286" fmla="*/ 2285756 h 2920502"/>
                <a:gd name="connsiteX287" fmla="*/ 1227595 w 2727558"/>
                <a:gd name="connsiteY287" fmla="*/ 2292996 h 2920502"/>
                <a:gd name="connsiteX288" fmla="*/ 1236587 w 2727558"/>
                <a:gd name="connsiteY288" fmla="*/ 2296577 h 2920502"/>
                <a:gd name="connsiteX289" fmla="*/ 1283297 w 2727558"/>
                <a:gd name="connsiteY289" fmla="*/ 2322028 h 2920502"/>
                <a:gd name="connsiteX290" fmla="*/ 1369098 w 2727558"/>
                <a:gd name="connsiteY290" fmla="*/ 2340544 h 2920502"/>
                <a:gd name="connsiteX291" fmla="*/ 1369708 w 2727558"/>
                <a:gd name="connsiteY291" fmla="*/ 2312960 h 2920502"/>
                <a:gd name="connsiteX292" fmla="*/ 1298308 w 2727558"/>
                <a:gd name="connsiteY292" fmla="*/ 2268307 h 2920502"/>
                <a:gd name="connsiteX293" fmla="*/ 1077938 w 2727558"/>
                <a:gd name="connsiteY293" fmla="*/ 2091066 h 2920502"/>
                <a:gd name="connsiteX294" fmla="*/ 1072528 w 2727558"/>
                <a:gd name="connsiteY294" fmla="*/ 2047327 h 2920502"/>
                <a:gd name="connsiteX295" fmla="*/ 1133945 w 2727558"/>
                <a:gd name="connsiteY295" fmla="*/ 2005493 h 2920502"/>
                <a:gd name="connsiteX296" fmla="*/ 1272096 w 2727558"/>
                <a:gd name="connsiteY296" fmla="*/ 2028810 h 2920502"/>
                <a:gd name="connsiteX297" fmla="*/ 1271181 w 2727558"/>
                <a:gd name="connsiteY297" fmla="*/ 2109049 h 2920502"/>
                <a:gd name="connsiteX298" fmla="*/ 1306538 w 2727558"/>
                <a:gd name="connsiteY298" fmla="*/ 2167875 h 2920502"/>
                <a:gd name="connsiteX299" fmla="*/ 1493914 w 2727558"/>
                <a:gd name="connsiteY299" fmla="*/ 2316922 h 2920502"/>
                <a:gd name="connsiteX300" fmla="*/ 1573314 w 2727558"/>
                <a:gd name="connsiteY300" fmla="*/ 2326219 h 2920502"/>
                <a:gd name="connsiteX301" fmla="*/ 1609662 w 2727558"/>
                <a:gd name="connsiteY301" fmla="*/ 2329191 h 2920502"/>
                <a:gd name="connsiteX302" fmla="*/ 1702245 w 2727558"/>
                <a:gd name="connsiteY302" fmla="*/ 2321418 h 2920502"/>
                <a:gd name="connsiteX303" fmla="*/ 1765338 w 2727558"/>
                <a:gd name="connsiteY303" fmla="*/ 2317227 h 2920502"/>
                <a:gd name="connsiteX304" fmla="*/ 1766329 w 2727558"/>
                <a:gd name="connsiteY304" fmla="*/ 2311360 h 2920502"/>
                <a:gd name="connsiteX305" fmla="*/ 1823479 w 2727558"/>
                <a:gd name="connsiteY305" fmla="*/ 2288271 h 2920502"/>
                <a:gd name="connsiteX306" fmla="*/ 1834909 w 2727558"/>
                <a:gd name="connsiteY306" fmla="*/ 2285528 h 2920502"/>
                <a:gd name="connsiteX307" fmla="*/ 1832242 w 2727558"/>
                <a:gd name="connsiteY307" fmla="*/ 2245447 h 2920502"/>
                <a:gd name="connsiteX308" fmla="*/ 1798943 w 2727558"/>
                <a:gd name="connsiteY308" fmla="*/ 2228683 h 2920502"/>
                <a:gd name="connsiteX309" fmla="*/ 1500924 w 2727558"/>
                <a:gd name="connsiteY309" fmla="*/ 2225711 h 2920502"/>
                <a:gd name="connsiteX310" fmla="*/ 1468463 w 2727558"/>
                <a:gd name="connsiteY310" fmla="*/ 2200794 h 2920502"/>
                <a:gd name="connsiteX311" fmla="*/ 1469301 w 2727558"/>
                <a:gd name="connsiteY311" fmla="*/ 2160636 h 2920502"/>
                <a:gd name="connsiteX312" fmla="*/ 1487589 w 2727558"/>
                <a:gd name="connsiteY312" fmla="*/ 2149892 h 2920502"/>
                <a:gd name="connsiteX313" fmla="*/ 1727695 w 2727558"/>
                <a:gd name="connsiteY313" fmla="*/ 2150730 h 2920502"/>
                <a:gd name="connsiteX314" fmla="*/ 1728305 w 2727558"/>
                <a:gd name="connsiteY314" fmla="*/ 2157436 h 2920502"/>
                <a:gd name="connsiteX315" fmla="*/ 1876743 w 2727558"/>
                <a:gd name="connsiteY315" fmla="*/ 2159722 h 2920502"/>
                <a:gd name="connsiteX316" fmla="*/ 1956219 w 2727558"/>
                <a:gd name="connsiteY316" fmla="*/ 2165589 h 2920502"/>
                <a:gd name="connsiteX317" fmla="*/ 1957210 w 2727558"/>
                <a:gd name="connsiteY317" fmla="*/ 2173438 h 2920502"/>
                <a:gd name="connsiteX318" fmla="*/ 1975803 w 2727558"/>
                <a:gd name="connsiteY318" fmla="*/ 2170618 h 2920502"/>
                <a:gd name="connsiteX319" fmla="*/ 2066404 w 2727558"/>
                <a:gd name="connsiteY319" fmla="*/ 2155226 h 2920502"/>
                <a:gd name="connsiteX320" fmla="*/ 2083931 w 2727558"/>
                <a:gd name="connsiteY320" fmla="*/ 2148292 h 2920502"/>
                <a:gd name="connsiteX321" fmla="*/ 2154111 w 2727558"/>
                <a:gd name="connsiteY321" fmla="*/ 2097695 h 2920502"/>
                <a:gd name="connsiteX322" fmla="*/ 2156168 w 2727558"/>
                <a:gd name="connsiteY322" fmla="*/ 2048546 h 2920502"/>
                <a:gd name="connsiteX323" fmla="*/ 2154568 w 2727558"/>
                <a:gd name="connsiteY323" fmla="*/ 2028506 h 2920502"/>
                <a:gd name="connsiteX324" fmla="*/ 2149158 w 2727558"/>
                <a:gd name="connsiteY324" fmla="*/ 2027286 h 2920502"/>
                <a:gd name="connsiteX325" fmla="*/ 2082407 w 2727558"/>
                <a:gd name="connsiteY325" fmla="*/ 1953906 h 2920502"/>
                <a:gd name="connsiteX326" fmla="*/ 2002473 w 2727558"/>
                <a:gd name="connsiteY326" fmla="*/ 1935694 h 2920502"/>
                <a:gd name="connsiteX327" fmla="*/ 2002168 w 2727558"/>
                <a:gd name="connsiteY327" fmla="*/ 1929217 h 2920502"/>
                <a:gd name="connsiteX328" fmla="*/ 1921472 w 2727558"/>
                <a:gd name="connsiteY328" fmla="*/ 1926474 h 2920502"/>
                <a:gd name="connsiteX329" fmla="*/ 1767472 w 2727558"/>
                <a:gd name="connsiteY329" fmla="*/ 1921216 h 2920502"/>
                <a:gd name="connsiteX330" fmla="*/ 1738135 w 2727558"/>
                <a:gd name="connsiteY330" fmla="*/ 1902318 h 2920502"/>
                <a:gd name="connsiteX331" fmla="*/ 1729600 w 2727558"/>
                <a:gd name="connsiteY331" fmla="*/ 1872371 h 2920502"/>
                <a:gd name="connsiteX332" fmla="*/ 1746212 w 2727558"/>
                <a:gd name="connsiteY332" fmla="*/ 1846387 h 2920502"/>
                <a:gd name="connsiteX333" fmla="*/ 1864932 w 2727558"/>
                <a:gd name="connsiteY333" fmla="*/ 1853627 h 2920502"/>
                <a:gd name="connsiteX334" fmla="*/ 1865770 w 2727558"/>
                <a:gd name="connsiteY334" fmla="*/ 1846159 h 2920502"/>
                <a:gd name="connsiteX335" fmla="*/ 1900441 w 2727558"/>
                <a:gd name="connsiteY335" fmla="*/ 1844940 h 2920502"/>
                <a:gd name="connsiteX336" fmla="*/ 1983956 w 2727558"/>
                <a:gd name="connsiteY336" fmla="*/ 1789542 h 2920502"/>
                <a:gd name="connsiteX337" fmla="*/ 2021370 w 2727558"/>
                <a:gd name="connsiteY337" fmla="*/ 1777960 h 2920502"/>
                <a:gd name="connsiteX338" fmla="*/ 2054899 w 2727558"/>
                <a:gd name="connsiteY338" fmla="*/ 1776969 h 2920502"/>
                <a:gd name="connsiteX339" fmla="*/ 2055965 w 2727558"/>
                <a:gd name="connsiteY339" fmla="*/ 1784666 h 2920502"/>
                <a:gd name="connsiteX340" fmla="*/ 2075091 w 2727558"/>
                <a:gd name="connsiteY340" fmla="*/ 1785199 h 2920502"/>
                <a:gd name="connsiteX341" fmla="*/ 2129194 w 2727558"/>
                <a:gd name="connsiteY341" fmla="*/ 1817660 h 2920502"/>
                <a:gd name="connsiteX342" fmla="*/ 2226272 w 2727558"/>
                <a:gd name="connsiteY342" fmla="*/ 1913291 h 2920502"/>
                <a:gd name="connsiteX343" fmla="*/ 2248294 w 2727558"/>
                <a:gd name="connsiteY343" fmla="*/ 1913748 h 2920502"/>
                <a:gd name="connsiteX344" fmla="*/ 2246541 w 2727558"/>
                <a:gd name="connsiteY344" fmla="*/ 1929750 h 2920502"/>
                <a:gd name="connsiteX345" fmla="*/ 2277098 w 2727558"/>
                <a:gd name="connsiteY345" fmla="*/ 1912453 h 2920502"/>
                <a:gd name="connsiteX346" fmla="*/ 2319236 w 2727558"/>
                <a:gd name="connsiteY346" fmla="*/ 1849436 h 2920502"/>
                <a:gd name="connsiteX347" fmla="*/ 2313064 w 2727558"/>
                <a:gd name="connsiteY347" fmla="*/ 1821089 h 2920502"/>
                <a:gd name="connsiteX348" fmla="*/ 2243569 w 2727558"/>
                <a:gd name="connsiteY348" fmla="*/ 1726982 h 2920502"/>
                <a:gd name="connsiteX349" fmla="*/ 2334324 w 2727558"/>
                <a:gd name="connsiteY349" fmla="*/ 1627465 h 2920502"/>
                <a:gd name="connsiteX350" fmla="*/ 2449309 w 2727558"/>
                <a:gd name="connsiteY350" fmla="*/ 1530996 h 2920502"/>
                <a:gd name="connsiteX351" fmla="*/ 2442452 w 2727558"/>
                <a:gd name="connsiteY351" fmla="*/ 1511717 h 2920502"/>
                <a:gd name="connsiteX352" fmla="*/ 2388197 w 2727558"/>
                <a:gd name="connsiteY352" fmla="*/ 1456777 h 2920502"/>
                <a:gd name="connsiteX353" fmla="*/ 2368309 w 2727558"/>
                <a:gd name="connsiteY353" fmla="*/ 1456853 h 2920502"/>
                <a:gd name="connsiteX354" fmla="*/ 2367699 w 2727558"/>
                <a:gd name="connsiteY354" fmla="*/ 1449081 h 2920502"/>
                <a:gd name="connsiteX355" fmla="*/ 1869428 w 2727558"/>
                <a:gd name="connsiteY355" fmla="*/ 1448014 h 2920502"/>
                <a:gd name="connsiteX356" fmla="*/ 1770215 w 2727558"/>
                <a:gd name="connsiteY356" fmla="*/ 1455253 h 2920502"/>
                <a:gd name="connsiteX357" fmla="*/ 1672374 w 2727558"/>
                <a:gd name="connsiteY357" fmla="*/ 1449766 h 2920502"/>
                <a:gd name="connsiteX358" fmla="*/ 1659268 w 2727558"/>
                <a:gd name="connsiteY358" fmla="*/ 1449081 h 2920502"/>
                <a:gd name="connsiteX359" fmla="*/ 1621854 w 2727558"/>
                <a:gd name="connsiteY359" fmla="*/ 1359622 h 2920502"/>
                <a:gd name="connsiteX360" fmla="*/ 1678089 w 2727558"/>
                <a:gd name="connsiteY360" fmla="*/ 1313978 h 2920502"/>
                <a:gd name="connsiteX361" fmla="*/ 2417153 w 2727558"/>
                <a:gd name="connsiteY361" fmla="*/ 1312454 h 2920502"/>
                <a:gd name="connsiteX362" fmla="*/ 2460816 w 2727558"/>
                <a:gd name="connsiteY362" fmla="*/ 1303996 h 2920502"/>
                <a:gd name="connsiteX363" fmla="*/ 2443899 w 2727558"/>
                <a:gd name="connsiteY363" fmla="*/ 1165312 h 2920502"/>
                <a:gd name="connsiteX364" fmla="*/ 2366252 w 2727558"/>
                <a:gd name="connsiteY364" fmla="*/ 1188934 h 2920502"/>
                <a:gd name="connsiteX365" fmla="*/ 2300415 w 2727558"/>
                <a:gd name="connsiteY365" fmla="*/ 1205622 h 2920502"/>
                <a:gd name="connsiteX366" fmla="*/ 2181619 w 2727558"/>
                <a:gd name="connsiteY366" fmla="*/ 1210041 h 2920502"/>
                <a:gd name="connsiteX367" fmla="*/ 1891907 w 2727558"/>
                <a:gd name="connsiteY367" fmla="*/ 1210346 h 2920502"/>
                <a:gd name="connsiteX368" fmla="*/ 1856473 w 2727558"/>
                <a:gd name="connsiteY368" fmla="*/ 1204783 h 2920502"/>
                <a:gd name="connsiteX369" fmla="*/ 1645552 w 2727558"/>
                <a:gd name="connsiteY369" fmla="*/ 1196782 h 2920502"/>
                <a:gd name="connsiteX370" fmla="*/ 1615377 w 2727558"/>
                <a:gd name="connsiteY370" fmla="*/ 1177428 h 2920502"/>
                <a:gd name="connsiteX371" fmla="*/ 1607376 w 2727558"/>
                <a:gd name="connsiteY371" fmla="*/ 1155101 h 2920502"/>
                <a:gd name="connsiteX372" fmla="*/ 1609662 w 2727558"/>
                <a:gd name="connsiteY372" fmla="*/ 1118830 h 2920502"/>
                <a:gd name="connsiteX373" fmla="*/ 1646085 w 2727558"/>
                <a:gd name="connsiteY373" fmla="*/ 1084997 h 2920502"/>
                <a:gd name="connsiteX374" fmla="*/ 1664297 w 2727558"/>
                <a:gd name="connsiteY374" fmla="*/ 1078063 h 2920502"/>
                <a:gd name="connsiteX375" fmla="*/ 2409457 w 2727558"/>
                <a:gd name="connsiteY375" fmla="*/ 1077225 h 2920502"/>
                <a:gd name="connsiteX376" fmla="*/ 2401837 w 2727558"/>
                <a:gd name="connsiteY376" fmla="*/ 1015960 h 2920502"/>
                <a:gd name="connsiteX377" fmla="*/ 2366633 w 2727558"/>
                <a:gd name="connsiteY377" fmla="*/ 903260 h 2920502"/>
                <a:gd name="connsiteX378" fmla="*/ 2343620 w 2727558"/>
                <a:gd name="connsiteY378" fmla="*/ 850758 h 2920502"/>
                <a:gd name="connsiteX379" fmla="*/ 1911414 w 2727558"/>
                <a:gd name="connsiteY379" fmla="*/ 400035 h 2920502"/>
                <a:gd name="connsiteX380" fmla="*/ 1893583 w 2727558"/>
                <a:gd name="connsiteY380" fmla="*/ 391882 h 2920502"/>
                <a:gd name="connsiteX381" fmla="*/ 1850835 w 2727558"/>
                <a:gd name="connsiteY381" fmla="*/ 372908 h 2920502"/>
                <a:gd name="connsiteX382" fmla="*/ 1849311 w 2727558"/>
                <a:gd name="connsiteY382" fmla="*/ 368107 h 2920502"/>
                <a:gd name="connsiteX383" fmla="*/ 1800238 w 2727558"/>
                <a:gd name="connsiteY383" fmla="*/ 349591 h 2920502"/>
                <a:gd name="connsiteX384" fmla="*/ 1771358 w 2727558"/>
                <a:gd name="connsiteY384" fmla="*/ 337170 h 2920502"/>
                <a:gd name="connsiteX385" fmla="*/ 1761681 w 2727558"/>
                <a:gd name="connsiteY385" fmla="*/ 335646 h 2920502"/>
                <a:gd name="connsiteX386" fmla="*/ 1726629 w 2727558"/>
                <a:gd name="connsiteY386" fmla="*/ 321854 h 2920502"/>
                <a:gd name="connsiteX387" fmla="*/ 1672984 w 2727558"/>
                <a:gd name="connsiteY387" fmla="*/ 307224 h 2920502"/>
                <a:gd name="connsiteX388" fmla="*/ 1603490 w 2727558"/>
                <a:gd name="connsiteY388" fmla="*/ 292288 h 2920502"/>
                <a:gd name="connsiteX389" fmla="*/ 1565618 w 2727558"/>
                <a:gd name="connsiteY389" fmla="*/ 283754 h 2920502"/>
                <a:gd name="connsiteX390" fmla="*/ 1493609 w 2727558"/>
                <a:gd name="connsiteY390" fmla="*/ 282306 h 2920502"/>
                <a:gd name="connsiteX391" fmla="*/ 1211440 w 2727558"/>
                <a:gd name="connsiteY391" fmla="*/ 313624 h 2920502"/>
                <a:gd name="connsiteX392" fmla="*/ 1194600 w 2727558"/>
                <a:gd name="connsiteY392" fmla="*/ 327950 h 2920502"/>
                <a:gd name="connsiteX393" fmla="*/ 1175550 w 2727558"/>
                <a:gd name="connsiteY393" fmla="*/ 330465 h 2920502"/>
                <a:gd name="connsiteX394" fmla="*/ 1138365 w 2727558"/>
                <a:gd name="connsiteY394" fmla="*/ 349895 h 2920502"/>
                <a:gd name="connsiteX395" fmla="*/ 1016292 w 2727558"/>
                <a:gd name="connsiteY395" fmla="*/ 415504 h 2920502"/>
                <a:gd name="connsiteX396" fmla="*/ 567398 w 2727558"/>
                <a:gd name="connsiteY396" fmla="*/ 912328 h 2920502"/>
                <a:gd name="connsiteX397" fmla="*/ 533565 w 2727558"/>
                <a:gd name="connsiteY397" fmla="*/ 979765 h 2920502"/>
                <a:gd name="connsiteX398" fmla="*/ 514210 w 2727558"/>
                <a:gd name="connsiteY398" fmla="*/ 1027009 h 2920502"/>
                <a:gd name="connsiteX399" fmla="*/ 499123 w 2727558"/>
                <a:gd name="connsiteY399" fmla="*/ 1064880 h 2920502"/>
                <a:gd name="connsiteX400" fmla="*/ 457060 w 2727558"/>
                <a:gd name="connsiteY400" fmla="*/ 1222614 h 2920502"/>
                <a:gd name="connsiteX401" fmla="*/ 447231 w 2727558"/>
                <a:gd name="connsiteY401" fmla="*/ 1319312 h 2920502"/>
                <a:gd name="connsiteX402" fmla="*/ 440144 w 2727558"/>
                <a:gd name="connsiteY402" fmla="*/ 1319769 h 2920502"/>
                <a:gd name="connsiteX403" fmla="*/ 440144 w 2727558"/>
                <a:gd name="connsiteY403" fmla="*/ 1460206 h 2920502"/>
                <a:gd name="connsiteX404" fmla="*/ 445783 w 2727558"/>
                <a:gd name="connsiteY404" fmla="*/ 1491524 h 2920502"/>
                <a:gd name="connsiteX405" fmla="*/ 448526 w 2727558"/>
                <a:gd name="connsiteY405" fmla="*/ 1553856 h 2920502"/>
                <a:gd name="connsiteX406" fmla="*/ 487388 w 2727558"/>
                <a:gd name="connsiteY406" fmla="*/ 1712961 h 2920502"/>
                <a:gd name="connsiteX407" fmla="*/ 496380 w 2727558"/>
                <a:gd name="connsiteY407" fmla="*/ 1735288 h 2920502"/>
                <a:gd name="connsiteX408" fmla="*/ 515735 w 2727558"/>
                <a:gd name="connsiteY408" fmla="*/ 1788018 h 2920502"/>
                <a:gd name="connsiteX409" fmla="*/ 516877 w 2727558"/>
                <a:gd name="connsiteY409" fmla="*/ 1795943 h 2920502"/>
                <a:gd name="connsiteX410" fmla="*/ 597726 w 2727558"/>
                <a:gd name="connsiteY410" fmla="*/ 1952381 h 2920502"/>
                <a:gd name="connsiteX411" fmla="*/ 686194 w 2727558"/>
                <a:gd name="connsiteY411" fmla="*/ 2080779 h 2920502"/>
                <a:gd name="connsiteX412" fmla="*/ 950227 w 2727558"/>
                <a:gd name="connsiteY412" fmla="*/ 2327514 h 2920502"/>
                <a:gd name="connsiteX413" fmla="*/ 1051344 w 2727558"/>
                <a:gd name="connsiteY413" fmla="*/ 2379026 h 2920502"/>
                <a:gd name="connsiteX414" fmla="*/ 1048753 w 2727558"/>
                <a:gd name="connsiteY414" fmla="*/ 2386646 h 2920502"/>
                <a:gd name="connsiteX415" fmla="*/ 1065213 w 2727558"/>
                <a:gd name="connsiteY415" fmla="*/ 2385883 h 2920502"/>
                <a:gd name="connsiteX416" fmla="*/ 1063003 w 2727558"/>
                <a:gd name="connsiteY416" fmla="*/ 2372244 h 2920502"/>
                <a:gd name="connsiteX417" fmla="*/ 1041743 w 2727558"/>
                <a:gd name="connsiteY417" fmla="*/ 2371710 h 2920502"/>
                <a:gd name="connsiteX418" fmla="*/ 1042353 w 2727558"/>
                <a:gd name="connsiteY418" fmla="*/ 2359671 h 2920502"/>
                <a:gd name="connsiteX419" fmla="*/ 830974 w 2727558"/>
                <a:gd name="connsiteY419" fmla="*/ 2158046 h 2920502"/>
                <a:gd name="connsiteX420" fmla="*/ 613118 w 2727558"/>
                <a:gd name="connsiteY420" fmla="*/ 1810269 h 2920502"/>
                <a:gd name="connsiteX421" fmla="*/ 574332 w 2727558"/>
                <a:gd name="connsiteY421" fmla="*/ 1704122 h 2920502"/>
                <a:gd name="connsiteX422" fmla="*/ 567246 w 2727558"/>
                <a:gd name="connsiteY422" fmla="*/ 1673718 h 2920502"/>
                <a:gd name="connsiteX423" fmla="*/ 541871 w 2727558"/>
                <a:gd name="connsiteY423" fmla="*/ 1573591 h 2920502"/>
                <a:gd name="connsiteX424" fmla="*/ 537832 w 2727558"/>
                <a:gd name="connsiteY424" fmla="*/ 1520099 h 2920502"/>
                <a:gd name="connsiteX425" fmla="*/ 531965 w 2727558"/>
                <a:gd name="connsiteY425" fmla="*/ 1483447 h 2920502"/>
                <a:gd name="connsiteX426" fmla="*/ 533260 w 2727558"/>
                <a:gd name="connsiteY426" fmla="*/ 1300338 h 2920502"/>
                <a:gd name="connsiteX427" fmla="*/ 544005 w 2727558"/>
                <a:gd name="connsiteY427" fmla="*/ 1262848 h 2920502"/>
                <a:gd name="connsiteX428" fmla="*/ 682841 w 2727558"/>
                <a:gd name="connsiteY428" fmla="*/ 1134756 h 2920502"/>
                <a:gd name="connsiteX429" fmla="*/ 684670 w 2727558"/>
                <a:gd name="connsiteY429" fmla="*/ 1130793 h 2920502"/>
                <a:gd name="connsiteX430" fmla="*/ 722846 w 2727558"/>
                <a:gd name="connsiteY430" fmla="*/ 1115934 h 2920502"/>
                <a:gd name="connsiteX431" fmla="*/ 818706 w 2727558"/>
                <a:gd name="connsiteY431" fmla="*/ 1049869 h 2920502"/>
                <a:gd name="connsiteX432" fmla="*/ 943978 w 2727558"/>
                <a:gd name="connsiteY432" fmla="*/ 884439 h 2920502"/>
                <a:gd name="connsiteX433" fmla="*/ 1087615 w 2727558"/>
                <a:gd name="connsiteY433" fmla="*/ 694700 h 2920502"/>
                <a:gd name="connsiteX434" fmla="*/ 1219594 w 2727558"/>
                <a:gd name="connsiteY434" fmla="*/ 560893 h 2920502"/>
                <a:gd name="connsiteX435" fmla="*/ 1305167 w 2727558"/>
                <a:gd name="connsiteY435" fmla="*/ 509839 h 2920502"/>
                <a:gd name="connsiteX436" fmla="*/ 1332522 w 2727558"/>
                <a:gd name="connsiteY436" fmla="*/ 490256 h 2920502"/>
                <a:gd name="connsiteX437" fmla="*/ 1337552 w 2727558"/>
                <a:gd name="connsiteY437" fmla="*/ 445527 h 2920502"/>
                <a:gd name="connsiteX438" fmla="*/ 1275753 w 2727558"/>
                <a:gd name="connsiteY438" fmla="*/ 450099 h 2920502"/>
                <a:gd name="connsiteX439" fmla="*/ 1263714 w 2727558"/>
                <a:gd name="connsiteY439" fmla="*/ 450937 h 2920502"/>
                <a:gd name="connsiteX440" fmla="*/ 1262495 w 2727558"/>
                <a:gd name="connsiteY440" fmla="*/ 456652 h 2920502"/>
                <a:gd name="connsiteX441" fmla="*/ 1213650 w 2727558"/>
                <a:gd name="connsiteY441" fmla="*/ 478445 h 2920502"/>
                <a:gd name="connsiteX442" fmla="*/ 1171969 w 2727558"/>
                <a:gd name="connsiteY442" fmla="*/ 505572 h 2920502"/>
                <a:gd name="connsiteX443" fmla="*/ 785940 w 2727558"/>
                <a:gd name="connsiteY443" fmla="*/ 925053 h 2920502"/>
                <a:gd name="connsiteX444" fmla="*/ 701891 w 2727558"/>
                <a:gd name="connsiteY444" fmla="*/ 1033333 h 2920502"/>
                <a:gd name="connsiteX445" fmla="*/ 631863 w 2727558"/>
                <a:gd name="connsiteY445" fmla="*/ 1044611 h 2920502"/>
                <a:gd name="connsiteX446" fmla="*/ 623786 w 2727558"/>
                <a:gd name="connsiteY446" fmla="*/ 971840 h 2920502"/>
                <a:gd name="connsiteX447" fmla="*/ 664553 w 2727558"/>
                <a:gd name="connsiteY447" fmla="*/ 891297 h 2920502"/>
                <a:gd name="connsiteX448" fmla="*/ 787845 w 2727558"/>
                <a:gd name="connsiteY448" fmla="*/ 722590 h 2920502"/>
                <a:gd name="connsiteX449" fmla="*/ 963105 w 2727558"/>
                <a:gd name="connsiteY449" fmla="*/ 547330 h 2920502"/>
                <a:gd name="connsiteX450" fmla="*/ 1134098 w 2727558"/>
                <a:gd name="connsiteY450" fmla="*/ 425791 h 2920502"/>
                <a:gd name="connsiteX451" fmla="*/ 1256780 w 2727558"/>
                <a:gd name="connsiteY451" fmla="*/ 349591 h 2920502"/>
                <a:gd name="connsiteX452" fmla="*/ 1256246 w 2727558"/>
                <a:gd name="connsiteY452" fmla="*/ 314158 h 2920502"/>
                <a:gd name="connsiteX453" fmla="*/ 1211440 w 2727558"/>
                <a:gd name="connsiteY453" fmla="*/ 313624 h 2920502"/>
                <a:gd name="connsiteX454" fmla="*/ 909155 w 2727558"/>
                <a:gd name="connsiteY454" fmla="*/ 357287 h 2920502"/>
                <a:gd name="connsiteX455" fmla="*/ 848728 w 2727558"/>
                <a:gd name="connsiteY455" fmla="*/ 379690 h 2920502"/>
                <a:gd name="connsiteX456" fmla="*/ 544690 w 2727558"/>
                <a:gd name="connsiteY456" fmla="*/ 617662 h 2920502"/>
                <a:gd name="connsiteX457" fmla="*/ 365925 w 2727558"/>
                <a:gd name="connsiteY457" fmla="*/ 910880 h 2920502"/>
                <a:gd name="connsiteX458" fmla="*/ 343142 w 2727558"/>
                <a:gd name="connsiteY458" fmla="*/ 963534 h 2920502"/>
                <a:gd name="connsiteX459" fmla="*/ 327368 w 2727558"/>
                <a:gd name="connsiteY459" fmla="*/ 1009025 h 2920502"/>
                <a:gd name="connsiteX460" fmla="*/ 312052 w 2727558"/>
                <a:gd name="connsiteY460" fmla="*/ 1107095 h 2920502"/>
                <a:gd name="connsiteX461" fmla="*/ 343827 w 2727558"/>
                <a:gd name="connsiteY461" fmla="*/ 1133841 h 2920502"/>
                <a:gd name="connsiteX462" fmla="*/ 369507 w 2727558"/>
                <a:gd name="connsiteY462" fmla="*/ 1127212 h 2920502"/>
                <a:gd name="connsiteX463" fmla="*/ 407302 w 2727558"/>
                <a:gd name="connsiteY463" fmla="*/ 1082787 h 2920502"/>
                <a:gd name="connsiteX464" fmla="*/ 414846 w 2727558"/>
                <a:gd name="connsiteY464" fmla="*/ 1063737 h 2920502"/>
                <a:gd name="connsiteX465" fmla="*/ 418808 w 2727558"/>
                <a:gd name="connsiteY465" fmla="*/ 1043011 h 2920502"/>
                <a:gd name="connsiteX466" fmla="*/ 430086 w 2727558"/>
                <a:gd name="connsiteY466" fmla="*/ 1022132 h 2920502"/>
                <a:gd name="connsiteX467" fmla="*/ 442202 w 2727558"/>
                <a:gd name="connsiteY467" fmla="*/ 987918 h 2920502"/>
                <a:gd name="connsiteX468" fmla="*/ 449669 w 2727558"/>
                <a:gd name="connsiteY468" fmla="*/ 969478 h 2920502"/>
                <a:gd name="connsiteX469" fmla="*/ 575018 w 2727558"/>
                <a:gd name="connsiteY469" fmla="*/ 748345 h 2920502"/>
                <a:gd name="connsiteX470" fmla="*/ 796836 w 2727558"/>
                <a:gd name="connsiteY470" fmla="*/ 504505 h 2920502"/>
                <a:gd name="connsiteX471" fmla="*/ 930567 w 2727558"/>
                <a:gd name="connsiteY471" fmla="*/ 407122 h 2920502"/>
                <a:gd name="connsiteX472" fmla="*/ 966305 w 2727558"/>
                <a:gd name="connsiteY472" fmla="*/ 387538 h 2920502"/>
                <a:gd name="connsiteX473" fmla="*/ 967296 w 2727558"/>
                <a:gd name="connsiteY473" fmla="*/ 351039 h 2920502"/>
                <a:gd name="connsiteX474" fmla="*/ 909155 w 2727558"/>
                <a:gd name="connsiteY474" fmla="*/ 357287 h 2920502"/>
                <a:gd name="connsiteX475" fmla="*/ 1417104 w 2727558"/>
                <a:gd name="connsiteY475" fmla="*/ 534757 h 2920502"/>
                <a:gd name="connsiteX476" fmla="*/ 1373137 w 2727558"/>
                <a:gd name="connsiteY476" fmla="*/ 551978 h 2920502"/>
                <a:gd name="connsiteX477" fmla="*/ 1242911 w 2727558"/>
                <a:gd name="connsiteY477" fmla="*/ 634198 h 2920502"/>
                <a:gd name="connsiteX478" fmla="*/ 1074357 w 2727558"/>
                <a:gd name="connsiteY478" fmla="*/ 858912 h 2920502"/>
                <a:gd name="connsiteX479" fmla="*/ 1113600 w 2727558"/>
                <a:gd name="connsiteY479" fmla="*/ 898917 h 2920502"/>
                <a:gd name="connsiteX480" fmla="*/ 1168159 w 2727558"/>
                <a:gd name="connsiteY480" fmla="*/ 908823 h 2920502"/>
                <a:gd name="connsiteX481" fmla="*/ 1503668 w 2727558"/>
                <a:gd name="connsiteY481" fmla="*/ 908060 h 2920502"/>
                <a:gd name="connsiteX482" fmla="*/ 2051241 w 2727558"/>
                <a:gd name="connsiteY482" fmla="*/ 906537 h 2920502"/>
                <a:gd name="connsiteX483" fmla="*/ 2077987 w 2727558"/>
                <a:gd name="connsiteY483" fmla="*/ 889239 h 2920502"/>
                <a:gd name="connsiteX484" fmla="*/ 2069453 w 2727558"/>
                <a:gd name="connsiteY484" fmla="*/ 835747 h 2920502"/>
                <a:gd name="connsiteX485" fmla="*/ 2038287 w 2727558"/>
                <a:gd name="connsiteY485" fmla="*/ 778825 h 2920502"/>
                <a:gd name="connsiteX486" fmla="*/ 1834147 w 2727558"/>
                <a:gd name="connsiteY486" fmla="*/ 583296 h 2920502"/>
                <a:gd name="connsiteX487" fmla="*/ 1801076 w 2727558"/>
                <a:gd name="connsiteY487" fmla="*/ 567065 h 2920502"/>
                <a:gd name="connsiteX488" fmla="*/ 1660640 w 2727558"/>
                <a:gd name="connsiteY488" fmla="*/ 541767 h 2920502"/>
                <a:gd name="connsiteX489" fmla="*/ 1585202 w 2727558"/>
                <a:gd name="connsiteY489" fmla="*/ 629321 h 2920502"/>
                <a:gd name="connsiteX490" fmla="*/ 1520432 w 2727558"/>
                <a:gd name="connsiteY490" fmla="*/ 628711 h 2920502"/>
                <a:gd name="connsiteX491" fmla="*/ 1463510 w 2727558"/>
                <a:gd name="connsiteY491" fmla="*/ 569352 h 2920502"/>
                <a:gd name="connsiteX492" fmla="*/ 1451090 w 2727558"/>
                <a:gd name="connsiteY492" fmla="*/ 534757 h 2920502"/>
                <a:gd name="connsiteX493" fmla="*/ 1417104 w 2727558"/>
                <a:gd name="connsiteY493" fmla="*/ 534757 h 2920502"/>
                <a:gd name="connsiteX494" fmla="*/ 294907 w 2727558"/>
                <a:gd name="connsiteY494" fmla="*/ 1274430 h 2920502"/>
                <a:gd name="connsiteX495" fmla="*/ 280810 w 2727558"/>
                <a:gd name="connsiteY495" fmla="*/ 1352078 h 2920502"/>
                <a:gd name="connsiteX496" fmla="*/ 280962 w 2727558"/>
                <a:gd name="connsiteY496" fmla="*/ 1577249 h 2920502"/>
                <a:gd name="connsiteX497" fmla="*/ 300622 w 2727558"/>
                <a:gd name="connsiteY497" fmla="*/ 1687358 h 2920502"/>
                <a:gd name="connsiteX498" fmla="*/ 445097 w 2727558"/>
                <a:gd name="connsiteY498" fmla="*/ 2029344 h 2920502"/>
                <a:gd name="connsiteX499" fmla="*/ 672325 w 2727558"/>
                <a:gd name="connsiteY499" fmla="*/ 2306788 h 2920502"/>
                <a:gd name="connsiteX500" fmla="*/ 710425 w 2727558"/>
                <a:gd name="connsiteY500" fmla="*/ 2329267 h 2920502"/>
                <a:gd name="connsiteX501" fmla="*/ 696786 w 2727558"/>
                <a:gd name="connsiteY501" fmla="*/ 2297796 h 2920502"/>
                <a:gd name="connsiteX502" fmla="*/ 567170 w 2727558"/>
                <a:gd name="connsiteY502" fmla="*/ 2119412 h 2920502"/>
                <a:gd name="connsiteX503" fmla="*/ 491503 w 2727558"/>
                <a:gd name="connsiteY503" fmla="*/ 1992768 h 2920502"/>
                <a:gd name="connsiteX504" fmla="*/ 465214 w 2727558"/>
                <a:gd name="connsiteY504" fmla="*/ 1941714 h 2920502"/>
                <a:gd name="connsiteX505" fmla="*/ 445326 w 2727558"/>
                <a:gd name="connsiteY505" fmla="*/ 1901861 h 2920502"/>
                <a:gd name="connsiteX506" fmla="*/ 404330 w 2727558"/>
                <a:gd name="connsiteY506" fmla="*/ 1806459 h 2920502"/>
                <a:gd name="connsiteX507" fmla="*/ 380784 w 2727558"/>
                <a:gd name="connsiteY507" fmla="*/ 1735212 h 2920502"/>
                <a:gd name="connsiteX508" fmla="*/ 378498 w 2727558"/>
                <a:gd name="connsiteY508" fmla="*/ 1719514 h 2920502"/>
                <a:gd name="connsiteX509" fmla="*/ 358991 w 2727558"/>
                <a:gd name="connsiteY509" fmla="*/ 1642629 h 2920502"/>
                <a:gd name="connsiteX510" fmla="*/ 348018 w 2727558"/>
                <a:gd name="connsiteY510" fmla="*/ 1527567 h 2920502"/>
                <a:gd name="connsiteX511" fmla="*/ 348018 w 2727558"/>
                <a:gd name="connsiteY511" fmla="*/ 1408999 h 2920502"/>
                <a:gd name="connsiteX512" fmla="*/ 353657 w 2727558"/>
                <a:gd name="connsiteY512" fmla="*/ 1353297 h 2920502"/>
                <a:gd name="connsiteX513" fmla="*/ 356934 w 2727558"/>
                <a:gd name="connsiteY513" fmla="*/ 1267267 h 2920502"/>
                <a:gd name="connsiteX514" fmla="*/ 294907 w 2727558"/>
                <a:gd name="connsiteY514" fmla="*/ 1274430 h 2920502"/>
                <a:gd name="connsiteX515" fmla="*/ 1461910 w 2727558"/>
                <a:gd name="connsiteY515" fmla="*/ 2528987 h 2920502"/>
                <a:gd name="connsiteX516" fmla="*/ 1414513 w 2727558"/>
                <a:gd name="connsiteY516" fmla="*/ 2565258 h 2920502"/>
                <a:gd name="connsiteX517" fmla="*/ 1411008 w 2727558"/>
                <a:gd name="connsiteY517" fmla="*/ 2618979 h 2920502"/>
                <a:gd name="connsiteX518" fmla="*/ 1413599 w 2727558"/>
                <a:gd name="connsiteY518" fmla="*/ 2607549 h 2920502"/>
                <a:gd name="connsiteX519" fmla="*/ 1450937 w 2727558"/>
                <a:gd name="connsiteY519" fmla="*/ 2593833 h 2920502"/>
                <a:gd name="connsiteX520" fmla="*/ 1486675 w 2727558"/>
                <a:gd name="connsiteY520" fmla="*/ 2588804 h 2920502"/>
                <a:gd name="connsiteX521" fmla="*/ 1478217 w 2727558"/>
                <a:gd name="connsiteY521" fmla="*/ 2625761 h 2920502"/>
                <a:gd name="connsiteX522" fmla="*/ 1452233 w 2727558"/>
                <a:gd name="connsiteY522" fmla="*/ 2761549 h 2920502"/>
                <a:gd name="connsiteX523" fmla="*/ 1468920 w 2727558"/>
                <a:gd name="connsiteY523" fmla="*/ 2758502 h 2920502"/>
                <a:gd name="connsiteX524" fmla="*/ 1468082 w 2727558"/>
                <a:gd name="connsiteY524" fmla="*/ 2767569 h 2920502"/>
                <a:gd name="connsiteX525" fmla="*/ 1503744 w 2727558"/>
                <a:gd name="connsiteY525" fmla="*/ 2765893 h 2920502"/>
                <a:gd name="connsiteX526" fmla="*/ 1526985 w 2727558"/>
                <a:gd name="connsiteY526" fmla="*/ 2756520 h 2920502"/>
                <a:gd name="connsiteX527" fmla="*/ 1547254 w 2727558"/>
                <a:gd name="connsiteY527" fmla="*/ 2655632 h 2920502"/>
                <a:gd name="connsiteX528" fmla="*/ 1564932 w 2727558"/>
                <a:gd name="connsiteY528" fmla="*/ 2579126 h 2920502"/>
                <a:gd name="connsiteX529" fmla="*/ 1569123 w 2727558"/>
                <a:gd name="connsiteY529" fmla="*/ 2541560 h 2920502"/>
                <a:gd name="connsiteX530" fmla="*/ 1583144 w 2727558"/>
                <a:gd name="connsiteY530" fmla="*/ 2496373 h 2920502"/>
                <a:gd name="connsiteX531" fmla="*/ 1573772 w 2727558"/>
                <a:gd name="connsiteY531" fmla="*/ 2478467 h 2920502"/>
                <a:gd name="connsiteX532" fmla="*/ 1529728 w 2727558"/>
                <a:gd name="connsiteY532" fmla="*/ 2478467 h 2920502"/>
                <a:gd name="connsiteX533" fmla="*/ 1461910 w 2727558"/>
                <a:gd name="connsiteY533" fmla="*/ 2528987 h 2920502"/>
                <a:gd name="connsiteX534" fmla="*/ 1214184 w 2727558"/>
                <a:gd name="connsiteY534" fmla="*/ 2487839 h 2920502"/>
                <a:gd name="connsiteX535" fmla="*/ 1174103 w 2727558"/>
                <a:gd name="connsiteY535" fmla="*/ 2525253 h 2920502"/>
                <a:gd name="connsiteX536" fmla="*/ 1149414 w 2727558"/>
                <a:gd name="connsiteY536" fmla="*/ 2572497 h 2920502"/>
                <a:gd name="connsiteX537" fmla="*/ 1152614 w 2727558"/>
                <a:gd name="connsiteY537" fmla="*/ 2618827 h 2920502"/>
                <a:gd name="connsiteX538" fmla="*/ 1212355 w 2727558"/>
                <a:gd name="connsiteY538" fmla="*/ 2671252 h 2920502"/>
                <a:gd name="connsiteX539" fmla="*/ 1281316 w 2727558"/>
                <a:gd name="connsiteY539" fmla="*/ 2656165 h 2920502"/>
                <a:gd name="connsiteX540" fmla="*/ 1279182 w 2727558"/>
                <a:gd name="connsiteY540" fmla="*/ 2689769 h 2920502"/>
                <a:gd name="connsiteX541" fmla="*/ 1245426 w 2727558"/>
                <a:gd name="connsiteY541" fmla="*/ 2722078 h 2920502"/>
                <a:gd name="connsiteX542" fmla="*/ 1213193 w 2727558"/>
                <a:gd name="connsiteY542" fmla="*/ 2721697 h 2920502"/>
                <a:gd name="connsiteX543" fmla="*/ 1161834 w 2727558"/>
                <a:gd name="connsiteY543" fmla="*/ 2700971 h 2920502"/>
                <a:gd name="connsiteX544" fmla="*/ 1129678 w 2727558"/>
                <a:gd name="connsiteY544" fmla="*/ 2710877 h 2920502"/>
                <a:gd name="connsiteX545" fmla="*/ 1142022 w 2727558"/>
                <a:gd name="connsiteY545" fmla="*/ 2713162 h 2920502"/>
                <a:gd name="connsiteX546" fmla="*/ 1140727 w 2727558"/>
                <a:gd name="connsiteY546" fmla="*/ 2728631 h 2920502"/>
                <a:gd name="connsiteX547" fmla="*/ 1197420 w 2727558"/>
                <a:gd name="connsiteY547" fmla="*/ 2767417 h 2920502"/>
                <a:gd name="connsiteX548" fmla="*/ 1298537 w 2727558"/>
                <a:gd name="connsiteY548" fmla="*/ 2750882 h 2920502"/>
                <a:gd name="connsiteX549" fmla="*/ 1346391 w 2727558"/>
                <a:gd name="connsiteY549" fmla="*/ 2698684 h 2920502"/>
                <a:gd name="connsiteX550" fmla="*/ 1348677 w 2727558"/>
                <a:gd name="connsiteY550" fmla="*/ 2684740 h 2920502"/>
                <a:gd name="connsiteX551" fmla="*/ 1362393 w 2727558"/>
                <a:gd name="connsiteY551" fmla="*/ 2541332 h 2920502"/>
                <a:gd name="connsiteX552" fmla="*/ 1327798 w 2727558"/>
                <a:gd name="connsiteY552" fmla="*/ 2501707 h 2920502"/>
                <a:gd name="connsiteX553" fmla="*/ 1214184 w 2727558"/>
                <a:gd name="connsiteY553" fmla="*/ 2487839 h 2920502"/>
                <a:gd name="connsiteX554" fmla="*/ 1036866 w 2727558"/>
                <a:gd name="connsiteY554" fmla="*/ 2485096 h 2920502"/>
                <a:gd name="connsiteX555" fmla="*/ 994499 w 2727558"/>
                <a:gd name="connsiteY555" fmla="*/ 2521519 h 2920502"/>
                <a:gd name="connsiteX556" fmla="*/ 955256 w 2727558"/>
                <a:gd name="connsiteY556" fmla="*/ 2542627 h 2920502"/>
                <a:gd name="connsiteX557" fmla="*/ 935901 w 2727558"/>
                <a:gd name="connsiteY557" fmla="*/ 2557562 h 2920502"/>
                <a:gd name="connsiteX558" fmla="*/ 932472 w 2727558"/>
                <a:gd name="connsiteY558" fmla="*/ 2604044 h 2920502"/>
                <a:gd name="connsiteX559" fmla="*/ 990460 w 2727558"/>
                <a:gd name="connsiteY559" fmla="*/ 2585223 h 2920502"/>
                <a:gd name="connsiteX560" fmla="*/ 1005548 w 2727558"/>
                <a:gd name="connsiteY560" fmla="*/ 2583775 h 2920502"/>
                <a:gd name="connsiteX561" fmla="*/ 998080 w 2727558"/>
                <a:gd name="connsiteY561" fmla="*/ 2626599 h 2920502"/>
                <a:gd name="connsiteX562" fmla="*/ 993737 w 2727558"/>
                <a:gd name="connsiteY562" fmla="*/ 2649307 h 2920502"/>
                <a:gd name="connsiteX563" fmla="*/ 985660 w 2727558"/>
                <a:gd name="connsiteY563" fmla="*/ 2693808 h 2920502"/>
                <a:gd name="connsiteX564" fmla="*/ 971868 w 2727558"/>
                <a:gd name="connsiteY564" fmla="*/ 2760864 h 2920502"/>
                <a:gd name="connsiteX565" fmla="*/ 1041895 w 2727558"/>
                <a:gd name="connsiteY565" fmla="*/ 2760178 h 2920502"/>
                <a:gd name="connsiteX566" fmla="*/ 1063536 w 2727558"/>
                <a:gd name="connsiteY566" fmla="*/ 2666147 h 2920502"/>
                <a:gd name="connsiteX567" fmla="*/ 1078472 w 2727558"/>
                <a:gd name="connsiteY567" fmla="*/ 2596500 h 2920502"/>
                <a:gd name="connsiteX568" fmla="*/ 1085253 w 2727558"/>
                <a:gd name="connsiteY568" fmla="*/ 2566554 h 2920502"/>
                <a:gd name="connsiteX569" fmla="*/ 1094397 w 2727558"/>
                <a:gd name="connsiteY569" fmla="*/ 2527920 h 2920502"/>
                <a:gd name="connsiteX570" fmla="*/ 1098055 w 2727558"/>
                <a:gd name="connsiteY570" fmla="*/ 2483724 h 2920502"/>
                <a:gd name="connsiteX571" fmla="*/ 1036866 w 2727558"/>
                <a:gd name="connsiteY571" fmla="*/ 2485096 h 2920502"/>
                <a:gd name="connsiteX572" fmla="*/ 1666888 w 2727558"/>
                <a:gd name="connsiteY572" fmla="*/ 2492640 h 2920502"/>
                <a:gd name="connsiteX573" fmla="*/ 1634350 w 2727558"/>
                <a:gd name="connsiteY573" fmla="*/ 2629571 h 2920502"/>
                <a:gd name="connsiteX574" fmla="*/ 1660792 w 2727558"/>
                <a:gd name="connsiteY574" fmla="*/ 2637496 h 2920502"/>
                <a:gd name="connsiteX575" fmla="*/ 1724495 w 2727558"/>
                <a:gd name="connsiteY575" fmla="*/ 2623247 h 2920502"/>
                <a:gd name="connsiteX576" fmla="*/ 1755661 w 2727558"/>
                <a:gd name="connsiteY576" fmla="*/ 2623247 h 2920502"/>
                <a:gd name="connsiteX577" fmla="*/ 1764805 w 2727558"/>
                <a:gd name="connsiteY577" fmla="*/ 2639706 h 2920502"/>
                <a:gd name="connsiteX578" fmla="*/ 1769301 w 2727558"/>
                <a:gd name="connsiteY578" fmla="*/ 2664166 h 2920502"/>
                <a:gd name="connsiteX579" fmla="*/ 1764881 w 2727558"/>
                <a:gd name="connsiteY579" fmla="*/ 2692665 h 2920502"/>
                <a:gd name="connsiteX580" fmla="*/ 1702626 w 2727558"/>
                <a:gd name="connsiteY580" fmla="*/ 2721773 h 2920502"/>
                <a:gd name="connsiteX581" fmla="*/ 1679690 w 2727558"/>
                <a:gd name="connsiteY581" fmla="*/ 2691217 h 2920502"/>
                <a:gd name="connsiteX582" fmla="*/ 1613091 w 2727558"/>
                <a:gd name="connsiteY582" fmla="*/ 2691293 h 2920502"/>
                <a:gd name="connsiteX583" fmla="*/ 1613015 w 2727558"/>
                <a:gd name="connsiteY583" fmla="*/ 2719411 h 2920502"/>
                <a:gd name="connsiteX584" fmla="*/ 1647838 w 2727558"/>
                <a:gd name="connsiteY584" fmla="*/ 2758882 h 2920502"/>
                <a:gd name="connsiteX585" fmla="*/ 1795056 w 2727558"/>
                <a:gd name="connsiteY585" fmla="*/ 2745319 h 2920502"/>
                <a:gd name="connsiteX586" fmla="*/ 1834833 w 2727558"/>
                <a:gd name="connsiteY586" fmla="*/ 2696703 h 2920502"/>
                <a:gd name="connsiteX587" fmla="*/ 1835138 w 2727558"/>
                <a:gd name="connsiteY587" fmla="*/ 2617226 h 2920502"/>
                <a:gd name="connsiteX588" fmla="*/ 1801762 w 2727558"/>
                <a:gd name="connsiteY588" fmla="*/ 2584232 h 2920502"/>
                <a:gd name="connsiteX589" fmla="*/ 1724114 w 2727558"/>
                <a:gd name="connsiteY589" fmla="*/ 2590099 h 2920502"/>
                <a:gd name="connsiteX590" fmla="*/ 1705978 w 2727558"/>
                <a:gd name="connsiteY590" fmla="*/ 2591242 h 2920502"/>
                <a:gd name="connsiteX591" fmla="*/ 1706207 w 2727558"/>
                <a:gd name="connsiteY591" fmla="*/ 2577603 h 2920502"/>
                <a:gd name="connsiteX592" fmla="*/ 1727619 w 2727558"/>
                <a:gd name="connsiteY592" fmla="*/ 2539427 h 2920502"/>
                <a:gd name="connsiteX593" fmla="*/ 1842148 w 2727558"/>
                <a:gd name="connsiteY593" fmla="*/ 2540036 h 2920502"/>
                <a:gd name="connsiteX594" fmla="*/ 1851825 w 2727558"/>
                <a:gd name="connsiteY594" fmla="*/ 2493478 h 2920502"/>
                <a:gd name="connsiteX595" fmla="*/ 1800314 w 2727558"/>
                <a:gd name="connsiteY595" fmla="*/ 2490811 h 2920502"/>
                <a:gd name="connsiteX596" fmla="*/ 1666888 w 2727558"/>
                <a:gd name="connsiteY596" fmla="*/ 2492640 h 29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2727558" h="2920502">
                  <a:moveTo>
                    <a:pt x="1232853" y="1738"/>
                  </a:moveTo>
                  <a:cubicBezTo>
                    <a:pt x="1321626" y="-320"/>
                    <a:pt x="1410323" y="-853"/>
                    <a:pt x="1499095" y="1814"/>
                  </a:cubicBezTo>
                  <a:lnTo>
                    <a:pt x="1499705" y="8291"/>
                  </a:lnTo>
                  <a:cubicBezTo>
                    <a:pt x="1521193" y="7986"/>
                    <a:pt x="1542682" y="9205"/>
                    <a:pt x="1564170" y="11339"/>
                  </a:cubicBezTo>
                  <a:cubicBezTo>
                    <a:pt x="1626045" y="24826"/>
                    <a:pt x="1688300" y="36561"/>
                    <a:pt x="1748650" y="55992"/>
                  </a:cubicBezTo>
                  <a:cubicBezTo>
                    <a:pt x="1758252" y="59574"/>
                    <a:pt x="1768005" y="62317"/>
                    <a:pt x="1778140" y="64374"/>
                  </a:cubicBezTo>
                  <a:cubicBezTo>
                    <a:pt x="1787665" y="68032"/>
                    <a:pt x="1797190" y="71689"/>
                    <a:pt x="1806867" y="75499"/>
                  </a:cubicBezTo>
                  <a:cubicBezTo>
                    <a:pt x="1814868" y="78319"/>
                    <a:pt x="1822869" y="81290"/>
                    <a:pt x="1831023" y="84262"/>
                  </a:cubicBezTo>
                  <a:cubicBezTo>
                    <a:pt x="1833613" y="84110"/>
                    <a:pt x="1838871" y="83805"/>
                    <a:pt x="1841462" y="83729"/>
                  </a:cubicBezTo>
                  <a:lnTo>
                    <a:pt x="1842605" y="91349"/>
                  </a:lnTo>
                  <a:cubicBezTo>
                    <a:pt x="1854950" y="94549"/>
                    <a:pt x="1867294" y="98055"/>
                    <a:pt x="1879715" y="101331"/>
                  </a:cubicBezTo>
                  <a:lnTo>
                    <a:pt x="1880629" y="106970"/>
                  </a:lnTo>
                  <a:cubicBezTo>
                    <a:pt x="1887030" y="108722"/>
                    <a:pt x="1893507" y="110551"/>
                    <a:pt x="1900060" y="112456"/>
                  </a:cubicBezTo>
                  <a:cubicBezTo>
                    <a:pt x="1933436" y="128077"/>
                    <a:pt x="1965897" y="145756"/>
                    <a:pt x="1998053" y="163815"/>
                  </a:cubicBezTo>
                  <a:cubicBezTo>
                    <a:pt x="2020151" y="175474"/>
                    <a:pt x="2041716" y="188047"/>
                    <a:pt x="2063052" y="201077"/>
                  </a:cubicBezTo>
                  <a:cubicBezTo>
                    <a:pt x="2144052" y="252436"/>
                    <a:pt x="2218195" y="313624"/>
                    <a:pt x="2288223" y="378928"/>
                  </a:cubicBezTo>
                  <a:cubicBezTo>
                    <a:pt x="2315426" y="410322"/>
                    <a:pt x="2343849" y="440650"/>
                    <a:pt x="2372728" y="470444"/>
                  </a:cubicBezTo>
                  <a:cubicBezTo>
                    <a:pt x="2458301" y="571790"/>
                    <a:pt x="2531910" y="683956"/>
                    <a:pt x="2587155" y="804657"/>
                  </a:cubicBezTo>
                  <a:cubicBezTo>
                    <a:pt x="2588984" y="808467"/>
                    <a:pt x="2592642" y="816011"/>
                    <a:pt x="2594394" y="819821"/>
                  </a:cubicBezTo>
                  <a:cubicBezTo>
                    <a:pt x="2601709" y="837499"/>
                    <a:pt x="2609711" y="854797"/>
                    <a:pt x="2617559" y="872323"/>
                  </a:cubicBezTo>
                  <a:cubicBezTo>
                    <a:pt x="2622207" y="885429"/>
                    <a:pt x="2627237" y="898383"/>
                    <a:pt x="2632571" y="911261"/>
                  </a:cubicBezTo>
                  <a:cubicBezTo>
                    <a:pt x="2640495" y="933664"/>
                    <a:pt x="2648192" y="956143"/>
                    <a:pt x="2656040" y="978545"/>
                  </a:cubicBezTo>
                  <a:cubicBezTo>
                    <a:pt x="2669451" y="1024418"/>
                    <a:pt x="2683167" y="1070214"/>
                    <a:pt x="2693378" y="1116925"/>
                  </a:cubicBezTo>
                  <a:cubicBezTo>
                    <a:pt x="2700617" y="1139480"/>
                    <a:pt x="2703818" y="1163026"/>
                    <a:pt x="2705799" y="1186572"/>
                  </a:cubicBezTo>
                  <a:cubicBezTo>
                    <a:pt x="2718448" y="1231149"/>
                    <a:pt x="2717610" y="1277783"/>
                    <a:pt x="2725382" y="1323198"/>
                  </a:cubicBezTo>
                  <a:cubicBezTo>
                    <a:pt x="2728354" y="1401151"/>
                    <a:pt x="2727897" y="1479256"/>
                    <a:pt x="2726297" y="1557208"/>
                  </a:cubicBezTo>
                  <a:cubicBezTo>
                    <a:pt x="2719058" y="1595766"/>
                    <a:pt x="2719134" y="1635009"/>
                    <a:pt x="2716467" y="1674023"/>
                  </a:cubicBezTo>
                  <a:cubicBezTo>
                    <a:pt x="2709761" y="1689415"/>
                    <a:pt x="2710371" y="1706332"/>
                    <a:pt x="2710447" y="1722791"/>
                  </a:cubicBezTo>
                  <a:lnTo>
                    <a:pt x="2703741" y="1723782"/>
                  </a:lnTo>
                  <a:cubicBezTo>
                    <a:pt x="2703284" y="1735440"/>
                    <a:pt x="2702751" y="1747099"/>
                    <a:pt x="2702217" y="1758834"/>
                  </a:cubicBezTo>
                  <a:cubicBezTo>
                    <a:pt x="2689339" y="1793124"/>
                    <a:pt x="2687739" y="1830309"/>
                    <a:pt x="2675319" y="1864676"/>
                  </a:cubicBezTo>
                  <a:cubicBezTo>
                    <a:pt x="2671356" y="1882582"/>
                    <a:pt x="2666708" y="1900489"/>
                    <a:pt x="2658707" y="1917177"/>
                  </a:cubicBezTo>
                  <a:cubicBezTo>
                    <a:pt x="2657945" y="1921216"/>
                    <a:pt x="2656421" y="1929293"/>
                    <a:pt x="2655659" y="1933331"/>
                  </a:cubicBezTo>
                  <a:cubicBezTo>
                    <a:pt x="2652840" y="1941104"/>
                    <a:pt x="2650325" y="1948953"/>
                    <a:pt x="2647887" y="1956877"/>
                  </a:cubicBezTo>
                  <a:cubicBezTo>
                    <a:pt x="2637371" y="1986977"/>
                    <a:pt x="2626322" y="2016847"/>
                    <a:pt x="2614054" y="2046260"/>
                  </a:cubicBezTo>
                  <a:cubicBezTo>
                    <a:pt x="2602853" y="2074683"/>
                    <a:pt x="2589060" y="2102038"/>
                    <a:pt x="2575192" y="2129242"/>
                  </a:cubicBezTo>
                  <a:cubicBezTo>
                    <a:pt x="2574278" y="2132595"/>
                    <a:pt x="2572525" y="2139224"/>
                    <a:pt x="2571611" y="2142577"/>
                  </a:cubicBezTo>
                  <a:cubicBezTo>
                    <a:pt x="2525205" y="2225406"/>
                    <a:pt x="2478266" y="2308693"/>
                    <a:pt x="2418601" y="2382988"/>
                  </a:cubicBezTo>
                  <a:cubicBezTo>
                    <a:pt x="2324265" y="2502088"/>
                    <a:pt x="2214385" y="2610140"/>
                    <a:pt x="2086826" y="2693351"/>
                  </a:cubicBezTo>
                  <a:cubicBezTo>
                    <a:pt x="2081797" y="2696856"/>
                    <a:pt x="2076920" y="2700437"/>
                    <a:pt x="2072044" y="2704095"/>
                  </a:cubicBezTo>
                  <a:cubicBezTo>
                    <a:pt x="2027771" y="2729698"/>
                    <a:pt x="1985633" y="2761092"/>
                    <a:pt x="1936941" y="2777399"/>
                  </a:cubicBezTo>
                  <a:cubicBezTo>
                    <a:pt x="1934502" y="2780295"/>
                    <a:pt x="1929778" y="2786086"/>
                    <a:pt x="1927416" y="2788982"/>
                  </a:cubicBezTo>
                  <a:cubicBezTo>
                    <a:pt x="1922387" y="2789667"/>
                    <a:pt x="1912328" y="2791115"/>
                    <a:pt x="1907299" y="2791801"/>
                  </a:cubicBezTo>
                  <a:cubicBezTo>
                    <a:pt x="1895107" y="2799345"/>
                    <a:pt x="1882153" y="2805517"/>
                    <a:pt x="1869047" y="2811308"/>
                  </a:cubicBezTo>
                  <a:cubicBezTo>
                    <a:pt x="1845882" y="2820300"/>
                    <a:pt x="1823022" y="2830206"/>
                    <a:pt x="1799552" y="2838283"/>
                  </a:cubicBezTo>
                  <a:cubicBezTo>
                    <a:pt x="1793228" y="2839959"/>
                    <a:pt x="1780502" y="2843236"/>
                    <a:pt x="1774178" y="2844912"/>
                  </a:cubicBezTo>
                  <a:lnTo>
                    <a:pt x="1773720" y="2850475"/>
                  </a:lnTo>
                  <a:cubicBezTo>
                    <a:pt x="1751089" y="2855123"/>
                    <a:pt x="1728762" y="2860914"/>
                    <a:pt x="1707045" y="2868686"/>
                  </a:cubicBezTo>
                  <a:cubicBezTo>
                    <a:pt x="1681671" y="2872573"/>
                    <a:pt x="1657210" y="2880041"/>
                    <a:pt x="1632522" y="2886517"/>
                  </a:cubicBezTo>
                  <a:cubicBezTo>
                    <a:pt x="1608747" y="2889641"/>
                    <a:pt x="1584897" y="2893223"/>
                    <a:pt x="1562342" y="2901605"/>
                  </a:cubicBezTo>
                  <a:cubicBezTo>
                    <a:pt x="1533157" y="2904120"/>
                    <a:pt x="1503668" y="2904348"/>
                    <a:pt x="1475016" y="2910749"/>
                  </a:cubicBezTo>
                  <a:lnTo>
                    <a:pt x="1480350" y="2920503"/>
                  </a:lnTo>
                  <a:cubicBezTo>
                    <a:pt x="1467777" y="2903053"/>
                    <a:pt x="1443393" y="2912807"/>
                    <a:pt x="1425258" y="2912121"/>
                  </a:cubicBezTo>
                  <a:cubicBezTo>
                    <a:pt x="1386700" y="2923322"/>
                    <a:pt x="1344790" y="2918598"/>
                    <a:pt x="1305548" y="2912807"/>
                  </a:cubicBezTo>
                  <a:cubicBezTo>
                    <a:pt x="1249464" y="2908539"/>
                    <a:pt x="1192467" y="2905872"/>
                    <a:pt x="1137908" y="2891394"/>
                  </a:cubicBezTo>
                  <a:cubicBezTo>
                    <a:pt x="1114285" y="2888651"/>
                    <a:pt x="1090740" y="2884460"/>
                    <a:pt x="1068413" y="2876078"/>
                  </a:cubicBezTo>
                  <a:cubicBezTo>
                    <a:pt x="1060565" y="2874859"/>
                    <a:pt x="1052640" y="2873792"/>
                    <a:pt x="1044867" y="2872878"/>
                  </a:cubicBezTo>
                  <a:cubicBezTo>
                    <a:pt x="1032066" y="2869677"/>
                    <a:pt x="1019417" y="2866096"/>
                    <a:pt x="1007453" y="2860686"/>
                  </a:cubicBezTo>
                  <a:cubicBezTo>
                    <a:pt x="1003338" y="2860076"/>
                    <a:pt x="995109" y="2858857"/>
                    <a:pt x="990994" y="2858247"/>
                  </a:cubicBezTo>
                  <a:cubicBezTo>
                    <a:pt x="979488" y="2853828"/>
                    <a:pt x="968134" y="2849636"/>
                    <a:pt x="956856" y="2845065"/>
                  </a:cubicBezTo>
                  <a:cubicBezTo>
                    <a:pt x="953961" y="2844455"/>
                    <a:pt x="948170" y="2843236"/>
                    <a:pt x="945350" y="2842626"/>
                  </a:cubicBezTo>
                  <a:cubicBezTo>
                    <a:pt x="915708" y="2831120"/>
                    <a:pt x="885990" y="2819995"/>
                    <a:pt x="856653" y="2807879"/>
                  </a:cubicBezTo>
                  <a:cubicBezTo>
                    <a:pt x="845909" y="2803841"/>
                    <a:pt x="835546" y="2798887"/>
                    <a:pt x="825640" y="2793172"/>
                  </a:cubicBezTo>
                  <a:cubicBezTo>
                    <a:pt x="638493" y="2710114"/>
                    <a:pt x="476644" y="2577755"/>
                    <a:pt x="345504" y="2421621"/>
                  </a:cubicBezTo>
                  <a:cubicBezTo>
                    <a:pt x="247206" y="2302749"/>
                    <a:pt x="166891" y="2168028"/>
                    <a:pt x="111265" y="2024086"/>
                  </a:cubicBezTo>
                  <a:cubicBezTo>
                    <a:pt x="106540" y="2014408"/>
                    <a:pt x="103035" y="2004198"/>
                    <a:pt x="98387" y="1994597"/>
                  </a:cubicBezTo>
                  <a:cubicBezTo>
                    <a:pt x="97930" y="1992234"/>
                    <a:pt x="96939" y="1987510"/>
                    <a:pt x="96482" y="1985148"/>
                  </a:cubicBezTo>
                  <a:cubicBezTo>
                    <a:pt x="90310" y="1967469"/>
                    <a:pt x="83452" y="1950096"/>
                    <a:pt x="76746" y="1932722"/>
                  </a:cubicBezTo>
                  <a:cubicBezTo>
                    <a:pt x="74917" y="1916492"/>
                    <a:pt x="70345" y="1900794"/>
                    <a:pt x="62116" y="1886697"/>
                  </a:cubicBezTo>
                  <a:cubicBezTo>
                    <a:pt x="49924" y="1828481"/>
                    <a:pt x="29807" y="1771483"/>
                    <a:pt x="26454" y="1711742"/>
                  </a:cubicBezTo>
                  <a:cubicBezTo>
                    <a:pt x="22797" y="1696578"/>
                    <a:pt x="19596" y="1681338"/>
                    <a:pt x="15329" y="1666403"/>
                  </a:cubicBezTo>
                  <a:cubicBezTo>
                    <a:pt x="13729" y="1645677"/>
                    <a:pt x="13043" y="1624950"/>
                    <a:pt x="11672" y="1604300"/>
                  </a:cubicBezTo>
                  <a:cubicBezTo>
                    <a:pt x="5575" y="1556675"/>
                    <a:pt x="-1968" y="1508821"/>
                    <a:pt x="470" y="1460663"/>
                  </a:cubicBezTo>
                  <a:cubicBezTo>
                    <a:pt x="1842" y="1430793"/>
                    <a:pt x="-3645" y="1400160"/>
                    <a:pt x="5194" y="1371052"/>
                  </a:cubicBezTo>
                  <a:cubicBezTo>
                    <a:pt x="7176" y="1325103"/>
                    <a:pt x="14110" y="1279612"/>
                    <a:pt x="16396" y="1233663"/>
                  </a:cubicBezTo>
                  <a:cubicBezTo>
                    <a:pt x="31560" y="1173008"/>
                    <a:pt x="35674" y="1109914"/>
                    <a:pt x="57392" y="1050631"/>
                  </a:cubicBezTo>
                  <a:cubicBezTo>
                    <a:pt x="62421" y="1018627"/>
                    <a:pt x="74994" y="988528"/>
                    <a:pt x="84214" y="957590"/>
                  </a:cubicBezTo>
                  <a:cubicBezTo>
                    <a:pt x="89472" y="939836"/>
                    <a:pt x="95415" y="922234"/>
                    <a:pt x="103950" y="905775"/>
                  </a:cubicBezTo>
                  <a:cubicBezTo>
                    <a:pt x="104635" y="902879"/>
                    <a:pt x="105855" y="897164"/>
                    <a:pt x="106464" y="894268"/>
                  </a:cubicBezTo>
                  <a:cubicBezTo>
                    <a:pt x="120637" y="864779"/>
                    <a:pt x="132296" y="834147"/>
                    <a:pt x="144640" y="803895"/>
                  </a:cubicBezTo>
                  <a:cubicBezTo>
                    <a:pt x="176797" y="743697"/>
                    <a:pt x="207124" y="682356"/>
                    <a:pt x="244767" y="625282"/>
                  </a:cubicBezTo>
                  <a:cubicBezTo>
                    <a:pt x="280886" y="571257"/>
                    <a:pt x="319215" y="518526"/>
                    <a:pt x="361277" y="469072"/>
                  </a:cubicBezTo>
                  <a:cubicBezTo>
                    <a:pt x="399377" y="431658"/>
                    <a:pt x="430390" y="387234"/>
                    <a:pt x="472605" y="354163"/>
                  </a:cubicBezTo>
                  <a:cubicBezTo>
                    <a:pt x="510782" y="319492"/>
                    <a:pt x="550329" y="286269"/>
                    <a:pt x="591935" y="255712"/>
                  </a:cubicBezTo>
                  <a:cubicBezTo>
                    <a:pt x="659295" y="205192"/>
                    <a:pt x="731685" y="162139"/>
                    <a:pt x="806971" y="124572"/>
                  </a:cubicBezTo>
                  <a:cubicBezTo>
                    <a:pt x="818020" y="119619"/>
                    <a:pt x="829221" y="114819"/>
                    <a:pt x="840270" y="109865"/>
                  </a:cubicBezTo>
                  <a:cubicBezTo>
                    <a:pt x="855663" y="103465"/>
                    <a:pt x="870979" y="97064"/>
                    <a:pt x="886219" y="90282"/>
                  </a:cubicBezTo>
                  <a:cubicBezTo>
                    <a:pt x="920509" y="72527"/>
                    <a:pt x="960285" y="67498"/>
                    <a:pt x="993737" y="49134"/>
                  </a:cubicBezTo>
                  <a:cubicBezTo>
                    <a:pt x="1006310" y="47762"/>
                    <a:pt x="1019035" y="46620"/>
                    <a:pt x="1031761" y="45477"/>
                  </a:cubicBezTo>
                  <a:cubicBezTo>
                    <a:pt x="1033437" y="42962"/>
                    <a:pt x="1036942" y="38009"/>
                    <a:pt x="1038619" y="35494"/>
                  </a:cubicBezTo>
                  <a:cubicBezTo>
                    <a:pt x="1062088" y="31608"/>
                    <a:pt x="1086168" y="30313"/>
                    <a:pt x="1109028" y="23074"/>
                  </a:cubicBezTo>
                  <a:cubicBezTo>
                    <a:pt x="1149261" y="13244"/>
                    <a:pt x="1191095" y="7834"/>
                    <a:pt x="1232548" y="8139"/>
                  </a:cubicBezTo>
                  <a:lnTo>
                    <a:pt x="1232853" y="1738"/>
                  </a:lnTo>
                  <a:moveTo>
                    <a:pt x="1349667" y="72756"/>
                  </a:moveTo>
                  <a:cubicBezTo>
                    <a:pt x="1312482" y="81138"/>
                    <a:pt x="1274153" y="75195"/>
                    <a:pt x="1236587" y="80147"/>
                  </a:cubicBezTo>
                  <a:cubicBezTo>
                    <a:pt x="1220356" y="84491"/>
                    <a:pt x="1203668" y="85482"/>
                    <a:pt x="1186980" y="85634"/>
                  </a:cubicBezTo>
                  <a:lnTo>
                    <a:pt x="1186523" y="92340"/>
                  </a:lnTo>
                  <a:cubicBezTo>
                    <a:pt x="1179589" y="92644"/>
                    <a:pt x="1172655" y="93025"/>
                    <a:pt x="1165797" y="93406"/>
                  </a:cubicBezTo>
                  <a:cubicBezTo>
                    <a:pt x="1140803" y="99807"/>
                    <a:pt x="1114667" y="100722"/>
                    <a:pt x="1090283" y="109713"/>
                  </a:cubicBezTo>
                  <a:cubicBezTo>
                    <a:pt x="1078014" y="113142"/>
                    <a:pt x="1065518" y="115352"/>
                    <a:pt x="1052945" y="117181"/>
                  </a:cubicBezTo>
                  <a:cubicBezTo>
                    <a:pt x="1030694" y="126477"/>
                    <a:pt x="1006920" y="131430"/>
                    <a:pt x="984517" y="140345"/>
                  </a:cubicBezTo>
                  <a:cubicBezTo>
                    <a:pt x="967677" y="146594"/>
                    <a:pt x="950608" y="152157"/>
                    <a:pt x="933920" y="158634"/>
                  </a:cubicBezTo>
                  <a:cubicBezTo>
                    <a:pt x="766966" y="224394"/>
                    <a:pt x="616471" y="328255"/>
                    <a:pt x="489979" y="454899"/>
                  </a:cubicBezTo>
                  <a:cubicBezTo>
                    <a:pt x="382308" y="570495"/>
                    <a:pt x="286449" y="700263"/>
                    <a:pt x="225412" y="846720"/>
                  </a:cubicBezTo>
                  <a:lnTo>
                    <a:pt x="221145" y="848244"/>
                  </a:lnTo>
                  <a:cubicBezTo>
                    <a:pt x="187541" y="927720"/>
                    <a:pt x="155918" y="1008568"/>
                    <a:pt x="137020" y="1092998"/>
                  </a:cubicBezTo>
                  <a:cubicBezTo>
                    <a:pt x="133058" y="1111134"/>
                    <a:pt x="127800" y="1129041"/>
                    <a:pt x="121857" y="1146719"/>
                  </a:cubicBezTo>
                  <a:cubicBezTo>
                    <a:pt x="120866" y="1170646"/>
                    <a:pt x="118428" y="1194725"/>
                    <a:pt x="109969" y="1217433"/>
                  </a:cubicBezTo>
                  <a:cubicBezTo>
                    <a:pt x="103721" y="1239607"/>
                    <a:pt x="104864" y="1262924"/>
                    <a:pt x="102807" y="1285708"/>
                  </a:cubicBezTo>
                  <a:cubicBezTo>
                    <a:pt x="93587" y="1315273"/>
                    <a:pt x="98311" y="1346592"/>
                    <a:pt x="95949" y="1376995"/>
                  </a:cubicBezTo>
                  <a:cubicBezTo>
                    <a:pt x="83680" y="1459749"/>
                    <a:pt x="90386" y="1544483"/>
                    <a:pt x="103569" y="1626627"/>
                  </a:cubicBezTo>
                  <a:cubicBezTo>
                    <a:pt x="105017" y="1649182"/>
                    <a:pt x="105321" y="1672118"/>
                    <a:pt x="110732" y="1694292"/>
                  </a:cubicBezTo>
                  <a:cubicBezTo>
                    <a:pt x="113398" y="1704655"/>
                    <a:pt x="116142" y="1715095"/>
                    <a:pt x="118885" y="1725610"/>
                  </a:cubicBezTo>
                  <a:cubicBezTo>
                    <a:pt x="120180" y="1740698"/>
                    <a:pt x="122542" y="1755709"/>
                    <a:pt x="126352" y="1770416"/>
                  </a:cubicBezTo>
                  <a:cubicBezTo>
                    <a:pt x="132525" y="1790381"/>
                    <a:pt x="136639" y="1810878"/>
                    <a:pt x="141364" y="1831224"/>
                  </a:cubicBezTo>
                  <a:cubicBezTo>
                    <a:pt x="146469" y="1844025"/>
                    <a:pt x="150508" y="1857208"/>
                    <a:pt x="154013" y="1870695"/>
                  </a:cubicBezTo>
                  <a:cubicBezTo>
                    <a:pt x="159576" y="1886316"/>
                    <a:pt x="164605" y="1902166"/>
                    <a:pt x="168186" y="1918473"/>
                  </a:cubicBezTo>
                  <a:cubicBezTo>
                    <a:pt x="194856" y="1984919"/>
                    <a:pt x="217488" y="2054032"/>
                    <a:pt x="253607" y="2115907"/>
                  </a:cubicBezTo>
                  <a:cubicBezTo>
                    <a:pt x="289802" y="2188373"/>
                    <a:pt x="335217" y="2256039"/>
                    <a:pt x="382994" y="2321418"/>
                  </a:cubicBezTo>
                  <a:cubicBezTo>
                    <a:pt x="422694" y="2372625"/>
                    <a:pt x="465138" y="2421697"/>
                    <a:pt x="512229" y="2466427"/>
                  </a:cubicBezTo>
                  <a:cubicBezTo>
                    <a:pt x="575704" y="2532111"/>
                    <a:pt x="651370" y="2584156"/>
                    <a:pt x="724751" y="2637877"/>
                  </a:cubicBezTo>
                  <a:cubicBezTo>
                    <a:pt x="731533" y="2638334"/>
                    <a:pt x="745020" y="2639248"/>
                    <a:pt x="751802" y="2639706"/>
                  </a:cubicBezTo>
                  <a:cubicBezTo>
                    <a:pt x="758508" y="2624694"/>
                    <a:pt x="766204" y="2610140"/>
                    <a:pt x="775805" y="2596881"/>
                  </a:cubicBezTo>
                  <a:cubicBezTo>
                    <a:pt x="776491" y="2585680"/>
                    <a:pt x="777177" y="2574555"/>
                    <a:pt x="777862" y="2563506"/>
                  </a:cubicBezTo>
                  <a:cubicBezTo>
                    <a:pt x="766966" y="2557105"/>
                    <a:pt x="756145" y="2550780"/>
                    <a:pt x="745325" y="2544379"/>
                  </a:cubicBezTo>
                  <a:cubicBezTo>
                    <a:pt x="726961" y="2530282"/>
                    <a:pt x="707911" y="2517100"/>
                    <a:pt x="688632" y="2504374"/>
                  </a:cubicBezTo>
                  <a:cubicBezTo>
                    <a:pt x="667296" y="2487077"/>
                    <a:pt x="645655" y="2470237"/>
                    <a:pt x="624853" y="2452406"/>
                  </a:cubicBezTo>
                  <a:cubicBezTo>
                    <a:pt x="622186" y="2449815"/>
                    <a:pt x="616928" y="2444634"/>
                    <a:pt x="614261" y="2442119"/>
                  </a:cubicBezTo>
                  <a:cubicBezTo>
                    <a:pt x="472453" y="2317456"/>
                    <a:pt x="360210" y="2159569"/>
                    <a:pt x="286372" y="1985833"/>
                  </a:cubicBezTo>
                  <a:cubicBezTo>
                    <a:pt x="281038" y="1973032"/>
                    <a:pt x="275247" y="1960459"/>
                    <a:pt x="270142" y="1947657"/>
                  </a:cubicBezTo>
                  <a:cubicBezTo>
                    <a:pt x="264198" y="1930360"/>
                    <a:pt x="258178" y="1913139"/>
                    <a:pt x="251244" y="1896222"/>
                  </a:cubicBezTo>
                  <a:cubicBezTo>
                    <a:pt x="246825" y="1880677"/>
                    <a:pt x="242100" y="1865209"/>
                    <a:pt x="236080" y="1850197"/>
                  </a:cubicBezTo>
                  <a:cubicBezTo>
                    <a:pt x="219545" y="1804706"/>
                    <a:pt x="215049" y="1756167"/>
                    <a:pt x="199047" y="1710828"/>
                  </a:cubicBezTo>
                  <a:cubicBezTo>
                    <a:pt x="197142" y="1690863"/>
                    <a:pt x="197980" y="1670289"/>
                    <a:pt x="190589" y="1651392"/>
                  </a:cubicBezTo>
                  <a:cubicBezTo>
                    <a:pt x="189370" y="1640571"/>
                    <a:pt x="188455" y="1629751"/>
                    <a:pt x="187465" y="1618930"/>
                  </a:cubicBezTo>
                  <a:cubicBezTo>
                    <a:pt x="179540" y="1589060"/>
                    <a:pt x="184188" y="1557742"/>
                    <a:pt x="177787" y="1527643"/>
                  </a:cubicBezTo>
                  <a:cubicBezTo>
                    <a:pt x="173368" y="1470645"/>
                    <a:pt x="171158" y="1412657"/>
                    <a:pt x="180226" y="1356117"/>
                  </a:cubicBezTo>
                  <a:cubicBezTo>
                    <a:pt x="183731" y="1299195"/>
                    <a:pt x="191199" y="1242426"/>
                    <a:pt x="201714" y="1186419"/>
                  </a:cubicBezTo>
                  <a:cubicBezTo>
                    <a:pt x="211163" y="1145728"/>
                    <a:pt x="217412" y="1104199"/>
                    <a:pt x="233109" y="1065185"/>
                  </a:cubicBezTo>
                  <a:cubicBezTo>
                    <a:pt x="233794" y="1061299"/>
                    <a:pt x="235318" y="1053450"/>
                    <a:pt x="236004" y="1049564"/>
                  </a:cubicBezTo>
                  <a:cubicBezTo>
                    <a:pt x="240652" y="1037372"/>
                    <a:pt x="244234" y="1024723"/>
                    <a:pt x="248882" y="1012531"/>
                  </a:cubicBezTo>
                  <a:cubicBezTo>
                    <a:pt x="249415" y="1010016"/>
                    <a:pt x="250406" y="1004987"/>
                    <a:pt x="250939" y="1002472"/>
                  </a:cubicBezTo>
                  <a:cubicBezTo>
                    <a:pt x="255054" y="992719"/>
                    <a:pt x="258940" y="982965"/>
                    <a:pt x="262979" y="973212"/>
                  </a:cubicBezTo>
                  <a:cubicBezTo>
                    <a:pt x="316472" y="823098"/>
                    <a:pt x="402197" y="685252"/>
                    <a:pt x="507048" y="565618"/>
                  </a:cubicBezTo>
                  <a:cubicBezTo>
                    <a:pt x="530670" y="532852"/>
                    <a:pt x="564502" y="510068"/>
                    <a:pt x="591782" y="480731"/>
                  </a:cubicBezTo>
                  <a:cubicBezTo>
                    <a:pt x="645427" y="426781"/>
                    <a:pt x="707149" y="381747"/>
                    <a:pt x="770928" y="340752"/>
                  </a:cubicBezTo>
                  <a:cubicBezTo>
                    <a:pt x="802932" y="320787"/>
                    <a:pt x="835851" y="302270"/>
                    <a:pt x="868922" y="284135"/>
                  </a:cubicBezTo>
                  <a:cubicBezTo>
                    <a:pt x="878218" y="280858"/>
                    <a:pt x="887438" y="277429"/>
                    <a:pt x="896811" y="274229"/>
                  </a:cubicBezTo>
                  <a:lnTo>
                    <a:pt x="898030" y="267523"/>
                  </a:lnTo>
                  <a:cubicBezTo>
                    <a:pt x="900773" y="267447"/>
                    <a:pt x="906260" y="267447"/>
                    <a:pt x="909079" y="267447"/>
                  </a:cubicBezTo>
                  <a:cubicBezTo>
                    <a:pt x="942759" y="249235"/>
                    <a:pt x="979335" y="236891"/>
                    <a:pt x="1015454" y="224089"/>
                  </a:cubicBezTo>
                  <a:cubicBezTo>
                    <a:pt x="1026122" y="220279"/>
                    <a:pt x="1036866" y="216622"/>
                    <a:pt x="1047610" y="212812"/>
                  </a:cubicBezTo>
                  <a:cubicBezTo>
                    <a:pt x="1057669" y="210297"/>
                    <a:pt x="1067803" y="207935"/>
                    <a:pt x="1077938" y="205573"/>
                  </a:cubicBezTo>
                  <a:cubicBezTo>
                    <a:pt x="1098512" y="198029"/>
                    <a:pt x="1120077" y="193381"/>
                    <a:pt x="1141946" y="191400"/>
                  </a:cubicBezTo>
                  <a:lnTo>
                    <a:pt x="1142556" y="185456"/>
                  </a:lnTo>
                  <a:cubicBezTo>
                    <a:pt x="1151471" y="184770"/>
                    <a:pt x="1160387" y="184084"/>
                    <a:pt x="1169378" y="183322"/>
                  </a:cubicBezTo>
                  <a:cubicBezTo>
                    <a:pt x="1204583" y="176007"/>
                    <a:pt x="1240625" y="171969"/>
                    <a:pt x="1276439" y="168159"/>
                  </a:cubicBezTo>
                  <a:cubicBezTo>
                    <a:pt x="1302804" y="159472"/>
                    <a:pt x="1330922" y="163815"/>
                    <a:pt x="1358125" y="162215"/>
                  </a:cubicBezTo>
                  <a:cubicBezTo>
                    <a:pt x="1403083" y="163663"/>
                    <a:pt x="1448956" y="158634"/>
                    <a:pt x="1493228" y="168006"/>
                  </a:cubicBezTo>
                  <a:cubicBezTo>
                    <a:pt x="1517231" y="170749"/>
                    <a:pt x="1540853" y="175779"/>
                    <a:pt x="1564704" y="179207"/>
                  </a:cubicBezTo>
                  <a:cubicBezTo>
                    <a:pt x="1594650" y="184770"/>
                    <a:pt x="1624445" y="190790"/>
                    <a:pt x="1654239" y="197267"/>
                  </a:cubicBezTo>
                  <a:cubicBezTo>
                    <a:pt x="1674660" y="201991"/>
                    <a:pt x="1694701" y="208164"/>
                    <a:pt x="1714742" y="214412"/>
                  </a:cubicBezTo>
                  <a:cubicBezTo>
                    <a:pt x="1717332" y="214640"/>
                    <a:pt x="1722514" y="215022"/>
                    <a:pt x="1725105" y="215250"/>
                  </a:cubicBezTo>
                  <a:cubicBezTo>
                    <a:pt x="1734477" y="219898"/>
                    <a:pt x="1743850" y="224623"/>
                    <a:pt x="1753223" y="229500"/>
                  </a:cubicBezTo>
                  <a:cubicBezTo>
                    <a:pt x="1759547" y="230033"/>
                    <a:pt x="1765872" y="230490"/>
                    <a:pt x="1772349" y="230947"/>
                  </a:cubicBezTo>
                  <a:cubicBezTo>
                    <a:pt x="1779054" y="234910"/>
                    <a:pt x="1785836" y="238872"/>
                    <a:pt x="1792618" y="242835"/>
                  </a:cubicBezTo>
                  <a:cubicBezTo>
                    <a:pt x="1843520" y="259217"/>
                    <a:pt x="1890078" y="286269"/>
                    <a:pt x="1937017" y="311338"/>
                  </a:cubicBezTo>
                  <a:cubicBezTo>
                    <a:pt x="1987461" y="336332"/>
                    <a:pt x="2032419" y="370850"/>
                    <a:pt x="2078216" y="403388"/>
                  </a:cubicBezTo>
                  <a:cubicBezTo>
                    <a:pt x="2229701" y="520203"/>
                    <a:pt x="2354517" y="671840"/>
                    <a:pt x="2439632" y="843214"/>
                  </a:cubicBezTo>
                  <a:cubicBezTo>
                    <a:pt x="2450376" y="863484"/>
                    <a:pt x="2460435" y="884134"/>
                    <a:pt x="2469579" y="905165"/>
                  </a:cubicBezTo>
                  <a:cubicBezTo>
                    <a:pt x="2492515" y="953933"/>
                    <a:pt x="2507069" y="1005978"/>
                    <a:pt x="2526424" y="1056041"/>
                  </a:cubicBezTo>
                  <a:cubicBezTo>
                    <a:pt x="2527414" y="1061832"/>
                    <a:pt x="2528405" y="1067623"/>
                    <a:pt x="2529472" y="1073491"/>
                  </a:cubicBezTo>
                  <a:cubicBezTo>
                    <a:pt x="2532139" y="1083397"/>
                    <a:pt x="2534959" y="1093227"/>
                    <a:pt x="2537854" y="1103133"/>
                  </a:cubicBezTo>
                  <a:cubicBezTo>
                    <a:pt x="2542197" y="1115248"/>
                    <a:pt x="2544331" y="1128050"/>
                    <a:pt x="2545779" y="1140928"/>
                  </a:cubicBezTo>
                  <a:cubicBezTo>
                    <a:pt x="2549132" y="1153425"/>
                    <a:pt x="2552484" y="1165921"/>
                    <a:pt x="2556675" y="1178190"/>
                  </a:cubicBezTo>
                  <a:cubicBezTo>
                    <a:pt x="2558047" y="1191067"/>
                    <a:pt x="2559342" y="1203869"/>
                    <a:pt x="2561095" y="1216747"/>
                  </a:cubicBezTo>
                  <a:cubicBezTo>
                    <a:pt x="2566734" y="1236559"/>
                    <a:pt x="2565057" y="1257819"/>
                    <a:pt x="2572068" y="1277326"/>
                  </a:cubicBezTo>
                  <a:cubicBezTo>
                    <a:pt x="2578316" y="1389492"/>
                    <a:pt x="2577021" y="1502192"/>
                    <a:pt x="2572753" y="1614435"/>
                  </a:cubicBezTo>
                  <a:cubicBezTo>
                    <a:pt x="2565286" y="1647048"/>
                    <a:pt x="2561629" y="1680500"/>
                    <a:pt x="2557133" y="1713647"/>
                  </a:cubicBezTo>
                  <a:cubicBezTo>
                    <a:pt x="2546922" y="1748623"/>
                    <a:pt x="2543340" y="1785199"/>
                    <a:pt x="2530310" y="1819413"/>
                  </a:cubicBezTo>
                  <a:cubicBezTo>
                    <a:pt x="2529396" y="1825128"/>
                    <a:pt x="2527567" y="1836558"/>
                    <a:pt x="2526576" y="1842273"/>
                  </a:cubicBezTo>
                  <a:cubicBezTo>
                    <a:pt x="2513394" y="1874429"/>
                    <a:pt x="2504250" y="1908033"/>
                    <a:pt x="2491905" y="1940494"/>
                  </a:cubicBezTo>
                  <a:cubicBezTo>
                    <a:pt x="2484743" y="1958096"/>
                    <a:pt x="2477123" y="1975470"/>
                    <a:pt x="2469274" y="1992768"/>
                  </a:cubicBezTo>
                  <a:cubicBezTo>
                    <a:pt x="2450986" y="2043517"/>
                    <a:pt x="2422564" y="2089847"/>
                    <a:pt x="2396198" y="2136709"/>
                  </a:cubicBezTo>
                  <a:cubicBezTo>
                    <a:pt x="2338667" y="2236836"/>
                    <a:pt x="2264982" y="2326752"/>
                    <a:pt x="2183295" y="2407982"/>
                  </a:cubicBezTo>
                  <a:cubicBezTo>
                    <a:pt x="2115401" y="2468865"/>
                    <a:pt x="2045678" y="2529292"/>
                    <a:pt x="1965364" y="2573183"/>
                  </a:cubicBezTo>
                  <a:cubicBezTo>
                    <a:pt x="1964906" y="2578517"/>
                    <a:pt x="1964601" y="2584003"/>
                    <a:pt x="1964297" y="2589490"/>
                  </a:cubicBezTo>
                  <a:cubicBezTo>
                    <a:pt x="1976946" y="2609454"/>
                    <a:pt x="1990890" y="2629038"/>
                    <a:pt x="1997901" y="2651974"/>
                  </a:cubicBezTo>
                  <a:cubicBezTo>
                    <a:pt x="2000873" y="2651898"/>
                    <a:pt x="2006816" y="2651669"/>
                    <a:pt x="2009788" y="2651593"/>
                  </a:cubicBezTo>
                  <a:cubicBezTo>
                    <a:pt x="2149082" y="2565411"/>
                    <a:pt x="2273821" y="2455530"/>
                    <a:pt x="2373186" y="2325000"/>
                  </a:cubicBezTo>
                  <a:cubicBezTo>
                    <a:pt x="2403285" y="2285985"/>
                    <a:pt x="2429955" y="2244609"/>
                    <a:pt x="2457082" y="2203461"/>
                  </a:cubicBezTo>
                  <a:cubicBezTo>
                    <a:pt x="2488857" y="2151264"/>
                    <a:pt x="2517051" y="2097009"/>
                    <a:pt x="2541283" y="2040850"/>
                  </a:cubicBezTo>
                  <a:cubicBezTo>
                    <a:pt x="2546007" y="2031249"/>
                    <a:pt x="2550732" y="2021571"/>
                    <a:pt x="2555608" y="2012046"/>
                  </a:cubicBezTo>
                  <a:cubicBezTo>
                    <a:pt x="2559724" y="2000769"/>
                    <a:pt x="2563991" y="1989491"/>
                    <a:pt x="2568105" y="1978290"/>
                  </a:cubicBezTo>
                  <a:cubicBezTo>
                    <a:pt x="2584260" y="1938589"/>
                    <a:pt x="2597518" y="1897670"/>
                    <a:pt x="2609177" y="1856370"/>
                  </a:cubicBezTo>
                  <a:cubicBezTo>
                    <a:pt x="2624494" y="1806535"/>
                    <a:pt x="2637981" y="1755938"/>
                    <a:pt x="2644534" y="1704122"/>
                  </a:cubicBezTo>
                  <a:cubicBezTo>
                    <a:pt x="2654668" y="1669222"/>
                    <a:pt x="2657412" y="1632723"/>
                    <a:pt x="2658784" y="1596604"/>
                  </a:cubicBezTo>
                  <a:cubicBezTo>
                    <a:pt x="2662365" y="1587079"/>
                    <a:pt x="2664270" y="1577325"/>
                    <a:pt x="2664574" y="1567267"/>
                  </a:cubicBezTo>
                  <a:cubicBezTo>
                    <a:pt x="2666784" y="1506383"/>
                    <a:pt x="2665413" y="1445423"/>
                    <a:pt x="2665718" y="1384539"/>
                  </a:cubicBezTo>
                  <a:cubicBezTo>
                    <a:pt x="2664574" y="1354593"/>
                    <a:pt x="2667089" y="1324036"/>
                    <a:pt x="2658478" y="1295004"/>
                  </a:cubicBezTo>
                  <a:cubicBezTo>
                    <a:pt x="2654516" y="1262010"/>
                    <a:pt x="2657640" y="1229015"/>
                    <a:pt x="2658402" y="1196097"/>
                  </a:cubicBezTo>
                  <a:cubicBezTo>
                    <a:pt x="2655659" y="1211108"/>
                    <a:pt x="2654974" y="1226500"/>
                    <a:pt x="2652840" y="1241664"/>
                  </a:cubicBezTo>
                  <a:cubicBezTo>
                    <a:pt x="2647506" y="1205164"/>
                    <a:pt x="2639581" y="1169198"/>
                    <a:pt x="2632875" y="1133003"/>
                  </a:cubicBezTo>
                  <a:cubicBezTo>
                    <a:pt x="2629980" y="1122335"/>
                    <a:pt x="2627541" y="1111591"/>
                    <a:pt x="2625179" y="1100847"/>
                  </a:cubicBezTo>
                  <a:cubicBezTo>
                    <a:pt x="2619998" y="1078291"/>
                    <a:pt x="2613521" y="1056117"/>
                    <a:pt x="2605977" y="1034248"/>
                  </a:cubicBezTo>
                  <a:cubicBezTo>
                    <a:pt x="2605291" y="1030209"/>
                    <a:pt x="2603843" y="1022208"/>
                    <a:pt x="2603081" y="1018170"/>
                  </a:cubicBezTo>
                  <a:cubicBezTo>
                    <a:pt x="2593328" y="993405"/>
                    <a:pt x="2585327" y="968030"/>
                    <a:pt x="2576640" y="942960"/>
                  </a:cubicBezTo>
                  <a:cubicBezTo>
                    <a:pt x="2573287" y="935264"/>
                    <a:pt x="2570010" y="927644"/>
                    <a:pt x="2566734" y="920100"/>
                  </a:cubicBezTo>
                  <a:cubicBezTo>
                    <a:pt x="2566429" y="917967"/>
                    <a:pt x="2565743" y="913775"/>
                    <a:pt x="2565362" y="911642"/>
                  </a:cubicBezTo>
                  <a:cubicBezTo>
                    <a:pt x="2556447" y="894116"/>
                    <a:pt x="2548217" y="876209"/>
                    <a:pt x="2541512" y="857769"/>
                  </a:cubicBezTo>
                  <a:cubicBezTo>
                    <a:pt x="2414791" y="572628"/>
                    <a:pt x="2188858" y="331912"/>
                    <a:pt x="1908214" y="194067"/>
                  </a:cubicBezTo>
                  <a:cubicBezTo>
                    <a:pt x="1892592" y="187437"/>
                    <a:pt x="1876819" y="181189"/>
                    <a:pt x="1861427" y="174178"/>
                  </a:cubicBezTo>
                  <a:cubicBezTo>
                    <a:pt x="1849768" y="166635"/>
                    <a:pt x="1836738" y="161605"/>
                    <a:pt x="1823403" y="158481"/>
                  </a:cubicBezTo>
                  <a:cubicBezTo>
                    <a:pt x="1811135" y="151775"/>
                    <a:pt x="1798409" y="146137"/>
                    <a:pt x="1784693" y="143546"/>
                  </a:cubicBezTo>
                  <a:cubicBezTo>
                    <a:pt x="1778978" y="141107"/>
                    <a:pt x="1773339" y="138822"/>
                    <a:pt x="1767700" y="136535"/>
                  </a:cubicBezTo>
                  <a:cubicBezTo>
                    <a:pt x="1755585" y="132725"/>
                    <a:pt x="1743393" y="129601"/>
                    <a:pt x="1731353" y="125867"/>
                  </a:cubicBezTo>
                  <a:cubicBezTo>
                    <a:pt x="1715961" y="120381"/>
                    <a:pt x="1700492" y="115428"/>
                    <a:pt x="1684871" y="111161"/>
                  </a:cubicBezTo>
                  <a:cubicBezTo>
                    <a:pt x="1666659" y="108037"/>
                    <a:pt x="1648828" y="103236"/>
                    <a:pt x="1631074" y="98435"/>
                  </a:cubicBezTo>
                  <a:cubicBezTo>
                    <a:pt x="1606766" y="94549"/>
                    <a:pt x="1582458" y="90968"/>
                    <a:pt x="1558913" y="84034"/>
                  </a:cubicBezTo>
                  <a:cubicBezTo>
                    <a:pt x="1527823" y="74585"/>
                    <a:pt x="1494600" y="82662"/>
                    <a:pt x="1463434" y="74128"/>
                  </a:cubicBezTo>
                  <a:cubicBezTo>
                    <a:pt x="1425639" y="71080"/>
                    <a:pt x="1387310" y="67803"/>
                    <a:pt x="1349667" y="72756"/>
                  </a:cubicBezTo>
                  <a:moveTo>
                    <a:pt x="1493609" y="282306"/>
                  </a:moveTo>
                  <a:cubicBezTo>
                    <a:pt x="1479741" y="297241"/>
                    <a:pt x="1453452" y="309967"/>
                    <a:pt x="1461834" y="334275"/>
                  </a:cubicBezTo>
                  <a:cubicBezTo>
                    <a:pt x="1478979" y="379080"/>
                    <a:pt x="1526299" y="400721"/>
                    <a:pt x="1570114" y="411313"/>
                  </a:cubicBezTo>
                  <a:cubicBezTo>
                    <a:pt x="1591221" y="413142"/>
                    <a:pt x="1611567" y="418857"/>
                    <a:pt x="1631379" y="426248"/>
                  </a:cubicBezTo>
                  <a:cubicBezTo>
                    <a:pt x="1661783" y="430820"/>
                    <a:pt x="1689519" y="444765"/>
                    <a:pt x="1719161" y="452385"/>
                  </a:cubicBezTo>
                  <a:cubicBezTo>
                    <a:pt x="1734020" y="458252"/>
                    <a:pt x="1748803" y="464348"/>
                    <a:pt x="1763357" y="471054"/>
                  </a:cubicBezTo>
                  <a:cubicBezTo>
                    <a:pt x="1783626" y="480502"/>
                    <a:pt x="1803591" y="490561"/>
                    <a:pt x="1822641" y="502372"/>
                  </a:cubicBezTo>
                  <a:cubicBezTo>
                    <a:pt x="1826679" y="504124"/>
                    <a:pt x="1834680" y="507477"/>
                    <a:pt x="1838643" y="509230"/>
                  </a:cubicBezTo>
                  <a:cubicBezTo>
                    <a:pt x="1884439" y="536281"/>
                    <a:pt x="1928483" y="566380"/>
                    <a:pt x="1971307" y="598003"/>
                  </a:cubicBezTo>
                  <a:cubicBezTo>
                    <a:pt x="2039125" y="654010"/>
                    <a:pt x="2106409" y="712760"/>
                    <a:pt x="2157387" y="785074"/>
                  </a:cubicBezTo>
                  <a:cubicBezTo>
                    <a:pt x="2187486" y="788655"/>
                    <a:pt x="2196935" y="819059"/>
                    <a:pt x="2201355" y="844586"/>
                  </a:cubicBezTo>
                  <a:cubicBezTo>
                    <a:pt x="2198154" y="838033"/>
                    <a:pt x="2195030" y="831480"/>
                    <a:pt x="2191982" y="824926"/>
                  </a:cubicBezTo>
                  <a:cubicBezTo>
                    <a:pt x="2181390" y="814563"/>
                    <a:pt x="2173923" y="801685"/>
                    <a:pt x="2163178" y="791551"/>
                  </a:cubicBezTo>
                  <a:cubicBezTo>
                    <a:pt x="2187182" y="827822"/>
                    <a:pt x="2209965" y="864779"/>
                    <a:pt x="2228939" y="903946"/>
                  </a:cubicBezTo>
                  <a:cubicBezTo>
                    <a:pt x="2238388" y="927263"/>
                    <a:pt x="2247761" y="951114"/>
                    <a:pt x="2248294" y="976717"/>
                  </a:cubicBezTo>
                  <a:cubicBezTo>
                    <a:pt x="1995005" y="976640"/>
                    <a:pt x="1741793" y="976640"/>
                    <a:pt x="1488504" y="976640"/>
                  </a:cubicBezTo>
                  <a:cubicBezTo>
                    <a:pt x="1310805" y="977707"/>
                    <a:pt x="1133031" y="974507"/>
                    <a:pt x="955408" y="978393"/>
                  </a:cubicBezTo>
                  <a:cubicBezTo>
                    <a:pt x="949846" y="981213"/>
                    <a:pt x="944131" y="983880"/>
                    <a:pt x="938340" y="986394"/>
                  </a:cubicBezTo>
                  <a:cubicBezTo>
                    <a:pt x="923709" y="992414"/>
                    <a:pt x="907783" y="998967"/>
                    <a:pt x="900163" y="1013902"/>
                  </a:cubicBezTo>
                  <a:cubicBezTo>
                    <a:pt x="887438" y="1038210"/>
                    <a:pt x="863283" y="1059470"/>
                    <a:pt x="866864" y="1089188"/>
                  </a:cubicBezTo>
                  <a:cubicBezTo>
                    <a:pt x="880580" y="1092693"/>
                    <a:pt x="894220" y="1097418"/>
                    <a:pt x="908622" y="1097799"/>
                  </a:cubicBezTo>
                  <a:cubicBezTo>
                    <a:pt x="1081977" y="1098561"/>
                    <a:pt x="1255332" y="1096808"/>
                    <a:pt x="1428687" y="1098637"/>
                  </a:cubicBezTo>
                  <a:cubicBezTo>
                    <a:pt x="1437450" y="1103971"/>
                    <a:pt x="1446213" y="1109305"/>
                    <a:pt x="1455204" y="1114639"/>
                  </a:cubicBezTo>
                  <a:cubicBezTo>
                    <a:pt x="1456957" y="1139861"/>
                    <a:pt x="1456347" y="1165159"/>
                    <a:pt x="1453985" y="1190305"/>
                  </a:cubicBezTo>
                  <a:cubicBezTo>
                    <a:pt x="1379004" y="1194344"/>
                    <a:pt x="1303871" y="1191296"/>
                    <a:pt x="1228814" y="1192134"/>
                  </a:cubicBezTo>
                  <a:cubicBezTo>
                    <a:pt x="1144689" y="1191220"/>
                    <a:pt x="1060488" y="1194268"/>
                    <a:pt x="976440" y="1190229"/>
                  </a:cubicBezTo>
                  <a:cubicBezTo>
                    <a:pt x="945045" y="1174380"/>
                    <a:pt x="917613" y="1152358"/>
                    <a:pt x="890638" y="1130184"/>
                  </a:cubicBezTo>
                  <a:cubicBezTo>
                    <a:pt x="872198" y="1120278"/>
                    <a:pt x="851167" y="1121192"/>
                    <a:pt x="830898" y="1121344"/>
                  </a:cubicBezTo>
                  <a:cubicBezTo>
                    <a:pt x="795617" y="1139632"/>
                    <a:pt x="762470" y="1175599"/>
                    <a:pt x="775729" y="1218576"/>
                  </a:cubicBezTo>
                  <a:cubicBezTo>
                    <a:pt x="795846" y="1244941"/>
                    <a:pt x="818325" y="1270620"/>
                    <a:pt x="846976" y="1288070"/>
                  </a:cubicBezTo>
                  <a:cubicBezTo>
                    <a:pt x="875246" y="1293480"/>
                    <a:pt x="902526" y="1304910"/>
                    <a:pt x="931634" y="1305139"/>
                  </a:cubicBezTo>
                  <a:cubicBezTo>
                    <a:pt x="1086777" y="1305063"/>
                    <a:pt x="1241920" y="1304986"/>
                    <a:pt x="1397064" y="1305215"/>
                  </a:cubicBezTo>
                  <a:cubicBezTo>
                    <a:pt x="1434402" y="1302853"/>
                    <a:pt x="1460233" y="1337600"/>
                    <a:pt x="1468158" y="1370595"/>
                  </a:cubicBezTo>
                  <a:cubicBezTo>
                    <a:pt x="1466863" y="1375471"/>
                    <a:pt x="1464196" y="1385149"/>
                    <a:pt x="1462824" y="1390026"/>
                  </a:cubicBezTo>
                  <a:cubicBezTo>
                    <a:pt x="1461300" y="1409380"/>
                    <a:pt x="1450937" y="1435669"/>
                    <a:pt x="1427772" y="1434984"/>
                  </a:cubicBezTo>
                  <a:cubicBezTo>
                    <a:pt x="1385938" y="1436584"/>
                    <a:pt x="1343952" y="1435136"/>
                    <a:pt x="1302118" y="1435365"/>
                  </a:cubicBezTo>
                  <a:cubicBezTo>
                    <a:pt x="1295642" y="1427364"/>
                    <a:pt x="1289317" y="1419286"/>
                    <a:pt x="1283068" y="1411285"/>
                  </a:cubicBezTo>
                  <a:cubicBezTo>
                    <a:pt x="1173569" y="1409076"/>
                    <a:pt x="1063993" y="1409914"/>
                    <a:pt x="954494" y="1410600"/>
                  </a:cubicBezTo>
                  <a:cubicBezTo>
                    <a:pt x="919213" y="1416162"/>
                    <a:pt x="886676" y="1433612"/>
                    <a:pt x="852843" y="1444890"/>
                  </a:cubicBezTo>
                  <a:cubicBezTo>
                    <a:pt x="852081" y="1462416"/>
                    <a:pt x="852538" y="1480170"/>
                    <a:pt x="857110" y="1497239"/>
                  </a:cubicBezTo>
                  <a:cubicBezTo>
                    <a:pt x="858711" y="1510726"/>
                    <a:pt x="860463" y="1524214"/>
                    <a:pt x="864350" y="1537320"/>
                  </a:cubicBezTo>
                  <a:cubicBezTo>
                    <a:pt x="866635" y="1552484"/>
                    <a:pt x="865340" y="1569096"/>
                    <a:pt x="874027" y="1582659"/>
                  </a:cubicBezTo>
                  <a:cubicBezTo>
                    <a:pt x="874332" y="1584564"/>
                    <a:pt x="874789" y="1588374"/>
                    <a:pt x="875094" y="1590279"/>
                  </a:cubicBezTo>
                  <a:cubicBezTo>
                    <a:pt x="891477" y="1627084"/>
                    <a:pt x="908927" y="1665489"/>
                    <a:pt x="942912" y="1689644"/>
                  </a:cubicBezTo>
                  <a:cubicBezTo>
                    <a:pt x="946493" y="1712275"/>
                    <a:pt x="946112" y="1735212"/>
                    <a:pt x="942607" y="1757843"/>
                  </a:cubicBezTo>
                  <a:cubicBezTo>
                    <a:pt x="929500" y="1771330"/>
                    <a:pt x="916623" y="1785275"/>
                    <a:pt x="900163" y="1794800"/>
                  </a:cubicBezTo>
                  <a:cubicBezTo>
                    <a:pt x="881266" y="1805239"/>
                    <a:pt x="860235" y="1809583"/>
                    <a:pt x="838670" y="1809126"/>
                  </a:cubicBezTo>
                  <a:cubicBezTo>
                    <a:pt x="824345" y="1785427"/>
                    <a:pt x="811467" y="1760815"/>
                    <a:pt x="800265" y="1735516"/>
                  </a:cubicBezTo>
                  <a:cubicBezTo>
                    <a:pt x="795617" y="1722791"/>
                    <a:pt x="791274" y="1709913"/>
                    <a:pt x="787540" y="1696959"/>
                  </a:cubicBezTo>
                  <a:cubicBezTo>
                    <a:pt x="778472" y="1671737"/>
                    <a:pt x="770166" y="1646134"/>
                    <a:pt x="766432" y="1619464"/>
                  </a:cubicBezTo>
                  <a:cubicBezTo>
                    <a:pt x="757974" y="1592641"/>
                    <a:pt x="755765" y="1564447"/>
                    <a:pt x="750812" y="1536863"/>
                  </a:cubicBezTo>
                  <a:cubicBezTo>
                    <a:pt x="741972" y="1507145"/>
                    <a:pt x="745477" y="1475903"/>
                    <a:pt x="742506" y="1445423"/>
                  </a:cubicBezTo>
                  <a:cubicBezTo>
                    <a:pt x="731762" y="1405570"/>
                    <a:pt x="742658" y="1363508"/>
                    <a:pt x="732676" y="1323732"/>
                  </a:cubicBezTo>
                  <a:cubicBezTo>
                    <a:pt x="727570" y="1303539"/>
                    <a:pt x="719722" y="1283498"/>
                    <a:pt x="703491" y="1269630"/>
                  </a:cubicBezTo>
                  <a:cubicBezTo>
                    <a:pt x="688404" y="1250732"/>
                    <a:pt x="662038" y="1259724"/>
                    <a:pt x="641465" y="1258885"/>
                  </a:cubicBezTo>
                  <a:cubicBezTo>
                    <a:pt x="637731" y="1261476"/>
                    <a:pt x="630111" y="1266734"/>
                    <a:pt x="626377" y="1269401"/>
                  </a:cubicBezTo>
                  <a:cubicBezTo>
                    <a:pt x="615633" y="1288451"/>
                    <a:pt x="601917" y="1307653"/>
                    <a:pt x="602145" y="1330590"/>
                  </a:cubicBezTo>
                  <a:cubicBezTo>
                    <a:pt x="598792" y="1402599"/>
                    <a:pt x="608851" y="1474684"/>
                    <a:pt x="624929" y="1544864"/>
                  </a:cubicBezTo>
                  <a:cubicBezTo>
                    <a:pt x="637959" y="1593708"/>
                    <a:pt x="652666" y="1642095"/>
                    <a:pt x="671259" y="1689187"/>
                  </a:cubicBezTo>
                  <a:cubicBezTo>
                    <a:pt x="692366" y="1742070"/>
                    <a:pt x="720179" y="1791904"/>
                    <a:pt x="747459" y="1841816"/>
                  </a:cubicBezTo>
                  <a:cubicBezTo>
                    <a:pt x="797446" y="1926778"/>
                    <a:pt x="857339" y="2005646"/>
                    <a:pt x="923938" y="2078188"/>
                  </a:cubicBezTo>
                  <a:cubicBezTo>
                    <a:pt x="989546" y="2138843"/>
                    <a:pt x="1063384" y="2189821"/>
                    <a:pt x="1136155" y="2241408"/>
                  </a:cubicBezTo>
                  <a:cubicBezTo>
                    <a:pt x="1143394" y="2242323"/>
                    <a:pt x="1150709" y="2243237"/>
                    <a:pt x="1158100" y="2244152"/>
                  </a:cubicBezTo>
                  <a:cubicBezTo>
                    <a:pt x="1153528" y="2249333"/>
                    <a:pt x="1146747" y="2254743"/>
                    <a:pt x="1149642" y="2262439"/>
                  </a:cubicBezTo>
                  <a:cubicBezTo>
                    <a:pt x="1173417" y="2258782"/>
                    <a:pt x="1192010" y="2275089"/>
                    <a:pt x="1213117" y="2282480"/>
                  </a:cubicBezTo>
                  <a:cubicBezTo>
                    <a:pt x="1208545" y="2283547"/>
                    <a:pt x="1204049" y="2284614"/>
                    <a:pt x="1199553" y="2285756"/>
                  </a:cubicBezTo>
                  <a:cubicBezTo>
                    <a:pt x="1208926" y="2287738"/>
                    <a:pt x="1218375" y="2290100"/>
                    <a:pt x="1227595" y="2292996"/>
                  </a:cubicBezTo>
                  <a:cubicBezTo>
                    <a:pt x="1229805" y="2293910"/>
                    <a:pt x="1234377" y="2295663"/>
                    <a:pt x="1236587" y="2296577"/>
                  </a:cubicBezTo>
                  <a:cubicBezTo>
                    <a:pt x="1251522" y="2306102"/>
                    <a:pt x="1267143" y="2314560"/>
                    <a:pt x="1283297" y="2322028"/>
                  </a:cubicBezTo>
                  <a:cubicBezTo>
                    <a:pt x="1310958" y="2332162"/>
                    <a:pt x="1338999" y="2343059"/>
                    <a:pt x="1369098" y="2340544"/>
                  </a:cubicBezTo>
                  <a:cubicBezTo>
                    <a:pt x="1369251" y="2331324"/>
                    <a:pt x="1369479" y="2322104"/>
                    <a:pt x="1369708" y="2312960"/>
                  </a:cubicBezTo>
                  <a:cubicBezTo>
                    <a:pt x="1346010" y="2297872"/>
                    <a:pt x="1322083" y="2283166"/>
                    <a:pt x="1298308" y="2268307"/>
                  </a:cubicBezTo>
                  <a:cubicBezTo>
                    <a:pt x="1223785" y="2210776"/>
                    <a:pt x="1137222" y="2166047"/>
                    <a:pt x="1077938" y="2091066"/>
                  </a:cubicBezTo>
                  <a:cubicBezTo>
                    <a:pt x="1065898" y="2079331"/>
                    <a:pt x="1072528" y="2061729"/>
                    <a:pt x="1072528" y="2047327"/>
                  </a:cubicBezTo>
                  <a:cubicBezTo>
                    <a:pt x="1091807" y="2031630"/>
                    <a:pt x="1111847" y="2016847"/>
                    <a:pt x="1133945" y="2005493"/>
                  </a:cubicBezTo>
                  <a:cubicBezTo>
                    <a:pt x="1180198" y="2006407"/>
                    <a:pt x="1237120" y="1989034"/>
                    <a:pt x="1272096" y="2028810"/>
                  </a:cubicBezTo>
                  <a:cubicBezTo>
                    <a:pt x="1273772" y="2055480"/>
                    <a:pt x="1272324" y="2082227"/>
                    <a:pt x="1271181" y="2109049"/>
                  </a:cubicBezTo>
                  <a:cubicBezTo>
                    <a:pt x="1281849" y="2129166"/>
                    <a:pt x="1290841" y="2150807"/>
                    <a:pt x="1306538" y="2167875"/>
                  </a:cubicBezTo>
                  <a:cubicBezTo>
                    <a:pt x="1359192" y="2228683"/>
                    <a:pt x="1426020" y="2274936"/>
                    <a:pt x="1493914" y="2316922"/>
                  </a:cubicBezTo>
                  <a:cubicBezTo>
                    <a:pt x="1519822" y="2324238"/>
                    <a:pt x="1546644" y="2325304"/>
                    <a:pt x="1573314" y="2326219"/>
                  </a:cubicBezTo>
                  <a:cubicBezTo>
                    <a:pt x="1584897" y="2330943"/>
                    <a:pt x="1597470" y="2333153"/>
                    <a:pt x="1609662" y="2329191"/>
                  </a:cubicBezTo>
                  <a:cubicBezTo>
                    <a:pt x="1640065" y="2321647"/>
                    <a:pt x="1671688" y="2327362"/>
                    <a:pt x="1702245" y="2321418"/>
                  </a:cubicBezTo>
                  <a:cubicBezTo>
                    <a:pt x="1722971" y="2317380"/>
                    <a:pt x="1744231" y="2316999"/>
                    <a:pt x="1765338" y="2317227"/>
                  </a:cubicBezTo>
                  <a:lnTo>
                    <a:pt x="1766329" y="2311360"/>
                  </a:lnTo>
                  <a:cubicBezTo>
                    <a:pt x="1787436" y="2310141"/>
                    <a:pt x="1809306" y="2305264"/>
                    <a:pt x="1823479" y="2288271"/>
                  </a:cubicBezTo>
                  <a:cubicBezTo>
                    <a:pt x="1826298" y="2287586"/>
                    <a:pt x="1832090" y="2286214"/>
                    <a:pt x="1834909" y="2285528"/>
                  </a:cubicBezTo>
                  <a:cubicBezTo>
                    <a:pt x="1834147" y="2272117"/>
                    <a:pt x="1833233" y="2258706"/>
                    <a:pt x="1832242" y="2245447"/>
                  </a:cubicBezTo>
                  <a:cubicBezTo>
                    <a:pt x="1820964" y="2240113"/>
                    <a:pt x="1809839" y="2234550"/>
                    <a:pt x="1798943" y="2228683"/>
                  </a:cubicBezTo>
                  <a:cubicBezTo>
                    <a:pt x="1699578" y="2226092"/>
                    <a:pt x="1600137" y="2231197"/>
                    <a:pt x="1500924" y="2225711"/>
                  </a:cubicBezTo>
                  <a:cubicBezTo>
                    <a:pt x="1490180" y="2217176"/>
                    <a:pt x="1479436" y="2208871"/>
                    <a:pt x="1468463" y="2200794"/>
                  </a:cubicBezTo>
                  <a:cubicBezTo>
                    <a:pt x="1468387" y="2187382"/>
                    <a:pt x="1468692" y="2173971"/>
                    <a:pt x="1469301" y="2160636"/>
                  </a:cubicBezTo>
                  <a:cubicBezTo>
                    <a:pt x="1473873" y="2157893"/>
                    <a:pt x="1483017" y="2152559"/>
                    <a:pt x="1487589" y="2149892"/>
                  </a:cubicBezTo>
                  <a:cubicBezTo>
                    <a:pt x="1567523" y="2144329"/>
                    <a:pt x="1647609" y="2152406"/>
                    <a:pt x="1727695" y="2150730"/>
                  </a:cubicBezTo>
                  <a:lnTo>
                    <a:pt x="1728305" y="2157436"/>
                  </a:lnTo>
                  <a:cubicBezTo>
                    <a:pt x="1777835" y="2157360"/>
                    <a:pt x="1827289" y="2158198"/>
                    <a:pt x="1876743" y="2159722"/>
                  </a:cubicBezTo>
                  <a:cubicBezTo>
                    <a:pt x="1901965" y="2170085"/>
                    <a:pt x="1929778" y="2164218"/>
                    <a:pt x="1956219" y="2165589"/>
                  </a:cubicBezTo>
                  <a:lnTo>
                    <a:pt x="1957210" y="2173438"/>
                  </a:lnTo>
                  <a:cubicBezTo>
                    <a:pt x="1961858" y="2172752"/>
                    <a:pt x="1971154" y="2171304"/>
                    <a:pt x="1975803" y="2170618"/>
                  </a:cubicBezTo>
                  <a:cubicBezTo>
                    <a:pt x="2005292" y="2162008"/>
                    <a:pt x="2036915" y="2165361"/>
                    <a:pt x="2066404" y="2155226"/>
                  </a:cubicBezTo>
                  <a:cubicBezTo>
                    <a:pt x="2072196" y="2152788"/>
                    <a:pt x="2078063" y="2150501"/>
                    <a:pt x="2083931" y="2148292"/>
                  </a:cubicBezTo>
                  <a:cubicBezTo>
                    <a:pt x="2110601" y="2136481"/>
                    <a:pt x="2134984" y="2119793"/>
                    <a:pt x="2154111" y="2097695"/>
                  </a:cubicBezTo>
                  <a:cubicBezTo>
                    <a:pt x="2157769" y="2081464"/>
                    <a:pt x="2161807" y="2064853"/>
                    <a:pt x="2156168" y="2048546"/>
                  </a:cubicBezTo>
                  <a:cubicBezTo>
                    <a:pt x="2155558" y="2041841"/>
                    <a:pt x="2155025" y="2035135"/>
                    <a:pt x="2154568" y="2028506"/>
                  </a:cubicBezTo>
                  <a:lnTo>
                    <a:pt x="2149158" y="2027286"/>
                  </a:lnTo>
                  <a:cubicBezTo>
                    <a:pt x="2139176" y="1994444"/>
                    <a:pt x="2110067" y="1971889"/>
                    <a:pt x="2082407" y="1953906"/>
                  </a:cubicBezTo>
                  <a:cubicBezTo>
                    <a:pt x="2056041" y="1946514"/>
                    <a:pt x="2030286" y="1935770"/>
                    <a:pt x="2002473" y="1935694"/>
                  </a:cubicBezTo>
                  <a:lnTo>
                    <a:pt x="2002168" y="1929217"/>
                  </a:lnTo>
                  <a:cubicBezTo>
                    <a:pt x="1975269" y="1928531"/>
                    <a:pt x="1948219" y="1929979"/>
                    <a:pt x="1921472" y="1926474"/>
                  </a:cubicBezTo>
                  <a:cubicBezTo>
                    <a:pt x="1870494" y="1917939"/>
                    <a:pt x="1818678" y="1925636"/>
                    <a:pt x="1767472" y="1921216"/>
                  </a:cubicBezTo>
                  <a:cubicBezTo>
                    <a:pt x="1758099" y="1914206"/>
                    <a:pt x="1748346" y="1907805"/>
                    <a:pt x="1738135" y="1902318"/>
                  </a:cubicBezTo>
                  <a:cubicBezTo>
                    <a:pt x="1735011" y="1892412"/>
                    <a:pt x="1731505" y="1882582"/>
                    <a:pt x="1729600" y="1872371"/>
                  </a:cubicBezTo>
                  <a:cubicBezTo>
                    <a:pt x="1730743" y="1861704"/>
                    <a:pt x="1740878" y="1854998"/>
                    <a:pt x="1746212" y="1846387"/>
                  </a:cubicBezTo>
                  <a:cubicBezTo>
                    <a:pt x="1785912" y="1832366"/>
                    <a:pt x="1824774" y="1854160"/>
                    <a:pt x="1864932" y="1853627"/>
                  </a:cubicBezTo>
                  <a:lnTo>
                    <a:pt x="1865770" y="1846159"/>
                  </a:lnTo>
                  <a:cubicBezTo>
                    <a:pt x="1877276" y="1845701"/>
                    <a:pt x="1888858" y="1845168"/>
                    <a:pt x="1900441" y="1844940"/>
                  </a:cubicBezTo>
                  <a:cubicBezTo>
                    <a:pt x="1931531" y="1830995"/>
                    <a:pt x="1949666" y="1797162"/>
                    <a:pt x="1983956" y="1789542"/>
                  </a:cubicBezTo>
                  <a:cubicBezTo>
                    <a:pt x="1996529" y="1786037"/>
                    <a:pt x="2009331" y="1783218"/>
                    <a:pt x="2021370" y="1777960"/>
                  </a:cubicBezTo>
                  <a:cubicBezTo>
                    <a:pt x="2032496" y="1777655"/>
                    <a:pt x="2043697" y="1777350"/>
                    <a:pt x="2054899" y="1776969"/>
                  </a:cubicBezTo>
                  <a:lnTo>
                    <a:pt x="2055965" y="1784666"/>
                  </a:lnTo>
                  <a:cubicBezTo>
                    <a:pt x="2060766" y="1784818"/>
                    <a:pt x="2070291" y="1785047"/>
                    <a:pt x="2075091" y="1785199"/>
                  </a:cubicBezTo>
                  <a:cubicBezTo>
                    <a:pt x="2094751" y="1792819"/>
                    <a:pt x="2113725" y="1802953"/>
                    <a:pt x="2129194" y="1817660"/>
                  </a:cubicBezTo>
                  <a:cubicBezTo>
                    <a:pt x="2165541" y="1845930"/>
                    <a:pt x="2181619" y="1894851"/>
                    <a:pt x="2226272" y="1913291"/>
                  </a:cubicBezTo>
                  <a:cubicBezTo>
                    <a:pt x="2233587" y="1913367"/>
                    <a:pt x="2240903" y="1913520"/>
                    <a:pt x="2248294" y="1913748"/>
                  </a:cubicBezTo>
                  <a:cubicBezTo>
                    <a:pt x="2247837" y="1917711"/>
                    <a:pt x="2246998" y="1925788"/>
                    <a:pt x="2246541" y="1929750"/>
                  </a:cubicBezTo>
                  <a:cubicBezTo>
                    <a:pt x="2252637" y="1917482"/>
                    <a:pt x="2263991" y="1912986"/>
                    <a:pt x="2277098" y="1912453"/>
                  </a:cubicBezTo>
                  <a:cubicBezTo>
                    <a:pt x="2298129" y="1896984"/>
                    <a:pt x="2315731" y="1876106"/>
                    <a:pt x="2319236" y="1849436"/>
                  </a:cubicBezTo>
                  <a:cubicBezTo>
                    <a:pt x="2315655" y="1840292"/>
                    <a:pt x="2314054" y="1830690"/>
                    <a:pt x="2313064" y="1821089"/>
                  </a:cubicBezTo>
                  <a:cubicBezTo>
                    <a:pt x="2289214" y="1790456"/>
                    <a:pt x="2241055" y="1771711"/>
                    <a:pt x="2243569" y="1726982"/>
                  </a:cubicBezTo>
                  <a:cubicBezTo>
                    <a:pt x="2242655" y="1675623"/>
                    <a:pt x="2297291" y="1651315"/>
                    <a:pt x="2334324" y="1627465"/>
                  </a:cubicBezTo>
                  <a:cubicBezTo>
                    <a:pt x="2379739" y="1607881"/>
                    <a:pt x="2438489" y="1585555"/>
                    <a:pt x="2449309" y="1530996"/>
                  </a:cubicBezTo>
                  <a:cubicBezTo>
                    <a:pt x="2446643" y="1524671"/>
                    <a:pt x="2444357" y="1518194"/>
                    <a:pt x="2442452" y="1511717"/>
                  </a:cubicBezTo>
                  <a:cubicBezTo>
                    <a:pt x="2431022" y="1487562"/>
                    <a:pt x="2409381" y="1471788"/>
                    <a:pt x="2388197" y="1456777"/>
                  </a:cubicBezTo>
                  <a:cubicBezTo>
                    <a:pt x="2383244" y="1456777"/>
                    <a:pt x="2373338" y="1456853"/>
                    <a:pt x="2368309" y="1456853"/>
                  </a:cubicBezTo>
                  <a:lnTo>
                    <a:pt x="2367699" y="1449081"/>
                  </a:lnTo>
                  <a:cubicBezTo>
                    <a:pt x="2201659" y="1446871"/>
                    <a:pt x="2035543" y="1448852"/>
                    <a:pt x="1869428" y="1448014"/>
                  </a:cubicBezTo>
                  <a:cubicBezTo>
                    <a:pt x="1836052" y="1447252"/>
                    <a:pt x="1803591" y="1457920"/>
                    <a:pt x="1770215" y="1455253"/>
                  </a:cubicBezTo>
                  <a:cubicBezTo>
                    <a:pt x="1737678" y="1452738"/>
                    <a:pt x="1703845" y="1460511"/>
                    <a:pt x="1672374" y="1449766"/>
                  </a:cubicBezTo>
                  <a:cubicBezTo>
                    <a:pt x="1669098" y="1449614"/>
                    <a:pt x="1662545" y="1449233"/>
                    <a:pt x="1659268" y="1449081"/>
                  </a:cubicBezTo>
                  <a:cubicBezTo>
                    <a:pt x="1626273" y="1434526"/>
                    <a:pt x="1606995" y="1393074"/>
                    <a:pt x="1621854" y="1359622"/>
                  </a:cubicBezTo>
                  <a:cubicBezTo>
                    <a:pt x="1631912" y="1336381"/>
                    <a:pt x="1652943" y="1318093"/>
                    <a:pt x="1678089" y="1313978"/>
                  </a:cubicBezTo>
                  <a:cubicBezTo>
                    <a:pt x="1924368" y="1312835"/>
                    <a:pt x="2170798" y="1311616"/>
                    <a:pt x="2417153" y="1312454"/>
                  </a:cubicBezTo>
                  <a:cubicBezTo>
                    <a:pt x="2432241" y="1313216"/>
                    <a:pt x="2447100" y="1310701"/>
                    <a:pt x="2460816" y="1303996"/>
                  </a:cubicBezTo>
                  <a:cubicBezTo>
                    <a:pt x="2461425" y="1257285"/>
                    <a:pt x="2465997" y="1208365"/>
                    <a:pt x="2443899" y="1165312"/>
                  </a:cubicBezTo>
                  <a:cubicBezTo>
                    <a:pt x="2414867" y="1159825"/>
                    <a:pt x="2388274" y="1170874"/>
                    <a:pt x="2366252" y="1188934"/>
                  </a:cubicBezTo>
                  <a:cubicBezTo>
                    <a:pt x="2344763" y="1196249"/>
                    <a:pt x="2323198" y="1204326"/>
                    <a:pt x="2300415" y="1205622"/>
                  </a:cubicBezTo>
                  <a:cubicBezTo>
                    <a:pt x="2261096" y="1212784"/>
                    <a:pt x="2221243" y="1209432"/>
                    <a:pt x="2181619" y="1210041"/>
                  </a:cubicBezTo>
                  <a:cubicBezTo>
                    <a:pt x="2085073" y="1210346"/>
                    <a:pt x="1988452" y="1209736"/>
                    <a:pt x="1891907" y="1210346"/>
                  </a:cubicBezTo>
                  <a:cubicBezTo>
                    <a:pt x="1879791" y="1210575"/>
                    <a:pt x="1868056" y="1207450"/>
                    <a:pt x="1856473" y="1204783"/>
                  </a:cubicBezTo>
                  <a:cubicBezTo>
                    <a:pt x="1786293" y="1198459"/>
                    <a:pt x="1715199" y="1209355"/>
                    <a:pt x="1645552" y="1196782"/>
                  </a:cubicBezTo>
                  <a:cubicBezTo>
                    <a:pt x="1633360" y="1194649"/>
                    <a:pt x="1624597" y="1184743"/>
                    <a:pt x="1615377" y="1177428"/>
                  </a:cubicBezTo>
                  <a:cubicBezTo>
                    <a:pt x="1612786" y="1169884"/>
                    <a:pt x="1610119" y="1162492"/>
                    <a:pt x="1607376" y="1155101"/>
                  </a:cubicBezTo>
                  <a:cubicBezTo>
                    <a:pt x="1607909" y="1142909"/>
                    <a:pt x="1608595" y="1130869"/>
                    <a:pt x="1609662" y="1118830"/>
                  </a:cubicBezTo>
                  <a:cubicBezTo>
                    <a:pt x="1616215" y="1102142"/>
                    <a:pt x="1629778" y="1091474"/>
                    <a:pt x="1646085" y="1084997"/>
                  </a:cubicBezTo>
                  <a:cubicBezTo>
                    <a:pt x="1652181" y="1082711"/>
                    <a:pt x="1658201" y="1080425"/>
                    <a:pt x="1664297" y="1078063"/>
                  </a:cubicBezTo>
                  <a:cubicBezTo>
                    <a:pt x="1912709" y="1076463"/>
                    <a:pt x="2161045" y="1078215"/>
                    <a:pt x="2409457" y="1077225"/>
                  </a:cubicBezTo>
                  <a:cubicBezTo>
                    <a:pt x="2407704" y="1056727"/>
                    <a:pt x="2408619" y="1035619"/>
                    <a:pt x="2401837" y="1015960"/>
                  </a:cubicBezTo>
                  <a:cubicBezTo>
                    <a:pt x="2388959" y="978698"/>
                    <a:pt x="2382025" y="939607"/>
                    <a:pt x="2366633" y="903260"/>
                  </a:cubicBezTo>
                  <a:cubicBezTo>
                    <a:pt x="2358098" y="886115"/>
                    <a:pt x="2350478" y="868589"/>
                    <a:pt x="2343620" y="850758"/>
                  </a:cubicBezTo>
                  <a:cubicBezTo>
                    <a:pt x="2250123" y="660106"/>
                    <a:pt x="2090636" y="509992"/>
                    <a:pt x="1911414" y="400035"/>
                  </a:cubicBezTo>
                  <a:cubicBezTo>
                    <a:pt x="1905394" y="397292"/>
                    <a:pt x="1899450" y="394625"/>
                    <a:pt x="1893583" y="391882"/>
                  </a:cubicBezTo>
                  <a:cubicBezTo>
                    <a:pt x="1879867" y="384414"/>
                    <a:pt x="1865694" y="377709"/>
                    <a:pt x="1850835" y="372908"/>
                  </a:cubicBezTo>
                  <a:lnTo>
                    <a:pt x="1849311" y="368107"/>
                  </a:lnTo>
                  <a:cubicBezTo>
                    <a:pt x="1832699" y="362621"/>
                    <a:pt x="1816240" y="356525"/>
                    <a:pt x="1800238" y="349591"/>
                  </a:cubicBezTo>
                  <a:cubicBezTo>
                    <a:pt x="1790637" y="345324"/>
                    <a:pt x="1780883" y="341361"/>
                    <a:pt x="1771358" y="337170"/>
                  </a:cubicBezTo>
                  <a:cubicBezTo>
                    <a:pt x="1768920" y="336789"/>
                    <a:pt x="1764119" y="336027"/>
                    <a:pt x="1761681" y="335646"/>
                  </a:cubicBezTo>
                  <a:cubicBezTo>
                    <a:pt x="1750098" y="330693"/>
                    <a:pt x="1738059" y="327035"/>
                    <a:pt x="1726629" y="321854"/>
                  </a:cubicBezTo>
                  <a:cubicBezTo>
                    <a:pt x="1708722" y="316901"/>
                    <a:pt x="1690891" y="311719"/>
                    <a:pt x="1672984" y="307224"/>
                  </a:cubicBezTo>
                  <a:cubicBezTo>
                    <a:pt x="1650581" y="298537"/>
                    <a:pt x="1626273" y="298842"/>
                    <a:pt x="1603490" y="292288"/>
                  </a:cubicBezTo>
                  <a:cubicBezTo>
                    <a:pt x="1590612" y="290460"/>
                    <a:pt x="1577734" y="288326"/>
                    <a:pt x="1565618" y="283754"/>
                  </a:cubicBezTo>
                  <a:cubicBezTo>
                    <a:pt x="1541615" y="281849"/>
                    <a:pt x="1517536" y="281773"/>
                    <a:pt x="1493609" y="282306"/>
                  </a:cubicBezTo>
                  <a:moveTo>
                    <a:pt x="1211440" y="313624"/>
                  </a:moveTo>
                  <a:cubicBezTo>
                    <a:pt x="1205802" y="318349"/>
                    <a:pt x="1200163" y="323149"/>
                    <a:pt x="1194600" y="327950"/>
                  </a:cubicBezTo>
                  <a:cubicBezTo>
                    <a:pt x="1189800" y="328560"/>
                    <a:pt x="1180351" y="329855"/>
                    <a:pt x="1175550" y="330465"/>
                  </a:cubicBezTo>
                  <a:cubicBezTo>
                    <a:pt x="1163435" y="337399"/>
                    <a:pt x="1150938" y="343723"/>
                    <a:pt x="1138365" y="349895"/>
                  </a:cubicBezTo>
                  <a:cubicBezTo>
                    <a:pt x="1094855" y="366126"/>
                    <a:pt x="1056602" y="393025"/>
                    <a:pt x="1016292" y="415504"/>
                  </a:cubicBezTo>
                  <a:cubicBezTo>
                    <a:pt x="826630" y="538186"/>
                    <a:pt x="672554" y="712989"/>
                    <a:pt x="567398" y="912328"/>
                  </a:cubicBezTo>
                  <a:cubicBezTo>
                    <a:pt x="554444" y="933892"/>
                    <a:pt x="544233" y="956981"/>
                    <a:pt x="533565" y="979765"/>
                  </a:cubicBezTo>
                  <a:cubicBezTo>
                    <a:pt x="527012" y="995462"/>
                    <a:pt x="520230" y="1011083"/>
                    <a:pt x="514210" y="1027009"/>
                  </a:cubicBezTo>
                  <a:cubicBezTo>
                    <a:pt x="509181" y="1039582"/>
                    <a:pt x="504076" y="1052231"/>
                    <a:pt x="499123" y="1064880"/>
                  </a:cubicBezTo>
                  <a:cubicBezTo>
                    <a:pt x="482816" y="1116849"/>
                    <a:pt x="464985" y="1168512"/>
                    <a:pt x="457060" y="1222614"/>
                  </a:cubicBezTo>
                  <a:cubicBezTo>
                    <a:pt x="448755" y="1254161"/>
                    <a:pt x="445554" y="1286698"/>
                    <a:pt x="447231" y="1319312"/>
                  </a:cubicBezTo>
                  <a:lnTo>
                    <a:pt x="440144" y="1319769"/>
                  </a:lnTo>
                  <a:cubicBezTo>
                    <a:pt x="440220" y="1366556"/>
                    <a:pt x="440373" y="1413419"/>
                    <a:pt x="440144" y="1460206"/>
                  </a:cubicBezTo>
                  <a:cubicBezTo>
                    <a:pt x="439687" y="1471026"/>
                    <a:pt x="441592" y="1481466"/>
                    <a:pt x="445783" y="1491524"/>
                  </a:cubicBezTo>
                  <a:cubicBezTo>
                    <a:pt x="447078" y="1512250"/>
                    <a:pt x="447612" y="1533053"/>
                    <a:pt x="448526" y="1553856"/>
                  </a:cubicBezTo>
                  <a:cubicBezTo>
                    <a:pt x="463614" y="1606357"/>
                    <a:pt x="468948" y="1661145"/>
                    <a:pt x="487388" y="1712961"/>
                  </a:cubicBezTo>
                  <a:cubicBezTo>
                    <a:pt x="490436" y="1720276"/>
                    <a:pt x="493484" y="1727744"/>
                    <a:pt x="496380" y="1735288"/>
                  </a:cubicBezTo>
                  <a:cubicBezTo>
                    <a:pt x="501714" y="1753271"/>
                    <a:pt x="508800" y="1770568"/>
                    <a:pt x="515735" y="1788018"/>
                  </a:cubicBezTo>
                  <a:cubicBezTo>
                    <a:pt x="516039" y="1789999"/>
                    <a:pt x="516573" y="1793962"/>
                    <a:pt x="516877" y="1795943"/>
                  </a:cubicBezTo>
                  <a:cubicBezTo>
                    <a:pt x="543319" y="1848369"/>
                    <a:pt x="565265" y="1903157"/>
                    <a:pt x="597726" y="1952381"/>
                  </a:cubicBezTo>
                  <a:cubicBezTo>
                    <a:pt x="623100" y="1997873"/>
                    <a:pt x="654723" y="2039402"/>
                    <a:pt x="686194" y="2080779"/>
                  </a:cubicBezTo>
                  <a:cubicBezTo>
                    <a:pt x="763689" y="2173209"/>
                    <a:pt x="846900" y="2263506"/>
                    <a:pt x="950227" y="2327514"/>
                  </a:cubicBezTo>
                  <a:cubicBezTo>
                    <a:pt x="982460" y="2346716"/>
                    <a:pt x="1013778" y="2372015"/>
                    <a:pt x="1051344" y="2379026"/>
                  </a:cubicBezTo>
                  <a:lnTo>
                    <a:pt x="1048753" y="2386646"/>
                  </a:lnTo>
                  <a:cubicBezTo>
                    <a:pt x="1052868" y="2386493"/>
                    <a:pt x="1061098" y="2386112"/>
                    <a:pt x="1065213" y="2385883"/>
                  </a:cubicBezTo>
                  <a:cubicBezTo>
                    <a:pt x="1064603" y="2382531"/>
                    <a:pt x="1063536" y="2375673"/>
                    <a:pt x="1063003" y="2372244"/>
                  </a:cubicBezTo>
                  <a:cubicBezTo>
                    <a:pt x="1057669" y="2372091"/>
                    <a:pt x="1047077" y="2371863"/>
                    <a:pt x="1041743" y="2371710"/>
                  </a:cubicBezTo>
                  <a:cubicBezTo>
                    <a:pt x="1041895" y="2368662"/>
                    <a:pt x="1042200" y="2362719"/>
                    <a:pt x="1042353" y="2359671"/>
                  </a:cubicBezTo>
                  <a:cubicBezTo>
                    <a:pt x="961200" y="2304426"/>
                    <a:pt x="897497" y="2229216"/>
                    <a:pt x="830974" y="2158046"/>
                  </a:cubicBezTo>
                  <a:cubicBezTo>
                    <a:pt x="745249" y="2051137"/>
                    <a:pt x="664096" y="1938437"/>
                    <a:pt x="613118" y="1810269"/>
                  </a:cubicBezTo>
                  <a:cubicBezTo>
                    <a:pt x="598640" y="1775445"/>
                    <a:pt x="586600" y="1739784"/>
                    <a:pt x="574332" y="1704122"/>
                  </a:cubicBezTo>
                  <a:cubicBezTo>
                    <a:pt x="571665" y="1694064"/>
                    <a:pt x="569532" y="1683777"/>
                    <a:pt x="567246" y="1673718"/>
                  </a:cubicBezTo>
                  <a:cubicBezTo>
                    <a:pt x="555663" y="1641028"/>
                    <a:pt x="554063" y="1605976"/>
                    <a:pt x="541871" y="1573591"/>
                  </a:cubicBezTo>
                  <a:cubicBezTo>
                    <a:pt x="540347" y="1555684"/>
                    <a:pt x="539433" y="1537854"/>
                    <a:pt x="537832" y="1520099"/>
                  </a:cubicBezTo>
                  <a:cubicBezTo>
                    <a:pt x="534022" y="1508212"/>
                    <a:pt x="531889" y="1495867"/>
                    <a:pt x="531965" y="1483447"/>
                  </a:cubicBezTo>
                  <a:cubicBezTo>
                    <a:pt x="530517" y="1422411"/>
                    <a:pt x="528917" y="1361222"/>
                    <a:pt x="533260" y="1300338"/>
                  </a:cubicBezTo>
                  <a:cubicBezTo>
                    <a:pt x="537604" y="1287994"/>
                    <a:pt x="540423" y="1275345"/>
                    <a:pt x="544005" y="1262848"/>
                  </a:cubicBezTo>
                  <a:cubicBezTo>
                    <a:pt x="565112" y="1199678"/>
                    <a:pt x="622338" y="1156854"/>
                    <a:pt x="682841" y="1134756"/>
                  </a:cubicBezTo>
                  <a:lnTo>
                    <a:pt x="684670" y="1130793"/>
                  </a:lnTo>
                  <a:cubicBezTo>
                    <a:pt x="698081" y="1127745"/>
                    <a:pt x="710730" y="1122259"/>
                    <a:pt x="722846" y="1115934"/>
                  </a:cubicBezTo>
                  <a:cubicBezTo>
                    <a:pt x="760717" y="1104123"/>
                    <a:pt x="790740" y="1076920"/>
                    <a:pt x="818706" y="1049869"/>
                  </a:cubicBezTo>
                  <a:cubicBezTo>
                    <a:pt x="868845" y="1001710"/>
                    <a:pt x="906031" y="942274"/>
                    <a:pt x="943978" y="884439"/>
                  </a:cubicBezTo>
                  <a:cubicBezTo>
                    <a:pt x="989851" y="819745"/>
                    <a:pt x="1034123" y="753451"/>
                    <a:pt x="1087615" y="694700"/>
                  </a:cubicBezTo>
                  <a:cubicBezTo>
                    <a:pt x="1132345" y="650809"/>
                    <a:pt x="1168921" y="598612"/>
                    <a:pt x="1219594" y="560893"/>
                  </a:cubicBezTo>
                  <a:cubicBezTo>
                    <a:pt x="1246569" y="541539"/>
                    <a:pt x="1274077" y="522184"/>
                    <a:pt x="1305167" y="509839"/>
                  </a:cubicBezTo>
                  <a:cubicBezTo>
                    <a:pt x="1314539" y="503820"/>
                    <a:pt x="1325360" y="499095"/>
                    <a:pt x="1332522" y="490256"/>
                  </a:cubicBezTo>
                  <a:cubicBezTo>
                    <a:pt x="1344486" y="478216"/>
                    <a:pt x="1337628" y="460309"/>
                    <a:pt x="1337552" y="445527"/>
                  </a:cubicBezTo>
                  <a:cubicBezTo>
                    <a:pt x="1316901" y="444917"/>
                    <a:pt x="1295260" y="441107"/>
                    <a:pt x="1275753" y="450099"/>
                  </a:cubicBezTo>
                  <a:cubicBezTo>
                    <a:pt x="1272782" y="450327"/>
                    <a:pt x="1266685" y="450708"/>
                    <a:pt x="1263714" y="450937"/>
                  </a:cubicBezTo>
                  <a:lnTo>
                    <a:pt x="1262495" y="456652"/>
                  </a:lnTo>
                  <a:cubicBezTo>
                    <a:pt x="1245197" y="461452"/>
                    <a:pt x="1229119" y="469606"/>
                    <a:pt x="1213650" y="478445"/>
                  </a:cubicBezTo>
                  <a:cubicBezTo>
                    <a:pt x="1199020" y="486294"/>
                    <a:pt x="1184847" y="495057"/>
                    <a:pt x="1171969" y="505572"/>
                  </a:cubicBezTo>
                  <a:cubicBezTo>
                    <a:pt x="1019569" y="621168"/>
                    <a:pt x="895744" y="769529"/>
                    <a:pt x="785940" y="925053"/>
                  </a:cubicBezTo>
                  <a:cubicBezTo>
                    <a:pt x="759270" y="962163"/>
                    <a:pt x="741515" y="1007425"/>
                    <a:pt x="701891" y="1033333"/>
                  </a:cubicBezTo>
                  <a:cubicBezTo>
                    <a:pt x="682841" y="1050631"/>
                    <a:pt x="655257" y="1046364"/>
                    <a:pt x="631863" y="1044611"/>
                  </a:cubicBezTo>
                  <a:cubicBezTo>
                    <a:pt x="608241" y="1027999"/>
                    <a:pt x="613804" y="994700"/>
                    <a:pt x="623786" y="971840"/>
                  </a:cubicBezTo>
                  <a:cubicBezTo>
                    <a:pt x="638035" y="945322"/>
                    <a:pt x="649389" y="917357"/>
                    <a:pt x="664553" y="891297"/>
                  </a:cubicBezTo>
                  <a:cubicBezTo>
                    <a:pt x="695795" y="828584"/>
                    <a:pt x="740525" y="773872"/>
                    <a:pt x="787845" y="722590"/>
                  </a:cubicBezTo>
                  <a:cubicBezTo>
                    <a:pt x="844309" y="662239"/>
                    <a:pt x="901687" y="602651"/>
                    <a:pt x="963105" y="547330"/>
                  </a:cubicBezTo>
                  <a:cubicBezTo>
                    <a:pt x="1016368" y="501762"/>
                    <a:pt x="1075500" y="463967"/>
                    <a:pt x="1134098" y="425791"/>
                  </a:cubicBezTo>
                  <a:cubicBezTo>
                    <a:pt x="1174560" y="399654"/>
                    <a:pt x="1216775" y="376413"/>
                    <a:pt x="1256780" y="349591"/>
                  </a:cubicBezTo>
                  <a:cubicBezTo>
                    <a:pt x="1256627" y="337780"/>
                    <a:pt x="1256475" y="325893"/>
                    <a:pt x="1256246" y="314158"/>
                  </a:cubicBezTo>
                  <a:cubicBezTo>
                    <a:pt x="1241311" y="313777"/>
                    <a:pt x="1226376" y="313624"/>
                    <a:pt x="1211440" y="313624"/>
                  </a:cubicBezTo>
                  <a:moveTo>
                    <a:pt x="909155" y="357287"/>
                  </a:moveTo>
                  <a:cubicBezTo>
                    <a:pt x="888657" y="363840"/>
                    <a:pt x="868312" y="370850"/>
                    <a:pt x="848728" y="379690"/>
                  </a:cubicBezTo>
                  <a:cubicBezTo>
                    <a:pt x="731304" y="434859"/>
                    <a:pt x="625996" y="516393"/>
                    <a:pt x="544690" y="617662"/>
                  </a:cubicBezTo>
                  <a:cubicBezTo>
                    <a:pt x="473215" y="707578"/>
                    <a:pt x="418198" y="809000"/>
                    <a:pt x="365925" y="910880"/>
                  </a:cubicBezTo>
                  <a:cubicBezTo>
                    <a:pt x="358915" y="928635"/>
                    <a:pt x="351142" y="946160"/>
                    <a:pt x="343142" y="963534"/>
                  </a:cubicBezTo>
                  <a:cubicBezTo>
                    <a:pt x="338265" y="978774"/>
                    <a:pt x="332931" y="993938"/>
                    <a:pt x="327368" y="1009025"/>
                  </a:cubicBezTo>
                  <a:cubicBezTo>
                    <a:pt x="320129" y="1041106"/>
                    <a:pt x="305270" y="1073643"/>
                    <a:pt x="312052" y="1107095"/>
                  </a:cubicBezTo>
                  <a:cubicBezTo>
                    <a:pt x="315862" y="1122030"/>
                    <a:pt x="331178" y="1127974"/>
                    <a:pt x="343827" y="1133841"/>
                  </a:cubicBezTo>
                  <a:cubicBezTo>
                    <a:pt x="352209" y="1131098"/>
                    <a:pt x="360820" y="1129041"/>
                    <a:pt x="369507" y="1127212"/>
                  </a:cubicBezTo>
                  <a:cubicBezTo>
                    <a:pt x="384137" y="1114258"/>
                    <a:pt x="396253" y="1098789"/>
                    <a:pt x="407302" y="1082787"/>
                  </a:cubicBezTo>
                  <a:cubicBezTo>
                    <a:pt x="409740" y="1076386"/>
                    <a:pt x="412255" y="1069986"/>
                    <a:pt x="414846" y="1063737"/>
                  </a:cubicBezTo>
                  <a:cubicBezTo>
                    <a:pt x="415836" y="1058556"/>
                    <a:pt x="417817" y="1048192"/>
                    <a:pt x="418808" y="1043011"/>
                  </a:cubicBezTo>
                  <a:cubicBezTo>
                    <a:pt x="422542" y="1036000"/>
                    <a:pt x="426276" y="1029066"/>
                    <a:pt x="430086" y="1022132"/>
                  </a:cubicBezTo>
                  <a:cubicBezTo>
                    <a:pt x="433972" y="1010626"/>
                    <a:pt x="438163" y="999272"/>
                    <a:pt x="442202" y="987918"/>
                  </a:cubicBezTo>
                  <a:cubicBezTo>
                    <a:pt x="444792" y="981746"/>
                    <a:pt x="447231" y="975650"/>
                    <a:pt x="449669" y="969478"/>
                  </a:cubicBezTo>
                  <a:cubicBezTo>
                    <a:pt x="485712" y="892744"/>
                    <a:pt x="525564" y="817383"/>
                    <a:pt x="575018" y="748345"/>
                  </a:cubicBezTo>
                  <a:cubicBezTo>
                    <a:pt x="641312" y="660639"/>
                    <a:pt x="711873" y="574914"/>
                    <a:pt x="796836" y="504505"/>
                  </a:cubicBezTo>
                  <a:cubicBezTo>
                    <a:pt x="837375" y="467091"/>
                    <a:pt x="881342" y="432344"/>
                    <a:pt x="930567" y="407122"/>
                  </a:cubicBezTo>
                  <a:cubicBezTo>
                    <a:pt x="942531" y="400797"/>
                    <a:pt x="954342" y="394092"/>
                    <a:pt x="966305" y="387538"/>
                  </a:cubicBezTo>
                  <a:cubicBezTo>
                    <a:pt x="966610" y="375346"/>
                    <a:pt x="966991" y="363154"/>
                    <a:pt x="967296" y="351039"/>
                  </a:cubicBezTo>
                  <a:cubicBezTo>
                    <a:pt x="947941" y="350810"/>
                    <a:pt x="926605" y="346314"/>
                    <a:pt x="909155" y="357287"/>
                  </a:cubicBezTo>
                  <a:moveTo>
                    <a:pt x="1417104" y="534757"/>
                  </a:moveTo>
                  <a:cubicBezTo>
                    <a:pt x="1402703" y="541234"/>
                    <a:pt x="1388072" y="547177"/>
                    <a:pt x="1373137" y="551978"/>
                  </a:cubicBezTo>
                  <a:cubicBezTo>
                    <a:pt x="1326731" y="574305"/>
                    <a:pt x="1282535" y="601203"/>
                    <a:pt x="1242911" y="634198"/>
                  </a:cubicBezTo>
                  <a:cubicBezTo>
                    <a:pt x="1173722" y="698130"/>
                    <a:pt x="1116953" y="774863"/>
                    <a:pt x="1074357" y="858912"/>
                  </a:cubicBezTo>
                  <a:cubicBezTo>
                    <a:pt x="1071766" y="880781"/>
                    <a:pt x="1096607" y="891982"/>
                    <a:pt x="1113600" y="898917"/>
                  </a:cubicBezTo>
                  <a:cubicBezTo>
                    <a:pt x="1131126" y="904860"/>
                    <a:pt x="1149338" y="909661"/>
                    <a:pt x="1168159" y="908823"/>
                  </a:cubicBezTo>
                  <a:cubicBezTo>
                    <a:pt x="1279944" y="907070"/>
                    <a:pt x="1391806" y="908442"/>
                    <a:pt x="1503668" y="908060"/>
                  </a:cubicBezTo>
                  <a:cubicBezTo>
                    <a:pt x="1686243" y="908899"/>
                    <a:pt x="1868665" y="904936"/>
                    <a:pt x="2051241" y="906537"/>
                  </a:cubicBezTo>
                  <a:cubicBezTo>
                    <a:pt x="2059775" y="900212"/>
                    <a:pt x="2068538" y="894268"/>
                    <a:pt x="2077987" y="889239"/>
                  </a:cubicBezTo>
                  <a:cubicBezTo>
                    <a:pt x="2079282" y="870875"/>
                    <a:pt x="2076692" y="852663"/>
                    <a:pt x="2069453" y="835747"/>
                  </a:cubicBezTo>
                  <a:cubicBezTo>
                    <a:pt x="2059623" y="816468"/>
                    <a:pt x="2049336" y="797418"/>
                    <a:pt x="2038287" y="778825"/>
                  </a:cubicBezTo>
                  <a:cubicBezTo>
                    <a:pt x="1985861" y="699577"/>
                    <a:pt x="1916748" y="630693"/>
                    <a:pt x="1834147" y="583296"/>
                  </a:cubicBezTo>
                  <a:cubicBezTo>
                    <a:pt x="1822793" y="578419"/>
                    <a:pt x="1811668" y="573162"/>
                    <a:pt x="1801076" y="567065"/>
                  </a:cubicBezTo>
                  <a:cubicBezTo>
                    <a:pt x="1757413" y="546415"/>
                    <a:pt x="1708798" y="536890"/>
                    <a:pt x="1660640" y="541767"/>
                  </a:cubicBezTo>
                  <a:cubicBezTo>
                    <a:pt x="1642961" y="576362"/>
                    <a:pt x="1623987" y="614614"/>
                    <a:pt x="1585202" y="629321"/>
                  </a:cubicBezTo>
                  <a:cubicBezTo>
                    <a:pt x="1563713" y="633817"/>
                    <a:pt x="1541768" y="633131"/>
                    <a:pt x="1520432" y="628711"/>
                  </a:cubicBezTo>
                  <a:cubicBezTo>
                    <a:pt x="1489266" y="623682"/>
                    <a:pt x="1469911" y="598765"/>
                    <a:pt x="1463510" y="569352"/>
                  </a:cubicBezTo>
                  <a:cubicBezTo>
                    <a:pt x="1459395" y="557769"/>
                    <a:pt x="1455204" y="546263"/>
                    <a:pt x="1451090" y="534757"/>
                  </a:cubicBezTo>
                  <a:cubicBezTo>
                    <a:pt x="1439660" y="534604"/>
                    <a:pt x="1428382" y="534604"/>
                    <a:pt x="1417104" y="534757"/>
                  </a:cubicBezTo>
                  <a:moveTo>
                    <a:pt x="294907" y="1274430"/>
                  </a:moveTo>
                  <a:cubicBezTo>
                    <a:pt x="290030" y="1300262"/>
                    <a:pt x="288125" y="1326703"/>
                    <a:pt x="280810" y="1352078"/>
                  </a:cubicBezTo>
                  <a:cubicBezTo>
                    <a:pt x="277228" y="1427059"/>
                    <a:pt x="277076" y="1502344"/>
                    <a:pt x="280962" y="1577249"/>
                  </a:cubicBezTo>
                  <a:cubicBezTo>
                    <a:pt x="291173" y="1613292"/>
                    <a:pt x="291097" y="1651239"/>
                    <a:pt x="300622" y="1687358"/>
                  </a:cubicBezTo>
                  <a:cubicBezTo>
                    <a:pt x="327216" y="1809126"/>
                    <a:pt x="379032" y="1924112"/>
                    <a:pt x="445097" y="2029344"/>
                  </a:cubicBezTo>
                  <a:cubicBezTo>
                    <a:pt x="506286" y="2132290"/>
                    <a:pt x="579209" y="2230511"/>
                    <a:pt x="672325" y="2306788"/>
                  </a:cubicBezTo>
                  <a:cubicBezTo>
                    <a:pt x="683298" y="2316846"/>
                    <a:pt x="694652" y="2327438"/>
                    <a:pt x="710425" y="2329267"/>
                  </a:cubicBezTo>
                  <a:cubicBezTo>
                    <a:pt x="708749" y="2317303"/>
                    <a:pt x="704177" y="2306788"/>
                    <a:pt x="696786" y="2297796"/>
                  </a:cubicBezTo>
                  <a:cubicBezTo>
                    <a:pt x="649694" y="2241256"/>
                    <a:pt x="607479" y="2180906"/>
                    <a:pt x="567170" y="2119412"/>
                  </a:cubicBezTo>
                  <a:cubicBezTo>
                    <a:pt x="541642" y="2077426"/>
                    <a:pt x="514287" y="2036354"/>
                    <a:pt x="491503" y="1992768"/>
                  </a:cubicBezTo>
                  <a:cubicBezTo>
                    <a:pt x="482740" y="1975699"/>
                    <a:pt x="473520" y="1958935"/>
                    <a:pt x="465214" y="1941714"/>
                  </a:cubicBezTo>
                  <a:cubicBezTo>
                    <a:pt x="457822" y="1928836"/>
                    <a:pt x="451650" y="1915272"/>
                    <a:pt x="445326" y="1901861"/>
                  </a:cubicBezTo>
                  <a:cubicBezTo>
                    <a:pt x="432524" y="1869705"/>
                    <a:pt x="417132" y="1838615"/>
                    <a:pt x="404330" y="1806459"/>
                  </a:cubicBezTo>
                  <a:cubicBezTo>
                    <a:pt x="397015" y="1782532"/>
                    <a:pt x="388862" y="1758834"/>
                    <a:pt x="380784" y="1735212"/>
                  </a:cubicBezTo>
                  <a:cubicBezTo>
                    <a:pt x="380251" y="1731249"/>
                    <a:pt x="379108" y="1723401"/>
                    <a:pt x="378498" y="1719514"/>
                  </a:cubicBezTo>
                  <a:cubicBezTo>
                    <a:pt x="367678" y="1695207"/>
                    <a:pt x="370878" y="1666860"/>
                    <a:pt x="358991" y="1642629"/>
                  </a:cubicBezTo>
                  <a:cubicBezTo>
                    <a:pt x="356477" y="1604148"/>
                    <a:pt x="349009" y="1566200"/>
                    <a:pt x="348018" y="1527567"/>
                  </a:cubicBezTo>
                  <a:cubicBezTo>
                    <a:pt x="339408" y="1489314"/>
                    <a:pt x="339789" y="1447328"/>
                    <a:pt x="348018" y="1408999"/>
                  </a:cubicBezTo>
                  <a:cubicBezTo>
                    <a:pt x="349085" y="1390330"/>
                    <a:pt x="349237" y="1371509"/>
                    <a:pt x="353657" y="1353297"/>
                  </a:cubicBezTo>
                  <a:cubicBezTo>
                    <a:pt x="356553" y="1324722"/>
                    <a:pt x="359525" y="1295919"/>
                    <a:pt x="356934" y="1267267"/>
                  </a:cubicBezTo>
                  <a:cubicBezTo>
                    <a:pt x="340398" y="1249741"/>
                    <a:pt x="308242" y="1254694"/>
                    <a:pt x="294907" y="1274430"/>
                  </a:cubicBezTo>
                  <a:moveTo>
                    <a:pt x="1461910" y="2528987"/>
                  </a:moveTo>
                  <a:cubicBezTo>
                    <a:pt x="1444460" y="2538360"/>
                    <a:pt x="1423048" y="2545751"/>
                    <a:pt x="1414513" y="2565258"/>
                  </a:cubicBezTo>
                  <a:cubicBezTo>
                    <a:pt x="1405522" y="2581794"/>
                    <a:pt x="1409789" y="2601148"/>
                    <a:pt x="1411008" y="2618979"/>
                  </a:cubicBezTo>
                  <a:lnTo>
                    <a:pt x="1413599" y="2607549"/>
                  </a:lnTo>
                  <a:cubicBezTo>
                    <a:pt x="1427620" y="2607321"/>
                    <a:pt x="1443622" y="2608540"/>
                    <a:pt x="1450937" y="2593833"/>
                  </a:cubicBezTo>
                  <a:cubicBezTo>
                    <a:pt x="1462748" y="2591928"/>
                    <a:pt x="1474635" y="2590252"/>
                    <a:pt x="1486675" y="2588804"/>
                  </a:cubicBezTo>
                  <a:cubicBezTo>
                    <a:pt x="1485760" y="2601529"/>
                    <a:pt x="1483017" y="2613874"/>
                    <a:pt x="1478217" y="2625761"/>
                  </a:cubicBezTo>
                  <a:cubicBezTo>
                    <a:pt x="1472273" y="2671633"/>
                    <a:pt x="1454366" y="2715144"/>
                    <a:pt x="1452233" y="2761549"/>
                  </a:cubicBezTo>
                  <a:cubicBezTo>
                    <a:pt x="1456423" y="2760787"/>
                    <a:pt x="1464729" y="2759263"/>
                    <a:pt x="1468920" y="2758502"/>
                  </a:cubicBezTo>
                  <a:lnTo>
                    <a:pt x="1468082" y="2767569"/>
                  </a:lnTo>
                  <a:cubicBezTo>
                    <a:pt x="1479893" y="2766731"/>
                    <a:pt x="1491780" y="2766198"/>
                    <a:pt x="1503744" y="2765893"/>
                  </a:cubicBezTo>
                  <a:cubicBezTo>
                    <a:pt x="1511364" y="2762540"/>
                    <a:pt x="1519136" y="2759416"/>
                    <a:pt x="1526985" y="2756520"/>
                  </a:cubicBezTo>
                  <a:cubicBezTo>
                    <a:pt x="1533690" y="2722840"/>
                    <a:pt x="1538110" y="2688778"/>
                    <a:pt x="1547254" y="2655632"/>
                  </a:cubicBezTo>
                  <a:cubicBezTo>
                    <a:pt x="1552283" y="2629952"/>
                    <a:pt x="1556550" y="2603968"/>
                    <a:pt x="1564932" y="2579126"/>
                  </a:cubicBezTo>
                  <a:cubicBezTo>
                    <a:pt x="1566533" y="2566554"/>
                    <a:pt x="1567752" y="2553981"/>
                    <a:pt x="1569123" y="2541560"/>
                  </a:cubicBezTo>
                  <a:cubicBezTo>
                    <a:pt x="1574533" y="2526701"/>
                    <a:pt x="1578877" y="2511537"/>
                    <a:pt x="1583144" y="2496373"/>
                  </a:cubicBezTo>
                  <a:cubicBezTo>
                    <a:pt x="1580782" y="2491954"/>
                    <a:pt x="1576134" y="2482962"/>
                    <a:pt x="1573772" y="2478467"/>
                  </a:cubicBezTo>
                  <a:cubicBezTo>
                    <a:pt x="1559065" y="2478619"/>
                    <a:pt x="1544358" y="2478619"/>
                    <a:pt x="1529728" y="2478467"/>
                  </a:cubicBezTo>
                  <a:cubicBezTo>
                    <a:pt x="1505268" y="2492944"/>
                    <a:pt x="1488047" y="2517100"/>
                    <a:pt x="1461910" y="2528987"/>
                  </a:cubicBezTo>
                  <a:moveTo>
                    <a:pt x="1214184" y="2487839"/>
                  </a:moveTo>
                  <a:cubicBezTo>
                    <a:pt x="1203058" y="2502698"/>
                    <a:pt x="1185380" y="2510623"/>
                    <a:pt x="1174103" y="2525253"/>
                  </a:cubicBezTo>
                  <a:cubicBezTo>
                    <a:pt x="1163815" y="2539807"/>
                    <a:pt x="1157034" y="2556419"/>
                    <a:pt x="1149414" y="2572497"/>
                  </a:cubicBezTo>
                  <a:cubicBezTo>
                    <a:pt x="1148880" y="2587966"/>
                    <a:pt x="1149185" y="2603587"/>
                    <a:pt x="1152614" y="2618827"/>
                  </a:cubicBezTo>
                  <a:cubicBezTo>
                    <a:pt x="1165111" y="2643135"/>
                    <a:pt x="1185761" y="2663099"/>
                    <a:pt x="1212355" y="2671252"/>
                  </a:cubicBezTo>
                  <a:cubicBezTo>
                    <a:pt x="1236434" y="2681616"/>
                    <a:pt x="1258989" y="2662185"/>
                    <a:pt x="1281316" y="2656165"/>
                  </a:cubicBezTo>
                  <a:cubicBezTo>
                    <a:pt x="1280783" y="2664623"/>
                    <a:pt x="1279716" y="2681387"/>
                    <a:pt x="1279182" y="2689769"/>
                  </a:cubicBezTo>
                  <a:cubicBezTo>
                    <a:pt x="1268590" y="2700971"/>
                    <a:pt x="1259828" y="2715372"/>
                    <a:pt x="1245426" y="2722078"/>
                  </a:cubicBezTo>
                  <a:cubicBezTo>
                    <a:pt x="1234682" y="2722459"/>
                    <a:pt x="1223937" y="2722307"/>
                    <a:pt x="1213193" y="2721697"/>
                  </a:cubicBezTo>
                  <a:cubicBezTo>
                    <a:pt x="1212279" y="2691903"/>
                    <a:pt x="1181875" y="2699599"/>
                    <a:pt x="1161834" y="2700971"/>
                  </a:cubicBezTo>
                  <a:cubicBezTo>
                    <a:pt x="1151166" y="2704476"/>
                    <a:pt x="1140346" y="2707600"/>
                    <a:pt x="1129678" y="2710877"/>
                  </a:cubicBezTo>
                  <a:cubicBezTo>
                    <a:pt x="1132802" y="2711410"/>
                    <a:pt x="1138974" y="2712629"/>
                    <a:pt x="1142022" y="2713162"/>
                  </a:cubicBezTo>
                  <a:cubicBezTo>
                    <a:pt x="1141718" y="2717049"/>
                    <a:pt x="1141108" y="2724745"/>
                    <a:pt x="1140727" y="2728631"/>
                  </a:cubicBezTo>
                  <a:cubicBezTo>
                    <a:pt x="1155967" y="2746309"/>
                    <a:pt x="1175322" y="2759492"/>
                    <a:pt x="1197420" y="2767417"/>
                  </a:cubicBezTo>
                  <a:cubicBezTo>
                    <a:pt x="1232167" y="2770389"/>
                    <a:pt x="1267524" y="2768331"/>
                    <a:pt x="1298537" y="2750882"/>
                  </a:cubicBezTo>
                  <a:cubicBezTo>
                    <a:pt x="1315301" y="2734194"/>
                    <a:pt x="1331227" y="2716744"/>
                    <a:pt x="1346391" y="2698684"/>
                  </a:cubicBezTo>
                  <a:cubicBezTo>
                    <a:pt x="1347000" y="2695179"/>
                    <a:pt x="1348067" y="2688245"/>
                    <a:pt x="1348677" y="2684740"/>
                  </a:cubicBezTo>
                  <a:cubicBezTo>
                    <a:pt x="1374508" y="2641839"/>
                    <a:pt x="1361783" y="2588804"/>
                    <a:pt x="1362393" y="2541332"/>
                  </a:cubicBezTo>
                  <a:cubicBezTo>
                    <a:pt x="1352182" y="2527006"/>
                    <a:pt x="1343343" y="2510928"/>
                    <a:pt x="1327798" y="2501707"/>
                  </a:cubicBezTo>
                  <a:cubicBezTo>
                    <a:pt x="1295794" y="2475876"/>
                    <a:pt x="1251903" y="2487153"/>
                    <a:pt x="1214184" y="2487839"/>
                  </a:cubicBezTo>
                  <a:moveTo>
                    <a:pt x="1036866" y="2485096"/>
                  </a:moveTo>
                  <a:cubicBezTo>
                    <a:pt x="1023684" y="2498278"/>
                    <a:pt x="1009358" y="2510242"/>
                    <a:pt x="994499" y="2521519"/>
                  </a:cubicBezTo>
                  <a:cubicBezTo>
                    <a:pt x="981850" y="2529292"/>
                    <a:pt x="969048" y="2536988"/>
                    <a:pt x="955256" y="2542627"/>
                  </a:cubicBezTo>
                  <a:cubicBezTo>
                    <a:pt x="948627" y="2547427"/>
                    <a:pt x="942226" y="2552381"/>
                    <a:pt x="935901" y="2557562"/>
                  </a:cubicBezTo>
                  <a:cubicBezTo>
                    <a:pt x="934606" y="2573031"/>
                    <a:pt x="933234" y="2588423"/>
                    <a:pt x="932472" y="2604044"/>
                  </a:cubicBezTo>
                  <a:cubicBezTo>
                    <a:pt x="953199" y="2602672"/>
                    <a:pt x="973544" y="2597872"/>
                    <a:pt x="990460" y="2585223"/>
                  </a:cubicBezTo>
                  <a:cubicBezTo>
                    <a:pt x="994194" y="2584918"/>
                    <a:pt x="1001738" y="2584156"/>
                    <a:pt x="1005548" y="2583775"/>
                  </a:cubicBezTo>
                  <a:cubicBezTo>
                    <a:pt x="1004862" y="2598253"/>
                    <a:pt x="1004329" y="2613112"/>
                    <a:pt x="998080" y="2626599"/>
                  </a:cubicBezTo>
                  <a:cubicBezTo>
                    <a:pt x="996557" y="2634067"/>
                    <a:pt x="995109" y="2641687"/>
                    <a:pt x="993737" y="2649307"/>
                  </a:cubicBezTo>
                  <a:cubicBezTo>
                    <a:pt x="990689" y="2664013"/>
                    <a:pt x="988403" y="2678949"/>
                    <a:pt x="985660" y="2693808"/>
                  </a:cubicBezTo>
                  <a:cubicBezTo>
                    <a:pt x="978040" y="2715448"/>
                    <a:pt x="973239" y="2737927"/>
                    <a:pt x="971868" y="2760864"/>
                  </a:cubicBezTo>
                  <a:cubicBezTo>
                    <a:pt x="995185" y="2761092"/>
                    <a:pt x="1018578" y="2761016"/>
                    <a:pt x="1041895" y="2760178"/>
                  </a:cubicBezTo>
                  <a:cubicBezTo>
                    <a:pt x="1051116" y="2729241"/>
                    <a:pt x="1054850" y="2697161"/>
                    <a:pt x="1063536" y="2666147"/>
                  </a:cubicBezTo>
                  <a:cubicBezTo>
                    <a:pt x="1067423" y="2642677"/>
                    <a:pt x="1072147" y="2619360"/>
                    <a:pt x="1078472" y="2596500"/>
                  </a:cubicBezTo>
                  <a:cubicBezTo>
                    <a:pt x="1080681" y="2586442"/>
                    <a:pt x="1082891" y="2576460"/>
                    <a:pt x="1085253" y="2566554"/>
                  </a:cubicBezTo>
                  <a:cubicBezTo>
                    <a:pt x="1087235" y="2553371"/>
                    <a:pt x="1089749" y="2540341"/>
                    <a:pt x="1094397" y="2527920"/>
                  </a:cubicBezTo>
                  <a:cubicBezTo>
                    <a:pt x="1096150" y="2513214"/>
                    <a:pt x="1097064" y="2498431"/>
                    <a:pt x="1098055" y="2483724"/>
                  </a:cubicBezTo>
                  <a:cubicBezTo>
                    <a:pt x="1077633" y="2483876"/>
                    <a:pt x="1057212" y="2484258"/>
                    <a:pt x="1036866" y="2485096"/>
                  </a:cubicBezTo>
                  <a:moveTo>
                    <a:pt x="1666888" y="2492640"/>
                  </a:moveTo>
                  <a:cubicBezTo>
                    <a:pt x="1658430" y="2538893"/>
                    <a:pt x="1638389" y="2582479"/>
                    <a:pt x="1634350" y="2629571"/>
                  </a:cubicBezTo>
                  <a:cubicBezTo>
                    <a:pt x="1640980" y="2631552"/>
                    <a:pt x="1654163" y="2635515"/>
                    <a:pt x="1660792" y="2637496"/>
                  </a:cubicBezTo>
                  <a:cubicBezTo>
                    <a:pt x="1682585" y="2636429"/>
                    <a:pt x="1711160" y="2646183"/>
                    <a:pt x="1724495" y="2623247"/>
                  </a:cubicBezTo>
                  <a:cubicBezTo>
                    <a:pt x="1734782" y="2623094"/>
                    <a:pt x="1745222" y="2623094"/>
                    <a:pt x="1755661" y="2623247"/>
                  </a:cubicBezTo>
                  <a:cubicBezTo>
                    <a:pt x="1757947" y="2627361"/>
                    <a:pt x="1762519" y="2635591"/>
                    <a:pt x="1764805" y="2639706"/>
                  </a:cubicBezTo>
                  <a:cubicBezTo>
                    <a:pt x="1766253" y="2647783"/>
                    <a:pt x="1767700" y="2655936"/>
                    <a:pt x="1769301" y="2664166"/>
                  </a:cubicBezTo>
                  <a:cubicBezTo>
                    <a:pt x="1767777" y="2673615"/>
                    <a:pt x="1766329" y="2683140"/>
                    <a:pt x="1764881" y="2692665"/>
                  </a:cubicBezTo>
                  <a:cubicBezTo>
                    <a:pt x="1749184" y="2711105"/>
                    <a:pt x="1729296" y="2730460"/>
                    <a:pt x="1702626" y="2721773"/>
                  </a:cubicBezTo>
                  <a:cubicBezTo>
                    <a:pt x="1685176" y="2720859"/>
                    <a:pt x="1695006" y="2694189"/>
                    <a:pt x="1679690" y="2691217"/>
                  </a:cubicBezTo>
                  <a:cubicBezTo>
                    <a:pt x="1657592" y="2687711"/>
                    <a:pt x="1635265" y="2690683"/>
                    <a:pt x="1613091" y="2691293"/>
                  </a:cubicBezTo>
                  <a:cubicBezTo>
                    <a:pt x="1613091" y="2698303"/>
                    <a:pt x="1613091" y="2712401"/>
                    <a:pt x="1613015" y="2719411"/>
                  </a:cubicBezTo>
                  <a:cubicBezTo>
                    <a:pt x="1622387" y="2734346"/>
                    <a:pt x="1632293" y="2749434"/>
                    <a:pt x="1647838" y="2758882"/>
                  </a:cubicBezTo>
                  <a:cubicBezTo>
                    <a:pt x="1695692" y="2774732"/>
                    <a:pt x="1751775" y="2773132"/>
                    <a:pt x="1795056" y="2745319"/>
                  </a:cubicBezTo>
                  <a:cubicBezTo>
                    <a:pt x="1811744" y="2732212"/>
                    <a:pt x="1822641" y="2713696"/>
                    <a:pt x="1834833" y="2696703"/>
                  </a:cubicBezTo>
                  <a:cubicBezTo>
                    <a:pt x="1836128" y="2670262"/>
                    <a:pt x="1836052" y="2643744"/>
                    <a:pt x="1835138" y="2617226"/>
                  </a:cubicBezTo>
                  <a:cubicBezTo>
                    <a:pt x="1824317" y="2605949"/>
                    <a:pt x="1813116" y="2594976"/>
                    <a:pt x="1801762" y="2584232"/>
                  </a:cubicBezTo>
                  <a:cubicBezTo>
                    <a:pt x="1775778" y="2583851"/>
                    <a:pt x="1748879" y="2580270"/>
                    <a:pt x="1724114" y="2590099"/>
                  </a:cubicBezTo>
                  <a:cubicBezTo>
                    <a:pt x="1719618" y="2590404"/>
                    <a:pt x="1710550" y="2590938"/>
                    <a:pt x="1705978" y="2591242"/>
                  </a:cubicBezTo>
                  <a:cubicBezTo>
                    <a:pt x="1706055" y="2587813"/>
                    <a:pt x="1706131" y="2580956"/>
                    <a:pt x="1706207" y="2577603"/>
                  </a:cubicBezTo>
                  <a:cubicBezTo>
                    <a:pt x="1713141" y="2564725"/>
                    <a:pt x="1720228" y="2551999"/>
                    <a:pt x="1727619" y="2539427"/>
                  </a:cubicBezTo>
                  <a:cubicBezTo>
                    <a:pt x="1765795" y="2540569"/>
                    <a:pt x="1803972" y="2540341"/>
                    <a:pt x="1842148" y="2540036"/>
                  </a:cubicBezTo>
                  <a:cubicBezTo>
                    <a:pt x="1846415" y="2524720"/>
                    <a:pt x="1849768" y="2509175"/>
                    <a:pt x="1851825" y="2493478"/>
                  </a:cubicBezTo>
                  <a:cubicBezTo>
                    <a:pt x="1834757" y="2491039"/>
                    <a:pt x="1817383" y="2484943"/>
                    <a:pt x="1800314" y="2490811"/>
                  </a:cubicBezTo>
                  <a:cubicBezTo>
                    <a:pt x="1755890" y="2493173"/>
                    <a:pt x="1711313" y="2490354"/>
                    <a:pt x="1666888" y="2492640"/>
                  </a:cubicBezTo>
                  <a:close/>
                </a:path>
              </a:pathLst>
            </a:custGeom>
            <a:grpFill/>
            <a:ln w="7620"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0E13E336-C346-4187-875B-304E92D26D73}"/>
                </a:ext>
              </a:extLst>
            </p:cNvPr>
            <p:cNvSpPr/>
            <p:nvPr/>
          </p:nvSpPr>
          <p:spPr>
            <a:xfrm>
              <a:off x="7263088" y="2280780"/>
              <a:ext cx="886882" cy="620572"/>
            </a:xfrm>
            <a:custGeom>
              <a:avLst/>
              <a:gdLst>
                <a:gd name="connsiteX0" fmla="*/ 589702 w 886882"/>
                <a:gd name="connsiteY0" fmla="*/ 8953 h 620572"/>
                <a:gd name="connsiteX1" fmla="*/ 642585 w 886882"/>
                <a:gd name="connsiteY1" fmla="*/ 1790 h 620572"/>
                <a:gd name="connsiteX2" fmla="*/ 636718 w 886882"/>
                <a:gd name="connsiteY2" fmla="*/ 59931 h 620572"/>
                <a:gd name="connsiteX3" fmla="*/ 655158 w 886882"/>
                <a:gd name="connsiteY3" fmla="*/ 67932 h 620572"/>
                <a:gd name="connsiteX4" fmla="*/ 694096 w 886882"/>
                <a:gd name="connsiteY4" fmla="*/ 70446 h 620572"/>
                <a:gd name="connsiteX5" fmla="*/ 716195 w 886882"/>
                <a:gd name="connsiteY5" fmla="*/ 87668 h 620572"/>
                <a:gd name="connsiteX6" fmla="*/ 734025 w 886882"/>
                <a:gd name="connsiteY6" fmla="*/ 95821 h 620572"/>
                <a:gd name="connsiteX7" fmla="*/ 736006 w 886882"/>
                <a:gd name="connsiteY7" fmla="*/ 129044 h 620572"/>
                <a:gd name="connsiteX8" fmla="*/ 695849 w 886882"/>
                <a:gd name="connsiteY8" fmla="*/ 153580 h 620572"/>
                <a:gd name="connsiteX9" fmla="*/ 681828 w 886882"/>
                <a:gd name="connsiteY9" fmla="*/ 155028 h 620572"/>
                <a:gd name="connsiteX10" fmla="*/ 627117 w 886882"/>
                <a:gd name="connsiteY10" fmla="*/ 185889 h 620572"/>
                <a:gd name="connsiteX11" fmla="*/ 625821 w 886882"/>
                <a:gd name="connsiteY11" fmla="*/ 199986 h 620572"/>
                <a:gd name="connsiteX12" fmla="*/ 730291 w 886882"/>
                <a:gd name="connsiteY12" fmla="*/ 205854 h 620572"/>
                <a:gd name="connsiteX13" fmla="*/ 797424 w 886882"/>
                <a:gd name="connsiteY13" fmla="*/ 185889 h 620572"/>
                <a:gd name="connsiteX14" fmla="*/ 841619 w 886882"/>
                <a:gd name="connsiteY14" fmla="*/ 162267 h 620572"/>
                <a:gd name="connsiteX15" fmla="*/ 885815 w 886882"/>
                <a:gd name="connsiteY15" fmla="*/ 171488 h 620572"/>
                <a:gd name="connsiteX16" fmla="*/ 886882 w 886882"/>
                <a:gd name="connsiteY16" fmla="*/ 207378 h 620572"/>
                <a:gd name="connsiteX17" fmla="*/ 874233 w 886882"/>
                <a:gd name="connsiteY17" fmla="*/ 207378 h 620572"/>
                <a:gd name="connsiteX18" fmla="*/ 828284 w 886882"/>
                <a:gd name="connsiteY18" fmla="*/ 222465 h 620572"/>
                <a:gd name="connsiteX19" fmla="*/ 810149 w 886882"/>
                <a:gd name="connsiteY19" fmla="*/ 240144 h 620572"/>
                <a:gd name="connsiteX20" fmla="*/ 809158 w 886882"/>
                <a:gd name="connsiteY20" fmla="*/ 277101 h 620572"/>
                <a:gd name="connsiteX21" fmla="*/ 760238 w 886882"/>
                <a:gd name="connsiteY21" fmla="*/ 307047 h 620572"/>
                <a:gd name="connsiteX22" fmla="*/ 754066 w 886882"/>
                <a:gd name="connsiteY22" fmla="*/ 293331 h 620572"/>
                <a:gd name="connsiteX23" fmla="*/ 682438 w 886882"/>
                <a:gd name="connsiteY23" fmla="*/ 281444 h 620572"/>
                <a:gd name="connsiteX24" fmla="*/ 647462 w 886882"/>
                <a:gd name="connsiteY24" fmla="*/ 352158 h 620572"/>
                <a:gd name="connsiteX25" fmla="*/ 606085 w 886882"/>
                <a:gd name="connsiteY25" fmla="*/ 351853 h 620572"/>
                <a:gd name="connsiteX26" fmla="*/ 587112 w 886882"/>
                <a:gd name="connsiteY26" fmla="*/ 337680 h 620572"/>
                <a:gd name="connsiteX27" fmla="*/ 529733 w 886882"/>
                <a:gd name="connsiteY27" fmla="*/ 327698 h 620572"/>
                <a:gd name="connsiteX28" fmla="*/ 599608 w 886882"/>
                <a:gd name="connsiteY28" fmla="*/ 417080 h 620572"/>
                <a:gd name="connsiteX29" fmla="*/ 605247 w 886882"/>
                <a:gd name="connsiteY29" fmla="*/ 447865 h 620572"/>
                <a:gd name="connsiteX30" fmla="*/ 564861 w 886882"/>
                <a:gd name="connsiteY30" fmla="*/ 489546 h 620572"/>
                <a:gd name="connsiteX31" fmla="*/ 509845 w 886882"/>
                <a:gd name="connsiteY31" fmla="*/ 487946 h 620572"/>
                <a:gd name="connsiteX32" fmla="*/ 486909 w 886882"/>
                <a:gd name="connsiteY32" fmla="*/ 478040 h 620572"/>
                <a:gd name="connsiteX33" fmla="*/ 427473 w 886882"/>
                <a:gd name="connsiteY33" fmla="*/ 401993 h 620572"/>
                <a:gd name="connsiteX34" fmla="*/ 394783 w 886882"/>
                <a:gd name="connsiteY34" fmla="*/ 417233 h 620572"/>
                <a:gd name="connsiteX35" fmla="*/ 317744 w 886882"/>
                <a:gd name="connsiteY35" fmla="*/ 405345 h 620572"/>
                <a:gd name="connsiteX36" fmla="*/ 300523 w 886882"/>
                <a:gd name="connsiteY36" fmla="*/ 432091 h 620572"/>
                <a:gd name="connsiteX37" fmla="*/ 298618 w 886882"/>
                <a:gd name="connsiteY37" fmla="*/ 439407 h 620572"/>
                <a:gd name="connsiteX38" fmla="*/ 289627 w 886882"/>
                <a:gd name="connsiteY38" fmla="*/ 461657 h 620572"/>
                <a:gd name="connsiteX39" fmla="*/ 278349 w 886882"/>
                <a:gd name="connsiteY39" fmla="*/ 483755 h 620572"/>
                <a:gd name="connsiteX40" fmla="*/ 268443 w 886882"/>
                <a:gd name="connsiteY40" fmla="*/ 516521 h 620572"/>
                <a:gd name="connsiteX41" fmla="*/ 286122 w 886882"/>
                <a:gd name="connsiteY41" fmla="*/ 534733 h 620572"/>
                <a:gd name="connsiteX42" fmla="*/ 290770 w 886882"/>
                <a:gd name="connsiteY42" fmla="*/ 535647 h 620572"/>
                <a:gd name="connsiteX43" fmla="*/ 299990 w 886882"/>
                <a:gd name="connsiteY43" fmla="*/ 609638 h 620572"/>
                <a:gd name="connsiteX44" fmla="*/ 239106 w 886882"/>
                <a:gd name="connsiteY44" fmla="*/ 619848 h 620572"/>
                <a:gd name="connsiteX45" fmla="*/ 190872 w 886882"/>
                <a:gd name="connsiteY45" fmla="*/ 564680 h 620572"/>
                <a:gd name="connsiteX46" fmla="*/ 173193 w 886882"/>
                <a:gd name="connsiteY46" fmla="*/ 580681 h 620572"/>
                <a:gd name="connsiteX47" fmla="*/ 45482 w 886882"/>
                <a:gd name="connsiteY47" fmla="*/ 569404 h 620572"/>
                <a:gd name="connsiteX48" fmla="*/ 2581 w 886882"/>
                <a:gd name="connsiteY48" fmla="*/ 530771 h 620572"/>
                <a:gd name="connsiteX49" fmla="*/ 2962 w 886882"/>
                <a:gd name="connsiteY49" fmla="*/ 446874 h 620572"/>
                <a:gd name="connsiteX50" fmla="*/ 47692 w 886882"/>
                <a:gd name="connsiteY50" fmla="*/ 395211 h 620572"/>
                <a:gd name="connsiteX51" fmla="*/ 48682 w 886882"/>
                <a:gd name="connsiteY51" fmla="*/ 390105 h 620572"/>
                <a:gd name="connsiteX52" fmla="*/ 144161 w 886882"/>
                <a:gd name="connsiteY52" fmla="*/ 398335 h 620572"/>
                <a:gd name="connsiteX53" fmla="*/ 244135 w 886882"/>
                <a:gd name="connsiteY53" fmla="*/ 468134 h 620572"/>
                <a:gd name="connsiteX54" fmla="*/ 247336 w 886882"/>
                <a:gd name="connsiteY54" fmla="*/ 446722 h 620572"/>
                <a:gd name="connsiteX55" fmla="*/ 260366 w 886882"/>
                <a:gd name="connsiteY55" fmla="*/ 426300 h 620572"/>
                <a:gd name="connsiteX56" fmla="*/ 271339 w 886882"/>
                <a:gd name="connsiteY56" fmla="*/ 391782 h 620572"/>
                <a:gd name="connsiteX57" fmla="*/ 315535 w 886882"/>
                <a:gd name="connsiteY57" fmla="*/ 373418 h 620572"/>
                <a:gd name="connsiteX58" fmla="*/ 314925 w 886882"/>
                <a:gd name="connsiteY58" fmla="*/ 366864 h 620572"/>
                <a:gd name="connsiteX59" fmla="*/ 333823 w 886882"/>
                <a:gd name="connsiteY59" fmla="*/ 363588 h 620572"/>
                <a:gd name="connsiteX60" fmla="*/ 316373 w 886882"/>
                <a:gd name="connsiteY60" fmla="*/ 359092 h 620572"/>
                <a:gd name="connsiteX61" fmla="*/ 304486 w 886882"/>
                <a:gd name="connsiteY61" fmla="*/ 303009 h 620572"/>
                <a:gd name="connsiteX62" fmla="*/ 412385 w 886882"/>
                <a:gd name="connsiteY62" fmla="*/ 360768 h 620572"/>
                <a:gd name="connsiteX63" fmla="*/ 490338 w 886882"/>
                <a:gd name="connsiteY63" fmla="*/ 430720 h 620572"/>
                <a:gd name="connsiteX64" fmla="*/ 529199 w 886882"/>
                <a:gd name="connsiteY64" fmla="*/ 437578 h 620572"/>
                <a:gd name="connsiteX65" fmla="*/ 529352 w 886882"/>
                <a:gd name="connsiteY65" fmla="*/ 405803 h 620572"/>
                <a:gd name="connsiteX66" fmla="*/ 367655 w 886882"/>
                <a:gd name="connsiteY66" fmla="*/ 281596 h 620572"/>
                <a:gd name="connsiteX67" fmla="*/ 258309 w 886882"/>
                <a:gd name="connsiteY67" fmla="*/ 194348 h 620572"/>
                <a:gd name="connsiteX68" fmla="*/ 138980 w 886882"/>
                <a:gd name="connsiteY68" fmla="*/ 83324 h 620572"/>
                <a:gd name="connsiteX69" fmla="*/ 139665 w 886882"/>
                <a:gd name="connsiteY69" fmla="*/ 56883 h 620572"/>
                <a:gd name="connsiteX70" fmla="*/ 159020 w 886882"/>
                <a:gd name="connsiteY70" fmla="*/ 49491 h 620572"/>
                <a:gd name="connsiteX71" fmla="*/ 238572 w 886882"/>
                <a:gd name="connsiteY71" fmla="*/ 64731 h 620572"/>
                <a:gd name="connsiteX72" fmla="*/ 239716 w 886882"/>
                <a:gd name="connsiteY72" fmla="*/ 85153 h 620572"/>
                <a:gd name="connsiteX73" fmla="*/ 227752 w 886882"/>
                <a:gd name="connsiteY73" fmla="*/ 86372 h 620572"/>
                <a:gd name="connsiteX74" fmla="*/ 289627 w 886882"/>
                <a:gd name="connsiteY74" fmla="*/ 148094 h 620572"/>
                <a:gd name="connsiteX75" fmla="*/ 402555 w 886882"/>
                <a:gd name="connsiteY75" fmla="*/ 238315 h 620572"/>
                <a:gd name="connsiteX76" fmla="*/ 441341 w 886882"/>
                <a:gd name="connsiteY76" fmla="*/ 236791 h 620572"/>
                <a:gd name="connsiteX77" fmla="*/ 483251 w 886882"/>
                <a:gd name="connsiteY77" fmla="*/ 219646 h 620572"/>
                <a:gd name="connsiteX78" fmla="*/ 481270 w 886882"/>
                <a:gd name="connsiteY78" fmla="*/ 208292 h 620572"/>
                <a:gd name="connsiteX79" fmla="*/ 511064 w 886882"/>
                <a:gd name="connsiteY79" fmla="*/ 200977 h 620572"/>
                <a:gd name="connsiteX80" fmla="*/ 432807 w 886882"/>
                <a:gd name="connsiteY80" fmla="*/ 206997 h 620572"/>
                <a:gd name="connsiteX81" fmla="*/ 392954 w 886882"/>
                <a:gd name="connsiteY81" fmla="*/ 188937 h 620572"/>
                <a:gd name="connsiteX82" fmla="*/ 383429 w 886882"/>
                <a:gd name="connsiteY82" fmla="*/ 158457 h 620572"/>
                <a:gd name="connsiteX83" fmla="*/ 524247 w 886882"/>
                <a:gd name="connsiteY83" fmla="*/ 64808 h 620572"/>
                <a:gd name="connsiteX84" fmla="*/ 589702 w 886882"/>
                <a:gd name="connsiteY84" fmla="*/ 8953 h 620572"/>
                <a:gd name="connsiteX85" fmla="*/ 562804 w 886882"/>
                <a:gd name="connsiteY85" fmla="*/ 259880 h 620572"/>
                <a:gd name="connsiteX86" fmla="*/ 555184 w 886882"/>
                <a:gd name="connsiteY86" fmla="*/ 261556 h 620572"/>
                <a:gd name="connsiteX87" fmla="*/ 527371 w 886882"/>
                <a:gd name="connsiteY87" fmla="*/ 270090 h 620572"/>
                <a:gd name="connsiteX88" fmla="*/ 528361 w 886882"/>
                <a:gd name="connsiteY88" fmla="*/ 290131 h 620572"/>
                <a:gd name="connsiteX89" fmla="*/ 593436 w 886882"/>
                <a:gd name="connsiteY89" fmla="*/ 289598 h 620572"/>
                <a:gd name="connsiteX90" fmla="*/ 619344 w 886882"/>
                <a:gd name="connsiteY90" fmla="*/ 281139 h 620572"/>
                <a:gd name="connsiteX91" fmla="*/ 617973 w 886882"/>
                <a:gd name="connsiteY91" fmla="*/ 246697 h 620572"/>
                <a:gd name="connsiteX92" fmla="*/ 594503 w 886882"/>
                <a:gd name="connsiteY92" fmla="*/ 247688 h 620572"/>
                <a:gd name="connsiteX93" fmla="*/ 562804 w 886882"/>
                <a:gd name="connsiteY93" fmla="*/ 259880 h 620572"/>
                <a:gd name="connsiteX94" fmla="*/ 47844 w 886882"/>
                <a:gd name="connsiteY94" fmla="*/ 491604 h 620572"/>
                <a:gd name="connsiteX95" fmla="*/ 65599 w 886882"/>
                <a:gd name="connsiteY95" fmla="*/ 519798 h 620572"/>
                <a:gd name="connsiteX96" fmla="*/ 78248 w 886882"/>
                <a:gd name="connsiteY96" fmla="*/ 533056 h 620572"/>
                <a:gd name="connsiteX97" fmla="*/ 98975 w 886882"/>
                <a:gd name="connsiteY97" fmla="*/ 539229 h 620572"/>
                <a:gd name="connsiteX98" fmla="*/ 128311 w 886882"/>
                <a:gd name="connsiteY98" fmla="*/ 547153 h 620572"/>
                <a:gd name="connsiteX99" fmla="*/ 165040 w 886882"/>
                <a:gd name="connsiteY99" fmla="*/ 537628 h 620572"/>
                <a:gd name="connsiteX100" fmla="*/ 184700 w 886882"/>
                <a:gd name="connsiteY100" fmla="*/ 527418 h 620572"/>
                <a:gd name="connsiteX101" fmla="*/ 126254 w 886882"/>
                <a:gd name="connsiteY101" fmla="*/ 456704 h 620572"/>
                <a:gd name="connsiteX102" fmla="*/ 91049 w 886882"/>
                <a:gd name="connsiteY102" fmla="*/ 451675 h 620572"/>
                <a:gd name="connsiteX103" fmla="*/ 47844 w 886882"/>
                <a:gd name="connsiteY103" fmla="*/ 491604 h 6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886882" h="620572">
                  <a:moveTo>
                    <a:pt x="589702" y="8953"/>
                  </a:moveTo>
                  <a:cubicBezTo>
                    <a:pt x="602580" y="-6820"/>
                    <a:pt x="625212" y="3390"/>
                    <a:pt x="642585" y="1790"/>
                  </a:cubicBezTo>
                  <a:cubicBezTo>
                    <a:pt x="642128" y="20611"/>
                    <a:pt x="652567" y="45148"/>
                    <a:pt x="636718" y="59931"/>
                  </a:cubicBezTo>
                  <a:cubicBezTo>
                    <a:pt x="642814" y="62445"/>
                    <a:pt x="648986" y="65112"/>
                    <a:pt x="655158" y="67932"/>
                  </a:cubicBezTo>
                  <a:cubicBezTo>
                    <a:pt x="668036" y="69151"/>
                    <a:pt x="680990" y="69913"/>
                    <a:pt x="694096" y="70446"/>
                  </a:cubicBezTo>
                  <a:cubicBezTo>
                    <a:pt x="701412" y="76238"/>
                    <a:pt x="708727" y="81953"/>
                    <a:pt x="716195" y="87668"/>
                  </a:cubicBezTo>
                  <a:cubicBezTo>
                    <a:pt x="720690" y="89725"/>
                    <a:pt x="729605" y="93840"/>
                    <a:pt x="734025" y="95821"/>
                  </a:cubicBezTo>
                  <a:cubicBezTo>
                    <a:pt x="734711" y="106870"/>
                    <a:pt x="735320" y="117919"/>
                    <a:pt x="736006" y="129044"/>
                  </a:cubicBezTo>
                  <a:cubicBezTo>
                    <a:pt x="722595" y="137274"/>
                    <a:pt x="709184" y="145427"/>
                    <a:pt x="695849" y="153580"/>
                  </a:cubicBezTo>
                  <a:cubicBezTo>
                    <a:pt x="692344" y="153885"/>
                    <a:pt x="685333" y="154647"/>
                    <a:pt x="681828" y="155028"/>
                  </a:cubicBezTo>
                  <a:cubicBezTo>
                    <a:pt x="663235" y="164782"/>
                    <a:pt x="644871" y="174840"/>
                    <a:pt x="627117" y="185889"/>
                  </a:cubicBezTo>
                  <a:cubicBezTo>
                    <a:pt x="626812" y="189471"/>
                    <a:pt x="626126" y="196481"/>
                    <a:pt x="625821" y="199986"/>
                  </a:cubicBezTo>
                  <a:cubicBezTo>
                    <a:pt x="661025" y="196100"/>
                    <a:pt x="695011" y="210959"/>
                    <a:pt x="730291" y="205854"/>
                  </a:cubicBezTo>
                  <a:cubicBezTo>
                    <a:pt x="752161" y="197624"/>
                    <a:pt x="775021" y="192519"/>
                    <a:pt x="797424" y="185889"/>
                  </a:cubicBezTo>
                  <a:cubicBezTo>
                    <a:pt x="813807" y="181317"/>
                    <a:pt x="825618" y="167754"/>
                    <a:pt x="841619" y="162267"/>
                  </a:cubicBezTo>
                  <a:cubicBezTo>
                    <a:pt x="857012" y="158381"/>
                    <a:pt x="871338" y="167449"/>
                    <a:pt x="885815" y="171488"/>
                  </a:cubicBezTo>
                  <a:cubicBezTo>
                    <a:pt x="886120" y="183375"/>
                    <a:pt x="886501" y="195338"/>
                    <a:pt x="886882" y="207378"/>
                  </a:cubicBezTo>
                  <a:cubicBezTo>
                    <a:pt x="883682" y="207378"/>
                    <a:pt x="877357" y="207378"/>
                    <a:pt x="874233" y="207378"/>
                  </a:cubicBezTo>
                  <a:cubicBezTo>
                    <a:pt x="869585" y="228942"/>
                    <a:pt x="843601" y="218655"/>
                    <a:pt x="828284" y="222465"/>
                  </a:cubicBezTo>
                  <a:cubicBezTo>
                    <a:pt x="822189" y="228333"/>
                    <a:pt x="816169" y="234200"/>
                    <a:pt x="810149" y="240144"/>
                  </a:cubicBezTo>
                  <a:cubicBezTo>
                    <a:pt x="809844" y="252412"/>
                    <a:pt x="809540" y="264756"/>
                    <a:pt x="809158" y="277101"/>
                  </a:cubicBezTo>
                  <a:cubicBezTo>
                    <a:pt x="795519" y="290969"/>
                    <a:pt x="780965" y="305828"/>
                    <a:pt x="760238" y="307047"/>
                  </a:cubicBezTo>
                  <a:cubicBezTo>
                    <a:pt x="758638" y="303618"/>
                    <a:pt x="755590" y="296760"/>
                    <a:pt x="754066" y="293331"/>
                  </a:cubicBezTo>
                  <a:cubicBezTo>
                    <a:pt x="731968" y="281292"/>
                    <a:pt x="706898" y="280149"/>
                    <a:pt x="682438" y="281444"/>
                  </a:cubicBezTo>
                  <a:cubicBezTo>
                    <a:pt x="678399" y="308266"/>
                    <a:pt x="662855" y="330669"/>
                    <a:pt x="647462" y="352158"/>
                  </a:cubicBezTo>
                  <a:cubicBezTo>
                    <a:pt x="633594" y="352005"/>
                    <a:pt x="619801" y="351929"/>
                    <a:pt x="606085" y="351853"/>
                  </a:cubicBezTo>
                  <a:cubicBezTo>
                    <a:pt x="599684" y="347052"/>
                    <a:pt x="593360" y="342328"/>
                    <a:pt x="587112" y="337680"/>
                  </a:cubicBezTo>
                  <a:cubicBezTo>
                    <a:pt x="568671" y="330745"/>
                    <a:pt x="549393" y="327012"/>
                    <a:pt x="529733" y="327698"/>
                  </a:cubicBezTo>
                  <a:cubicBezTo>
                    <a:pt x="554345" y="356577"/>
                    <a:pt x="588560" y="378751"/>
                    <a:pt x="599608" y="417080"/>
                  </a:cubicBezTo>
                  <a:cubicBezTo>
                    <a:pt x="602123" y="427138"/>
                    <a:pt x="604028" y="437425"/>
                    <a:pt x="605247" y="447865"/>
                  </a:cubicBezTo>
                  <a:cubicBezTo>
                    <a:pt x="593208" y="463029"/>
                    <a:pt x="580177" y="477507"/>
                    <a:pt x="564861" y="489546"/>
                  </a:cubicBezTo>
                  <a:cubicBezTo>
                    <a:pt x="546497" y="489470"/>
                    <a:pt x="528133" y="489318"/>
                    <a:pt x="509845" y="487946"/>
                  </a:cubicBezTo>
                  <a:cubicBezTo>
                    <a:pt x="502149" y="484517"/>
                    <a:pt x="494452" y="481240"/>
                    <a:pt x="486909" y="478040"/>
                  </a:cubicBezTo>
                  <a:cubicBezTo>
                    <a:pt x="471516" y="449465"/>
                    <a:pt x="448580" y="426224"/>
                    <a:pt x="427473" y="401993"/>
                  </a:cubicBezTo>
                  <a:cubicBezTo>
                    <a:pt x="414823" y="403440"/>
                    <a:pt x="403850" y="408546"/>
                    <a:pt x="394783" y="417233"/>
                  </a:cubicBezTo>
                  <a:cubicBezTo>
                    <a:pt x="372761" y="399783"/>
                    <a:pt x="343500" y="406793"/>
                    <a:pt x="317744" y="405345"/>
                  </a:cubicBezTo>
                  <a:cubicBezTo>
                    <a:pt x="312182" y="414413"/>
                    <a:pt x="306391" y="423328"/>
                    <a:pt x="300523" y="432091"/>
                  </a:cubicBezTo>
                  <a:cubicBezTo>
                    <a:pt x="299990" y="433920"/>
                    <a:pt x="299075" y="437578"/>
                    <a:pt x="298618" y="439407"/>
                  </a:cubicBezTo>
                  <a:cubicBezTo>
                    <a:pt x="295418" y="446722"/>
                    <a:pt x="292446" y="454113"/>
                    <a:pt x="289627" y="461657"/>
                  </a:cubicBezTo>
                  <a:cubicBezTo>
                    <a:pt x="285893" y="468972"/>
                    <a:pt x="282083" y="476364"/>
                    <a:pt x="278349" y="483755"/>
                  </a:cubicBezTo>
                  <a:cubicBezTo>
                    <a:pt x="275073" y="494652"/>
                    <a:pt x="271644" y="505548"/>
                    <a:pt x="268443" y="516521"/>
                  </a:cubicBezTo>
                  <a:cubicBezTo>
                    <a:pt x="278045" y="519036"/>
                    <a:pt x="283988" y="525056"/>
                    <a:pt x="286122" y="534733"/>
                  </a:cubicBezTo>
                  <a:lnTo>
                    <a:pt x="290770" y="535647"/>
                  </a:lnTo>
                  <a:cubicBezTo>
                    <a:pt x="297628" y="559574"/>
                    <a:pt x="305705" y="584568"/>
                    <a:pt x="299990" y="609638"/>
                  </a:cubicBezTo>
                  <a:cubicBezTo>
                    <a:pt x="285665" y="627773"/>
                    <a:pt x="258918" y="617258"/>
                    <a:pt x="239106" y="619848"/>
                  </a:cubicBezTo>
                  <a:cubicBezTo>
                    <a:pt x="222418" y="601941"/>
                    <a:pt x="209465" y="580758"/>
                    <a:pt x="190872" y="564680"/>
                  </a:cubicBezTo>
                  <a:cubicBezTo>
                    <a:pt x="184928" y="570013"/>
                    <a:pt x="178985" y="575271"/>
                    <a:pt x="173193" y="580681"/>
                  </a:cubicBezTo>
                  <a:cubicBezTo>
                    <a:pt x="131588" y="590816"/>
                    <a:pt x="82134" y="596379"/>
                    <a:pt x="45482" y="569404"/>
                  </a:cubicBezTo>
                  <a:cubicBezTo>
                    <a:pt x="29404" y="558660"/>
                    <a:pt x="16450" y="544029"/>
                    <a:pt x="2581" y="530771"/>
                  </a:cubicBezTo>
                  <a:cubicBezTo>
                    <a:pt x="-695" y="502881"/>
                    <a:pt x="-1152" y="474611"/>
                    <a:pt x="2962" y="446874"/>
                  </a:cubicBezTo>
                  <a:cubicBezTo>
                    <a:pt x="15154" y="427291"/>
                    <a:pt x="19574" y="396963"/>
                    <a:pt x="47692" y="395211"/>
                  </a:cubicBezTo>
                  <a:lnTo>
                    <a:pt x="48682" y="390105"/>
                  </a:lnTo>
                  <a:cubicBezTo>
                    <a:pt x="80534" y="389420"/>
                    <a:pt x="113757" y="386067"/>
                    <a:pt x="144161" y="398335"/>
                  </a:cubicBezTo>
                  <a:cubicBezTo>
                    <a:pt x="181880" y="414413"/>
                    <a:pt x="214113" y="440473"/>
                    <a:pt x="244135" y="468134"/>
                  </a:cubicBezTo>
                  <a:cubicBezTo>
                    <a:pt x="244897" y="462800"/>
                    <a:pt x="246498" y="452056"/>
                    <a:pt x="247336" y="446722"/>
                  </a:cubicBezTo>
                  <a:cubicBezTo>
                    <a:pt x="251679" y="439940"/>
                    <a:pt x="256023" y="433158"/>
                    <a:pt x="260366" y="426300"/>
                  </a:cubicBezTo>
                  <a:cubicBezTo>
                    <a:pt x="263947" y="414718"/>
                    <a:pt x="267757" y="403288"/>
                    <a:pt x="271339" y="391782"/>
                  </a:cubicBezTo>
                  <a:cubicBezTo>
                    <a:pt x="285817" y="385076"/>
                    <a:pt x="300523" y="378828"/>
                    <a:pt x="315535" y="373418"/>
                  </a:cubicBezTo>
                  <a:lnTo>
                    <a:pt x="314925" y="366864"/>
                  </a:lnTo>
                  <a:cubicBezTo>
                    <a:pt x="319649" y="366026"/>
                    <a:pt x="329098" y="364426"/>
                    <a:pt x="333823" y="363588"/>
                  </a:cubicBezTo>
                  <a:cubicBezTo>
                    <a:pt x="329403" y="362445"/>
                    <a:pt x="320716" y="360235"/>
                    <a:pt x="316373" y="359092"/>
                  </a:cubicBezTo>
                  <a:cubicBezTo>
                    <a:pt x="308372" y="341337"/>
                    <a:pt x="304181" y="322440"/>
                    <a:pt x="304486" y="303009"/>
                  </a:cubicBezTo>
                  <a:cubicBezTo>
                    <a:pt x="344186" y="313372"/>
                    <a:pt x="377257" y="340499"/>
                    <a:pt x="412385" y="360768"/>
                  </a:cubicBezTo>
                  <a:cubicBezTo>
                    <a:pt x="430902" y="391401"/>
                    <a:pt x="461686" y="410679"/>
                    <a:pt x="490338" y="430720"/>
                  </a:cubicBezTo>
                  <a:cubicBezTo>
                    <a:pt x="501463" y="439026"/>
                    <a:pt x="516245" y="435597"/>
                    <a:pt x="529199" y="437578"/>
                  </a:cubicBezTo>
                  <a:cubicBezTo>
                    <a:pt x="529276" y="429653"/>
                    <a:pt x="529352" y="413727"/>
                    <a:pt x="529352" y="405803"/>
                  </a:cubicBezTo>
                  <a:cubicBezTo>
                    <a:pt x="478603" y="360463"/>
                    <a:pt x="423358" y="320458"/>
                    <a:pt x="367655" y="281596"/>
                  </a:cubicBezTo>
                  <a:cubicBezTo>
                    <a:pt x="332680" y="250735"/>
                    <a:pt x="301209" y="214769"/>
                    <a:pt x="258309" y="194348"/>
                  </a:cubicBezTo>
                  <a:cubicBezTo>
                    <a:pt x="211064" y="166915"/>
                    <a:pt x="169307" y="128968"/>
                    <a:pt x="138980" y="83324"/>
                  </a:cubicBezTo>
                  <a:cubicBezTo>
                    <a:pt x="139132" y="76695"/>
                    <a:pt x="139437" y="63512"/>
                    <a:pt x="139665" y="56883"/>
                  </a:cubicBezTo>
                  <a:cubicBezTo>
                    <a:pt x="144466" y="55054"/>
                    <a:pt x="154143" y="51320"/>
                    <a:pt x="159020" y="49491"/>
                  </a:cubicBezTo>
                  <a:cubicBezTo>
                    <a:pt x="186452" y="29222"/>
                    <a:pt x="215865" y="46443"/>
                    <a:pt x="238572" y="64731"/>
                  </a:cubicBezTo>
                  <a:cubicBezTo>
                    <a:pt x="238878" y="69837"/>
                    <a:pt x="239411" y="80048"/>
                    <a:pt x="239716" y="85153"/>
                  </a:cubicBezTo>
                  <a:lnTo>
                    <a:pt x="227752" y="86372"/>
                  </a:lnTo>
                  <a:cubicBezTo>
                    <a:pt x="237506" y="115709"/>
                    <a:pt x="267224" y="129578"/>
                    <a:pt x="289627" y="148094"/>
                  </a:cubicBezTo>
                  <a:cubicBezTo>
                    <a:pt x="330927" y="172935"/>
                    <a:pt x="372761" y="199605"/>
                    <a:pt x="402555" y="238315"/>
                  </a:cubicBezTo>
                  <a:cubicBezTo>
                    <a:pt x="415433" y="238086"/>
                    <a:pt x="428311" y="237553"/>
                    <a:pt x="441341" y="236791"/>
                  </a:cubicBezTo>
                  <a:cubicBezTo>
                    <a:pt x="452847" y="225818"/>
                    <a:pt x="467554" y="220865"/>
                    <a:pt x="483251" y="219646"/>
                  </a:cubicBezTo>
                  <a:cubicBezTo>
                    <a:pt x="482794" y="216750"/>
                    <a:pt x="481727" y="211111"/>
                    <a:pt x="481270" y="208292"/>
                  </a:cubicBezTo>
                  <a:cubicBezTo>
                    <a:pt x="491176" y="206006"/>
                    <a:pt x="501082" y="203568"/>
                    <a:pt x="511064" y="200977"/>
                  </a:cubicBezTo>
                  <a:cubicBezTo>
                    <a:pt x="484546" y="196024"/>
                    <a:pt x="459020" y="205625"/>
                    <a:pt x="432807" y="206997"/>
                  </a:cubicBezTo>
                  <a:cubicBezTo>
                    <a:pt x="419700" y="200443"/>
                    <a:pt x="406441" y="194424"/>
                    <a:pt x="392954" y="188937"/>
                  </a:cubicBezTo>
                  <a:cubicBezTo>
                    <a:pt x="389677" y="178726"/>
                    <a:pt x="386553" y="168592"/>
                    <a:pt x="383429" y="158457"/>
                  </a:cubicBezTo>
                  <a:cubicBezTo>
                    <a:pt x="424120" y="118528"/>
                    <a:pt x="476165" y="94297"/>
                    <a:pt x="524247" y="64808"/>
                  </a:cubicBezTo>
                  <a:cubicBezTo>
                    <a:pt x="551602" y="53301"/>
                    <a:pt x="568747" y="28613"/>
                    <a:pt x="589702" y="8953"/>
                  </a:cubicBezTo>
                  <a:moveTo>
                    <a:pt x="562804" y="259880"/>
                  </a:moveTo>
                  <a:cubicBezTo>
                    <a:pt x="560899" y="260337"/>
                    <a:pt x="557089" y="261099"/>
                    <a:pt x="555184" y="261556"/>
                  </a:cubicBezTo>
                  <a:cubicBezTo>
                    <a:pt x="546116" y="265213"/>
                    <a:pt x="536819" y="268033"/>
                    <a:pt x="527371" y="270090"/>
                  </a:cubicBezTo>
                  <a:cubicBezTo>
                    <a:pt x="527600" y="276720"/>
                    <a:pt x="527980" y="283425"/>
                    <a:pt x="528361" y="290131"/>
                  </a:cubicBezTo>
                  <a:cubicBezTo>
                    <a:pt x="550002" y="290817"/>
                    <a:pt x="571719" y="290740"/>
                    <a:pt x="593436" y="289598"/>
                  </a:cubicBezTo>
                  <a:cubicBezTo>
                    <a:pt x="601970" y="286626"/>
                    <a:pt x="610581" y="283806"/>
                    <a:pt x="619344" y="281139"/>
                  </a:cubicBezTo>
                  <a:cubicBezTo>
                    <a:pt x="618811" y="269633"/>
                    <a:pt x="618354" y="258127"/>
                    <a:pt x="617973" y="246697"/>
                  </a:cubicBezTo>
                  <a:cubicBezTo>
                    <a:pt x="610048" y="247078"/>
                    <a:pt x="602275" y="247383"/>
                    <a:pt x="594503" y="247688"/>
                  </a:cubicBezTo>
                  <a:cubicBezTo>
                    <a:pt x="583835" y="251574"/>
                    <a:pt x="572938" y="254850"/>
                    <a:pt x="562804" y="259880"/>
                  </a:cubicBezTo>
                  <a:moveTo>
                    <a:pt x="47844" y="491604"/>
                  </a:moveTo>
                  <a:cubicBezTo>
                    <a:pt x="53712" y="500976"/>
                    <a:pt x="59655" y="510349"/>
                    <a:pt x="65599" y="519798"/>
                  </a:cubicBezTo>
                  <a:cubicBezTo>
                    <a:pt x="69713" y="524141"/>
                    <a:pt x="73981" y="528561"/>
                    <a:pt x="78248" y="533056"/>
                  </a:cubicBezTo>
                  <a:cubicBezTo>
                    <a:pt x="85106" y="535038"/>
                    <a:pt x="92040" y="537095"/>
                    <a:pt x="98975" y="539229"/>
                  </a:cubicBezTo>
                  <a:cubicBezTo>
                    <a:pt x="108880" y="540905"/>
                    <a:pt x="119015" y="542810"/>
                    <a:pt x="128311" y="547153"/>
                  </a:cubicBezTo>
                  <a:cubicBezTo>
                    <a:pt x="139665" y="541286"/>
                    <a:pt x="152543" y="539915"/>
                    <a:pt x="165040" y="537628"/>
                  </a:cubicBezTo>
                  <a:cubicBezTo>
                    <a:pt x="171593" y="534428"/>
                    <a:pt x="179823" y="533438"/>
                    <a:pt x="184700" y="527418"/>
                  </a:cubicBezTo>
                  <a:cubicBezTo>
                    <a:pt x="185690" y="493128"/>
                    <a:pt x="158030" y="465086"/>
                    <a:pt x="126254" y="456704"/>
                  </a:cubicBezTo>
                  <a:cubicBezTo>
                    <a:pt x="114672" y="453656"/>
                    <a:pt x="102785" y="452437"/>
                    <a:pt x="91049" y="451675"/>
                  </a:cubicBezTo>
                  <a:cubicBezTo>
                    <a:pt x="74514" y="462648"/>
                    <a:pt x="59198" y="475297"/>
                    <a:pt x="47844" y="491604"/>
                  </a:cubicBezTo>
                  <a:close/>
                </a:path>
              </a:pathLst>
            </a:custGeom>
            <a:grpFill/>
            <a:ln w="762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BCCEE3F4-E0FA-4808-BE03-1F521931CD36}"/>
                </a:ext>
              </a:extLst>
            </p:cNvPr>
            <p:cNvSpPr/>
            <p:nvPr/>
          </p:nvSpPr>
          <p:spPr>
            <a:xfrm>
              <a:off x="4043324" y="2418969"/>
              <a:ext cx="122148" cy="135102"/>
            </a:xfrm>
            <a:custGeom>
              <a:avLst/>
              <a:gdLst>
                <a:gd name="connsiteX0" fmla="*/ 0 w 122148"/>
                <a:gd name="connsiteY0" fmla="*/ 71857 h 135102"/>
                <a:gd name="connsiteX1" fmla="*/ 71399 w 122148"/>
                <a:gd name="connsiteY1" fmla="*/ 0 h 135102"/>
                <a:gd name="connsiteX2" fmla="*/ 107366 w 122148"/>
                <a:gd name="connsiteY2" fmla="*/ 28727 h 135102"/>
                <a:gd name="connsiteX3" fmla="*/ 122149 w 122148"/>
                <a:gd name="connsiteY3" fmla="*/ 76047 h 135102"/>
                <a:gd name="connsiteX4" fmla="*/ 115519 w 122148"/>
                <a:gd name="connsiteY4" fmla="*/ 77190 h 135102"/>
                <a:gd name="connsiteX5" fmla="*/ 78943 w 122148"/>
                <a:gd name="connsiteY5" fmla="*/ 135102 h 135102"/>
                <a:gd name="connsiteX6" fmla="*/ 64999 w 122148"/>
                <a:gd name="connsiteY6" fmla="*/ 134569 h 135102"/>
                <a:gd name="connsiteX7" fmla="*/ 0 w 122148"/>
                <a:gd name="connsiteY7" fmla="*/ 71857 h 13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48" h="135102">
                  <a:moveTo>
                    <a:pt x="0" y="71857"/>
                  </a:moveTo>
                  <a:cubicBezTo>
                    <a:pt x="7849" y="34899"/>
                    <a:pt x="41758" y="17221"/>
                    <a:pt x="71399" y="0"/>
                  </a:cubicBezTo>
                  <a:cubicBezTo>
                    <a:pt x="80772" y="13030"/>
                    <a:pt x="100127" y="13868"/>
                    <a:pt x="107366" y="28727"/>
                  </a:cubicBezTo>
                  <a:cubicBezTo>
                    <a:pt x="117424" y="42519"/>
                    <a:pt x="121463" y="59131"/>
                    <a:pt x="122149" y="76047"/>
                  </a:cubicBezTo>
                  <a:lnTo>
                    <a:pt x="115519" y="77190"/>
                  </a:lnTo>
                  <a:cubicBezTo>
                    <a:pt x="108814" y="99517"/>
                    <a:pt x="93345" y="117272"/>
                    <a:pt x="78943" y="135102"/>
                  </a:cubicBezTo>
                  <a:cubicBezTo>
                    <a:pt x="74219" y="134874"/>
                    <a:pt x="69647" y="134645"/>
                    <a:pt x="64999" y="134569"/>
                  </a:cubicBezTo>
                  <a:cubicBezTo>
                    <a:pt x="42672" y="113919"/>
                    <a:pt x="18212" y="96469"/>
                    <a:pt x="0" y="71857"/>
                  </a:cubicBezTo>
                  <a:close/>
                </a:path>
              </a:pathLst>
            </a:custGeom>
            <a:grpFill/>
            <a:ln w="762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CB2A2BED-8D8A-4B45-A84C-F4C06961F15F}"/>
                </a:ext>
              </a:extLst>
            </p:cNvPr>
            <p:cNvSpPr/>
            <p:nvPr/>
          </p:nvSpPr>
          <p:spPr>
            <a:xfrm>
              <a:off x="5932322" y="2838754"/>
              <a:ext cx="632307" cy="82448"/>
            </a:xfrm>
            <a:custGeom>
              <a:avLst/>
              <a:gdLst>
                <a:gd name="connsiteX0" fmla="*/ 7773 w 632307"/>
                <a:gd name="connsiteY0" fmla="*/ 15392 h 82448"/>
                <a:gd name="connsiteX1" fmla="*/ 64846 w 632307"/>
                <a:gd name="connsiteY1" fmla="*/ 305 h 82448"/>
                <a:gd name="connsiteX2" fmla="*/ 601142 w 632307"/>
                <a:gd name="connsiteY2" fmla="*/ 0 h 82448"/>
                <a:gd name="connsiteX3" fmla="*/ 602133 w 632307"/>
                <a:gd name="connsiteY3" fmla="*/ 8458 h 82448"/>
                <a:gd name="connsiteX4" fmla="*/ 613486 w 632307"/>
                <a:gd name="connsiteY4" fmla="*/ 8077 h 82448"/>
                <a:gd name="connsiteX5" fmla="*/ 632308 w 632307"/>
                <a:gd name="connsiteY5" fmla="*/ 39014 h 82448"/>
                <a:gd name="connsiteX6" fmla="*/ 628345 w 632307"/>
                <a:gd name="connsiteY6" fmla="*/ 70104 h 82448"/>
                <a:gd name="connsiteX7" fmla="*/ 604723 w 632307"/>
                <a:gd name="connsiteY7" fmla="*/ 81839 h 82448"/>
                <a:gd name="connsiteX8" fmla="*/ 0 w 632307"/>
                <a:gd name="connsiteY8" fmla="*/ 82448 h 82448"/>
                <a:gd name="connsiteX9" fmla="*/ 7773 w 632307"/>
                <a:gd name="connsiteY9" fmla="*/ 15392 h 8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307" h="82448">
                  <a:moveTo>
                    <a:pt x="7773" y="15392"/>
                  </a:moveTo>
                  <a:cubicBezTo>
                    <a:pt x="26213" y="8687"/>
                    <a:pt x="44653" y="-305"/>
                    <a:pt x="64846" y="305"/>
                  </a:cubicBezTo>
                  <a:cubicBezTo>
                    <a:pt x="243611" y="381"/>
                    <a:pt x="422377" y="838"/>
                    <a:pt x="601142" y="0"/>
                  </a:cubicBezTo>
                  <a:lnTo>
                    <a:pt x="602133" y="8458"/>
                  </a:lnTo>
                  <a:cubicBezTo>
                    <a:pt x="604952" y="8382"/>
                    <a:pt x="610667" y="8229"/>
                    <a:pt x="613486" y="8077"/>
                  </a:cubicBezTo>
                  <a:cubicBezTo>
                    <a:pt x="618135" y="19279"/>
                    <a:pt x="624459" y="29718"/>
                    <a:pt x="632308" y="39014"/>
                  </a:cubicBezTo>
                  <a:cubicBezTo>
                    <a:pt x="631241" y="49301"/>
                    <a:pt x="634060" y="60807"/>
                    <a:pt x="628345" y="70104"/>
                  </a:cubicBezTo>
                  <a:cubicBezTo>
                    <a:pt x="620725" y="74600"/>
                    <a:pt x="612724" y="78181"/>
                    <a:pt x="604723" y="81839"/>
                  </a:cubicBezTo>
                  <a:cubicBezTo>
                    <a:pt x="403174" y="82906"/>
                    <a:pt x="201549" y="81610"/>
                    <a:pt x="0" y="82448"/>
                  </a:cubicBezTo>
                  <a:cubicBezTo>
                    <a:pt x="0" y="59817"/>
                    <a:pt x="2743" y="37414"/>
                    <a:pt x="7773" y="15392"/>
                  </a:cubicBezTo>
                  <a:close/>
                </a:path>
              </a:pathLst>
            </a:custGeom>
            <a:grpFill/>
            <a:ln w="7620"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A6B16B54-EE21-4372-B03C-CF04D7D8077C}"/>
                </a:ext>
              </a:extLst>
            </p:cNvPr>
            <p:cNvSpPr/>
            <p:nvPr/>
          </p:nvSpPr>
          <p:spPr>
            <a:xfrm>
              <a:off x="5835395" y="3646398"/>
              <a:ext cx="280508" cy="302172"/>
            </a:xfrm>
            <a:custGeom>
              <a:avLst/>
              <a:gdLst>
                <a:gd name="connsiteX0" fmla="*/ 165735 w 280508"/>
                <a:gd name="connsiteY0" fmla="*/ 29108 h 302172"/>
                <a:gd name="connsiteX1" fmla="*/ 201778 w 280508"/>
                <a:gd name="connsiteY1" fmla="*/ 5182 h 302172"/>
                <a:gd name="connsiteX2" fmla="*/ 236906 w 280508"/>
                <a:gd name="connsiteY2" fmla="*/ 0 h 302172"/>
                <a:gd name="connsiteX3" fmla="*/ 271120 w 280508"/>
                <a:gd name="connsiteY3" fmla="*/ 24994 h 302172"/>
                <a:gd name="connsiteX4" fmla="*/ 278511 w 280508"/>
                <a:gd name="connsiteY4" fmla="*/ 155829 h 302172"/>
                <a:gd name="connsiteX5" fmla="*/ 271196 w 280508"/>
                <a:gd name="connsiteY5" fmla="*/ 219532 h 302172"/>
                <a:gd name="connsiteX6" fmla="*/ 180137 w 280508"/>
                <a:gd name="connsiteY6" fmla="*/ 273101 h 302172"/>
                <a:gd name="connsiteX7" fmla="*/ 41605 w 280508"/>
                <a:gd name="connsiteY7" fmla="*/ 301752 h 302172"/>
                <a:gd name="connsiteX8" fmla="*/ 16612 w 280508"/>
                <a:gd name="connsiteY8" fmla="*/ 293065 h 302172"/>
                <a:gd name="connsiteX9" fmla="*/ 7239 w 280508"/>
                <a:gd name="connsiteY9" fmla="*/ 271577 h 302172"/>
                <a:gd name="connsiteX10" fmla="*/ 0 w 280508"/>
                <a:gd name="connsiteY10" fmla="*/ 248717 h 302172"/>
                <a:gd name="connsiteX11" fmla="*/ 6401 w 280508"/>
                <a:gd name="connsiteY11" fmla="*/ 230200 h 302172"/>
                <a:gd name="connsiteX12" fmla="*/ 76962 w 280508"/>
                <a:gd name="connsiteY12" fmla="*/ 179146 h 302172"/>
                <a:gd name="connsiteX13" fmla="*/ 141351 w 280508"/>
                <a:gd name="connsiteY13" fmla="*/ 141732 h 302172"/>
                <a:gd name="connsiteX14" fmla="*/ 153696 w 280508"/>
                <a:gd name="connsiteY14" fmla="*/ 110185 h 302172"/>
                <a:gd name="connsiteX15" fmla="*/ 158725 w 280508"/>
                <a:gd name="connsiteY15" fmla="*/ 61341 h 302172"/>
                <a:gd name="connsiteX16" fmla="*/ 165202 w 280508"/>
                <a:gd name="connsiteY16" fmla="*/ 60427 h 302172"/>
                <a:gd name="connsiteX17" fmla="*/ 165735 w 280508"/>
                <a:gd name="connsiteY17" fmla="*/ 29108 h 30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0508" h="302172">
                  <a:moveTo>
                    <a:pt x="165735" y="29108"/>
                  </a:moveTo>
                  <a:cubicBezTo>
                    <a:pt x="175946" y="18669"/>
                    <a:pt x="188366" y="10897"/>
                    <a:pt x="201778" y="5182"/>
                  </a:cubicBezTo>
                  <a:cubicBezTo>
                    <a:pt x="213284" y="2514"/>
                    <a:pt x="225019" y="838"/>
                    <a:pt x="236906" y="0"/>
                  </a:cubicBezTo>
                  <a:cubicBezTo>
                    <a:pt x="248031" y="8611"/>
                    <a:pt x="259461" y="16916"/>
                    <a:pt x="271120" y="24994"/>
                  </a:cubicBezTo>
                  <a:cubicBezTo>
                    <a:pt x="287274" y="66980"/>
                    <a:pt x="277444" y="112166"/>
                    <a:pt x="278511" y="155829"/>
                  </a:cubicBezTo>
                  <a:cubicBezTo>
                    <a:pt x="279349" y="177317"/>
                    <a:pt x="276835" y="198730"/>
                    <a:pt x="271196" y="219532"/>
                  </a:cubicBezTo>
                  <a:cubicBezTo>
                    <a:pt x="245669" y="244754"/>
                    <a:pt x="213513" y="260833"/>
                    <a:pt x="180137" y="273101"/>
                  </a:cubicBezTo>
                  <a:cubicBezTo>
                    <a:pt x="135331" y="287731"/>
                    <a:pt x="89535" y="305105"/>
                    <a:pt x="41605" y="301752"/>
                  </a:cubicBezTo>
                  <a:cubicBezTo>
                    <a:pt x="33300" y="298628"/>
                    <a:pt x="24918" y="295732"/>
                    <a:pt x="16612" y="293065"/>
                  </a:cubicBezTo>
                  <a:cubicBezTo>
                    <a:pt x="13488" y="285826"/>
                    <a:pt x="10440" y="278663"/>
                    <a:pt x="7239" y="271577"/>
                  </a:cubicBezTo>
                  <a:cubicBezTo>
                    <a:pt x="5029" y="263880"/>
                    <a:pt x="2515" y="256260"/>
                    <a:pt x="0" y="248717"/>
                  </a:cubicBezTo>
                  <a:cubicBezTo>
                    <a:pt x="2286" y="242621"/>
                    <a:pt x="4420" y="236372"/>
                    <a:pt x="6401" y="230200"/>
                  </a:cubicBezTo>
                  <a:cubicBezTo>
                    <a:pt x="17221" y="199796"/>
                    <a:pt x="50902" y="191643"/>
                    <a:pt x="76962" y="179146"/>
                  </a:cubicBezTo>
                  <a:cubicBezTo>
                    <a:pt x="98298" y="166345"/>
                    <a:pt x="123139" y="159563"/>
                    <a:pt x="141351" y="141732"/>
                  </a:cubicBezTo>
                  <a:cubicBezTo>
                    <a:pt x="145313" y="131064"/>
                    <a:pt x="149428" y="120548"/>
                    <a:pt x="153696" y="110185"/>
                  </a:cubicBezTo>
                  <a:cubicBezTo>
                    <a:pt x="157048" y="94031"/>
                    <a:pt x="158496" y="77724"/>
                    <a:pt x="158725" y="61341"/>
                  </a:cubicBezTo>
                  <a:lnTo>
                    <a:pt x="165202" y="60427"/>
                  </a:lnTo>
                  <a:cubicBezTo>
                    <a:pt x="165354" y="49911"/>
                    <a:pt x="165506" y="39472"/>
                    <a:pt x="165735" y="29108"/>
                  </a:cubicBezTo>
                  <a:close/>
                </a:path>
              </a:pathLst>
            </a:custGeom>
            <a:grpFill/>
            <a:ln w="7620"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5E147768-BBCF-443F-A3B9-EDCDFAC35DFC}"/>
                </a:ext>
              </a:extLst>
            </p:cNvPr>
            <p:cNvSpPr/>
            <p:nvPr/>
          </p:nvSpPr>
          <p:spPr>
            <a:xfrm>
              <a:off x="5643695" y="3653862"/>
              <a:ext cx="288093" cy="153177"/>
            </a:xfrm>
            <a:custGeom>
              <a:avLst/>
              <a:gdLst>
                <a:gd name="connsiteX0" fmla="*/ 210 w 288093"/>
                <a:gd name="connsiteY0" fmla="*/ 42523 h 153177"/>
                <a:gd name="connsiteX1" fmla="*/ 27641 w 288093"/>
                <a:gd name="connsiteY1" fmla="*/ 8919 h 153177"/>
                <a:gd name="connsiteX2" fmla="*/ 59645 w 288093"/>
                <a:gd name="connsiteY2" fmla="*/ 7090 h 153177"/>
                <a:gd name="connsiteX3" fmla="*/ 60484 w 288093"/>
                <a:gd name="connsiteY3" fmla="*/ 4 h 153177"/>
                <a:gd name="connsiteX4" fmla="*/ 246640 w 288093"/>
                <a:gd name="connsiteY4" fmla="*/ 1528 h 153177"/>
                <a:gd name="connsiteX5" fmla="*/ 271329 w 288093"/>
                <a:gd name="connsiteY5" fmla="*/ 9224 h 153177"/>
                <a:gd name="connsiteX6" fmla="*/ 288093 w 288093"/>
                <a:gd name="connsiteY6" fmla="*/ 27359 h 153177"/>
                <a:gd name="connsiteX7" fmla="*/ 275977 w 288093"/>
                <a:gd name="connsiteY7" fmla="*/ 78871 h 153177"/>
                <a:gd name="connsiteX8" fmla="*/ 190405 w 288093"/>
                <a:gd name="connsiteY8" fmla="*/ 131525 h 153177"/>
                <a:gd name="connsiteX9" fmla="*/ 189643 w 288093"/>
                <a:gd name="connsiteY9" fmla="*/ 136402 h 153177"/>
                <a:gd name="connsiteX10" fmla="*/ 153143 w 288093"/>
                <a:gd name="connsiteY10" fmla="*/ 146460 h 153177"/>
                <a:gd name="connsiteX11" fmla="*/ 133 w 288093"/>
                <a:gd name="connsiteY11" fmla="*/ 94797 h 153177"/>
                <a:gd name="connsiteX12" fmla="*/ 210 w 288093"/>
                <a:gd name="connsiteY12" fmla="*/ 42523 h 15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093" h="153177">
                  <a:moveTo>
                    <a:pt x="210" y="42523"/>
                  </a:moveTo>
                  <a:cubicBezTo>
                    <a:pt x="9506" y="31474"/>
                    <a:pt x="18650" y="20197"/>
                    <a:pt x="27641" y="8919"/>
                  </a:cubicBezTo>
                  <a:cubicBezTo>
                    <a:pt x="38310" y="8157"/>
                    <a:pt x="48978" y="7547"/>
                    <a:pt x="59645" y="7090"/>
                  </a:cubicBezTo>
                  <a:lnTo>
                    <a:pt x="60484" y="4"/>
                  </a:lnTo>
                  <a:cubicBezTo>
                    <a:pt x="122510" y="918"/>
                    <a:pt x="184613" y="-1368"/>
                    <a:pt x="246640" y="1528"/>
                  </a:cubicBezTo>
                  <a:cubicBezTo>
                    <a:pt x="254794" y="4195"/>
                    <a:pt x="263023" y="6785"/>
                    <a:pt x="271329" y="9224"/>
                  </a:cubicBezTo>
                  <a:cubicBezTo>
                    <a:pt x="276816" y="15244"/>
                    <a:pt x="282378" y="21340"/>
                    <a:pt x="288093" y="27359"/>
                  </a:cubicBezTo>
                  <a:cubicBezTo>
                    <a:pt x="287407" y="44962"/>
                    <a:pt x="291293" y="65917"/>
                    <a:pt x="275977" y="78871"/>
                  </a:cubicBezTo>
                  <a:cubicBezTo>
                    <a:pt x="250298" y="100207"/>
                    <a:pt x="223018" y="122076"/>
                    <a:pt x="190405" y="131525"/>
                  </a:cubicBezTo>
                  <a:lnTo>
                    <a:pt x="189643" y="136402"/>
                  </a:lnTo>
                  <a:cubicBezTo>
                    <a:pt x="177375" y="139526"/>
                    <a:pt x="165259" y="143031"/>
                    <a:pt x="153143" y="146460"/>
                  </a:cubicBezTo>
                  <a:cubicBezTo>
                    <a:pt x="99041" y="163377"/>
                    <a:pt x="27489" y="149127"/>
                    <a:pt x="133" y="94797"/>
                  </a:cubicBezTo>
                  <a:cubicBezTo>
                    <a:pt x="-19" y="77347"/>
                    <a:pt x="-95" y="59897"/>
                    <a:pt x="210" y="42523"/>
                  </a:cubicBezTo>
                  <a:close/>
                </a:path>
              </a:pathLst>
            </a:custGeom>
            <a:grpFill/>
            <a:ln w="762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F3DDE0D5-C63A-4AC5-9867-9463D2F18252}"/>
                </a:ext>
              </a:extLst>
            </p:cNvPr>
            <p:cNvSpPr/>
            <p:nvPr/>
          </p:nvSpPr>
          <p:spPr>
            <a:xfrm>
              <a:off x="6198990" y="3667821"/>
              <a:ext cx="215361" cy="214471"/>
            </a:xfrm>
            <a:custGeom>
              <a:avLst/>
              <a:gdLst>
                <a:gd name="connsiteX0" fmla="*/ 76308 w 215361"/>
                <a:gd name="connsiteY0" fmla="*/ 675 h 214471"/>
                <a:gd name="connsiteX1" fmla="*/ 159519 w 215361"/>
                <a:gd name="connsiteY1" fmla="*/ 1056 h 214471"/>
                <a:gd name="connsiteX2" fmla="*/ 160738 w 215361"/>
                <a:gd name="connsiteY2" fmla="*/ 6619 h 214471"/>
                <a:gd name="connsiteX3" fmla="*/ 214002 w 215361"/>
                <a:gd name="connsiteY3" fmla="*/ 40223 h 214471"/>
                <a:gd name="connsiteX4" fmla="*/ 212783 w 215361"/>
                <a:gd name="connsiteY4" fmla="*/ 121071 h 214471"/>
                <a:gd name="connsiteX5" fmla="*/ 130258 w 215361"/>
                <a:gd name="connsiteY5" fmla="*/ 211216 h 214471"/>
                <a:gd name="connsiteX6" fmla="*/ 32646 w 215361"/>
                <a:gd name="connsiteY6" fmla="*/ 197043 h 214471"/>
                <a:gd name="connsiteX7" fmla="*/ 1175 w 215361"/>
                <a:gd name="connsiteY7" fmla="*/ 149418 h 214471"/>
                <a:gd name="connsiteX8" fmla="*/ 75013 w 215361"/>
                <a:gd name="connsiteY8" fmla="*/ 6467 h 214471"/>
                <a:gd name="connsiteX9" fmla="*/ 76308 w 215361"/>
                <a:gd name="connsiteY9" fmla="*/ 675 h 21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361" h="214471">
                  <a:moveTo>
                    <a:pt x="76308" y="675"/>
                  </a:moveTo>
                  <a:cubicBezTo>
                    <a:pt x="104045" y="-315"/>
                    <a:pt x="131782" y="-239"/>
                    <a:pt x="159519" y="1056"/>
                  </a:cubicBezTo>
                  <a:lnTo>
                    <a:pt x="160738" y="6619"/>
                  </a:lnTo>
                  <a:cubicBezTo>
                    <a:pt x="182607" y="9896"/>
                    <a:pt x="198609" y="25669"/>
                    <a:pt x="214002" y="40223"/>
                  </a:cubicBezTo>
                  <a:cubicBezTo>
                    <a:pt x="216364" y="67122"/>
                    <a:pt x="215450" y="94173"/>
                    <a:pt x="212783" y="121071"/>
                  </a:cubicBezTo>
                  <a:cubicBezTo>
                    <a:pt x="198457" y="160086"/>
                    <a:pt x="171406" y="197957"/>
                    <a:pt x="130258" y="211216"/>
                  </a:cubicBezTo>
                  <a:cubicBezTo>
                    <a:pt x="97340" y="219141"/>
                    <a:pt x="62516" y="211902"/>
                    <a:pt x="32646" y="197043"/>
                  </a:cubicBezTo>
                  <a:cubicBezTo>
                    <a:pt x="13748" y="188432"/>
                    <a:pt x="8262" y="166944"/>
                    <a:pt x="1175" y="149418"/>
                  </a:cubicBezTo>
                  <a:cubicBezTo>
                    <a:pt x="-5378" y="93639"/>
                    <a:pt x="14967" y="23307"/>
                    <a:pt x="75013" y="6467"/>
                  </a:cubicBezTo>
                  <a:lnTo>
                    <a:pt x="76308" y="675"/>
                  </a:lnTo>
                  <a:close/>
                </a:path>
              </a:pathLst>
            </a:custGeom>
            <a:grpFill/>
            <a:ln w="762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652530A7-7438-45D2-ACDB-D77507388F5E}"/>
                </a:ext>
              </a:extLst>
            </p:cNvPr>
            <p:cNvSpPr/>
            <p:nvPr/>
          </p:nvSpPr>
          <p:spPr>
            <a:xfrm>
              <a:off x="6501841" y="3699056"/>
              <a:ext cx="369722" cy="93027"/>
            </a:xfrm>
            <a:custGeom>
              <a:avLst/>
              <a:gdLst>
                <a:gd name="connsiteX0" fmla="*/ 0 w 369722"/>
                <a:gd name="connsiteY0" fmla="*/ 45336 h 93027"/>
                <a:gd name="connsiteX1" fmla="*/ 19964 w 369722"/>
                <a:gd name="connsiteY1" fmla="*/ 530 h 93027"/>
                <a:gd name="connsiteX2" fmla="*/ 333451 w 369722"/>
                <a:gd name="connsiteY2" fmla="*/ 225 h 93027"/>
                <a:gd name="connsiteX3" fmla="*/ 369723 w 369722"/>
                <a:gd name="connsiteY3" fmla="*/ 8074 h 93027"/>
                <a:gd name="connsiteX4" fmla="*/ 367360 w 369722"/>
                <a:gd name="connsiteY4" fmla="*/ 58213 h 93027"/>
                <a:gd name="connsiteX5" fmla="*/ 257328 w 369722"/>
                <a:gd name="connsiteY5" fmla="*/ 90979 h 93027"/>
                <a:gd name="connsiteX6" fmla="*/ 112548 w 369722"/>
                <a:gd name="connsiteY6" fmla="*/ 90903 h 93027"/>
                <a:gd name="connsiteX7" fmla="*/ 65303 w 369722"/>
                <a:gd name="connsiteY7" fmla="*/ 79778 h 93027"/>
                <a:gd name="connsiteX8" fmla="*/ 43358 w 369722"/>
                <a:gd name="connsiteY8" fmla="*/ 75358 h 93027"/>
                <a:gd name="connsiteX9" fmla="*/ 0 w 369722"/>
                <a:gd name="connsiteY9" fmla="*/ 45336 h 9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722" h="93027">
                  <a:moveTo>
                    <a:pt x="0" y="45336"/>
                  </a:moveTo>
                  <a:cubicBezTo>
                    <a:pt x="3353" y="30019"/>
                    <a:pt x="-6325" y="-3433"/>
                    <a:pt x="19964" y="530"/>
                  </a:cubicBezTo>
                  <a:cubicBezTo>
                    <a:pt x="124435" y="149"/>
                    <a:pt x="228981" y="682"/>
                    <a:pt x="333451" y="225"/>
                  </a:cubicBezTo>
                  <a:cubicBezTo>
                    <a:pt x="346100" y="-842"/>
                    <a:pt x="358521" y="1902"/>
                    <a:pt x="369723" y="8074"/>
                  </a:cubicBezTo>
                  <a:cubicBezTo>
                    <a:pt x="368960" y="24762"/>
                    <a:pt x="368427" y="41526"/>
                    <a:pt x="367360" y="58213"/>
                  </a:cubicBezTo>
                  <a:cubicBezTo>
                    <a:pt x="335051" y="82445"/>
                    <a:pt x="294665" y="82445"/>
                    <a:pt x="257328" y="90979"/>
                  </a:cubicBezTo>
                  <a:cubicBezTo>
                    <a:pt x="209169" y="93722"/>
                    <a:pt x="160706" y="93722"/>
                    <a:pt x="112548" y="90903"/>
                  </a:cubicBezTo>
                  <a:cubicBezTo>
                    <a:pt x="97231" y="85569"/>
                    <a:pt x="81153" y="82978"/>
                    <a:pt x="65303" y="79778"/>
                  </a:cubicBezTo>
                  <a:cubicBezTo>
                    <a:pt x="59817" y="78635"/>
                    <a:pt x="48844" y="76425"/>
                    <a:pt x="43358" y="75358"/>
                  </a:cubicBezTo>
                  <a:cubicBezTo>
                    <a:pt x="27508" y="67434"/>
                    <a:pt x="13106" y="57147"/>
                    <a:pt x="0" y="45336"/>
                  </a:cubicBezTo>
                  <a:close/>
                </a:path>
              </a:pathLst>
            </a:custGeom>
            <a:grpFill/>
            <a:ln w="762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D2DB64DE-A1B4-4B0C-B4F3-40B5ADB7C673}"/>
                </a:ext>
              </a:extLst>
            </p:cNvPr>
            <p:cNvSpPr/>
            <p:nvPr/>
          </p:nvSpPr>
          <p:spPr>
            <a:xfrm>
              <a:off x="5565343" y="3964196"/>
              <a:ext cx="206959" cy="184512"/>
            </a:xfrm>
            <a:custGeom>
              <a:avLst/>
              <a:gdLst>
                <a:gd name="connsiteX0" fmla="*/ 66523 w 206959"/>
                <a:gd name="connsiteY0" fmla="*/ 2928 h 184512"/>
                <a:gd name="connsiteX1" fmla="*/ 149200 w 206959"/>
                <a:gd name="connsiteY1" fmla="*/ 2394 h 184512"/>
                <a:gd name="connsiteX2" fmla="*/ 179908 w 206959"/>
                <a:gd name="connsiteY2" fmla="*/ 20073 h 184512"/>
                <a:gd name="connsiteX3" fmla="*/ 206959 w 206959"/>
                <a:gd name="connsiteY3" fmla="*/ 47810 h 184512"/>
                <a:gd name="connsiteX4" fmla="*/ 206045 w 206959"/>
                <a:gd name="connsiteY4" fmla="*/ 82176 h 184512"/>
                <a:gd name="connsiteX5" fmla="*/ 118643 w 206959"/>
                <a:gd name="connsiteY5" fmla="*/ 184208 h 184512"/>
                <a:gd name="connsiteX6" fmla="*/ 96622 w 206959"/>
                <a:gd name="connsiteY6" fmla="*/ 184513 h 184512"/>
                <a:gd name="connsiteX7" fmla="*/ 229 w 206959"/>
                <a:gd name="connsiteY7" fmla="*/ 83852 h 184512"/>
                <a:gd name="connsiteX8" fmla="*/ 0 w 206959"/>
                <a:gd name="connsiteY8" fmla="*/ 57563 h 184512"/>
                <a:gd name="connsiteX9" fmla="*/ 66523 w 206959"/>
                <a:gd name="connsiteY9" fmla="*/ 2928 h 1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59" h="184512">
                  <a:moveTo>
                    <a:pt x="66523" y="2928"/>
                  </a:moveTo>
                  <a:cubicBezTo>
                    <a:pt x="93955" y="-882"/>
                    <a:pt x="121768" y="-882"/>
                    <a:pt x="149200" y="2394"/>
                  </a:cubicBezTo>
                  <a:cubicBezTo>
                    <a:pt x="158725" y="9405"/>
                    <a:pt x="169164" y="15044"/>
                    <a:pt x="179908" y="20073"/>
                  </a:cubicBezTo>
                  <a:cubicBezTo>
                    <a:pt x="189128" y="29064"/>
                    <a:pt x="197968" y="38437"/>
                    <a:pt x="206959" y="47810"/>
                  </a:cubicBezTo>
                  <a:cubicBezTo>
                    <a:pt x="206883" y="59240"/>
                    <a:pt x="207188" y="70670"/>
                    <a:pt x="206045" y="82176"/>
                  </a:cubicBezTo>
                  <a:cubicBezTo>
                    <a:pt x="185090" y="122486"/>
                    <a:pt x="147295" y="149842"/>
                    <a:pt x="118643" y="184208"/>
                  </a:cubicBezTo>
                  <a:cubicBezTo>
                    <a:pt x="113081" y="184284"/>
                    <a:pt x="102108" y="184436"/>
                    <a:pt x="96622" y="184513"/>
                  </a:cubicBezTo>
                  <a:cubicBezTo>
                    <a:pt x="61113" y="154185"/>
                    <a:pt x="32156" y="117609"/>
                    <a:pt x="229" y="83852"/>
                  </a:cubicBezTo>
                  <a:cubicBezTo>
                    <a:pt x="153" y="77299"/>
                    <a:pt x="76" y="64117"/>
                    <a:pt x="0" y="57563"/>
                  </a:cubicBezTo>
                  <a:cubicBezTo>
                    <a:pt x="18136" y="34246"/>
                    <a:pt x="43968" y="20606"/>
                    <a:pt x="66523" y="2928"/>
                  </a:cubicBezTo>
                  <a:close/>
                </a:path>
              </a:pathLst>
            </a:custGeom>
            <a:grpFill/>
            <a:ln w="762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B6E48317-AD07-42DB-9E25-718A2B2E9E76}"/>
                </a:ext>
              </a:extLst>
            </p:cNvPr>
            <p:cNvSpPr/>
            <p:nvPr/>
          </p:nvSpPr>
          <p:spPr>
            <a:xfrm>
              <a:off x="6000326" y="4017501"/>
              <a:ext cx="617263" cy="207483"/>
            </a:xfrm>
            <a:custGeom>
              <a:avLst/>
              <a:gdLst>
                <a:gd name="connsiteX0" fmla="*/ 26713 w 617263"/>
                <a:gd name="connsiteY0" fmla="*/ 8907 h 207483"/>
                <a:gd name="connsiteX1" fmla="*/ 125011 w 617263"/>
                <a:gd name="connsiteY1" fmla="*/ 10202 h 207483"/>
                <a:gd name="connsiteX2" fmla="*/ 179342 w 617263"/>
                <a:gd name="connsiteY2" fmla="*/ 47845 h 207483"/>
                <a:gd name="connsiteX3" fmla="*/ 286936 w 617263"/>
                <a:gd name="connsiteY3" fmla="*/ 72991 h 207483"/>
                <a:gd name="connsiteX4" fmla="*/ 388206 w 617263"/>
                <a:gd name="connsiteY4" fmla="*/ 78858 h 207483"/>
                <a:gd name="connsiteX5" fmla="*/ 388892 w 617263"/>
                <a:gd name="connsiteY5" fmla="*/ 85182 h 207483"/>
                <a:gd name="connsiteX6" fmla="*/ 535729 w 617263"/>
                <a:gd name="connsiteY6" fmla="*/ 96537 h 207483"/>
                <a:gd name="connsiteX7" fmla="*/ 593946 w 617263"/>
                <a:gd name="connsiteY7" fmla="*/ 117110 h 207483"/>
                <a:gd name="connsiteX8" fmla="*/ 617263 w 617263"/>
                <a:gd name="connsiteY8" fmla="*/ 158716 h 207483"/>
                <a:gd name="connsiteX9" fmla="*/ 600804 w 617263"/>
                <a:gd name="connsiteY9" fmla="*/ 183100 h 207483"/>
                <a:gd name="connsiteX10" fmla="*/ 580154 w 617263"/>
                <a:gd name="connsiteY10" fmla="*/ 197959 h 207483"/>
                <a:gd name="connsiteX11" fmla="*/ 552874 w 617263"/>
                <a:gd name="connsiteY11" fmla="*/ 206417 h 207483"/>
                <a:gd name="connsiteX12" fmla="*/ 473321 w 617263"/>
                <a:gd name="connsiteY12" fmla="*/ 207484 h 207483"/>
                <a:gd name="connsiteX13" fmla="*/ 472483 w 617263"/>
                <a:gd name="connsiteY13" fmla="*/ 200702 h 207483"/>
                <a:gd name="connsiteX14" fmla="*/ 385539 w 617263"/>
                <a:gd name="connsiteY14" fmla="*/ 194149 h 207483"/>
                <a:gd name="connsiteX15" fmla="*/ 156177 w 617263"/>
                <a:gd name="connsiteY15" fmla="*/ 175327 h 207483"/>
                <a:gd name="connsiteX16" fmla="*/ 86149 w 617263"/>
                <a:gd name="connsiteY16" fmla="*/ 169612 h 207483"/>
                <a:gd name="connsiteX17" fmla="*/ 2938 w 617263"/>
                <a:gd name="connsiteY17" fmla="*/ 105985 h 207483"/>
                <a:gd name="connsiteX18" fmla="*/ 272 w 617263"/>
                <a:gd name="connsiteY18" fmla="*/ 41596 h 207483"/>
                <a:gd name="connsiteX19" fmla="*/ 26713 w 617263"/>
                <a:gd name="connsiteY19" fmla="*/ 8907 h 20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7263" h="207483">
                  <a:moveTo>
                    <a:pt x="26713" y="8907"/>
                  </a:moveTo>
                  <a:cubicBezTo>
                    <a:pt x="57193" y="-7781"/>
                    <a:pt x="93312" y="2734"/>
                    <a:pt x="125011" y="10202"/>
                  </a:cubicBezTo>
                  <a:cubicBezTo>
                    <a:pt x="147642" y="15002"/>
                    <a:pt x="160368" y="36491"/>
                    <a:pt x="179342" y="47845"/>
                  </a:cubicBezTo>
                  <a:cubicBezTo>
                    <a:pt x="211574" y="67352"/>
                    <a:pt x="249979" y="72000"/>
                    <a:pt x="286936" y="72991"/>
                  </a:cubicBezTo>
                  <a:cubicBezTo>
                    <a:pt x="319931" y="81677"/>
                    <a:pt x="354449" y="77562"/>
                    <a:pt x="388206" y="78858"/>
                  </a:cubicBezTo>
                  <a:lnTo>
                    <a:pt x="388892" y="85182"/>
                  </a:lnTo>
                  <a:cubicBezTo>
                    <a:pt x="437736" y="90288"/>
                    <a:pt x="486428" y="95774"/>
                    <a:pt x="535729" y="96537"/>
                  </a:cubicBezTo>
                  <a:cubicBezTo>
                    <a:pt x="556074" y="100499"/>
                    <a:pt x="575581" y="107357"/>
                    <a:pt x="593946" y="117110"/>
                  </a:cubicBezTo>
                  <a:cubicBezTo>
                    <a:pt x="602557" y="130445"/>
                    <a:pt x="610329" y="144314"/>
                    <a:pt x="617263" y="158716"/>
                  </a:cubicBezTo>
                  <a:cubicBezTo>
                    <a:pt x="611548" y="166716"/>
                    <a:pt x="606214" y="174870"/>
                    <a:pt x="600804" y="183100"/>
                  </a:cubicBezTo>
                  <a:cubicBezTo>
                    <a:pt x="593870" y="188052"/>
                    <a:pt x="587088" y="193006"/>
                    <a:pt x="580154" y="197959"/>
                  </a:cubicBezTo>
                  <a:cubicBezTo>
                    <a:pt x="570933" y="200397"/>
                    <a:pt x="561789" y="203217"/>
                    <a:pt x="552874" y="206417"/>
                  </a:cubicBezTo>
                  <a:cubicBezTo>
                    <a:pt x="526356" y="208017"/>
                    <a:pt x="499839" y="207179"/>
                    <a:pt x="473321" y="207484"/>
                  </a:cubicBezTo>
                  <a:lnTo>
                    <a:pt x="472483" y="200702"/>
                  </a:lnTo>
                  <a:cubicBezTo>
                    <a:pt x="443603" y="198644"/>
                    <a:pt x="413276" y="203902"/>
                    <a:pt x="385539" y="194149"/>
                  </a:cubicBezTo>
                  <a:cubicBezTo>
                    <a:pt x="308577" y="194072"/>
                    <a:pt x="233139" y="175861"/>
                    <a:pt x="156177" y="175327"/>
                  </a:cubicBezTo>
                  <a:cubicBezTo>
                    <a:pt x="133469" y="168545"/>
                    <a:pt x="109466" y="170907"/>
                    <a:pt x="86149" y="169612"/>
                  </a:cubicBezTo>
                  <a:cubicBezTo>
                    <a:pt x="51630" y="158944"/>
                    <a:pt x="21912" y="136846"/>
                    <a:pt x="2938" y="105985"/>
                  </a:cubicBezTo>
                  <a:cubicBezTo>
                    <a:pt x="-110" y="84649"/>
                    <a:pt x="-338" y="63085"/>
                    <a:pt x="272" y="41596"/>
                  </a:cubicBezTo>
                  <a:cubicBezTo>
                    <a:pt x="7663" y="29785"/>
                    <a:pt x="13073" y="14926"/>
                    <a:pt x="26713" y="8907"/>
                  </a:cubicBezTo>
                  <a:close/>
                </a:path>
              </a:pathLst>
            </a:custGeom>
            <a:grpFill/>
            <a:ln w="762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55E456CE-0831-4594-A814-C94C5ACAEC0C}"/>
                </a:ext>
              </a:extLst>
            </p:cNvPr>
            <p:cNvSpPr/>
            <p:nvPr/>
          </p:nvSpPr>
          <p:spPr>
            <a:xfrm>
              <a:off x="4063441" y="4040043"/>
              <a:ext cx="387623" cy="355172"/>
            </a:xfrm>
            <a:custGeom>
              <a:avLst/>
              <a:gdLst>
                <a:gd name="connsiteX0" fmla="*/ 250698 w 387623"/>
                <a:gd name="connsiteY0" fmla="*/ 15702 h 355172"/>
                <a:gd name="connsiteX1" fmla="*/ 314630 w 387623"/>
                <a:gd name="connsiteY1" fmla="*/ 5 h 355172"/>
                <a:gd name="connsiteX2" fmla="*/ 315316 w 387623"/>
                <a:gd name="connsiteY2" fmla="*/ 45801 h 355172"/>
                <a:gd name="connsiteX3" fmla="*/ 265405 w 387623"/>
                <a:gd name="connsiteY3" fmla="*/ 61955 h 355172"/>
                <a:gd name="connsiteX4" fmla="*/ 198577 w 387623"/>
                <a:gd name="connsiteY4" fmla="*/ 88244 h 355172"/>
                <a:gd name="connsiteX5" fmla="*/ 209626 w 387623"/>
                <a:gd name="connsiteY5" fmla="*/ 136250 h 355172"/>
                <a:gd name="connsiteX6" fmla="*/ 217551 w 387623"/>
                <a:gd name="connsiteY6" fmla="*/ 160101 h 355172"/>
                <a:gd name="connsiteX7" fmla="*/ 232410 w 387623"/>
                <a:gd name="connsiteY7" fmla="*/ 205135 h 355172"/>
                <a:gd name="connsiteX8" fmla="*/ 247574 w 387623"/>
                <a:gd name="connsiteY8" fmla="*/ 239806 h 355172"/>
                <a:gd name="connsiteX9" fmla="*/ 272567 w 387623"/>
                <a:gd name="connsiteY9" fmla="*/ 236911 h 355172"/>
                <a:gd name="connsiteX10" fmla="*/ 341300 w 387623"/>
                <a:gd name="connsiteY10" fmla="*/ 204906 h 355172"/>
                <a:gd name="connsiteX11" fmla="*/ 382067 w 387623"/>
                <a:gd name="connsiteY11" fmla="*/ 198734 h 355172"/>
                <a:gd name="connsiteX12" fmla="*/ 382372 w 387623"/>
                <a:gd name="connsiteY12" fmla="*/ 247502 h 355172"/>
                <a:gd name="connsiteX13" fmla="*/ 372008 w 387623"/>
                <a:gd name="connsiteY13" fmla="*/ 246130 h 355172"/>
                <a:gd name="connsiteX14" fmla="*/ 324079 w 387623"/>
                <a:gd name="connsiteY14" fmla="*/ 266171 h 355172"/>
                <a:gd name="connsiteX15" fmla="*/ 282626 w 387623"/>
                <a:gd name="connsiteY15" fmla="*/ 282402 h 355172"/>
                <a:gd name="connsiteX16" fmla="*/ 259918 w 387623"/>
                <a:gd name="connsiteY16" fmla="*/ 289488 h 355172"/>
                <a:gd name="connsiteX17" fmla="*/ 242773 w 387623"/>
                <a:gd name="connsiteY17" fmla="*/ 298404 h 355172"/>
                <a:gd name="connsiteX18" fmla="*/ 207874 w 387623"/>
                <a:gd name="connsiteY18" fmla="*/ 308691 h 355172"/>
                <a:gd name="connsiteX19" fmla="*/ 207035 w 387623"/>
                <a:gd name="connsiteY19" fmla="*/ 313644 h 355172"/>
                <a:gd name="connsiteX20" fmla="*/ 170612 w 387623"/>
                <a:gd name="connsiteY20" fmla="*/ 323474 h 355172"/>
                <a:gd name="connsiteX21" fmla="*/ 149885 w 387623"/>
                <a:gd name="connsiteY21" fmla="*/ 336580 h 355172"/>
                <a:gd name="connsiteX22" fmla="*/ 133426 w 387623"/>
                <a:gd name="connsiteY22" fmla="*/ 338942 h 355172"/>
                <a:gd name="connsiteX23" fmla="*/ 76505 w 387623"/>
                <a:gd name="connsiteY23" fmla="*/ 355173 h 355172"/>
                <a:gd name="connsiteX24" fmla="*/ 75667 w 387623"/>
                <a:gd name="connsiteY24" fmla="*/ 308843 h 355172"/>
                <a:gd name="connsiteX25" fmla="*/ 112624 w 387623"/>
                <a:gd name="connsiteY25" fmla="*/ 294289 h 355172"/>
                <a:gd name="connsiteX26" fmla="*/ 157810 w 387623"/>
                <a:gd name="connsiteY26" fmla="*/ 277068 h 355172"/>
                <a:gd name="connsiteX27" fmla="*/ 165125 w 387623"/>
                <a:gd name="connsiteY27" fmla="*/ 275468 h 355172"/>
                <a:gd name="connsiteX28" fmla="*/ 200025 w 387623"/>
                <a:gd name="connsiteY28" fmla="*/ 266705 h 355172"/>
                <a:gd name="connsiteX29" fmla="*/ 182118 w 387623"/>
                <a:gd name="connsiteY29" fmla="*/ 188295 h 355172"/>
                <a:gd name="connsiteX30" fmla="*/ 160325 w 387623"/>
                <a:gd name="connsiteY30" fmla="*/ 125887 h 355172"/>
                <a:gd name="connsiteX31" fmla="*/ 150495 w 387623"/>
                <a:gd name="connsiteY31" fmla="*/ 103941 h 355172"/>
                <a:gd name="connsiteX32" fmla="*/ 132893 w 387623"/>
                <a:gd name="connsiteY32" fmla="*/ 103713 h 355172"/>
                <a:gd name="connsiteX33" fmla="*/ 131597 w 387623"/>
                <a:gd name="connsiteY33" fmla="*/ 114991 h 355172"/>
                <a:gd name="connsiteX34" fmla="*/ 90221 w 387623"/>
                <a:gd name="connsiteY34" fmla="*/ 130611 h 355172"/>
                <a:gd name="connsiteX35" fmla="*/ 54026 w 387623"/>
                <a:gd name="connsiteY35" fmla="*/ 141736 h 355172"/>
                <a:gd name="connsiteX36" fmla="*/ 38329 w 387623"/>
                <a:gd name="connsiteY36" fmla="*/ 154386 h 355172"/>
                <a:gd name="connsiteX37" fmla="*/ 9449 w 387623"/>
                <a:gd name="connsiteY37" fmla="*/ 155910 h 355172"/>
                <a:gd name="connsiteX38" fmla="*/ 0 w 387623"/>
                <a:gd name="connsiteY38" fmla="*/ 109809 h 355172"/>
                <a:gd name="connsiteX39" fmla="*/ 21031 w 387623"/>
                <a:gd name="connsiteY39" fmla="*/ 104703 h 355172"/>
                <a:gd name="connsiteX40" fmla="*/ 43358 w 387623"/>
                <a:gd name="connsiteY40" fmla="*/ 95864 h 355172"/>
                <a:gd name="connsiteX41" fmla="*/ 97917 w 387623"/>
                <a:gd name="connsiteY41" fmla="*/ 73919 h 355172"/>
                <a:gd name="connsiteX42" fmla="*/ 201930 w 387623"/>
                <a:gd name="connsiteY42" fmla="*/ 33990 h 355172"/>
                <a:gd name="connsiteX43" fmla="*/ 250698 w 387623"/>
                <a:gd name="connsiteY43" fmla="*/ 15702 h 35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87623" h="355172">
                  <a:moveTo>
                    <a:pt x="250698" y="15702"/>
                  </a:moveTo>
                  <a:cubicBezTo>
                    <a:pt x="269900" y="3510"/>
                    <a:pt x="292227" y="-148"/>
                    <a:pt x="314630" y="5"/>
                  </a:cubicBezTo>
                  <a:cubicBezTo>
                    <a:pt x="315697" y="15168"/>
                    <a:pt x="316001" y="30485"/>
                    <a:pt x="315316" y="45801"/>
                  </a:cubicBezTo>
                  <a:cubicBezTo>
                    <a:pt x="297790" y="48010"/>
                    <a:pt x="281407" y="54792"/>
                    <a:pt x="265405" y="61955"/>
                  </a:cubicBezTo>
                  <a:cubicBezTo>
                    <a:pt x="242773" y="69728"/>
                    <a:pt x="220218" y="77805"/>
                    <a:pt x="198577" y="88244"/>
                  </a:cubicBezTo>
                  <a:cubicBezTo>
                    <a:pt x="199187" y="104856"/>
                    <a:pt x="203149" y="120934"/>
                    <a:pt x="209626" y="136250"/>
                  </a:cubicBezTo>
                  <a:cubicBezTo>
                    <a:pt x="212369" y="144099"/>
                    <a:pt x="214960" y="152024"/>
                    <a:pt x="217551" y="160101"/>
                  </a:cubicBezTo>
                  <a:cubicBezTo>
                    <a:pt x="224714" y="174198"/>
                    <a:pt x="229895" y="189361"/>
                    <a:pt x="232410" y="205135"/>
                  </a:cubicBezTo>
                  <a:cubicBezTo>
                    <a:pt x="237211" y="216717"/>
                    <a:pt x="242468" y="228147"/>
                    <a:pt x="247574" y="239806"/>
                  </a:cubicBezTo>
                  <a:cubicBezTo>
                    <a:pt x="253822" y="239044"/>
                    <a:pt x="266319" y="237672"/>
                    <a:pt x="272567" y="236911"/>
                  </a:cubicBezTo>
                  <a:cubicBezTo>
                    <a:pt x="287579" y="215041"/>
                    <a:pt x="321183" y="221594"/>
                    <a:pt x="341300" y="204906"/>
                  </a:cubicBezTo>
                  <a:cubicBezTo>
                    <a:pt x="354406" y="200258"/>
                    <a:pt x="368275" y="199115"/>
                    <a:pt x="382067" y="198734"/>
                  </a:cubicBezTo>
                  <a:cubicBezTo>
                    <a:pt x="386715" y="214965"/>
                    <a:pt x="391668" y="231805"/>
                    <a:pt x="382372" y="247502"/>
                  </a:cubicBezTo>
                  <a:cubicBezTo>
                    <a:pt x="379781" y="247197"/>
                    <a:pt x="374599" y="246511"/>
                    <a:pt x="372008" y="246130"/>
                  </a:cubicBezTo>
                  <a:cubicBezTo>
                    <a:pt x="356006" y="252836"/>
                    <a:pt x="340004" y="259389"/>
                    <a:pt x="324079" y="266171"/>
                  </a:cubicBezTo>
                  <a:cubicBezTo>
                    <a:pt x="309982" y="270895"/>
                    <a:pt x="296189" y="276382"/>
                    <a:pt x="282626" y="282402"/>
                  </a:cubicBezTo>
                  <a:cubicBezTo>
                    <a:pt x="274930" y="284611"/>
                    <a:pt x="267386" y="286974"/>
                    <a:pt x="259918" y="289488"/>
                  </a:cubicBezTo>
                  <a:cubicBezTo>
                    <a:pt x="254127" y="292308"/>
                    <a:pt x="248412" y="295280"/>
                    <a:pt x="242773" y="298404"/>
                  </a:cubicBezTo>
                  <a:cubicBezTo>
                    <a:pt x="231038" y="301604"/>
                    <a:pt x="219532" y="305338"/>
                    <a:pt x="207874" y="308691"/>
                  </a:cubicBezTo>
                  <a:lnTo>
                    <a:pt x="207035" y="313644"/>
                  </a:lnTo>
                  <a:cubicBezTo>
                    <a:pt x="194843" y="316844"/>
                    <a:pt x="182728" y="320197"/>
                    <a:pt x="170612" y="323474"/>
                  </a:cubicBezTo>
                  <a:cubicBezTo>
                    <a:pt x="163678" y="327741"/>
                    <a:pt x="156743" y="332084"/>
                    <a:pt x="149885" y="336580"/>
                  </a:cubicBezTo>
                  <a:cubicBezTo>
                    <a:pt x="145771" y="337190"/>
                    <a:pt x="137541" y="338333"/>
                    <a:pt x="133426" y="338942"/>
                  </a:cubicBezTo>
                  <a:cubicBezTo>
                    <a:pt x="116434" y="350296"/>
                    <a:pt x="96698" y="354639"/>
                    <a:pt x="76505" y="355173"/>
                  </a:cubicBezTo>
                  <a:cubicBezTo>
                    <a:pt x="75895" y="339628"/>
                    <a:pt x="75667" y="324235"/>
                    <a:pt x="75667" y="308843"/>
                  </a:cubicBezTo>
                  <a:cubicBezTo>
                    <a:pt x="88544" y="305643"/>
                    <a:pt x="101422" y="301604"/>
                    <a:pt x="112624" y="294289"/>
                  </a:cubicBezTo>
                  <a:cubicBezTo>
                    <a:pt x="128092" y="289793"/>
                    <a:pt x="143866" y="285526"/>
                    <a:pt x="157810" y="277068"/>
                  </a:cubicBezTo>
                  <a:cubicBezTo>
                    <a:pt x="159639" y="276687"/>
                    <a:pt x="163297" y="275849"/>
                    <a:pt x="165125" y="275468"/>
                  </a:cubicBezTo>
                  <a:cubicBezTo>
                    <a:pt x="176022" y="269905"/>
                    <a:pt x="187985" y="267771"/>
                    <a:pt x="200025" y="266705"/>
                  </a:cubicBezTo>
                  <a:cubicBezTo>
                    <a:pt x="204445" y="238434"/>
                    <a:pt x="188900" y="214508"/>
                    <a:pt x="182118" y="188295"/>
                  </a:cubicBezTo>
                  <a:cubicBezTo>
                    <a:pt x="175260" y="167340"/>
                    <a:pt x="167183" y="146766"/>
                    <a:pt x="160325" y="125887"/>
                  </a:cubicBezTo>
                  <a:cubicBezTo>
                    <a:pt x="156896" y="118572"/>
                    <a:pt x="153619" y="111256"/>
                    <a:pt x="150495" y="103941"/>
                  </a:cubicBezTo>
                  <a:cubicBezTo>
                    <a:pt x="144628" y="103865"/>
                    <a:pt x="138760" y="103789"/>
                    <a:pt x="132893" y="103713"/>
                  </a:cubicBezTo>
                  <a:cubicBezTo>
                    <a:pt x="132588" y="106532"/>
                    <a:pt x="131902" y="112171"/>
                    <a:pt x="131597" y="114991"/>
                  </a:cubicBezTo>
                  <a:cubicBezTo>
                    <a:pt x="117272" y="118724"/>
                    <a:pt x="103403" y="123982"/>
                    <a:pt x="90221" y="130611"/>
                  </a:cubicBezTo>
                  <a:cubicBezTo>
                    <a:pt x="78181" y="134574"/>
                    <a:pt x="66218" y="138384"/>
                    <a:pt x="54026" y="141736"/>
                  </a:cubicBezTo>
                  <a:cubicBezTo>
                    <a:pt x="48768" y="145851"/>
                    <a:pt x="43510" y="150119"/>
                    <a:pt x="38329" y="154386"/>
                  </a:cubicBezTo>
                  <a:cubicBezTo>
                    <a:pt x="31090" y="154767"/>
                    <a:pt x="16688" y="155529"/>
                    <a:pt x="9449" y="155910"/>
                  </a:cubicBezTo>
                  <a:cubicBezTo>
                    <a:pt x="2286" y="141508"/>
                    <a:pt x="533" y="125582"/>
                    <a:pt x="0" y="109809"/>
                  </a:cubicBezTo>
                  <a:cubicBezTo>
                    <a:pt x="5258" y="108513"/>
                    <a:pt x="15773" y="105999"/>
                    <a:pt x="21031" y="104703"/>
                  </a:cubicBezTo>
                  <a:cubicBezTo>
                    <a:pt x="28499" y="101808"/>
                    <a:pt x="35966" y="98836"/>
                    <a:pt x="43358" y="95864"/>
                  </a:cubicBezTo>
                  <a:cubicBezTo>
                    <a:pt x="61951" y="89540"/>
                    <a:pt x="80239" y="82377"/>
                    <a:pt x="97917" y="73919"/>
                  </a:cubicBezTo>
                  <a:cubicBezTo>
                    <a:pt x="133274" y="62412"/>
                    <a:pt x="166878" y="46334"/>
                    <a:pt x="201930" y="33990"/>
                  </a:cubicBezTo>
                  <a:cubicBezTo>
                    <a:pt x="217932" y="27208"/>
                    <a:pt x="234239" y="21188"/>
                    <a:pt x="250698" y="15702"/>
                  </a:cubicBezTo>
                  <a:close/>
                </a:path>
              </a:pathLst>
            </a:custGeom>
            <a:grpFill/>
            <a:ln w="762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F9EF50F1-6D73-4BAD-8FF1-97B232021C6D}"/>
                </a:ext>
              </a:extLst>
            </p:cNvPr>
            <p:cNvSpPr/>
            <p:nvPr/>
          </p:nvSpPr>
          <p:spPr>
            <a:xfrm>
              <a:off x="7650784" y="4039438"/>
              <a:ext cx="355396" cy="271348"/>
            </a:xfrm>
            <a:custGeom>
              <a:avLst/>
              <a:gdLst>
                <a:gd name="connsiteX0" fmla="*/ 89459 w 355396"/>
                <a:gd name="connsiteY0" fmla="*/ 0 h 271348"/>
                <a:gd name="connsiteX1" fmla="*/ 107137 w 355396"/>
                <a:gd name="connsiteY1" fmla="*/ 2667 h 271348"/>
                <a:gd name="connsiteX2" fmla="*/ 173279 w 355396"/>
                <a:gd name="connsiteY2" fmla="*/ 94336 h 271348"/>
                <a:gd name="connsiteX3" fmla="*/ 241402 w 355396"/>
                <a:gd name="connsiteY3" fmla="*/ 183718 h 271348"/>
                <a:gd name="connsiteX4" fmla="*/ 272948 w 355396"/>
                <a:gd name="connsiteY4" fmla="*/ 199339 h 271348"/>
                <a:gd name="connsiteX5" fmla="*/ 355397 w 355396"/>
                <a:gd name="connsiteY5" fmla="*/ 232639 h 271348"/>
                <a:gd name="connsiteX6" fmla="*/ 354178 w 355396"/>
                <a:gd name="connsiteY6" fmla="*/ 271348 h 271348"/>
                <a:gd name="connsiteX7" fmla="*/ 309982 w 355396"/>
                <a:gd name="connsiteY7" fmla="*/ 270129 h 271348"/>
                <a:gd name="connsiteX8" fmla="*/ 292456 w 355396"/>
                <a:gd name="connsiteY8" fmla="*/ 255042 h 271348"/>
                <a:gd name="connsiteX9" fmla="*/ 278359 w 355396"/>
                <a:gd name="connsiteY9" fmla="*/ 254584 h 271348"/>
                <a:gd name="connsiteX10" fmla="*/ 252679 w 355396"/>
                <a:gd name="connsiteY10" fmla="*/ 240106 h 271348"/>
                <a:gd name="connsiteX11" fmla="*/ 216637 w 355396"/>
                <a:gd name="connsiteY11" fmla="*/ 230886 h 271348"/>
                <a:gd name="connsiteX12" fmla="*/ 215341 w 355396"/>
                <a:gd name="connsiteY12" fmla="*/ 219456 h 271348"/>
                <a:gd name="connsiteX13" fmla="*/ 169240 w 355396"/>
                <a:gd name="connsiteY13" fmla="*/ 238125 h 271348"/>
                <a:gd name="connsiteX14" fmla="*/ 108509 w 355396"/>
                <a:gd name="connsiteY14" fmla="*/ 245593 h 271348"/>
                <a:gd name="connsiteX15" fmla="*/ 0 w 355396"/>
                <a:gd name="connsiteY15" fmla="*/ 256718 h 271348"/>
                <a:gd name="connsiteX16" fmla="*/ 17221 w 355396"/>
                <a:gd name="connsiteY16" fmla="*/ 210083 h 271348"/>
                <a:gd name="connsiteX17" fmla="*/ 82296 w 355396"/>
                <a:gd name="connsiteY17" fmla="*/ 204978 h 271348"/>
                <a:gd name="connsiteX18" fmla="*/ 149733 w 355396"/>
                <a:gd name="connsiteY18" fmla="*/ 194005 h 271348"/>
                <a:gd name="connsiteX19" fmla="*/ 184328 w 355396"/>
                <a:gd name="connsiteY19" fmla="*/ 191491 h 271348"/>
                <a:gd name="connsiteX20" fmla="*/ 185014 w 355396"/>
                <a:gd name="connsiteY20" fmla="*/ 177394 h 271348"/>
                <a:gd name="connsiteX21" fmla="*/ 130759 w 355396"/>
                <a:gd name="connsiteY21" fmla="*/ 109881 h 271348"/>
                <a:gd name="connsiteX22" fmla="*/ 80467 w 355396"/>
                <a:gd name="connsiteY22" fmla="*/ 46634 h 271348"/>
                <a:gd name="connsiteX23" fmla="*/ 89459 w 355396"/>
                <a:gd name="connsiteY23" fmla="*/ 0 h 2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5396" h="271348">
                  <a:moveTo>
                    <a:pt x="89459" y="0"/>
                  </a:moveTo>
                  <a:cubicBezTo>
                    <a:pt x="93878" y="686"/>
                    <a:pt x="102718" y="2058"/>
                    <a:pt x="107137" y="2667"/>
                  </a:cubicBezTo>
                  <a:cubicBezTo>
                    <a:pt x="130150" y="32461"/>
                    <a:pt x="151867" y="63322"/>
                    <a:pt x="173279" y="94336"/>
                  </a:cubicBezTo>
                  <a:cubicBezTo>
                    <a:pt x="197434" y="122987"/>
                    <a:pt x="217170" y="155067"/>
                    <a:pt x="241402" y="183718"/>
                  </a:cubicBezTo>
                  <a:cubicBezTo>
                    <a:pt x="251841" y="188900"/>
                    <a:pt x="262357" y="194158"/>
                    <a:pt x="272948" y="199339"/>
                  </a:cubicBezTo>
                  <a:cubicBezTo>
                    <a:pt x="300457" y="210312"/>
                    <a:pt x="327203" y="223190"/>
                    <a:pt x="355397" y="232639"/>
                  </a:cubicBezTo>
                  <a:cubicBezTo>
                    <a:pt x="355016" y="245440"/>
                    <a:pt x="354635" y="258394"/>
                    <a:pt x="354178" y="271348"/>
                  </a:cubicBezTo>
                  <a:cubicBezTo>
                    <a:pt x="339395" y="271043"/>
                    <a:pt x="324689" y="270586"/>
                    <a:pt x="309982" y="270129"/>
                  </a:cubicBezTo>
                  <a:cubicBezTo>
                    <a:pt x="304114" y="265024"/>
                    <a:pt x="298247" y="259994"/>
                    <a:pt x="292456" y="255042"/>
                  </a:cubicBezTo>
                  <a:cubicBezTo>
                    <a:pt x="288951" y="254965"/>
                    <a:pt x="281940" y="254737"/>
                    <a:pt x="278359" y="254584"/>
                  </a:cubicBezTo>
                  <a:cubicBezTo>
                    <a:pt x="269748" y="249708"/>
                    <a:pt x="261214" y="244907"/>
                    <a:pt x="252679" y="240106"/>
                  </a:cubicBezTo>
                  <a:cubicBezTo>
                    <a:pt x="240640" y="237211"/>
                    <a:pt x="228600" y="233782"/>
                    <a:pt x="216637" y="230886"/>
                  </a:cubicBezTo>
                  <a:cubicBezTo>
                    <a:pt x="216332" y="228067"/>
                    <a:pt x="215646" y="222276"/>
                    <a:pt x="215341" y="219456"/>
                  </a:cubicBezTo>
                  <a:cubicBezTo>
                    <a:pt x="208331" y="238430"/>
                    <a:pt x="184404" y="231801"/>
                    <a:pt x="169240" y="238125"/>
                  </a:cubicBezTo>
                  <a:cubicBezTo>
                    <a:pt x="148819" y="238963"/>
                    <a:pt x="128245" y="239878"/>
                    <a:pt x="108509" y="245593"/>
                  </a:cubicBezTo>
                  <a:cubicBezTo>
                    <a:pt x="72619" y="251765"/>
                    <a:pt x="36500" y="257023"/>
                    <a:pt x="0" y="256718"/>
                  </a:cubicBezTo>
                  <a:cubicBezTo>
                    <a:pt x="2134" y="240106"/>
                    <a:pt x="3886" y="221971"/>
                    <a:pt x="17221" y="210083"/>
                  </a:cubicBezTo>
                  <a:cubicBezTo>
                    <a:pt x="38786" y="207188"/>
                    <a:pt x="60655" y="207645"/>
                    <a:pt x="82296" y="204978"/>
                  </a:cubicBezTo>
                  <a:cubicBezTo>
                    <a:pt x="104470" y="199339"/>
                    <a:pt x="127788" y="200939"/>
                    <a:pt x="149733" y="194005"/>
                  </a:cubicBezTo>
                  <a:cubicBezTo>
                    <a:pt x="161239" y="193015"/>
                    <a:pt x="172746" y="192253"/>
                    <a:pt x="184328" y="191491"/>
                  </a:cubicBezTo>
                  <a:cubicBezTo>
                    <a:pt x="184480" y="187986"/>
                    <a:pt x="184861" y="180899"/>
                    <a:pt x="185014" y="177394"/>
                  </a:cubicBezTo>
                  <a:cubicBezTo>
                    <a:pt x="164440" y="156972"/>
                    <a:pt x="146228" y="134341"/>
                    <a:pt x="130759" y="109881"/>
                  </a:cubicBezTo>
                  <a:cubicBezTo>
                    <a:pt x="114224" y="88544"/>
                    <a:pt x="96317" y="68352"/>
                    <a:pt x="80467" y="46634"/>
                  </a:cubicBezTo>
                  <a:cubicBezTo>
                    <a:pt x="76886" y="30480"/>
                    <a:pt x="86258" y="15316"/>
                    <a:pt x="89459" y="0"/>
                  </a:cubicBezTo>
                  <a:close/>
                </a:path>
              </a:pathLst>
            </a:custGeom>
            <a:grpFill/>
            <a:ln w="7620"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A6A5AE58-7BDE-417F-95A4-74A1A8796496}"/>
                </a:ext>
              </a:extLst>
            </p:cNvPr>
            <p:cNvSpPr/>
            <p:nvPr/>
          </p:nvSpPr>
          <p:spPr>
            <a:xfrm>
              <a:off x="7492822" y="4360849"/>
              <a:ext cx="345732" cy="302022"/>
            </a:xfrm>
            <a:custGeom>
              <a:avLst/>
              <a:gdLst>
                <a:gd name="connsiteX0" fmla="*/ 118034 w 345732"/>
                <a:gd name="connsiteY0" fmla="*/ 762 h 302022"/>
                <a:gd name="connsiteX1" fmla="*/ 155829 w 345732"/>
                <a:gd name="connsiteY1" fmla="*/ 0 h 302022"/>
                <a:gd name="connsiteX2" fmla="*/ 135255 w 345732"/>
                <a:gd name="connsiteY2" fmla="*/ 65227 h 302022"/>
                <a:gd name="connsiteX3" fmla="*/ 119329 w 345732"/>
                <a:gd name="connsiteY3" fmla="*/ 89154 h 302022"/>
                <a:gd name="connsiteX4" fmla="*/ 115214 w 345732"/>
                <a:gd name="connsiteY4" fmla="*/ 112548 h 302022"/>
                <a:gd name="connsiteX5" fmla="*/ 279044 w 345732"/>
                <a:gd name="connsiteY5" fmla="*/ 218237 h 302022"/>
                <a:gd name="connsiteX6" fmla="*/ 345262 w 345732"/>
                <a:gd name="connsiteY6" fmla="*/ 261671 h 302022"/>
                <a:gd name="connsiteX7" fmla="*/ 345110 w 345732"/>
                <a:gd name="connsiteY7" fmla="*/ 300838 h 302022"/>
                <a:gd name="connsiteX8" fmla="*/ 249402 w 345732"/>
                <a:gd name="connsiteY8" fmla="*/ 257251 h 302022"/>
                <a:gd name="connsiteX9" fmla="*/ 228981 w 345732"/>
                <a:gd name="connsiteY9" fmla="*/ 242392 h 302022"/>
                <a:gd name="connsiteX10" fmla="*/ 180365 w 345732"/>
                <a:gd name="connsiteY10" fmla="*/ 211531 h 302022"/>
                <a:gd name="connsiteX11" fmla="*/ 108890 w 345732"/>
                <a:gd name="connsiteY11" fmla="*/ 161620 h 302022"/>
                <a:gd name="connsiteX12" fmla="*/ 80467 w 345732"/>
                <a:gd name="connsiteY12" fmla="*/ 152933 h 302022"/>
                <a:gd name="connsiteX13" fmla="*/ 42139 w 345732"/>
                <a:gd name="connsiteY13" fmla="*/ 227534 h 302022"/>
                <a:gd name="connsiteX14" fmla="*/ 0 w 345732"/>
                <a:gd name="connsiteY14" fmla="*/ 221513 h 302022"/>
                <a:gd name="connsiteX15" fmla="*/ 2819 w 345732"/>
                <a:gd name="connsiteY15" fmla="*/ 195453 h 302022"/>
                <a:gd name="connsiteX16" fmla="*/ 20422 w 345732"/>
                <a:gd name="connsiteY16" fmla="*/ 174117 h 302022"/>
                <a:gd name="connsiteX17" fmla="*/ 118034 w 345732"/>
                <a:gd name="connsiteY17" fmla="*/ 762 h 30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732" h="302022">
                  <a:moveTo>
                    <a:pt x="118034" y="762"/>
                  </a:moveTo>
                  <a:cubicBezTo>
                    <a:pt x="130531" y="381"/>
                    <a:pt x="143180" y="76"/>
                    <a:pt x="155829" y="0"/>
                  </a:cubicBezTo>
                  <a:cubicBezTo>
                    <a:pt x="159563" y="24384"/>
                    <a:pt x="149733" y="46330"/>
                    <a:pt x="135255" y="65227"/>
                  </a:cubicBezTo>
                  <a:cubicBezTo>
                    <a:pt x="130150" y="73381"/>
                    <a:pt x="124892" y="81382"/>
                    <a:pt x="119329" y="89154"/>
                  </a:cubicBezTo>
                  <a:cubicBezTo>
                    <a:pt x="117653" y="96850"/>
                    <a:pt x="116358" y="104623"/>
                    <a:pt x="115214" y="112548"/>
                  </a:cubicBezTo>
                  <a:cubicBezTo>
                    <a:pt x="172745" y="142647"/>
                    <a:pt x="223799" y="183947"/>
                    <a:pt x="279044" y="218237"/>
                  </a:cubicBezTo>
                  <a:cubicBezTo>
                    <a:pt x="300152" y="234087"/>
                    <a:pt x="323393" y="246736"/>
                    <a:pt x="345262" y="261671"/>
                  </a:cubicBezTo>
                  <a:cubicBezTo>
                    <a:pt x="345948" y="274625"/>
                    <a:pt x="345872" y="287731"/>
                    <a:pt x="345110" y="300838"/>
                  </a:cubicBezTo>
                  <a:cubicBezTo>
                    <a:pt x="305333" y="308915"/>
                    <a:pt x="281102" y="273634"/>
                    <a:pt x="249402" y="257251"/>
                  </a:cubicBezTo>
                  <a:cubicBezTo>
                    <a:pt x="243154" y="251460"/>
                    <a:pt x="236144" y="246659"/>
                    <a:pt x="228981" y="242392"/>
                  </a:cubicBezTo>
                  <a:cubicBezTo>
                    <a:pt x="212674" y="232182"/>
                    <a:pt x="196520" y="221819"/>
                    <a:pt x="180365" y="211531"/>
                  </a:cubicBezTo>
                  <a:cubicBezTo>
                    <a:pt x="157810" y="193091"/>
                    <a:pt x="131674" y="179756"/>
                    <a:pt x="108890" y="161620"/>
                  </a:cubicBezTo>
                  <a:cubicBezTo>
                    <a:pt x="101194" y="154000"/>
                    <a:pt x="90373" y="154153"/>
                    <a:pt x="80467" y="152933"/>
                  </a:cubicBezTo>
                  <a:cubicBezTo>
                    <a:pt x="71704" y="179756"/>
                    <a:pt x="52730" y="201473"/>
                    <a:pt x="42139" y="227534"/>
                  </a:cubicBezTo>
                  <a:cubicBezTo>
                    <a:pt x="28194" y="236830"/>
                    <a:pt x="12116" y="230048"/>
                    <a:pt x="0" y="221513"/>
                  </a:cubicBezTo>
                  <a:cubicBezTo>
                    <a:pt x="762" y="214960"/>
                    <a:pt x="2134" y="201930"/>
                    <a:pt x="2819" y="195453"/>
                  </a:cubicBezTo>
                  <a:cubicBezTo>
                    <a:pt x="11354" y="190729"/>
                    <a:pt x="16459" y="182575"/>
                    <a:pt x="20422" y="174117"/>
                  </a:cubicBezTo>
                  <a:cubicBezTo>
                    <a:pt x="50673" y="115062"/>
                    <a:pt x="90373" y="61189"/>
                    <a:pt x="118034" y="762"/>
                  </a:cubicBezTo>
                  <a:close/>
                </a:path>
              </a:pathLst>
            </a:custGeom>
            <a:grpFill/>
            <a:ln w="762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A0C41A36-31F1-4EF4-AC03-8F59B8C353E7}"/>
                </a:ext>
              </a:extLst>
            </p:cNvPr>
            <p:cNvSpPr/>
            <p:nvPr/>
          </p:nvSpPr>
          <p:spPr>
            <a:xfrm>
              <a:off x="4261078" y="4419665"/>
              <a:ext cx="330181" cy="332944"/>
            </a:xfrm>
            <a:custGeom>
              <a:avLst/>
              <a:gdLst>
                <a:gd name="connsiteX0" fmla="*/ 109601 w 330181"/>
                <a:gd name="connsiteY0" fmla="*/ 12508 h 332944"/>
                <a:gd name="connsiteX1" fmla="*/ 257886 w 330181"/>
                <a:gd name="connsiteY1" fmla="*/ 13041 h 332944"/>
                <a:gd name="connsiteX2" fmla="*/ 325476 w 330181"/>
                <a:gd name="connsiteY2" fmla="*/ 107148 h 332944"/>
                <a:gd name="connsiteX3" fmla="*/ 328600 w 330181"/>
                <a:gd name="connsiteY3" fmla="*/ 190663 h 332944"/>
                <a:gd name="connsiteX4" fmla="*/ 319304 w 330181"/>
                <a:gd name="connsiteY4" fmla="*/ 213218 h 332944"/>
                <a:gd name="connsiteX5" fmla="*/ 306121 w 330181"/>
                <a:gd name="connsiteY5" fmla="*/ 238745 h 332944"/>
                <a:gd name="connsiteX6" fmla="*/ 225654 w 330181"/>
                <a:gd name="connsiteY6" fmla="*/ 310907 h 332944"/>
                <a:gd name="connsiteX7" fmla="*/ 204546 w 330181"/>
                <a:gd name="connsiteY7" fmla="*/ 321422 h 332944"/>
                <a:gd name="connsiteX8" fmla="*/ 174066 w 330181"/>
                <a:gd name="connsiteY8" fmla="*/ 330414 h 332944"/>
                <a:gd name="connsiteX9" fmla="*/ 104267 w 330181"/>
                <a:gd name="connsiteY9" fmla="*/ 331785 h 332944"/>
                <a:gd name="connsiteX10" fmla="*/ 19228 w 330181"/>
                <a:gd name="connsiteY10" fmla="*/ 259776 h 332944"/>
                <a:gd name="connsiteX11" fmla="*/ 3454 w 330181"/>
                <a:gd name="connsiteY11" fmla="*/ 128331 h 332944"/>
                <a:gd name="connsiteX12" fmla="*/ 42012 w 330181"/>
                <a:gd name="connsiteY12" fmla="*/ 66762 h 332944"/>
                <a:gd name="connsiteX13" fmla="*/ 93066 w 330181"/>
                <a:gd name="connsiteY13" fmla="*/ 24013 h 332944"/>
                <a:gd name="connsiteX14" fmla="*/ 94590 w 330181"/>
                <a:gd name="connsiteY14" fmla="*/ 17537 h 332944"/>
                <a:gd name="connsiteX15" fmla="*/ 108610 w 330181"/>
                <a:gd name="connsiteY15" fmla="*/ 20280 h 332944"/>
                <a:gd name="connsiteX16" fmla="*/ 109601 w 330181"/>
                <a:gd name="connsiteY16" fmla="*/ 12508 h 332944"/>
                <a:gd name="connsiteX17" fmla="*/ 40793 w 330181"/>
                <a:gd name="connsiteY17" fmla="*/ 151191 h 332944"/>
                <a:gd name="connsiteX18" fmla="*/ 50622 w 330181"/>
                <a:gd name="connsiteY18" fmla="*/ 232040 h 332944"/>
                <a:gd name="connsiteX19" fmla="*/ 105258 w 330181"/>
                <a:gd name="connsiteY19" fmla="*/ 285380 h 332944"/>
                <a:gd name="connsiteX20" fmla="*/ 158521 w 330181"/>
                <a:gd name="connsiteY20" fmla="*/ 285304 h 332944"/>
                <a:gd name="connsiteX21" fmla="*/ 203099 w 330181"/>
                <a:gd name="connsiteY21" fmla="*/ 267473 h 332944"/>
                <a:gd name="connsiteX22" fmla="*/ 267564 w 330181"/>
                <a:gd name="connsiteY22" fmla="*/ 211085 h 332944"/>
                <a:gd name="connsiteX23" fmla="*/ 291871 w 330181"/>
                <a:gd name="connsiteY23" fmla="*/ 142123 h 332944"/>
                <a:gd name="connsiteX24" fmla="*/ 285166 w 330181"/>
                <a:gd name="connsiteY24" fmla="*/ 141743 h 332944"/>
                <a:gd name="connsiteX25" fmla="*/ 181077 w 330181"/>
                <a:gd name="connsiteY25" fmla="*/ 42149 h 332944"/>
                <a:gd name="connsiteX26" fmla="*/ 40793 w 330181"/>
                <a:gd name="connsiteY26" fmla="*/ 151191 h 33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0181" h="332944">
                  <a:moveTo>
                    <a:pt x="109601" y="12508"/>
                  </a:moveTo>
                  <a:cubicBezTo>
                    <a:pt x="157226" y="-1056"/>
                    <a:pt x="211404" y="-7228"/>
                    <a:pt x="257886" y="13041"/>
                  </a:cubicBezTo>
                  <a:cubicBezTo>
                    <a:pt x="289281" y="37044"/>
                    <a:pt x="312903" y="69581"/>
                    <a:pt x="325476" y="107148"/>
                  </a:cubicBezTo>
                  <a:cubicBezTo>
                    <a:pt x="332867" y="134428"/>
                    <a:pt x="329590" y="162774"/>
                    <a:pt x="328600" y="190663"/>
                  </a:cubicBezTo>
                  <a:cubicBezTo>
                    <a:pt x="325552" y="198131"/>
                    <a:pt x="322428" y="205674"/>
                    <a:pt x="319304" y="213218"/>
                  </a:cubicBezTo>
                  <a:cubicBezTo>
                    <a:pt x="310312" y="218857"/>
                    <a:pt x="308102" y="228992"/>
                    <a:pt x="306121" y="238745"/>
                  </a:cubicBezTo>
                  <a:cubicBezTo>
                    <a:pt x="281280" y="264577"/>
                    <a:pt x="259410" y="295971"/>
                    <a:pt x="225654" y="310907"/>
                  </a:cubicBezTo>
                  <a:cubicBezTo>
                    <a:pt x="218567" y="314336"/>
                    <a:pt x="211480" y="317841"/>
                    <a:pt x="204546" y="321422"/>
                  </a:cubicBezTo>
                  <a:cubicBezTo>
                    <a:pt x="194335" y="324242"/>
                    <a:pt x="184125" y="327061"/>
                    <a:pt x="174066" y="330414"/>
                  </a:cubicBezTo>
                  <a:cubicBezTo>
                    <a:pt x="150901" y="333767"/>
                    <a:pt x="127508" y="333309"/>
                    <a:pt x="104267" y="331785"/>
                  </a:cubicBezTo>
                  <a:cubicBezTo>
                    <a:pt x="68148" y="318831"/>
                    <a:pt x="39116" y="292085"/>
                    <a:pt x="19228" y="259776"/>
                  </a:cubicBezTo>
                  <a:cubicBezTo>
                    <a:pt x="-4546" y="220153"/>
                    <a:pt x="-1499" y="172451"/>
                    <a:pt x="3454" y="128331"/>
                  </a:cubicBezTo>
                  <a:cubicBezTo>
                    <a:pt x="10998" y="104938"/>
                    <a:pt x="26848" y="85583"/>
                    <a:pt x="42012" y="66762"/>
                  </a:cubicBezTo>
                  <a:cubicBezTo>
                    <a:pt x="58623" y="51979"/>
                    <a:pt x="74092" y="35901"/>
                    <a:pt x="93066" y="24013"/>
                  </a:cubicBezTo>
                  <a:lnTo>
                    <a:pt x="94590" y="17537"/>
                  </a:lnTo>
                  <a:cubicBezTo>
                    <a:pt x="98095" y="18223"/>
                    <a:pt x="105105" y="19594"/>
                    <a:pt x="108610" y="20280"/>
                  </a:cubicBezTo>
                  <a:lnTo>
                    <a:pt x="109601" y="12508"/>
                  </a:lnTo>
                  <a:moveTo>
                    <a:pt x="40793" y="151191"/>
                  </a:moveTo>
                  <a:cubicBezTo>
                    <a:pt x="39802" y="178318"/>
                    <a:pt x="35992" y="207503"/>
                    <a:pt x="50622" y="232040"/>
                  </a:cubicBezTo>
                  <a:cubicBezTo>
                    <a:pt x="61214" y="256423"/>
                    <a:pt x="84455" y="270597"/>
                    <a:pt x="105258" y="285380"/>
                  </a:cubicBezTo>
                  <a:cubicBezTo>
                    <a:pt x="123012" y="285989"/>
                    <a:pt x="140767" y="286142"/>
                    <a:pt x="158521" y="285304"/>
                  </a:cubicBezTo>
                  <a:cubicBezTo>
                    <a:pt x="173152" y="278750"/>
                    <a:pt x="188468" y="274026"/>
                    <a:pt x="203099" y="267473"/>
                  </a:cubicBezTo>
                  <a:cubicBezTo>
                    <a:pt x="229083" y="254443"/>
                    <a:pt x="247599" y="231430"/>
                    <a:pt x="267564" y="211085"/>
                  </a:cubicBezTo>
                  <a:cubicBezTo>
                    <a:pt x="278689" y="189291"/>
                    <a:pt x="284937" y="165517"/>
                    <a:pt x="291871" y="142123"/>
                  </a:cubicBezTo>
                  <a:lnTo>
                    <a:pt x="285166" y="141743"/>
                  </a:lnTo>
                  <a:cubicBezTo>
                    <a:pt x="284937" y="87564"/>
                    <a:pt x="234569" y="40778"/>
                    <a:pt x="181077" y="42149"/>
                  </a:cubicBezTo>
                  <a:cubicBezTo>
                    <a:pt x="120269" y="52894"/>
                    <a:pt x="66319" y="94804"/>
                    <a:pt x="40793" y="151191"/>
                  </a:cubicBezTo>
                  <a:close/>
                </a:path>
              </a:pathLst>
            </a:custGeom>
            <a:grpFill/>
            <a:ln w="762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01B63A24-8CD2-4BFB-B80E-A4AC667ED09A}"/>
                </a:ext>
              </a:extLst>
            </p:cNvPr>
            <p:cNvSpPr/>
            <p:nvPr/>
          </p:nvSpPr>
          <p:spPr>
            <a:xfrm>
              <a:off x="5892295" y="4650866"/>
              <a:ext cx="72413" cy="93898"/>
            </a:xfrm>
            <a:custGeom>
              <a:avLst/>
              <a:gdLst>
                <a:gd name="connsiteX0" fmla="*/ 27987 w 72413"/>
                <a:gd name="connsiteY0" fmla="*/ 762 h 93898"/>
                <a:gd name="connsiteX1" fmla="*/ 61439 w 72413"/>
                <a:gd name="connsiteY1" fmla="*/ 0 h 93898"/>
                <a:gd name="connsiteX2" fmla="*/ 69821 w 72413"/>
                <a:gd name="connsiteY2" fmla="*/ 72847 h 93898"/>
                <a:gd name="connsiteX3" fmla="*/ 51381 w 72413"/>
                <a:gd name="connsiteY3" fmla="*/ 92431 h 93898"/>
                <a:gd name="connsiteX4" fmla="*/ 1851 w 72413"/>
                <a:gd name="connsiteY4" fmla="*/ 83744 h 93898"/>
                <a:gd name="connsiteX5" fmla="*/ 3832 w 72413"/>
                <a:gd name="connsiteY5" fmla="*/ 21031 h 93898"/>
                <a:gd name="connsiteX6" fmla="*/ 27987 w 72413"/>
                <a:gd name="connsiteY6" fmla="*/ 762 h 9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3" h="93898">
                  <a:moveTo>
                    <a:pt x="27987" y="762"/>
                  </a:moveTo>
                  <a:cubicBezTo>
                    <a:pt x="39113" y="533"/>
                    <a:pt x="50238" y="229"/>
                    <a:pt x="61439" y="0"/>
                  </a:cubicBezTo>
                  <a:cubicBezTo>
                    <a:pt x="75079" y="22022"/>
                    <a:pt x="73555" y="48158"/>
                    <a:pt x="69821" y="72847"/>
                  </a:cubicBezTo>
                  <a:cubicBezTo>
                    <a:pt x="63497" y="79248"/>
                    <a:pt x="57400" y="85801"/>
                    <a:pt x="51381" y="92431"/>
                  </a:cubicBezTo>
                  <a:cubicBezTo>
                    <a:pt x="34998" y="90831"/>
                    <a:pt x="12214" y="100813"/>
                    <a:pt x="1851" y="83744"/>
                  </a:cubicBezTo>
                  <a:cubicBezTo>
                    <a:pt x="-435" y="62941"/>
                    <a:pt x="-1426" y="41377"/>
                    <a:pt x="3832" y="21031"/>
                  </a:cubicBezTo>
                  <a:cubicBezTo>
                    <a:pt x="10842" y="13030"/>
                    <a:pt x="19682" y="7163"/>
                    <a:pt x="27987" y="762"/>
                  </a:cubicBezTo>
                  <a:close/>
                </a:path>
              </a:pathLst>
            </a:custGeom>
            <a:grpFill/>
            <a:ln w="762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D06C7412-D22F-497B-BB00-C20B913E13AA}"/>
                </a:ext>
              </a:extLst>
            </p:cNvPr>
            <p:cNvSpPr/>
            <p:nvPr/>
          </p:nvSpPr>
          <p:spPr>
            <a:xfrm>
              <a:off x="7408240" y="4651041"/>
              <a:ext cx="270357" cy="253266"/>
            </a:xfrm>
            <a:custGeom>
              <a:avLst/>
              <a:gdLst>
                <a:gd name="connsiteX0" fmla="*/ 0 w 270357"/>
                <a:gd name="connsiteY0" fmla="*/ 18951 h 253266"/>
                <a:gd name="connsiteX1" fmla="*/ 35966 w 270357"/>
                <a:gd name="connsiteY1" fmla="*/ 206 h 253266"/>
                <a:gd name="connsiteX2" fmla="*/ 104775 w 270357"/>
                <a:gd name="connsiteY2" fmla="*/ 65357 h 253266"/>
                <a:gd name="connsiteX3" fmla="*/ 270357 w 270357"/>
                <a:gd name="connsiteY3" fmla="*/ 209832 h 253266"/>
                <a:gd name="connsiteX4" fmla="*/ 270205 w 270357"/>
                <a:gd name="connsiteY4" fmla="*/ 244198 h 253266"/>
                <a:gd name="connsiteX5" fmla="*/ 260680 w 270357"/>
                <a:gd name="connsiteY5" fmla="*/ 244122 h 253266"/>
                <a:gd name="connsiteX6" fmla="*/ 260528 w 270357"/>
                <a:gd name="connsiteY6" fmla="*/ 253266 h 253266"/>
                <a:gd name="connsiteX7" fmla="*/ 241249 w 270357"/>
                <a:gd name="connsiteY7" fmla="*/ 252733 h 253266"/>
                <a:gd name="connsiteX8" fmla="*/ 108509 w 270357"/>
                <a:gd name="connsiteY8" fmla="*/ 130584 h 253266"/>
                <a:gd name="connsiteX9" fmla="*/ 15392 w 270357"/>
                <a:gd name="connsiteY9" fmla="*/ 49279 h 253266"/>
                <a:gd name="connsiteX10" fmla="*/ 0 w 270357"/>
                <a:gd name="connsiteY10" fmla="*/ 18951 h 25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357" h="253266">
                  <a:moveTo>
                    <a:pt x="0" y="18951"/>
                  </a:moveTo>
                  <a:cubicBezTo>
                    <a:pt x="10134" y="9045"/>
                    <a:pt x="20422" y="-1623"/>
                    <a:pt x="35966" y="206"/>
                  </a:cubicBezTo>
                  <a:cubicBezTo>
                    <a:pt x="54178" y="26571"/>
                    <a:pt x="82753" y="42649"/>
                    <a:pt x="104775" y="65357"/>
                  </a:cubicBezTo>
                  <a:cubicBezTo>
                    <a:pt x="160629" y="112830"/>
                    <a:pt x="212979" y="164265"/>
                    <a:pt x="270357" y="209832"/>
                  </a:cubicBezTo>
                  <a:cubicBezTo>
                    <a:pt x="270357" y="221186"/>
                    <a:pt x="270281" y="232692"/>
                    <a:pt x="270205" y="244198"/>
                  </a:cubicBezTo>
                  <a:lnTo>
                    <a:pt x="260680" y="244122"/>
                  </a:lnTo>
                  <a:lnTo>
                    <a:pt x="260528" y="253266"/>
                  </a:lnTo>
                  <a:cubicBezTo>
                    <a:pt x="255651" y="253114"/>
                    <a:pt x="246050" y="252885"/>
                    <a:pt x="241249" y="252733"/>
                  </a:cubicBezTo>
                  <a:cubicBezTo>
                    <a:pt x="201625" y="207394"/>
                    <a:pt x="150952" y="173256"/>
                    <a:pt x="108509" y="130584"/>
                  </a:cubicBezTo>
                  <a:cubicBezTo>
                    <a:pt x="75286" y="105896"/>
                    <a:pt x="47701" y="74959"/>
                    <a:pt x="15392" y="49279"/>
                  </a:cubicBezTo>
                  <a:cubicBezTo>
                    <a:pt x="4419" y="42802"/>
                    <a:pt x="838" y="30762"/>
                    <a:pt x="0" y="18951"/>
                  </a:cubicBezTo>
                  <a:close/>
                </a:path>
              </a:pathLst>
            </a:custGeom>
            <a:grpFill/>
            <a:ln w="762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9BDF1298-27F6-4F41-A9C9-723EB2B2989B}"/>
                </a:ext>
              </a:extLst>
            </p:cNvPr>
            <p:cNvSpPr/>
            <p:nvPr/>
          </p:nvSpPr>
          <p:spPr>
            <a:xfrm>
              <a:off x="4461357" y="4695323"/>
              <a:ext cx="396773" cy="425226"/>
            </a:xfrm>
            <a:custGeom>
              <a:avLst/>
              <a:gdLst>
                <a:gd name="connsiteX0" fmla="*/ 224409 w 396773"/>
                <a:gd name="connsiteY0" fmla="*/ 121 h 425226"/>
                <a:gd name="connsiteX1" fmla="*/ 259004 w 396773"/>
                <a:gd name="connsiteY1" fmla="*/ 37688 h 425226"/>
                <a:gd name="connsiteX2" fmla="*/ 174955 w 396773"/>
                <a:gd name="connsiteY2" fmla="*/ 124403 h 425226"/>
                <a:gd name="connsiteX3" fmla="*/ 175869 w 396773"/>
                <a:gd name="connsiteY3" fmla="*/ 143529 h 425226"/>
                <a:gd name="connsiteX4" fmla="*/ 262890 w 396773"/>
                <a:gd name="connsiteY4" fmla="*/ 239998 h 425226"/>
                <a:gd name="connsiteX5" fmla="*/ 286283 w 396773"/>
                <a:gd name="connsiteY5" fmla="*/ 239313 h 425226"/>
                <a:gd name="connsiteX6" fmla="*/ 362636 w 396773"/>
                <a:gd name="connsiteY6" fmla="*/ 153664 h 425226"/>
                <a:gd name="connsiteX7" fmla="*/ 396773 w 396773"/>
                <a:gd name="connsiteY7" fmla="*/ 164256 h 425226"/>
                <a:gd name="connsiteX8" fmla="*/ 396621 w 396773"/>
                <a:gd name="connsiteY8" fmla="*/ 196793 h 425226"/>
                <a:gd name="connsiteX9" fmla="*/ 258318 w 396773"/>
                <a:gd name="connsiteY9" fmla="*/ 336773 h 425226"/>
                <a:gd name="connsiteX10" fmla="*/ 173583 w 396773"/>
                <a:gd name="connsiteY10" fmla="*/ 424936 h 425226"/>
                <a:gd name="connsiteX11" fmla="*/ 142189 w 396773"/>
                <a:gd name="connsiteY11" fmla="*/ 385236 h 425226"/>
                <a:gd name="connsiteX12" fmla="*/ 237744 w 396773"/>
                <a:gd name="connsiteY12" fmla="*/ 290138 h 425226"/>
                <a:gd name="connsiteX13" fmla="*/ 234010 w 396773"/>
                <a:gd name="connsiteY13" fmla="*/ 270783 h 425226"/>
                <a:gd name="connsiteX14" fmla="*/ 141198 w 396773"/>
                <a:gd name="connsiteY14" fmla="*/ 170428 h 425226"/>
                <a:gd name="connsiteX15" fmla="*/ 125730 w 396773"/>
                <a:gd name="connsiteY15" fmla="*/ 170657 h 425226"/>
                <a:gd name="connsiteX16" fmla="*/ 71094 w 396773"/>
                <a:gd name="connsiteY16" fmla="*/ 232988 h 425226"/>
                <a:gd name="connsiteX17" fmla="*/ 35128 w 396773"/>
                <a:gd name="connsiteY17" fmla="*/ 269031 h 425226"/>
                <a:gd name="connsiteX18" fmla="*/ 686 w 396773"/>
                <a:gd name="connsiteY18" fmla="*/ 234741 h 425226"/>
                <a:gd name="connsiteX19" fmla="*/ 43815 w 396773"/>
                <a:gd name="connsiteY19" fmla="*/ 190697 h 425226"/>
                <a:gd name="connsiteX20" fmla="*/ 133426 w 396773"/>
                <a:gd name="connsiteY20" fmla="*/ 97733 h 425226"/>
                <a:gd name="connsiteX21" fmla="*/ 224409 w 396773"/>
                <a:gd name="connsiteY21" fmla="*/ 121 h 42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6773" h="425226">
                  <a:moveTo>
                    <a:pt x="224409" y="121"/>
                  </a:moveTo>
                  <a:cubicBezTo>
                    <a:pt x="244526" y="-1632"/>
                    <a:pt x="267081" y="15894"/>
                    <a:pt x="259004" y="37688"/>
                  </a:cubicBezTo>
                  <a:cubicBezTo>
                    <a:pt x="230581" y="66186"/>
                    <a:pt x="204368" y="96895"/>
                    <a:pt x="174955" y="124403"/>
                  </a:cubicBezTo>
                  <a:cubicBezTo>
                    <a:pt x="175260" y="130728"/>
                    <a:pt x="175488" y="137052"/>
                    <a:pt x="175869" y="143529"/>
                  </a:cubicBezTo>
                  <a:cubicBezTo>
                    <a:pt x="208940" y="171418"/>
                    <a:pt x="234620" y="207309"/>
                    <a:pt x="262890" y="239998"/>
                  </a:cubicBezTo>
                  <a:cubicBezTo>
                    <a:pt x="268757" y="239846"/>
                    <a:pt x="280416" y="239465"/>
                    <a:pt x="286283" y="239313"/>
                  </a:cubicBezTo>
                  <a:cubicBezTo>
                    <a:pt x="307695" y="207233"/>
                    <a:pt x="340842" y="185439"/>
                    <a:pt x="362636" y="153664"/>
                  </a:cubicBezTo>
                  <a:cubicBezTo>
                    <a:pt x="374447" y="155493"/>
                    <a:pt x="385800" y="159455"/>
                    <a:pt x="396773" y="164256"/>
                  </a:cubicBezTo>
                  <a:cubicBezTo>
                    <a:pt x="396773" y="175000"/>
                    <a:pt x="396697" y="185897"/>
                    <a:pt x="396621" y="196793"/>
                  </a:cubicBezTo>
                  <a:cubicBezTo>
                    <a:pt x="346253" y="239008"/>
                    <a:pt x="302666" y="288538"/>
                    <a:pt x="258318" y="336773"/>
                  </a:cubicBezTo>
                  <a:cubicBezTo>
                    <a:pt x="228066" y="364128"/>
                    <a:pt x="200406" y="394227"/>
                    <a:pt x="173583" y="424936"/>
                  </a:cubicBezTo>
                  <a:cubicBezTo>
                    <a:pt x="148437" y="427984"/>
                    <a:pt x="139446" y="406496"/>
                    <a:pt x="142189" y="385236"/>
                  </a:cubicBezTo>
                  <a:cubicBezTo>
                    <a:pt x="176327" y="355823"/>
                    <a:pt x="202235" y="318027"/>
                    <a:pt x="237744" y="290138"/>
                  </a:cubicBezTo>
                  <a:cubicBezTo>
                    <a:pt x="236753" y="283585"/>
                    <a:pt x="235534" y="277108"/>
                    <a:pt x="234010" y="270783"/>
                  </a:cubicBezTo>
                  <a:cubicBezTo>
                    <a:pt x="203454" y="237027"/>
                    <a:pt x="170231" y="205556"/>
                    <a:pt x="141198" y="170428"/>
                  </a:cubicBezTo>
                  <a:cubicBezTo>
                    <a:pt x="136017" y="170428"/>
                    <a:pt x="130835" y="170428"/>
                    <a:pt x="125730" y="170657"/>
                  </a:cubicBezTo>
                  <a:cubicBezTo>
                    <a:pt x="110871" y="194202"/>
                    <a:pt x="88392" y="211347"/>
                    <a:pt x="71094" y="232988"/>
                  </a:cubicBezTo>
                  <a:cubicBezTo>
                    <a:pt x="59969" y="245713"/>
                    <a:pt x="49682" y="259887"/>
                    <a:pt x="35128" y="269031"/>
                  </a:cubicBezTo>
                  <a:cubicBezTo>
                    <a:pt x="15849" y="275584"/>
                    <a:pt x="-3963" y="253181"/>
                    <a:pt x="686" y="234741"/>
                  </a:cubicBezTo>
                  <a:cubicBezTo>
                    <a:pt x="12801" y="217977"/>
                    <a:pt x="28803" y="204642"/>
                    <a:pt x="43815" y="190697"/>
                  </a:cubicBezTo>
                  <a:cubicBezTo>
                    <a:pt x="76809" y="162808"/>
                    <a:pt x="101955" y="127223"/>
                    <a:pt x="133426" y="97733"/>
                  </a:cubicBezTo>
                  <a:cubicBezTo>
                    <a:pt x="163754" y="65272"/>
                    <a:pt x="199644" y="37383"/>
                    <a:pt x="224409" y="121"/>
                  </a:cubicBezTo>
                  <a:close/>
                </a:path>
              </a:pathLst>
            </a:custGeom>
            <a:grpFill/>
            <a:ln w="7620"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76870AB3-48C2-4F4B-A049-77FBC8B92734}"/>
                </a:ext>
              </a:extLst>
            </p:cNvPr>
            <p:cNvSpPr/>
            <p:nvPr/>
          </p:nvSpPr>
          <p:spPr>
            <a:xfrm>
              <a:off x="7211897" y="4810374"/>
              <a:ext cx="321563" cy="345088"/>
            </a:xfrm>
            <a:custGeom>
              <a:avLst/>
              <a:gdLst>
                <a:gd name="connsiteX0" fmla="*/ 80595 w 321563"/>
                <a:gd name="connsiteY0" fmla="*/ 2493 h 345088"/>
                <a:gd name="connsiteX1" fmla="*/ 157252 w 321563"/>
                <a:gd name="connsiteY1" fmla="*/ 1960 h 345088"/>
                <a:gd name="connsiteX2" fmla="*/ 194971 w 321563"/>
                <a:gd name="connsiteY2" fmla="*/ 20172 h 345088"/>
                <a:gd name="connsiteX3" fmla="*/ 193294 w 321563"/>
                <a:gd name="connsiteY3" fmla="*/ 59796 h 345088"/>
                <a:gd name="connsiteX4" fmla="*/ 182626 w 321563"/>
                <a:gd name="connsiteY4" fmla="*/ 22687 h 345088"/>
                <a:gd name="connsiteX5" fmla="*/ 183769 w 321563"/>
                <a:gd name="connsiteY5" fmla="*/ 62692 h 345088"/>
                <a:gd name="connsiteX6" fmla="*/ 157557 w 321563"/>
                <a:gd name="connsiteY6" fmla="*/ 62311 h 345088"/>
                <a:gd name="connsiteX7" fmla="*/ 125400 w 321563"/>
                <a:gd name="connsiteY7" fmla="*/ 42194 h 345088"/>
                <a:gd name="connsiteX8" fmla="*/ 40056 w 321563"/>
                <a:gd name="connsiteY8" fmla="*/ 121061 h 345088"/>
                <a:gd name="connsiteX9" fmla="*/ 72670 w 321563"/>
                <a:gd name="connsiteY9" fmla="*/ 175620 h 345088"/>
                <a:gd name="connsiteX10" fmla="*/ 88291 w 321563"/>
                <a:gd name="connsiteY10" fmla="*/ 176229 h 345088"/>
                <a:gd name="connsiteX11" fmla="*/ 186741 w 321563"/>
                <a:gd name="connsiteY11" fmla="*/ 118318 h 345088"/>
                <a:gd name="connsiteX12" fmla="*/ 210287 w 321563"/>
                <a:gd name="connsiteY12" fmla="*/ 108412 h 345088"/>
                <a:gd name="connsiteX13" fmla="*/ 221183 w 321563"/>
                <a:gd name="connsiteY13" fmla="*/ 109554 h 345088"/>
                <a:gd name="connsiteX14" fmla="*/ 221641 w 321563"/>
                <a:gd name="connsiteY14" fmla="*/ 101020 h 345088"/>
                <a:gd name="connsiteX15" fmla="*/ 251511 w 321563"/>
                <a:gd name="connsiteY15" fmla="*/ 100944 h 345088"/>
                <a:gd name="connsiteX16" fmla="*/ 252502 w 321563"/>
                <a:gd name="connsiteY16" fmla="*/ 106507 h 345088"/>
                <a:gd name="connsiteX17" fmla="*/ 312090 w 321563"/>
                <a:gd name="connsiteY17" fmla="*/ 250220 h 345088"/>
                <a:gd name="connsiteX18" fmla="*/ 214859 w 321563"/>
                <a:gd name="connsiteY18" fmla="*/ 339298 h 345088"/>
                <a:gd name="connsiteX19" fmla="*/ 213563 w 321563"/>
                <a:gd name="connsiteY19" fmla="*/ 345089 h 345088"/>
                <a:gd name="connsiteX20" fmla="*/ 157633 w 321563"/>
                <a:gd name="connsiteY20" fmla="*/ 342041 h 345088"/>
                <a:gd name="connsiteX21" fmla="*/ 114656 w 321563"/>
                <a:gd name="connsiteY21" fmla="*/ 318190 h 345088"/>
                <a:gd name="connsiteX22" fmla="*/ 114503 w 321563"/>
                <a:gd name="connsiteY22" fmla="*/ 283214 h 345088"/>
                <a:gd name="connsiteX23" fmla="*/ 168682 w 321563"/>
                <a:gd name="connsiteY23" fmla="*/ 298607 h 345088"/>
                <a:gd name="connsiteX24" fmla="*/ 212268 w 321563"/>
                <a:gd name="connsiteY24" fmla="*/ 297997 h 345088"/>
                <a:gd name="connsiteX25" fmla="*/ 281763 w 321563"/>
                <a:gd name="connsiteY25" fmla="*/ 228579 h 345088"/>
                <a:gd name="connsiteX26" fmla="*/ 229032 w 321563"/>
                <a:gd name="connsiteY26" fmla="*/ 150703 h 345088"/>
                <a:gd name="connsiteX27" fmla="*/ 228651 w 321563"/>
                <a:gd name="connsiteY27" fmla="*/ 159542 h 345088"/>
                <a:gd name="connsiteX28" fmla="*/ 110922 w 321563"/>
                <a:gd name="connsiteY28" fmla="*/ 219054 h 345088"/>
                <a:gd name="connsiteX29" fmla="*/ 57582 w 321563"/>
                <a:gd name="connsiteY29" fmla="*/ 218368 h 345088"/>
                <a:gd name="connsiteX30" fmla="*/ 8890 w 321563"/>
                <a:gd name="connsiteY30" fmla="*/ 165943 h 345088"/>
                <a:gd name="connsiteX31" fmla="*/ 8357 w 321563"/>
                <a:gd name="connsiteY31" fmla="*/ 80294 h 345088"/>
                <a:gd name="connsiteX32" fmla="*/ 80595 w 321563"/>
                <a:gd name="connsiteY32" fmla="*/ 2493 h 34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1563" h="345088">
                  <a:moveTo>
                    <a:pt x="80595" y="2493"/>
                  </a:moveTo>
                  <a:cubicBezTo>
                    <a:pt x="106045" y="-326"/>
                    <a:pt x="131725" y="-1088"/>
                    <a:pt x="157252" y="1960"/>
                  </a:cubicBezTo>
                  <a:cubicBezTo>
                    <a:pt x="168301" y="11104"/>
                    <a:pt x="183693" y="11942"/>
                    <a:pt x="194971" y="20172"/>
                  </a:cubicBezTo>
                  <a:cubicBezTo>
                    <a:pt x="198019" y="33279"/>
                    <a:pt x="195657" y="46689"/>
                    <a:pt x="193294" y="59796"/>
                  </a:cubicBezTo>
                  <a:cubicBezTo>
                    <a:pt x="188341" y="49280"/>
                    <a:pt x="197333" y="21543"/>
                    <a:pt x="182626" y="22687"/>
                  </a:cubicBezTo>
                  <a:cubicBezTo>
                    <a:pt x="183008" y="35945"/>
                    <a:pt x="184227" y="49280"/>
                    <a:pt x="183769" y="62692"/>
                  </a:cubicBezTo>
                  <a:cubicBezTo>
                    <a:pt x="177216" y="62615"/>
                    <a:pt x="164110" y="62463"/>
                    <a:pt x="157557" y="62311"/>
                  </a:cubicBezTo>
                  <a:cubicBezTo>
                    <a:pt x="149479" y="51643"/>
                    <a:pt x="137135" y="47071"/>
                    <a:pt x="125400" y="42194"/>
                  </a:cubicBezTo>
                  <a:cubicBezTo>
                    <a:pt x="83414" y="46766"/>
                    <a:pt x="49886" y="80979"/>
                    <a:pt x="40056" y="121061"/>
                  </a:cubicBezTo>
                  <a:cubicBezTo>
                    <a:pt x="41428" y="143616"/>
                    <a:pt x="57963" y="160075"/>
                    <a:pt x="72670" y="175620"/>
                  </a:cubicBezTo>
                  <a:cubicBezTo>
                    <a:pt x="76556" y="175772"/>
                    <a:pt x="84329" y="176077"/>
                    <a:pt x="88291" y="176229"/>
                  </a:cubicBezTo>
                  <a:cubicBezTo>
                    <a:pt x="121971" y="158475"/>
                    <a:pt x="153975" y="137672"/>
                    <a:pt x="186741" y="118318"/>
                  </a:cubicBezTo>
                  <a:cubicBezTo>
                    <a:pt x="194819" y="115651"/>
                    <a:pt x="202667" y="112374"/>
                    <a:pt x="210287" y="108412"/>
                  </a:cubicBezTo>
                  <a:cubicBezTo>
                    <a:pt x="213030" y="108716"/>
                    <a:pt x="218440" y="109326"/>
                    <a:pt x="221183" y="109554"/>
                  </a:cubicBezTo>
                  <a:lnTo>
                    <a:pt x="221641" y="101020"/>
                  </a:lnTo>
                  <a:cubicBezTo>
                    <a:pt x="229109" y="101020"/>
                    <a:pt x="244043" y="100944"/>
                    <a:pt x="251511" y="100944"/>
                  </a:cubicBezTo>
                  <a:lnTo>
                    <a:pt x="252502" y="106507"/>
                  </a:lnTo>
                  <a:cubicBezTo>
                    <a:pt x="311709" y="122204"/>
                    <a:pt x="336855" y="197032"/>
                    <a:pt x="312090" y="250220"/>
                  </a:cubicBezTo>
                  <a:cubicBezTo>
                    <a:pt x="287173" y="286338"/>
                    <a:pt x="259131" y="326191"/>
                    <a:pt x="214859" y="339298"/>
                  </a:cubicBezTo>
                  <a:lnTo>
                    <a:pt x="213563" y="345089"/>
                  </a:lnTo>
                  <a:cubicBezTo>
                    <a:pt x="194895" y="344251"/>
                    <a:pt x="175845" y="346308"/>
                    <a:pt x="157633" y="342041"/>
                  </a:cubicBezTo>
                  <a:cubicBezTo>
                    <a:pt x="143307" y="334040"/>
                    <a:pt x="130049" y="324058"/>
                    <a:pt x="114656" y="318190"/>
                  </a:cubicBezTo>
                  <a:cubicBezTo>
                    <a:pt x="114428" y="306455"/>
                    <a:pt x="114351" y="294797"/>
                    <a:pt x="114503" y="283214"/>
                  </a:cubicBezTo>
                  <a:cubicBezTo>
                    <a:pt x="134697" y="280166"/>
                    <a:pt x="155804" y="280319"/>
                    <a:pt x="168682" y="298607"/>
                  </a:cubicBezTo>
                  <a:cubicBezTo>
                    <a:pt x="183160" y="298607"/>
                    <a:pt x="197638" y="298378"/>
                    <a:pt x="212268" y="297997"/>
                  </a:cubicBezTo>
                  <a:cubicBezTo>
                    <a:pt x="240996" y="280929"/>
                    <a:pt x="263399" y="256316"/>
                    <a:pt x="281763" y="228579"/>
                  </a:cubicBezTo>
                  <a:cubicBezTo>
                    <a:pt x="292202" y="190936"/>
                    <a:pt x="264237" y="159009"/>
                    <a:pt x="229032" y="150703"/>
                  </a:cubicBezTo>
                  <a:cubicBezTo>
                    <a:pt x="228956" y="152912"/>
                    <a:pt x="228728" y="157332"/>
                    <a:pt x="228651" y="159542"/>
                  </a:cubicBezTo>
                  <a:cubicBezTo>
                    <a:pt x="184379" y="167162"/>
                    <a:pt x="152299" y="203433"/>
                    <a:pt x="110922" y="219054"/>
                  </a:cubicBezTo>
                  <a:cubicBezTo>
                    <a:pt x="93320" y="223626"/>
                    <a:pt x="74727" y="224693"/>
                    <a:pt x="57582" y="218368"/>
                  </a:cubicBezTo>
                  <a:cubicBezTo>
                    <a:pt x="34646" y="207929"/>
                    <a:pt x="22911" y="185297"/>
                    <a:pt x="8890" y="165943"/>
                  </a:cubicBezTo>
                  <a:cubicBezTo>
                    <a:pt x="-1930" y="138739"/>
                    <a:pt x="-3759" y="107421"/>
                    <a:pt x="8357" y="80294"/>
                  </a:cubicBezTo>
                  <a:cubicBezTo>
                    <a:pt x="22606" y="46614"/>
                    <a:pt x="53772" y="25353"/>
                    <a:pt x="80595" y="2493"/>
                  </a:cubicBezTo>
                  <a:close/>
                </a:path>
              </a:pathLst>
            </a:custGeom>
            <a:grpFill/>
            <a:ln w="762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9481BC63-C16B-4868-A636-FC04267B4103}"/>
                </a:ext>
              </a:extLst>
            </p:cNvPr>
            <p:cNvSpPr/>
            <p:nvPr/>
          </p:nvSpPr>
          <p:spPr>
            <a:xfrm>
              <a:off x="4742230" y="5007533"/>
              <a:ext cx="308863" cy="376606"/>
            </a:xfrm>
            <a:custGeom>
              <a:avLst/>
              <a:gdLst>
                <a:gd name="connsiteX0" fmla="*/ 227533 w 308863"/>
                <a:gd name="connsiteY0" fmla="*/ 28906 h 376606"/>
                <a:gd name="connsiteX1" fmla="*/ 288569 w 308863"/>
                <a:gd name="connsiteY1" fmla="*/ 1930 h 376606"/>
                <a:gd name="connsiteX2" fmla="*/ 301447 w 308863"/>
                <a:gd name="connsiteY2" fmla="*/ 69215 h 376606"/>
                <a:gd name="connsiteX3" fmla="*/ 296875 w 308863"/>
                <a:gd name="connsiteY3" fmla="*/ 91771 h 376606"/>
                <a:gd name="connsiteX4" fmla="*/ 281331 w 308863"/>
                <a:gd name="connsiteY4" fmla="*/ 145111 h 376606"/>
                <a:gd name="connsiteX5" fmla="*/ 265557 w 308863"/>
                <a:gd name="connsiteY5" fmla="*/ 198298 h 376606"/>
                <a:gd name="connsiteX6" fmla="*/ 258699 w 308863"/>
                <a:gd name="connsiteY6" fmla="*/ 228854 h 376606"/>
                <a:gd name="connsiteX7" fmla="*/ 219685 w 308863"/>
                <a:gd name="connsiteY7" fmla="*/ 376149 h 376606"/>
                <a:gd name="connsiteX8" fmla="*/ 201321 w 308863"/>
                <a:gd name="connsiteY8" fmla="*/ 376606 h 376606"/>
                <a:gd name="connsiteX9" fmla="*/ 177622 w 308863"/>
                <a:gd name="connsiteY9" fmla="*/ 356718 h 376606"/>
                <a:gd name="connsiteX10" fmla="*/ 176174 w 308863"/>
                <a:gd name="connsiteY10" fmla="*/ 330886 h 376606"/>
                <a:gd name="connsiteX11" fmla="*/ 182880 w 308863"/>
                <a:gd name="connsiteY11" fmla="*/ 330048 h 376606"/>
                <a:gd name="connsiteX12" fmla="*/ 200330 w 308863"/>
                <a:gd name="connsiteY12" fmla="*/ 249580 h 376606"/>
                <a:gd name="connsiteX13" fmla="*/ 114757 w 308863"/>
                <a:gd name="connsiteY13" fmla="*/ 185192 h 376606"/>
                <a:gd name="connsiteX14" fmla="*/ 96622 w 308863"/>
                <a:gd name="connsiteY14" fmla="*/ 186335 h 376606"/>
                <a:gd name="connsiteX15" fmla="*/ 44806 w 308863"/>
                <a:gd name="connsiteY15" fmla="*/ 232741 h 376606"/>
                <a:gd name="connsiteX16" fmla="*/ 0 w 308863"/>
                <a:gd name="connsiteY16" fmla="*/ 231978 h 376606"/>
                <a:gd name="connsiteX17" fmla="*/ 152 w 308863"/>
                <a:gd name="connsiteY17" fmla="*/ 203022 h 376606"/>
                <a:gd name="connsiteX18" fmla="*/ 63246 w 308863"/>
                <a:gd name="connsiteY18" fmla="*/ 155626 h 376606"/>
                <a:gd name="connsiteX19" fmla="*/ 69418 w 308863"/>
                <a:gd name="connsiteY19" fmla="*/ 154255 h 376606"/>
                <a:gd name="connsiteX20" fmla="*/ 227533 w 308863"/>
                <a:gd name="connsiteY20" fmla="*/ 28906 h 376606"/>
                <a:gd name="connsiteX21" fmla="*/ 188595 w 308863"/>
                <a:gd name="connsiteY21" fmla="*/ 114631 h 376606"/>
                <a:gd name="connsiteX22" fmla="*/ 151028 w 308863"/>
                <a:gd name="connsiteY22" fmla="*/ 160198 h 376606"/>
                <a:gd name="connsiteX23" fmla="*/ 196063 w 308863"/>
                <a:gd name="connsiteY23" fmla="*/ 192964 h 376606"/>
                <a:gd name="connsiteX24" fmla="*/ 219761 w 308863"/>
                <a:gd name="connsiteY24" fmla="*/ 194564 h 376606"/>
                <a:gd name="connsiteX25" fmla="*/ 239192 w 308863"/>
                <a:gd name="connsiteY25" fmla="*/ 119812 h 376606"/>
                <a:gd name="connsiteX26" fmla="*/ 248183 w 308863"/>
                <a:gd name="connsiteY26" fmla="*/ 74168 h 376606"/>
                <a:gd name="connsiteX27" fmla="*/ 188595 w 308863"/>
                <a:gd name="connsiteY27" fmla="*/ 114631 h 37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8863" h="376606">
                  <a:moveTo>
                    <a:pt x="227533" y="28906"/>
                  </a:moveTo>
                  <a:cubicBezTo>
                    <a:pt x="245516" y="15113"/>
                    <a:pt x="263042" y="-6604"/>
                    <a:pt x="288569" y="1930"/>
                  </a:cubicBezTo>
                  <a:cubicBezTo>
                    <a:pt x="314706" y="14351"/>
                    <a:pt x="311582" y="46812"/>
                    <a:pt x="301447" y="69215"/>
                  </a:cubicBezTo>
                  <a:cubicBezTo>
                    <a:pt x="299771" y="76607"/>
                    <a:pt x="298247" y="84151"/>
                    <a:pt x="296875" y="91771"/>
                  </a:cubicBezTo>
                  <a:cubicBezTo>
                    <a:pt x="290703" y="109220"/>
                    <a:pt x="284836" y="126899"/>
                    <a:pt x="281331" y="145111"/>
                  </a:cubicBezTo>
                  <a:cubicBezTo>
                    <a:pt x="275692" y="162713"/>
                    <a:pt x="269824" y="180239"/>
                    <a:pt x="265557" y="198298"/>
                  </a:cubicBezTo>
                  <a:cubicBezTo>
                    <a:pt x="263119" y="208356"/>
                    <a:pt x="260833" y="218567"/>
                    <a:pt x="258699" y="228854"/>
                  </a:cubicBezTo>
                  <a:cubicBezTo>
                    <a:pt x="244526" y="277546"/>
                    <a:pt x="228067" y="326009"/>
                    <a:pt x="219685" y="376149"/>
                  </a:cubicBezTo>
                  <a:cubicBezTo>
                    <a:pt x="213589" y="376225"/>
                    <a:pt x="207416" y="376377"/>
                    <a:pt x="201321" y="376606"/>
                  </a:cubicBezTo>
                  <a:cubicBezTo>
                    <a:pt x="193472" y="369824"/>
                    <a:pt x="185547" y="363195"/>
                    <a:pt x="177622" y="356718"/>
                  </a:cubicBezTo>
                  <a:cubicBezTo>
                    <a:pt x="177241" y="350241"/>
                    <a:pt x="176479" y="337363"/>
                    <a:pt x="176174" y="330886"/>
                  </a:cubicBezTo>
                  <a:lnTo>
                    <a:pt x="182880" y="330048"/>
                  </a:lnTo>
                  <a:cubicBezTo>
                    <a:pt x="184328" y="302082"/>
                    <a:pt x="201701" y="277775"/>
                    <a:pt x="200330" y="249580"/>
                  </a:cubicBezTo>
                  <a:cubicBezTo>
                    <a:pt x="170536" y="229845"/>
                    <a:pt x="140741" y="209728"/>
                    <a:pt x="114757" y="185192"/>
                  </a:cubicBezTo>
                  <a:cubicBezTo>
                    <a:pt x="108661" y="185420"/>
                    <a:pt x="102641" y="185801"/>
                    <a:pt x="96622" y="186335"/>
                  </a:cubicBezTo>
                  <a:cubicBezTo>
                    <a:pt x="81077" y="203708"/>
                    <a:pt x="60579" y="215596"/>
                    <a:pt x="44806" y="232741"/>
                  </a:cubicBezTo>
                  <a:cubicBezTo>
                    <a:pt x="29871" y="232969"/>
                    <a:pt x="14935" y="232588"/>
                    <a:pt x="0" y="231978"/>
                  </a:cubicBezTo>
                  <a:cubicBezTo>
                    <a:pt x="76" y="224740"/>
                    <a:pt x="152" y="210261"/>
                    <a:pt x="152" y="203022"/>
                  </a:cubicBezTo>
                  <a:cubicBezTo>
                    <a:pt x="23393" y="190373"/>
                    <a:pt x="44044" y="173686"/>
                    <a:pt x="63246" y="155626"/>
                  </a:cubicBezTo>
                  <a:lnTo>
                    <a:pt x="69418" y="154255"/>
                  </a:lnTo>
                  <a:cubicBezTo>
                    <a:pt x="119710" y="109525"/>
                    <a:pt x="175336" y="71349"/>
                    <a:pt x="227533" y="28906"/>
                  </a:cubicBezTo>
                  <a:moveTo>
                    <a:pt x="188595" y="114631"/>
                  </a:moveTo>
                  <a:cubicBezTo>
                    <a:pt x="174041" y="128042"/>
                    <a:pt x="150495" y="136957"/>
                    <a:pt x="151028" y="160198"/>
                  </a:cubicBezTo>
                  <a:cubicBezTo>
                    <a:pt x="167411" y="169037"/>
                    <a:pt x="182651" y="179934"/>
                    <a:pt x="196063" y="192964"/>
                  </a:cubicBezTo>
                  <a:cubicBezTo>
                    <a:pt x="201930" y="193345"/>
                    <a:pt x="213817" y="194183"/>
                    <a:pt x="219761" y="194564"/>
                  </a:cubicBezTo>
                  <a:cubicBezTo>
                    <a:pt x="224866" y="169266"/>
                    <a:pt x="233096" y="144805"/>
                    <a:pt x="239192" y="119812"/>
                  </a:cubicBezTo>
                  <a:cubicBezTo>
                    <a:pt x="246507" y="105715"/>
                    <a:pt x="247041" y="89560"/>
                    <a:pt x="248183" y="74168"/>
                  </a:cubicBezTo>
                  <a:cubicBezTo>
                    <a:pt x="223723" y="79502"/>
                    <a:pt x="208331" y="100990"/>
                    <a:pt x="188595" y="114631"/>
                  </a:cubicBezTo>
                  <a:close/>
                </a:path>
              </a:pathLst>
            </a:custGeom>
            <a:grpFill/>
            <a:ln w="762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2E65D8AA-C225-427F-A886-AC073B9FA34F}"/>
                </a:ext>
              </a:extLst>
            </p:cNvPr>
            <p:cNvSpPr/>
            <p:nvPr/>
          </p:nvSpPr>
          <p:spPr>
            <a:xfrm>
              <a:off x="6899376" y="5024643"/>
              <a:ext cx="383591" cy="405521"/>
            </a:xfrm>
            <a:custGeom>
              <a:avLst/>
              <a:gdLst>
                <a:gd name="connsiteX0" fmla="*/ 106299 w 383591"/>
                <a:gd name="connsiteY0" fmla="*/ 28560 h 405521"/>
                <a:gd name="connsiteX1" fmla="*/ 193777 w 383591"/>
                <a:gd name="connsiteY1" fmla="*/ 1128 h 405521"/>
                <a:gd name="connsiteX2" fmla="*/ 250165 w 383591"/>
                <a:gd name="connsiteY2" fmla="*/ 53858 h 405521"/>
                <a:gd name="connsiteX3" fmla="*/ 256337 w 383591"/>
                <a:gd name="connsiteY3" fmla="*/ 73746 h 405521"/>
                <a:gd name="connsiteX4" fmla="*/ 264642 w 383591"/>
                <a:gd name="connsiteY4" fmla="*/ 96987 h 405521"/>
                <a:gd name="connsiteX5" fmla="*/ 266472 w 383591"/>
                <a:gd name="connsiteY5" fmla="*/ 143165 h 405521"/>
                <a:gd name="connsiteX6" fmla="*/ 361950 w 383591"/>
                <a:gd name="connsiteY6" fmla="*/ 241386 h 405521"/>
                <a:gd name="connsiteX7" fmla="*/ 383591 w 383591"/>
                <a:gd name="connsiteY7" fmla="*/ 263408 h 405521"/>
                <a:gd name="connsiteX8" fmla="*/ 352501 w 383591"/>
                <a:gd name="connsiteY8" fmla="*/ 288783 h 405521"/>
                <a:gd name="connsiteX9" fmla="*/ 331546 w 383591"/>
                <a:gd name="connsiteY9" fmla="*/ 289926 h 405521"/>
                <a:gd name="connsiteX10" fmla="*/ 293142 w 383591"/>
                <a:gd name="connsiteY10" fmla="*/ 229118 h 405521"/>
                <a:gd name="connsiteX11" fmla="*/ 257861 w 383591"/>
                <a:gd name="connsiteY11" fmla="*/ 189189 h 405521"/>
                <a:gd name="connsiteX12" fmla="*/ 210845 w 383591"/>
                <a:gd name="connsiteY12" fmla="*/ 201686 h 405521"/>
                <a:gd name="connsiteX13" fmla="*/ 143180 w 383591"/>
                <a:gd name="connsiteY13" fmla="*/ 247025 h 405521"/>
                <a:gd name="connsiteX14" fmla="*/ 205816 w 383591"/>
                <a:gd name="connsiteY14" fmla="*/ 384795 h 405521"/>
                <a:gd name="connsiteX15" fmla="*/ 163297 w 383591"/>
                <a:gd name="connsiteY15" fmla="*/ 405521 h 405521"/>
                <a:gd name="connsiteX16" fmla="*/ 133426 w 383591"/>
                <a:gd name="connsiteY16" fmla="*/ 351800 h 405521"/>
                <a:gd name="connsiteX17" fmla="*/ 56464 w 383591"/>
                <a:gd name="connsiteY17" fmla="*/ 217536 h 405521"/>
                <a:gd name="connsiteX18" fmla="*/ 0 w 383591"/>
                <a:gd name="connsiteY18" fmla="*/ 126553 h 405521"/>
                <a:gd name="connsiteX19" fmla="*/ 533 w 383591"/>
                <a:gd name="connsiteY19" fmla="*/ 96073 h 405521"/>
                <a:gd name="connsiteX20" fmla="*/ 106299 w 383591"/>
                <a:gd name="connsiteY20" fmla="*/ 28560 h 405521"/>
                <a:gd name="connsiteX21" fmla="*/ 98298 w 383591"/>
                <a:gd name="connsiteY21" fmla="*/ 87462 h 405521"/>
                <a:gd name="connsiteX22" fmla="*/ 54331 w 383591"/>
                <a:gd name="connsiteY22" fmla="*/ 117790 h 405521"/>
                <a:gd name="connsiteX23" fmla="*/ 55245 w 383591"/>
                <a:gd name="connsiteY23" fmla="*/ 129982 h 405521"/>
                <a:gd name="connsiteX24" fmla="*/ 79096 w 383591"/>
                <a:gd name="connsiteY24" fmla="*/ 168082 h 405521"/>
                <a:gd name="connsiteX25" fmla="*/ 102489 w 383591"/>
                <a:gd name="connsiteY25" fmla="*/ 213345 h 405521"/>
                <a:gd name="connsiteX26" fmla="*/ 119253 w 383591"/>
                <a:gd name="connsiteY26" fmla="*/ 213345 h 405521"/>
                <a:gd name="connsiteX27" fmla="*/ 221056 w 383591"/>
                <a:gd name="connsiteY27" fmla="*/ 130210 h 405521"/>
                <a:gd name="connsiteX28" fmla="*/ 221513 w 383591"/>
                <a:gd name="connsiteY28" fmla="*/ 100797 h 405521"/>
                <a:gd name="connsiteX29" fmla="*/ 172517 w 383591"/>
                <a:gd name="connsiteY29" fmla="*/ 48143 h 405521"/>
                <a:gd name="connsiteX30" fmla="*/ 98298 w 383591"/>
                <a:gd name="connsiteY30" fmla="*/ 87462 h 40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3591" h="405521">
                  <a:moveTo>
                    <a:pt x="106299" y="28560"/>
                  </a:moveTo>
                  <a:cubicBezTo>
                    <a:pt x="132131" y="10576"/>
                    <a:pt x="161239" y="-4282"/>
                    <a:pt x="193777" y="1128"/>
                  </a:cubicBezTo>
                  <a:cubicBezTo>
                    <a:pt x="216027" y="14691"/>
                    <a:pt x="234772" y="32827"/>
                    <a:pt x="250165" y="53858"/>
                  </a:cubicBezTo>
                  <a:cubicBezTo>
                    <a:pt x="252070" y="60488"/>
                    <a:pt x="254127" y="67117"/>
                    <a:pt x="256337" y="73746"/>
                  </a:cubicBezTo>
                  <a:cubicBezTo>
                    <a:pt x="258927" y="81519"/>
                    <a:pt x="261671" y="89291"/>
                    <a:pt x="264642" y="96987"/>
                  </a:cubicBezTo>
                  <a:cubicBezTo>
                    <a:pt x="265328" y="112304"/>
                    <a:pt x="265862" y="127696"/>
                    <a:pt x="266472" y="143165"/>
                  </a:cubicBezTo>
                  <a:cubicBezTo>
                    <a:pt x="315849" y="154061"/>
                    <a:pt x="325831" y="212735"/>
                    <a:pt x="361950" y="241386"/>
                  </a:cubicBezTo>
                  <a:cubicBezTo>
                    <a:pt x="371551" y="246111"/>
                    <a:pt x="378867" y="253807"/>
                    <a:pt x="383591" y="263408"/>
                  </a:cubicBezTo>
                  <a:cubicBezTo>
                    <a:pt x="372466" y="270876"/>
                    <a:pt x="362026" y="279334"/>
                    <a:pt x="352501" y="288783"/>
                  </a:cubicBezTo>
                  <a:cubicBezTo>
                    <a:pt x="345491" y="289088"/>
                    <a:pt x="338480" y="289469"/>
                    <a:pt x="331546" y="289926"/>
                  </a:cubicBezTo>
                  <a:cubicBezTo>
                    <a:pt x="320193" y="268742"/>
                    <a:pt x="305410" y="249692"/>
                    <a:pt x="293142" y="229118"/>
                  </a:cubicBezTo>
                  <a:cubicBezTo>
                    <a:pt x="283312" y="214183"/>
                    <a:pt x="270891" y="201305"/>
                    <a:pt x="257861" y="189189"/>
                  </a:cubicBezTo>
                  <a:cubicBezTo>
                    <a:pt x="241325" y="189723"/>
                    <a:pt x="225019" y="192771"/>
                    <a:pt x="210845" y="201686"/>
                  </a:cubicBezTo>
                  <a:cubicBezTo>
                    <a:pt x="189357" y="218298"/>
                    <a:pt x="166421" y="233080"/>
                    <a:pt x="143180" y="247025"/>
                  </a:cubicBezTo>
                  <a:cubicBezTo>
                    <a:pt x="140056" y="300746"/>
                    <a:pt x="188671" y="337094"/>
                    <a:pt x="205816" y="384795"/>
                  </a:cubicBezTo>
                  <a:cubicBezTo>
                    <a:pt x="192710" y="393634"/>
                    <a:pt x="179680" y="404150"/>
                    <a:pt x="163297" y="405521"/>
                  </a:cubicBezTo>
                  <a:cubicBezTo>
                    <a:pt x="155372" y="386471"/>
                    <a:pt x="145237" y="368564"/>
                    <a:pt x="133426" y="351800"/>
                  </a:cubicBezTo>
                  <a:cubicBezTo>
                    <a:pt x="110262" y="305699"/>
                    <a:pt x="81001" y="262875"/>
                    <a:pt x="56464" y="217536"/>
                  </a:cubicBezTo>
                  <a:cubicBezTo>
                    <a:pt x="38405" y="186751"/>
                    <a:pt x="21412" y="155204"/>
                    <a:pt x="0" y="126553"/>
                  </a:cubicBezTo>
                  <a:cubicBezTo>
                    <a:pt x="0" y="116342"/>
                    <a:pt x="153" y="106131"/>
                    <a:pt x="533" y="96073"/>
                  </a:cubicBezTo>
                  <a:cubicBezTo>
                    <a:pt x="38405" y="77861"/>
                    <a:pt x="70561" y="50277"/>
                    <a:pt x="106299" y="28560"/>
                  </a:cubicBezTo>
                  <a:moveTo>
                    <a:pt x="98298" y="87462"/>
                  </a:moveTo>
                  <a:cubicBezTo>
                    <a:pt x="83592" y="97445"/>
                    <a:pt x="69037" y="107731"/>
                    <a:pt x="54331" y="117790"/>
                  </a:cubicBezTo>
                  <a:cubicBezTo>
                    <a:pt x="54559" y="120838"/>
                    <a:pt x="55017" y="126934"/>
                    <a:pt x="55245" y="129982"/>
                  </a:cubicBezTo>
                  <a:cubicBezTo>
                    <a:pt x="64237" y="141946"/>
                    <a:pt x="71933" y="154823"/>
                    <a:pt x="79096" y="168082"/>
                  </a:cubicBezTo>
                  <a:cubicBezTo>
                    <a:pt x="89535" y="181645"/>
                    <a:pt x="98146" y="196581"/>
                    <a:pt x="102489" y="213345"/>
                  </a:cubicBezTo>
                  <a:cubicBezTo>
                    <a:pt x="107975" y="213269"/>
                    <a:pt x="113614" y="213269"/>
                    <a:pt x="119253" y="213345"/>
                  </a:cubicBezTo>
                  <a:cubicBezTo>
                    <a:pt x="152324" y="184389"/>
                    <a:pt x="194691" y="166711"/>
                    <a:pt x="221056" y="130210"/>
                  </a:cubicBezTo>
                  <a:cubicBezTo>
                    <a:pt x="221133" y="120305"/>
                    <a:pt x="221209" y="110551"/>
                    <a:pt x="221513" y="100797"/>
                  </a:cubicBezTo>
                  <a:cubicBezTo>
                    <a:pt x="208864" y="80604"/>
                    <a:pt x="195377" y="57592"/>
                    <a:pt x="172517" y="48143"/>
                  </a:cubicBezTo>
                  <a:cubicBezTo>
                    <a:pt x="143485" y="48753"/>
                    <a:pt x="122911" y="74737"/>
                    <a:pt x="98298" y="87462"/>
                  </a:cubicBezTo>
                  <a:close/>
                </a:path>
              </a:pathLst>
            </a:custGeom>
            <a:grpFill/>
            <a:ln w="762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D23A6A82-6783-41AB-B784-637F92A0D849}"/>
                </a:ext>
              </a:extLst>
            </p:cNvPr>
            <p:cNvSpPr/>
            <p:nvPr/>
          </p:nvSpPr>
          <p:spPr>
            <a:xfrm>
              <a:off x="5092266" y="5145862"/>
              <a:ext cx="177698" cy="329488"/>
            </a:xfrm>
            <a:custGeom>
              <a:avLst/>
              <a:gdLst>
                <a:gd name="connsiteX0" fmla="*/ 134596 w 177698"/>
                <a:gd name="connsiteY0" fmla="*/ 0 h 329488"/>
                <a:gd name="connsiteX1" fmla="*/ 176964 w 177698"/>
                <a:gd name="connsiteY1" fmla="*/ 17831 h 329488"/>
                <a:gd name="connsiteX2" fmla="*/ 163629 w 177698"/>
                <a:gd name="connsiteY2" fmla="*/ 47625 h 329488"/>
                <a:gd name="connsiteX3" fmla="*/ 159514 w 177698"/>
                <a:gd name="connsiteY3" fmla="*/ 62332 h 329488"/>
                <a:gd name="connsiteX4" fmla="*/ 102897 w 177698"/>
                <a:gd name="connsiteY4" fmla="*/ 179680 h 329488"/>
                <a:gd name="connsiteX5" fmla="*/ 88191 w 177698"/>
                <a:gd name="connsiteY5" fmla="*/ 210388 h 329488"/>
                <a:gd name="connsiteX6" fmla="*/ 67769 w 177698"/>
                <a:gd name="connsiteY6" fmla="*/ 257175 h 329488"/>
                <a:gd name="connsiteX7" fmla="*/ 53519 w 177698"/>
                <a:gd name="connsiteY7" fmla="*/ 288569 h 329488"/>
                <a:gd name="connsiteX8" fmla="*/ 40108 w 177698"/>
                <a:gd name="connsiteY8" fmla="*/ 309067 h 329488"/>
                <a:gd name="connsiteX9" fmla="*/ 38813 w 177698"/>
                <a:gd name="connsiteY9" fmla="*/ 329489 h 329488"/>
                <a:gd name="connsiteX10" fmla="*/ 1551 w 177698"/>
                <a:gd name="connsiteY10" fmla="*/ 328422 h 329488"/>
                <a:gd name="connsiteX11" fmla="*/ 49176 w 177698"/>
                <a:gd name="connsiteY11" fmla="*/ 185318 h 329488"/>
                <a:gd name="connsiteX12" fmla="*/ 53291 w 177698"/>
                <a:gd name="connsiteY12" fmla="*/ 183642 h 329488"/>
                <a:gd name="connsiteX13" fmla="*/ 67693 w 177698"/>
                <a:gd name="connsiteY13" fmla="*/ 149657 h 329488"/>
                <a:gd name="connsiteX14" fmla="*/ 87657 w 177698"/>
                <a:gd name="connsiteY14" fmla="*/ 103480 h 329488"/>
                <a:gd name="connsiteX15" fmla="*/ 98859 w 177698"/>
                <a:gd name="connsiteY15" fmla="*/ 81534 h 329488"/>
                <a:gd name="connsiteX16" fmla="*/ 134596 w 177698"/>
                <a:gd name="connsiteY16" fmla="*/ 0 h 32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7698" h="329488">
                  <a:moveTo>
                    <a:pt x="134596" y="0"/>
                  </a:moveTo>
                  <a:cubicBezTo>
                    <a:pt x="149836" y="1600"/>
                    <a:pt x="167972" y="3429"/>
                    <a:pt x="176964" y="17831"/>
                  </a:cubicBezTo>
                  <a:cubicBezTo>
                    <a:pt x="180697" y="30404"/>
                    <a:pt x="169267" y="38253"/>
                    <a:pt x="163629" y="47625"/>
                  </a:cubicBezTo>
                  <a:cubicBezTo>
                    <a:pt x="162562" y="51282"/>
                    <a:pt x="160504" y="58674"/>
                    <a:pt x="159514" y="62332"/>
                  </a:cubicBezTo>
                  <a:cubicBezTo>
                    <a:pt x="138102" y="100127"/>
                    <a:pt x="122709" y="140970"/>
                    <a:pt x="102897" y="179680"/>
                  </a:cubicBezTo>
                  <a:cubicBezTo>
                    <a:pt x="98020" y="189890"/>
                    <a:pt x="93144" y="200101"/>
                    <a:pt x="88191" y="210388"/>
                  </a:cubicBezTo>
                  <a:cubicBezTo>
                    <a:pt x="81333" y="225933"/>
                    <a:pt x="75084" y="241782"/>
                    <a:pt x="67769" y="257175"/>
                  </a:cubicBezTo>
                  <a:cubicBezTo>
                    <a:pt x="61902" y="267005"/>
                    <a:pt x="57253" y="277597"/>
                    <a:pt x="53519" y="288569"/>
                  </a:cubicBezTo>
                  <a:cubicBezTo>
                    <a:pt x="49176" y="295428"/>
                    <a:pt x="44680" y="302209"/>
                    <a:pt x="40108" y="309067"/>
                  </a:cubicBezTo>
                  <a:cubicBezTo>
                    <a:pt x="39804" y="314172"/>
                    <a:pt x="39118" y="324383"/>
                    <a:pt x="38813" y="329489"/>
                  </a:cubicBezTo>
                  <a:cubicBezTo>
                    <a:pt x="26316" y="329108"/>
                    <a:pt x="13972" y="328803"/>
                    <a:pt x="1551" y="328422"/>
                  </a:cubicBezTo>
                  <a:cubicBezTo>
                    <a:pt x="-8964" y="275006"/>
                    <a:pt x="36984" y="234468"/>
                    <a:pt x="49176" y="185318"/>
                  </a:cubicBezTo>
                  <a:lnTo>
                    <a:pt x="53291" y="183642"/>
                  </a:lnTo>
                  <a:cubicBezTo>
                    <a:pt x="57482" y="172060"/>
                    <a:pt x="62054" y="160553"/>
                    <a:pt x="67693" y="149657"/>
                  </a:cubicBezTo>
                  <a:cubicBezTo>
                    <a:pt x="75084" y="134569"/>
                    <a:pt x="81485" y="119024"/>
                    <a:pt x="87657" y="103480"/>
                  </a:cubicBezTo>
                  <a:cubicBezTo>
                    <a:pt x="91391" y="96164"/>
                    <a:pt x="95125" y="88773"/>
                    <a:pt x="98859" y="81534"/>
                  </a:cubicBezTo>
                  <a:cubicBezTo>
                    <a:pt x="111660" y="54712"/>
                    <a:pt x="125833" y="28422"/>
                    <a:pt x="134596" y="0"/>
                  </a:cubicBezTo>
                  <a:close/>
                </a:path>
              </a:pathLst>
            </a:custGeom>
            <a:grpFill/>
            <a:ln w="762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16BEBC19-D8A8-43AA-8CA2-4BD7196525C1}"/>
                </a:ext>
              </a:extLst>
            </p:cNvPr>
            <p:cNvSpPr/>
            <p:nvPr/>
          </p:nvSpPr>
          <p:spPr>
            <a:xfrm>
              <a:off x="6615074" y="5176824"/>
              <a:ext cx="323773" cy="407188"/>
            </a:xfrm>
            <a:custGeom>
              <a:avLst/>
              <a:gdLst>
                <a:gd name="connsiteX0" fmla="*/ 174346 w 323773"/>
                <a:gd name="connsiteY0" fmla="*/ 966 h 407188"/>
                <a:gd name="connsiteX1" fmla="*/ 215570 w 323773"/>
                <a:gd name="connsiteY1" fmla="*/ 52 h 407188"/>
                <a:gd name="connsiteX2" fmla="*/ 216560 w 323773"/>
                <a:gd name="connsiteY2" fmla="*/ 39676 h 407188"/>
                <a:gd name="connsiteX3" fmla="*/ 201473 w 323773"/>
                <a:gd name="connsiteY3" fmla="*/ 38152 h 407188"/>
                <a:gd name="connsiteX4" fmla="*/ 200635 w 323773"/>
                <a:gd name="connsiteY4" fmla="*/ 47219 h 407188"/>
                <a:gd name="connsiteX5" fmla="*/ 178765 w 323773"/>
                <a:gd name="connsiteY5" fmla="*/ 46610 h 407188"/>
                <a:gd name="connsiteX6" fmla="*/ 177775 w 323773"/>
                <a:gd name="connsiteY6" fmla="*/ 56058 h 407188"/>
                <a:gd name="connsiteX7" fmla="*/ 163602 w 323773"/>
                <a:gd name="connsiteY7" fmla="*/ 53011 h 407188"/>
                <a:gd name="connsiteX8" fmla="*/ 162382 w 323773"/>
                <a:gd name="connsiteY8" fmla="*/ 60326 h 407188"/>
                <a:gd name="connsiteX9" fmla="*/ 94717 w 323773"/>
                <a:gd name="connsiteY9" fmla="*/ 86386 h 407188"/>
                <a:gd name="connsiteX10" fmla="*/ 93574 w 323773"/>
                <a:gd name="connsiteY10" fmla="*/ 92025 h 407188"/>
                <a:gd name="connsiteX11" fmla="*/ 57150 w 323773"/>
                <a:gd name="connsiteY11" fmla="*/ 102160 h 407188"/>
                <a:gd name="connsiteX12" fmla="*/ 57760 w 323773"/>
                <a:gd name="connsiteY12" fmla="*/ 118695 h 407188"/>
                <a:gd name="connsiteX13" fmla="*/ 89611 w 323773"/>
                <a:gd name="connsiteY13" fmla="*/ 198324 h 407188"/>
                <a:gd name="connsiteX14" fmla="*/ 115367 w 323773"/>
                <a:gd name="connsiteY14" fmla="*/ 198629 h 407188"/>
                <a:gd name="connsiteX15" fmla="*/ 118948 w 323773"/>
                <a:gd name="connsiteY15" fmla="*/ 185370 h 407188"/>
                <a:gd name="connsiteX16" fmla="*/ 143561 w 323773"/>
                <a:gd name="connsiteY16" fmla="*/ 181941 h 407188"/>
                <a:gd name="connsiteX17" fmla="*/ 253822 w 323773"/>
                <a:gd name="connsiteY17" fmla="*/ 144451 h 407188"/>
                <a:gd name="connsiteX18" fmla="*/ 256261 w 323773"/>
                <a:gd name="connsiteY18" fmla="*/ 182246 h 407188"/>
                <a:gd name="connsiteX19" fmla="*/ 204902 w 323773"/>
                <a:gd name="connsiteY19" fmla="*/ 201372 h 407188"/>
                <a:gd name="connsiteX20" fmla="*/ 195529 w 323773"/>
                <a:gd name="connsiteY20" fmla="*/ 213031 h 407188"/>
                <a:gd name="connsiteX21" fmla="*/ 171145 w 323773"/>
                <a:gd name="connsiteY21" fmla="*/ 216307 h 407188"/>
                <a:gd name="connsiteX22" fmla="*/ 108432 w 323773"/>
                <a:gd name="connsiteY22" fmla="*/ 255550 h 407188"/>
                <a:gd name="connsiteX23" fmla="*/ 106680 w 323773"/>
                <a:gd name="connsiteY23" fmla="*/ 237186 h 407188"/>
                <a:gd name="connsiteX24" fmla="*/ 114376 w 323773"/>
                <a:gd name="connsiteY24" fmla="*/ 261570 h 407188"/>
                <a:gd name="connsiteX25" fmla="*/ 129921 w 323773"/>
                <a:gd name="connsiteY25" fmla="*/ 301956 h 407188"/>
                <a:gd name="connsiteX26" fmla="*/ 150114 w 323773"/>
                <a:gd name="connsiteY26" fmla="*/ 352172 h 407188"/>
                <a:gd name="connsiteX27" fmla="*/ 181585 w 323773"/>
                <a:gd name="connsiteY27" fmla="*/ 337922 h 407188"/>
                <a:gd name="connsiteX28" fmla="*/ 244907 w 323773"/>
                <a:gd name="connsiteY28" fmla="*/ 310871 h 407188"/>
                <a:gd name="connsiteX29" fmla="*/ 323393 w 323773"/>
                <a:gd name="connsiteY29" fmla="*/ 287097 h 407188"/>
                <a:gd name="connsiteX30" fmla="*/ 323774 w 323773"/>
                <a:gd name="connsiteY30" fmla="*/ 328092 h 407188"/>
                <a:gd name="connsiteX31" fmla="*/ 301219 w 323773"/>
                <a:gd name="connsiteY31" fmla="*/ 330607 h 407188"/>
                <a:gd name="connsiteX32" fmla="*/ 218694 w 323773"/>
                <a:gd name="connsiteY32" fmla="*/ 368860 h 407188"/>
                <a:gd name="connsiteX33" fmla="*/ 158801 w 323773"/>
                <a:gd name="connsiteY33" fmla="*/ 395225 h 407188"/>
                <a:gd name="connsiteX34" fmla="*/ 120015 w 323773"/>
                <a:gd name="connsiteY34" fmla="*/ 407188 h 407188"/>
                <a:gd name="connsiteX35" fmla="*/ 74295 w 323773"/>
                <a:gd name="connsiteY35" fmla="*/ 284735 h 407188"/>
                <a:gd name="connsiteX36" fmla="*/ 47092 w 323773"/>
                <a:gd name="connsiteY36" fmla="*/ 209449 h 407188"/>
                <a:gd name="connsiteX37" fmla="*/ 31928 w 323773"/>
                <a:gd name="connsiteY37" fmla="*/ 171349 h 407188"/>
                <a:gd name="connsiteX38" fmla="*/ 23698 w 323773"/>
                <a:gd name="connsiteY38" fmla="*/ 148261 h 407188"/>
                <a:gd name="connsiteX39" fmla="*/ 7696 w 323773"/>
                <a:gd name="connsiteY39" fmla="*/ 110694 h 407188"/>
                <a:gd name="connsiteX40" fmla="*/ 0 w 323773"/>
                <a:gd name="connsiteY40" fmla="*/ 76556 h 407188"/>
                <a:gd name="connsiteX41" fmla="*/ 11049 w 323773"/>
                <a:gd name="connsiteY41" fmla="*/ 78080 h 407188"/>
                <a:gd name="connsiteX42" fmla="*/ 10820 w 323773"/>
                <a:gd name="connsiteY42" fmla="*/ 70537 h 407188"/>
                <a:gd name="connsiteX43" fmla="*/ 51892 w 323773"/>
                <a:gd name="connsiteY43" fmla="*/ 55601 h 407188"/>
                <a:gd name="connsiteX44" fmla="*/ 115748 w 323773"/>
                <a:gd name="connsiteY44" fmla="*/ 29617 h 407188"/>
                <a:gd name="connsiteX45" fmla="*/ 136932 w 323773"/>
                <a:gd name="connsiteY45" fmla="*/ 18340 h 407188"/>
                <a:gd name="connsiteX46" fmla="*/ 174346 w 323773"/>
                <a:gd name="connsiteY46" fmla="*/ 966 h 40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3773" h="407188">
                  <a:moveTo>
                    <a:pt x="174346" y="966"/>
                  </a:moveTo>
                  <a:cubicBezTo>
                    <a:pt x="187985" y="52"/>
                    <a:pt x="201702" y="-101"/>
                    <a:pt x="215570" y="52"/>
                  </a:cubicBezTo>
                  <a:cubicBezTo>
                    <a:pt x="215875" y="13158"/>
                    <a:pt x="216179" y="26417"/>
                    <a:pt x="216560" y="39676"/>
                  </a:cubicBezTo>
                  <a:cubicBezTo>
                    <a:pt x="212827" y="39295"/>
                    <a:pt x="205283" y="38532"/>
                    <a:pt x="201473" y="38152"/>
                  </a:cubicBezTo>
                  <a:lnTo>
                    <a:pt x="200635" y="47219"/>
                  </a:lnTo>
                  <a:cubicBezTo>
                    <a:pt x="195148" y="47067"/>
                    <a:pt x="184175" y="46762"/>
                    <a:pt x="178765" y="46610"/>
                  </a:cubicBezTo>
                  <a:lnTo>
                    <a:pt x="177775" y="56058"/>
                  </a:lnTo>
                  <a:cubicBezTo>
                    <a:pt x="174193" y="55297"/>
                    <a:pt x="167107" y="53772"/>
                    <a:pt x="163602" y="53011"/>
                  </a:cubicBezTo>
                  <a:lnTo>
                    <a:pt x="162382" y="60326"/>
                  </a:lnTo>
                  <a:cubicBezTo>
                    <a:pt x="138837" y="66498"/>
                    <a:pt x="118339" y="80519"/>
                    <a:pt x="94717" y="86386"/>
                  </a:cubicBezTo>
                  <a:lnTo>
                    <a:pt x="93574" y="92025"/>
                  </a:lnTo>
                  <a:cubicBezTo>
                    <a:pt x="81382" y="95378"/>
                    <a:pt x="69342" y="98959"/>
                    <a:pt x="57150" y="102160"/>
                  </a:cubicBezTo>
                  <a:cubicBezTo>
                    <a:pt x="57303" y="106274"/>
                    <a:pt x="57607" y="114580"/>
                    <a:pt x="57760" y="118695"/>
                  </a:cubicBezTo>
                  <a:cubicBezTo>
                    <a:pt x="73381" y="142927"/>
                    <a:pt x="77572" y="172263"/>
                    <a:pt x="89611" y="198324"/>
                  </a:cubicBezTo>
                  <a:cubicBezTo>
                    <a:pt x="98146" y="198324"/>
                    <a:pt x="106680" y="198400"/>
                    <a:pt x="115367" y="198629"/>
                  </a:cubicBezTo>
                  <a:cubicBezTo>
                    <a:pt x="116281" y="195276"/>
                    <a:pt x="118034" y="188723"/>
                    <a:pt x="118948" y="185370"/>
                  </a:cubicBezTo>
                  <a:cubicBezTo>
                    <a:pt x="125120" y="184532"/>
                    <a:pt x="137389" y="182779"/>
                    <a:pt x="143561" y="181941"/>
                  </a:cubicBezTo>
                  <a:cubicBezTo>
                    <a:pt x="178765" y="165863"/>
                    <a:pt x="213513" y="141326"/>
                    <a:pt x="253822" y="144451"/>
                  </a:cubicBezTo>
                  <a:cubicBezTo>
                    <a:pt x="254584" y="157023"/>
                    <a:pt x="255423" y="169597"/>
                    <a:pt x="256261" y="182246"/>
                  </a:cubicBezTo>
                  <a:cubicBezTo>
                    <a:pt x="240030" y="190780"/>
                    <a:pt x="222885" y="197714"/>
                    <a:pt x="204902" y="201372"/>
                  </a:cubicBezTo>
                  <a:cubicBezTo>
                    <a:pt x="202540" y="204267"/>
                    <a:pt x="197892" y="210135"/>
                    <a:pt x="195529" y="213031"/>
                  </a:cubicBezTo>
                  <a:cubicBezTo>
                    <a:pt x="187300" y="213945"/>
                    <a:pt x="179223" y="215088"/>
                    <a:pt x="171145" y="216307"/>
                  </a:cubicBezTo>
                  <a:cubicBezTo>
                    <a:pt x="150648" y="230557"/>
                    <a:pt x="123520" y="233452"/>
                    <a:pt x="108432" y="255550"/>
                  </a:cubicBezTo>
                  <a:lnTo>
                    <a:pt x="106680" y="237186"/>
                  </a:lnTo>
                  <a:cubicBezTo>
                    <a:pt x="100889" y="247473"/>
                    <a:pt x="98603" y="259512"/>
                    <a:pt x="114376" y="261570"/>
                  </a:cubicBezTo>
                  <a:cubicBezTo>
                    <a:pt x="117957" y="275515"/>
                    <a:pt x="123292" y="289002"/>
                    <a:pt x="129921" y="301956"/>
                  </a:cubicBezTo>
                  <a:cubicBezTo>
                    <a:pt x="134264" y="319482"/>
                    <a:pt x="141123" y="336322"/>
                    <a:pt x="150114" y="352172"/>
                  </a:cubicBezTo>
                  <a:cubicBezTo>
                    <a:pt x="160477" y="347142"/>
                    <a:pt x="170993" y="342571"/>
                    <a:pt x="181585" y="337922"/>
                  </a:cubicBezTo>
                  <a:cubicBezTo>
                    <a:pt x="202844" y="329388"/>
                    <a:pt x="223571" y="319406"/>
                    <a:pt x="244907" y="310871"/>
                  </a:cubicBezTo>
                  <a:cubicBezTo>
                    <a:pt x="270129" y="300203"/>
                    <a:pt x="295275" y="287173"/>
                    <a:pt x="323393" y="287097"/>
                  </a:cubicBezTo>
                  <a:cubicBezTo>
                    <a:pt x="323622" y="300737"/>
                    <a:pt x="323774" y="314377"/>
                    <a:pt x="323774" y="328092"/>
                  </a:cubicBezTo>
                  <a:cubicBezTo>
                    <a:pt x="318135" y="328702"/>
                    <a:pt x="306858" y="329997"/>
                    <a:pt x="301219" y="330607"/>
                  </a:cubicBezTo>
                  <a:cubicBezTo>
                    <a:pt x="275311" y="346609"/>
                    <a:pt x="246355" y="356591"/>
                    <a:pt x="218694" y="368860"/>
                  </a:cubicBezTo>
                  <a:cubicBezTo>
                    <a:pt x="198653" y="377470"/>
                    <a:pt x="178003" y="384785"/>
                    <a:pt x="158801" y="395225"/>
                  </a:cubicBezTo>
                  <a:cubicBezTo>
                    <a:pt x="146228" y="400254"/>
                    <a:pt x="133197" y="404216"/>
                    <a:pt x="120015" y="407188"/>
                  </a:cubicBezTo>
                  <a:cubicBezTo>
                    <a:pt x="103861" y="366650"/>
                    <a:pt x="91821" y="324663"/>
                    <a:pt x="74295" y="284735"/>
                  </a:cubicBezTo>
                  <a:cubicBezTo>
                    <a:pt x="65913" y="259360"/>
                    <a:pt x="55245" y="234824"/>
                    <a:pt x="47092" y="209449"/>
                  </a:cubicBezTo>
                  <a:cubicBezTo>
                    <a:pt x="42063" y="196647"/>
                    <a:pt x="37109" y="183922"/>
                    <a:pt x="31928" y="171349"/>
                  </a:cubicBezTo>
                  <a:cubicBezTo>
                    <a:pt x="28956" y="163653"/>
                    <a:pt x="26213" y="155957"/>
                    <a:pt x="23698" y="148261"/>
                  </a:cubicBezTo>
                  <a:cubicBezTo>
                    <a:pt x="18059" y="135764"/>
                    <a:pt x="13107" y="123115"/>
                    <a:pt x="7696" y="110694"/>
                  </a:cubicBezTo>
                  <a:cubicBezTo>
                    <a:pt x="4801" y="99340"/>
                    <a:pt x="2210" y="87986"/>
                    <a:pt x="0" y="76556"/>
                  </a:cubicBezTo>
                  <a:lnTo>
                    <a:pt x="11049" y="78080"/>
                  </a:lnTo>
                  <a:lnTo>
                    <a:pt x="10820" y="70537"/>
                  </a:lnTo>
                  <a:cubicBezTo>
                    <a:pt x="25222" y="67870"/>
                    <a:pt x="38938" y="62459"/>
                    <a:pt x="51892" y="55601"/>
                  </a:cubicBezTo>
                  <a:cubicBezTo>
                    <a:pt x="73457" y="47600"/>
                    <a:pt x="93955" y="37008"/>
                    <a:pt x="115748" y="29617"/>
                  </a:cubicBezTo>
                  <a:cubicBezTo>
                    <a:pt x="122758" y="25807"/>
                    <a:pt x="129845" y="22073"/>
                    <a:pt x="136932" y="18340"/>
                  </a:cubicBezTo>
                  <a:cubicBezTo>
                    <a:pt x="150495" y="15292"/>
                    <a:pt x="163754" y="10338"/>
                    <a:pt x="174346" y="966"/>
                  </a:cubicBezTo>
                  <a:close/>
                </a:path>
              </a:pathLst>
            </a:custGeom>
            <a:grpFill/>
            <a:ln w="762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D7E56246-D4CB-446E-8288-54FF0A46099A}"/>
                </a:ext>
              </a:extLst>
            </p:cNvPr>
            <p:cNvSpPr/>
            <p:nvPr/>
          </p:nvSpPr>
          <p:spPr>
            <a:xfrm>
              <a:off x="5434985" y="5267629"/>
              <a:ext cx="285851" cy="376807"/>
            </a:xfrm>
            <a:custGeom>
              <a:avLst/>
              <a:gdLst>
                <a:gd name="connsiteX0" fmla="*/ 56749 w 285851"/>
                <a:gd name="connsiteY0" fmla="*/ 0 h 376807"/>
                <a:gd name="connsiteX1" fmla="*/ 94163 w 285851"/>
                <a:gd name="connsiteY1" fmla="*/ 2515 h 376807"/>
                <a:gd name="connsiteX2" fmla="*/ 83876 w 285851"/>
                <a:gd name="connsiteY2" fmla="*/ 75286 h 376807"/>
                <a:gd name="connsiteX3" fmla="*/ 58197 w 285851"/>
                <a:gd name="connsiteY3" fmla="*/ 173888 h 376807"/>
                <a:gd name="connsiteX4" fmla="*/ 51262 w 285851"/>
                <a:gd name="connsiteY4" fmla="*/ 212598 h 376807"/>
                <a:gd name="connsiteX5" fmla="*/ 45776 w 285851"/>
                <a:gd name="connsiteY5" fmla="*/ 233782 h 376807"/>
                <a:gd name="connsiteX6" fmla="*/ 39375 w 285851"/>
                <a:gd name="connsiteY6" fmla="*/ 275997 h 376807"/>
                <a:gd name="connsiteX7" fmla="*/ 48976 w 285851"/>
                <a:gd name="connsiteY7" fmla="*/ 276225 h 376807"/>
                <a:gd name="connsiteX8" fmla="*/ 47300 w 285851"/>
                <a:gd name="connsiteY8" fmla="*/ 288112 h 376807"/>
                <a:gd name="connsiteX9" fmla="*/ 65740 w 285851"/>
                <a:gd name="connsiteY9" fmla="*/ 318821 h 376807"/>
                <a:gd name="connsiteX10" fmla="*/ 137749 w 285851"/>
                <a:gd name="connsiteY10" fmla="*/ 341986 h 376807"/>
                <a:gd name="connsiteX11" fmla="*/ 138740 w 285851"/>
                <a:gd name="connsiteY11" fmla="*/ 331318 h 376807"/>
                <a:gd name="connsiteX12" fmla="*/ 191013 w 285851"/>
                <a:gd name="connsiteY12" fmla="*/ 280721 h 376807"/>
                <a:gd name="connsiteX13" fmla="*/ 200995 w 285851"/>
                <a:gd name="connsiteY13" fmla="*/ 230581 h 376807"/>
                <a:gd name="connsiteX14" fmla="*/ 206329 w 285851"/>
                <a:gd name="connsiteY14" fmla="*/ 229667 h 376807"/>
                <a:gd name="connsiteX15" fmla="*/ 231933 w 285851"/>
                <a:gd name="connsiteY15" fmla="*/ 103023 h 376807"/>
                <a:gd name="connsiteX16" fmla="*/ 245268 w 285851"/>
                <a:gd name="connsiteY16" fmla="*/ 53112 h 376807"/>
                <a:gd name="connsiteX17" fmla="*/ 285806 w 285851"/>
                <a:gd name="connsiteY17" fmla="*/ 54864 h 376807"/>
                <a:gd name="connsiteX18" fmla="*/ 274147 w 285851"/>
                <a:gd name="connsiteY18" fmla="*/ 121539 h 376807"/>
                <a:gd name="connsiteX19" fmla="*/ 258755 w 285851"/>
                <a:gd name="connsiteY19" fmla="*/ 189814 h 376807"/>
                <a:gd name="connsiteX20" fmla="*/ 251668 w 285851"/>
                <a:gd name="connsiteY20" fmla="*/ 227914 h 376807"/>
                <a:gd name="connsiteX21" fmla="*/ 241153 w 285851"/>
                <a:gd name="connsiteY21" fmla="*/ 265100 h 376807"/>
                <a:gd name="connsiteX22" fmla="*/ 226370 w 285851"/>
                <a:gd name="connsiteY22" fmla="*/ 311048 h 376807"/>
                <a:gd name="connsiteX23" fmla="*/ 174935 w 285851"/>
                <a:gd name="connsiteY23" fmla="*/ 372847 h 376807"/>
                <a:gd name="connsiteX24" fmla="*/ 80371 w 285851"/>
                <a:gd name="connsiteY24" fmla="*/ 374523 h 376807"/>
                <a:gd name="connsiteX25" fmla="*/ 51948 w 285851"/>
                <a:gd name="connsiteY25" fmla="*/ 362483 h 376807"/>
                <a:gd name="connsiteX26" fmla="*/ 5695 w 285851"/>
                <a:gd name="connsiteY26" fmla="*/ 310896 h 376807"/>
                <a:gd name="connsiteX27" fmla="*/ 16210 w 285851"/>
                <a:gd name="connsiteY27" fmla="*/ 164059 h 376807"/>
                <a:gd name="connsiteX28" fmla="*/ 37470 w 285851"/>
                <a:gd name="connsiteY28" fmla="*/ 80467 h 376807"/>
                <a:gd name="connsiteX29" fmla="*/ 41585 w 285851"/>
                <a:gd name="connsiteY29" fmla="*/ 50063 h 376807"/>
                <a:gd name="connsiteX30" fmla="*/ 56749 w 285851"/>
                <a:gd name="connsiteY30" fmla="*/ 0 h 37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5851" h="376807">
                  <a:moveTo>
                    <a:pt x="56749" y="0"/>
                  </a:moveTo>
                  <a:cubicBezTo>
                    <a:pt x="69169" y="762"/>
                    <a:pt x="81666" y="1600"/>
                    <a:pt x="94163" y="2515"/>
                  </a:cubicBezTo>
                  <a:cubicBezTo>
                    <a:pt x="95992" y="27356"/>
                    <a:pt x="87915" y="51054"/>
                    <a:pt x="83876" y="75286"/>
                  </a:cubicBezTo>
                  <a:cubicBezTo>
                    <a:pt x="71760" y="107213"/>
                    <a:pt x="68788" y="141503"/>
                    <a:pt x="58197" y="173888"/>
                  </a:cubicBezTo>
                  <a:cubicBezTo>
                    <a:pt x="55682" y="186690"/>
                    <a:pt x="53777" y="199720"/>
                    <a:pt x="51262" y="212598"/>
                  </a:cubicBezTo>
                  <a:cubicBezTo>
                    <a:pt x="49891" y="217932"/>
                    <a:pt x="47148" y="228448"/>
                    <a:pt x="45776" y="233782"/>
                  </a:cubicBezTo>
                  <a:cubicBezTo>
                    <a:pt x="40137" y="247117"/>
                    <a:pt x="39832" y="261671"/>
                    <a:pt x="39375" y="275997"/>
                  </a:cubicBezTo>
                  <a:lnTo>
                    <a:pt x="48976" y="276225"/>
                  </a:lnTo>
                  <a:cubicBezTo>
                    <a:pt x="48595" y="279197"/>
                    <a:pt x="47757" y="285141"/>
                    <a:pt x="47300" y="288112"/>
                  </a:cubicBezTo>
                  <a:cubicBezTo>
                    <a:pt x="53396" y="298247"/>
                    <a:pt x="59568" y="308610"/>
                    <a:pt x="65740" y="318821"/>
                  </a:cubicBezTo>
                  <a:cubicBezTo>
                    <a:pt x="88677" y="329565"/>
                    <a:pt x="112375" y="338862"/>
                    <a:pt x="137749" y="341986"/>
                  </a:cubicBezTo>
                  <a:cubicBezTo>
                    <a:pt x="137978" y="339319"/>
                    <a:pt x="138511" y="333985"/>
                    <a:pt x="138740" y="331318"/>
                  </a:cubicBezTo>
                  <a:cubicBezTo>
                    <a:pt x="166248" y="327279"/>
                    <a:pt x="178593" y="302286"/>
                    <a:pt x="191013" y="280721"/>
                  </a:cubicBezTo>
                  <a:cubicBezTo>
                    <a:pt x="194137" y="263957"/>
                    <a:pt x="198023" y="247345"/>
                    <a:pt x="200995" y="230581"/>
                  </a:cubicBezTo>
                  <a:lnTo>
                    <a:pt x="206329" y="229667"/>
                  </a:lnTo>
                  <a:cubicBezTo>
                    <a:pt x="210520" y="186690"/>
                    <a:pt x="224846" y="145542"/>
                    <a:pt x="231933" y="103023"/>
                  </a:cubicBezTo>
                  <a:cubicBezTo>
                    <a:pt x="237267" y="86639"/>
                    <a:pt x="241305" y="69799"/>
                    <a:pt x="245268" y="53112"/>
                  </a:cubicBezTo>
                  <a:cubicBezTo>
                    <a:pt x="258755" y="53569"/>
                    <a:pt x="272242" y="54179"/>
                    <a:pt x="285806" y="54864"/>
                  </a:cubicBezTo>
                  <a:cubicBezTo>
                    <a:pt x="286415" y="77724"/>
                    <a:pt x="280853" y="99822"/>
                    <a:pt x="274147" y="121539"/>
                  </a:cubicBezTo>
                  <a:cubicBezTo>
                    <a:pt x="269804" y="144399"/>
                    <a:pt x="264775" y="167259"/>
                    <a:pt x="258755" y="189814"/>
                  </a:cubicBezTo>
                  <a:cubicBezTo>
                    <a:pt x="255935" y="202387"/>
                    <a:pt x="253726" y="215113"/>
                    <a:pt x="251668" y="227914"/>
                  </a:cubicBezTo>
                  <a:cubicBezTo>
                    <a:pt x="247782" y="240106"/>
                    <a:pt x="244887" y="252679"/>
                    <a:pt x="241153" y="265100"/>
                  </a:cubicBezTo>
                  <a:cubicBezTo>
                    <a:pt x="239476" y="281254"/>
                    <a:pt x="234600" y="296952"/>
                    <a:pt x="226370" y="311048"/>
                  </a:cubicBezTo>
                  <a:cubicBezTo>
                    <a:pt x="217378" y="337490"/>
                    <a:pt x="197185" y="357074"/>
                    <a:pt x="174935" y="372847"/>
                  </a:cubicBezTo>
                  <a:cubicBezTo>
                    <a:pt x="143617" y="378257"/>
                    <a:pt x="111841" y="377419"/>
                    <a:pt x="80371" y="374523"/>
                  </a:cubicBezTo>
                  <a:cubicBezTo>
                    <a:pt x="70922" y="370409"/>
                    <a:pt x="61397" y="366370"/>
                    <a:pt x="51948" y="362483"/>
                  </a:cubicBezTo>
                  <a:cubicBezTo>
                    <a:pt x="32670" y="349148"/>
                    <a:pt x="16515" y="331775"/>
                    <a:pt x="5695" y="310896"/>
                  </a:cubicBezTo>
                  <a:cubicBezTo>
                    <a:pt x="-6726" y="262128"/>
                    <a:pt x="3180" y="211531"/>
                    <a:pt x="16210" y="164059"/>
                  </a:cubicBezTo>
                  <a:cubicBezTo>
                    <a:pt x="24592" y="136474"/>
                    <a:pt x="27107" y="107442"/>
                    <a:pt x="37470" y="80467"/>
                  </a:cubicBezTo>
                  <a:cubicBezTo>
                    <a:pt x="38765" y="70180"/>
                    <a:pt x="40137" y="60122"/>
                    <a:pt x="41585" y="50063"/>
                  </a:cubicBezTo>
                  <a:cubicBezTo>
                    <a:pt x="46995" y="33452"/>
                    <a:pt x="52100" y="16764"/>
                    <a:pt x="56749" y="0"/>
                  </a:cubicBezTo>
                  <a:close/>
                </a:path>
              </a:pathLst>
            </a:custGeom>
            <a:grpFill/>
            <a:ln w="762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D3DD2072-84DE-4C48-9998-1348D484D38A}"/>
                </a:ext>
              </a:extLst>
            </p:cNvPr>
            <p:cNvSpPr/>
            <p:nvPr/>
          </p:nvSpPr>
          <p:spPr>
            <a:xfrm>
              <a:off x="6295796" y="5281040"/>
              <a:ext cx="247842" cy="377495"/>
            </a:xfrm>
            <a:custGeom>
              <a:avLst/>
              <a:gdLst>
                <a:gd name="connsiteX0" fmla="*/ 206426 w 247842"/>
                <a:gd name="connsiteY0" fmla="*/ 10592 h 377495"/>
                <a:gd name="connsiteX1" fmla="*/ 247498 w 247842"/>
                <a:gd name="connsiteY1" fmla="*/ 0 h 377495"/>
                <a:gd name="connsiteX2" fmla="*/ 241706 w 247842"/>
                <a:gd name="connsiteY2" fmla="*/ 93269 h 377495"/>
                <a:gd name="connsiteX3" fmla="*/ 237439 w 247842"/>
                <a:gd name="connsiteY3" fmla="*/ 146609 h 377495"/>
                <a:gd name="connsiteX4" fmla="*/ 228448 w 247842"/>
                <a:gd name="connsiteY4" fmla="*/ 258852 h 377495"/>
                <a:gd name="connsiteX5" fmla="*/ 207416 w 247842"/>
                <a:gd name="connsiteY5" fmla="*/ 377114 h 377495"/>
                <a:gd name="connsiteX6" fmla="*/ 163830 w 247842"/>
                <a:gd name="connsiteY6" fmla="*/ 377495 h 377495"/>
                <a:gd name="connsiteX7" fmla="*/ 23622 w 247842"/>
                <a:gd name="connsiteY7" fmla="*/ 119253 h 377495"/>
                <a:gd name="connsiteX8" fmla="*/ 1905 w 247842"/>
                <a:gd name="connsiteY8" fmla="*/ 84734 h 377495"/>
                <a:gd name="connsiteX9" fmla="*/ 0 w 247842"/>
                <a:gd name="connsiteY9" fmla="*/ 55169 h 377495"/>
                <a:gd name="connsiteX10" fmla="*/ 45187 w 247842"/>
                <a:gd name="connsiteY10" fmla="*/ 55778 h 377495"/>
                <a:gd name="connsiteX11" fmla="*/ 121006 w 247842"/>
                <a:gd name="connsiteY11" fmla="*/ 205359 h 377495"/>
                <a:gd name="connsiteX12" fmla="*/ 143789 w 247842"/>
                <a:gd name="connsiteY12" fmla="*/ 250927 h 377495"/>
                <a:gd name="connsiteX13" fmla="*/ 172593 w 247842"/>
                <a:gd name="connsiteY13" fmla="*/ 298704 h 377495"/>
                <a:gd name="connsiteX14" fmla="*/ 184556 w 247842"/>
                <a:gd name="connsiteY14" fmla="*/ 302667 h 377495"/>
                <a:gd name="connsiteX15" fmla="*/ 187376 w 247842"/>
                <a:gd name="connsiteY15" fmla="*/ 205283 h 377495"/>
                <a:gd name="connsiteX16" fmla="*/ 193167 w 247842"/>
                <a:gd name="connsiteY16" fmla="*/ 142951 h 377495"/>
                <a:gd name="connsiteX17" fmla="*/ 204673 w 247842"/>
                <a:gd name="connsiteY17" fmla="*/ 122149 h 377495"/>
                <a:gd name="connsiteX18" fmla="*/ 206426 w 247842"/>
                <a:gd name="connsiteY18" fmla="*/ 10592 h 37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7842" h="377495">
                  <a:moveTo>
                    <a:pt x="206426" y="10592"/>
                  </a:moveTo>
                  <a:cubicBezTo>
                    <a:pt x="219685" y="5715"/>
                    <a:pt x="233477" y="2362"/>
                    <a:pt x="247498" y="0"/>
                  </a:cubicBezTo>
                  <a:cubicBezTo>
                    <a:pt x="246888" y="31013"/>
                    <a:pt x="250851" y="63094"/>
                    <a:pt x="241706" y="93269"/>
                  </a:cubicBezTo>
                  <a:cubicBezTo>
                    <a:pt x="239421" y="110947"/>
                    <a:pt x="238354" y="128778"/>
                    <a:pt x="237439" y="146609"/>
                  </a:cubicBezTo>
                  <a:cubicBezTo>
                    <a:pt x="228295" y="183337"/>
                    <a:pt x="232943" y="221513"/>
                    <a:pt x="228448" y="258852"/>
                  </a:cubicBezTo>
                  <a:cubicBezTo>
                    <a:pt x="218084" y="297637"/>
                    <a:pt x="225095" y="339852"/>
                    <a:pt x="207416" y="377114"/>
                  </a:cubicBezTo>
                  <a:cubicBezTo>
                    <a:pt x="192862" y="377114"/>
                    <a:pt x="178308" y="377266"/>
                    <a:pt x="163830" y="377495"/>
                  </a:cubicBezTo>
                  <a:cubicBezTo>
                    <a:pt x="119406" y="290246"/>
                    <a:pt x="69876" y="205588"/>
                    <a:pt x="23622" y="119253"/>
                  </a:cubicBezTo>
                  <a:cubicBezTo>
                    <a:pt x="17297" y="107137"/>
                    <a:pt x="9906" y="95707"/>
                    <a:pt x="1905" y="84734"/>
                  </a:cubicBezTo>
                  <a:cubicBezTo>
                    <a:pt x="1448" y="77343"/>
                    <a:pt x="457" y="62560"/>
                    <a:pt x="0" y="55169"/>
                  </a:cubicBezTo>
                  <a:cubicBezTo>
                    <a:pt x="14935" y="55093"/>
                    <a:pt x="30099" y="55169"/>
                    <a:pt x="45187" y="55778"/>
                  </a:cubicBezTo>
                  <a:cubicBezTo>
                    <a:pt x="68047" y="106756"/>
                    <a:pt x="96393" y="155143"/>
                    <a:pt x="121006" y="205359"/>
                  </a:cubicBezTo>
                  <a:cubicBezTo>
                    <a:pt x="128321" y="220599"/>
                    <a:pt x="132588" y="237744"/>
                    <a:pt x="143789" y="250927"/>
                  </a:cubicBezTo>
                  <a:cubicBezTo>
                    <a:pt x="151791" y="267691"/>
                    <a:pt x="160249" y="284531"/>
                    <a:pt x="172593" y="298704"/>
                  </a:cubicBezTo>
                  <a:cubicBezTo>
                    <a:pt x="175565" y="299695"/>
                    <a:pt x="181585" y="301676"/>
                    <a:pt x="184556" y="302667"/>
                  </a:cubicBezTo>
                  <a:cubicBezTo>
                    <a:pt x="184861" y="270205"/>
                    <a:pt x="184861" y="237668"/>
                    <a:pt x="187376" y="205283"/>
                  </a:cubicBezTo>
                  <a:cubicBezTo>
                    <a:pt x="194615" y="185242"/>
                    <a:pt x="192176" y="163754"/>
                    <a:pt x="193167" y="142951"/>
                  </a:cubicBezTo>
                  <a:cubicBezTo>
                    <a:pt x="202463" y="139522"/>
                    <a:pt x="205359" y="131293"/>
                    <a:pt x="204673" y="122149"/>
                  </a:cubicBezTo>
                  <a:cubicBezTo>
                    <a:pt x="205588" y="84963"/>
                    <a:pt x="205740" y="47778"/>
                    <a:pt x="206426" y="10592"/>
                  </a:cubicBezTo>
                  <a:close/>
                </a:path>
              </a:pathLst>
            </a:custGeom>
            <a:grpFill/>
            <a:ln w="762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EC3524CB-7F21-4D15-A910-D4F7BDE99860}"/>
                </a:ext>
              </a:extLst>
            </p:cNvPr>
            <p:cNvSpPr/>
            <p:nvPr/>
          </p:nvSpPr>
          <p:spPr>
            <a:xfrm>
              <a:off x="5785998" y="5343525"/>
              <a:ext cx="261098" cy="368122"/>
            </a:xfrm>
            <a:custGeom>
              <a:avLst/>
              <a:gdLst>
                <a:gd name="connsiteX0" fmla="*/ 20213 w 261098"/>
                <a:gd name="connsiteY0" fmla="*/ 0 h 368122"/>
                <a:gd name="connsiteX1" fmla="*/ 74467 w 261098"/>
                <a:gd name="connsiteY1" fmla="*/ 1676 h 368122"/>
                <a:gd name="connsiteX2" fmla="*/ 106166 w 261098"/>
                <a:gd name="connsiteY2" fmla="*/ 72771 h 368122"/>
                <a:gd name="connsiteX3" fmla="*/ 125140 w 261098"/>
                <a:gd name="connsiteY3" fmla="*/ 123139 h 368122"/>
                <a:gd name="connsiteX4" fmla="*/ 129103 w 261098"/>
                <a:gd name="connsiteY4" fmla="*/ 124739 h 368122"/>
                <a:gd name="connsiteX5" fmla="*/ 159506 w 261098"/>
                <a:gd name="connsiteY5" fmla="*/ 194081 h 368122"/>
                <a:gd name="connsiteX6" fmla="*/ 166212 w 261098"/>
                <a:gd name="connsiteY6" fmla="*/ 211074 h 368122"/>
                <a:gd name="connsiteX7" fmla="*/ 184271 w 261098"/>
                <a:gd name="connsiteY7" fmla="*/ 249174 h 368122"/>
                <a:gd name="connsiteX8" fmla="*/ 183891 w 261098"/>
                <a:gd name="connsiteY8" fmla="*/ 257404 h 368122"/>
                <a:gd name="connsiteX9" fmla="*/ 196997 w 261098"/>
                <a:gd name="connsiteY9" fmla="*/ 278740 h 368122"/>
                <a:gd name="connsiteX10" fmla="*/ 208732 w 261098"/>
                <a:gd name="connsiteY10" fmla="*/ 165354 h 368122"/>
                <a:gd name="connsiteX11" fmla="*/ 216352 w 261098"/>
                <a:gd name="connsiteY11" fmla="*/ 10668 h 368122"/>
                <a:gd name="connsiteX12" fmla="*/ 260243 w 261098"/>
                <a:gd name="connsiteY12" fmla="*/ 10211 h 368122"/>
                <a:gd name="connsiteX13" fmla="*/ 259024 w 261098"/>
                <a:gd name="connsiteY13" fmla="*/ 119862 h 368122"/>
                <a:gd name="connsiteX14" fmla="*/ 250870 w 261098"/>
                <a:gd name="connsiteY14" fmla="*/ 241630 h 368122"/>
                <a:gd name="connsiteX15" fmla="*/ 245231 w 261098"/>
                <a:gd name="connsiteY15" fmla="*/ 360045 h 368122"/>
                <a:gd name="connsiteX16" fmla="*/ 237154 w 261098"/>
                <a:gd name="connsiteY16" fmla="*/ 359588 h 368122"/>
                <a:gd name="connsiteX17" fmla="*/ 237611 w 261098"/>
                <a:gd name="connsiteY17" fmla="*/ 368122 h 368122"/>
                <a:gd name="connsiteX18" fmla="*/ 202559 w 261098"/>
                <a:gd name="connsiteY18" fmla="*/ 366979 h 368122"/>
                <a:gd name="connsiteX19" fmla="*/ 187319 w 261098"/>
                <a:gd name="connsiteY19" fmla="*/ 357378 h 368122"/>
                <a:gd name="connsiteX20" fmla="*/ 177261 w 261098"/>
                <a:gd name="connsiteY20" fmla="*/ 335433 h 368122"/>
                <a:gd name="connsiteX21" fmla="*/ 167507 w 261098"/>
                <a:gd name="connsiteY21" fmla="*/ 310591 h 368122"/>
                <a:gd name="connsiteX22" fmla="*/ 121178 w 261098"/>
                <a:gd name="connsiteY22" fmla="*/ 208178 h 368122"/>
                <a:gd name="connsiteX23" fmla="*/ 114472 w 261098"/>
                <a:gd name="connsiteY23" fmla="*/ 207035 h 368122"/>
                <a:gd name="connsiteX24" fmla="*/ 116530 w 261098"/>
                <a:gd name="connsiteY24" fmla="*/ 193167 h 368122"/>
                <a:gd name="connsiteX25" fmla="*/ 106776 w 261098"/>
                <a:gd name="connsiteY25" fmla="*/ 191643 h 368122"/>
                <a:gd name="connsiteX26" fmla="*/ 109291 w 261098"/>
                <a:gd name="connsiteY26" fmla="*/ 177775 h 368122"/>
                <a:gd name="connsiteX27" fmla="*/ 102509 w 261098"/>
                <a:gd name="connsiteY27" fmla="*/ 176251 h 368122"/>
                <a:gd name="connsiteX28" fmla="*/ 74696 w 261098"/>
                <a:gd name="connsiteY28" fmla="*/ 102032 h 368122"/>
                <a:gd name="connsiteX29" fmla="*/ 55036 w 261098"/>
                <a:gd name="connsiteY29" fmla="*/ 100279 h 368122"/>
                <a:gd name="connsiteX30" fmla="*/ 50083 w 261098"/>
                <a:gd name="connsiteY30" fmla="*/ 200635 h 368122"/>
                <a:gd name="connsiteX31" fmla="*/ 40939 w 261098"/>
                <a:gd name="connsiteY31" fmla="*/ 347548 h 368122"/>
                <a:gd name="connsiteX32" fmla="*/ 325 w 261098"/>
                <a:gd name="connsiteY32" fmla="*/ 346634 h 368122"/>
                <a:gd name="connsiteX33" fmla="*/ 4363 w 261098"/>
                <a:gd name="connsiteY33" fmla="*/ 270205 h 368122"/>
                <a:gd name="connsiteX34" fmla="*/ 12745 w 261098"/>
                <a:gd name="connsiteY34" fmla="*/ 105461 h 368122"/>
                <a:gd name="connsiteX35" fmla="*/ 20213 w 261098"/>
                <a:gd name="connsiteY35" fmla="*/ 0 h 3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1098" h="368122">
                  <a:moveTo>
                    <a:pt x="20213" y="0"/>
                  </a:moveTo>
                  <a:cubicBezTo>
                    <a:pt x="38272" y="76"/>
                    <a:pt x="56408" y="533"/>
                    <a:pt x="74467" y="1676"/>
                  </a:cubicBezTo>
                  <a:cubicBezTo>
                    <a:pt x="82697" y="26365"/>
                    <a:pt x="95498" y="49073"/>
                    <a:pt x="106166" y="72771"/>
                  </a:cubicBezTo>
                  <a:cubicBezTo>
                    <a:pt x="112796" y="89382"/>
                    <a:pt x="119501" y="106070"/>
                    <a:pt x="125140" y="123139"/>
                  </a:cubicBezTo>
                  <a:lnTo>
                    <a:pt x="129103" y="124739"/>
                  </a:lnTo>
                  <a:cubicBezTo>
                    <a:pt x="137561" y="148514"/>
                    <a:pt x="148838" y="171145"/>
                    <a:pt x="159506" y="194081"/>
                  </a:cubicBezTo>
                  <a:cubicBezTo>
                    <a:pt x="161716" y="199644"/>
                    <a:pt x="164002" y="205359"/>
                    <a:pt x="166212" y="211074"/>
                  </a:cubicBezTo>
                  <a:cubicBezTo>
                    <a:pt x="170632" y="224409"/>
                    <a:pt x="176651" y="237211"/>
                    <a:pt x="184271" y="249174"/>
                  </a:cubicBezTo>
                  <a:cubicBezTo>
                    <a:pt x="184195" y="251231"/>
                    <a:pt x="183967" y="255346"/>
                    <a:pt x="183891" y="257404"/>
                  </a:cubicBezTo>
                  <a:cubicBezTo>
                    <a:pt x="187167" y="262737"/>
                    <a:pt x="193720" y="273406"/>
                    <a:pt x="196997" y="278740"/>
                  </a:cubicBezTo>
                  <a:cubicBezTo>
                    <a:pt x="215132" y="243764"/>
                    <a:pt x="202712" y="202921"/>
                    <a:pt x="208732" y="165354"/>
                  </a:cubicBezTo>
                  <a:cubicBezTo>
                    <a:pt x="218485" y="114376"/>
                    <a:pt x="214447" y="62179"/>
                    <a:pt x="216352" y="10668"/>
                  </a:cubicBezTo>
                  <a:cubicBezTo>
                    <a:pt x="230906" y="10287"/>
                    <a:pt x="245536" y="10135"/>
                    <a:pt x="260243" y="10211"/>
                  </a:cubicBezTo>
                  <a:cubicBezTo>
                    <a:pt x="261919" y="46711"/>
                    <a:pt x="260929" y="83287"/>
                    <a:pt x="259024" y="119862"/>
                  </a:cubicBezTo>
                  <a:cubicBezTo>
                    <a:pt x="246527" y="158648"/>
                    <a:pt x="256433" y="201320"/>
                    <a:pt x="250870" y="241630"/>
                  </a:cubicBezTo>
                  <a:cubicBezTo>
                    <a:pt x="241193" y="280111"/>
                    <a:pt x="247289" y="320650"/>
                    <a:pt x="245231" y="360045"/>
                  </a:cubicBezTo>
                  <a:lnTo>
                    <a:pt x="237154" y="359588"/>
                  </a:lnTo>
                  <a:lnTo>
                    <a:pt x="237611" y="368122"/>
                  </a:lnTo>
                  <a:cubicBezTo>
                    <a:pt x="225877" y="367665"/>
                    <a:pt x="214218" y="367284"/>
                    <a:pt x="202559" y="366979"/>
                  </a:cubicBezTo>
                  <a:cubicBezTo>
                    <a:pt x="198749" y="364617"/>
                    <a:pt x="191129" y="359740"/>
                    <a:pt x="187319" y="357378"/>
                  </a:cubicBezTo>
                  <a:cubicBezTo>
                    <a:pt x="183967" y="349987"/>
                    <a:pt x="180614" y="342671"/>
                    <a:pt x="177261" y="335433"/>
                  </a:cubicBezTo>
                  <a:cubicBezTo>
                    <a:pt x="174137" y="327050"/>
                    <a:pt x="170936" y="318745"/>
                    <a:pt x="167507" y="310591"/>
                  </a:cubicBezTo>
                  <a:cubicBezTo>
                    <a:pt x="151658" y="276682"/>
                    <a:pt x="133141" y="243687"/>
                    <a:pt x="121178" y="208178"/>
                  </a:cubicBezTo>
                  <a:lnTo>
                    <a:pt x="114472" y="207035"/>
                  </a:lnTo>
                  <a:cubicBezTo>
                    <a:pt x="115006" y="203530"/>
                    <a:pt x="115996" y="196672"/>
                    <a:pt x="116530" y="193167"/>
                  </a:cubicBezTo>
                  <a:lnTo>
                    <a:pt x="106776" y="191643"/>
                  </a:lnTo>
                  <a:cubicBezTo>
                    <a:pt x="107386" y="188214"/>
                    <a:pt x="108681" y="181280"/>
                    <a:pt x="109291" y="177775"/>
                  </a:cubicBezTo>
                  <a:lnTo>
                    <a:pt x="102509" y="176251"/>
                  </a:lnTo>
                  <a:cubicBezTo>
                    <a:pt x="94127" y="151105"/>
                    <a:pt x="79039" y="128397"/>
                    <a:pt x="74696" y="102032"/>
                  </a:cubicBezTo>
                  <a:cubicBezTo>
                    <a:pt x="68066" y="101422"/>
                    <a:pt x="61513" y="100812"/>
                    <a:pt x="55036" y="100279"/>
                  </a:cubicBezTo>
                  <a:cubicBezTo>
                    <a:pt x="53741" y="133731"/>
                    <a:pt x="56865" y="167564"/>
                    <a:pt x="50083" y="200635"/>
                  </a:cubicBezTo>
                  <a:cubicBezTo>
                    <a:pt x="42311" y="249250"/>
                    <a:pt x="52826" y="299466"/>
                    <a:pt x="40939" y="347548"/>
                  </a:cubicBezTo>
                  <a:cubicBezTo>
                    <a:pt x="27376" y="347243"/>
                    <a:pt x="13812" y="346939"/>
                    <a:pt x="325" y="346634"/>
                  </a:cubicBezTo>
                  <a:cubicBezTo>
                    <a:pt x="-56" y="321031"/>
                    <a:pt x="-1047" y="295275"/>
                    <a:pt x="4363" y="270205"/>
                  </a:cubicBezTo>
                  <a:cubicBezTo>
                    <a:pt x="11678" y="215570"/>
                    <a:pt x="5735" y="160096"/>
                    <a:pt x="12745" y="105461"/>
                  </a:cubicBezTo>
                  <a:cubicBezTo>
                    <a:pt x="18536" y="70485"/>
                    <a:pt x="11755" y="34595"/>
                    <a:pt x="20213" y="0"/>
                  </a:cubicBezTo>
                  <a:close/>
                </a:path>
              </a:pathLst>
            </a:custGeom>
            <a:grpFill/>
            <a:ln w="762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43BF3BBE-44E0-475A-BD1E-DE3732C7B8AE}"/>
                </a:ext>
              </a:extLst>
            </p:cNvPr>
            <p:cNvSpPr/>
            <p:nvPr/>
          </p:nvSpPr>
          <p:spPr>
            <a:xfrm>
              <a:off x="6152842" y="5344820"/>
              <a:ext cx="62257" cy="359283"/>
            </a:xfrm>
            <a:custGeom>
              <a:avLst/>
              <a:gdLst>
                <a:gd name="connsiteX0" fmla="*/ 5489 w 62257"/>
                <a:gd name="connsiteY0" fmla="*/ 96012 h 359283"/>
                <a:gd name="connsiteX1" fmla="*/ 308 w 62257"/>
                <a:gd name="connsiteY1" fmla="*/ 1143 h 359283"/>
                <a:gd name="connsiteX2" fmla="*/ 38179 w 62257"/>
                <a:gd name="connsiteY2" fmla="*/ 0 h 359283"/>
                <a:gd name="connsiteX3" fmla="*/ 37341 w 62257"/>
                <a:gd name="connsiteY3" fmla="*/ 9373 h 359283"/>
                <a:gd name="connsiteX4" fmla="*/ 45647 w 62257"/>
                <a:gd name="connsiteY4" fmla="*/ 8534 h 359283"/>
                <a:gd name="connsiteX5" fmla="*/ 49076 w 62257"/>
                <a:gd name="connsiteY5" fmla="*/ 113767 h 359283"/>
                <a:gd name="connsiteX6" fmla="*/ 58449 w 62257"/>
                <a:gd name="connsiteY6" fmla="*/ 246659 h 359283"/>
                <a:gd name="connsiteX7" fmla="*/ 61954 w 62257"/>
                <a:gd name="connsiteY7" fmla="*/ 358902 h 359283"/>
                <a:gd name="connsiteX8" fmla="*/ 23625 w 62257"/>
                <a:gd name="connsiteY8" fmla="*/ 359283 h 359283"/>
                <a:gd name="connsiteX9" fmla="*/ 15396 w 62257"/>
                <a:gd name="connsiteY9" fmla="*/ 270739 h 359283"/>
                <a:gd name="connsiteX10" fmla="*/ 5489 w 62257"/>
                <a:gd name="connsiteY10" fmla="*/ 96012 h 35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7" h="359283">
                  <a:moveTo>
                    <a:pt x="5489" y="96012"/>
                  </a:moveTo>
                  <a:cubicBezTo>
                    <a:pt x="-3045" y="65151"/>
                    <a:pt x="1146" y="32690"/>
                    <a:pt x="308" y="1143"/>
                  </a:cubicBezTo>
                  <a:cubicBezTo>
                    <a:pt x="12881" y="686"/>
                    <a:pt x="25530" y="305"/>
                    <a:pt x="38179" y="0"/>
                  </a:cubicBezTo>
                  <a:lnTo>
                    <a:pt x="37341" y="9373"/>
                  </a:lnTo>
                  <a:lnTo>
                    <a:pt x="45647" y="8534"/>
                  </a:lnTo>
                  <a:cubicBezTo>
                    <a:pt x="45647" y="43587"/>
                    <a:pt x="45114" y="78791"/>
                    <a:pt x="49076" y="113767"/>
                  </a:cubicBezTo>
                  <a:cubicBezTo>
                    <a:pt x="56925" y="157658"/>
                    <a:pt x="49305" y="202844"/>
                    <a:pt x="58449" y="246659"/>
                  </a:cubicBezTo>
                  <a:cubicBezTo>
                    <a:pt x="63554" y="283769"/>
                    <a:pt x="62106" y="321488"/>
                    <a:pt x="61954" y="358902"/>
                  </a:cubicBezTo>
                  <a:cubicBezTo>
                    <a:pt x="49152" y="358979"/>
                    <a:pt x="36351" y="359131"/>
                    <a:pt x="23625" y="359283"/>
                  </a:cubicBezTo>
                  <a:cubicBezTo>
                    <a:pt x="15243" y="330479"/>
                    <a:pt x="17148" y="300304"/>
                    <a:pt x="15396" y="270739"/>
                  </a:cubicBezTo>
                  <a:cubicBezTo>
                    <a:pt x="3966" y="213208"/>
                    <a:pt x="10900" y="154153"/>
                    <a:pt x="5489" y="96012"/>
                  </a:cubicBezTo>
                  <a:close/>
                </a:path>
              </a:pathLst>
            </a:custGeom>
            <a:grpFill/>
            <a:ln w="7620" cap="flat">
              <a:noFill/>
              <a:prstDash val="solid"/>
              <a:miter/>
            </a:ln>
          </p:spPr>
          <p:txBody>
            <a:bodyPr rtlCol="0" anchor="ctr"/>
            <a:lstStyle/>
            <a:p>
              <a:endParaRPr lang="zh-CN" altLang="en-US"/>
            </a:p>
          </p:txBody>
        </p:sp>
      </p:grpSp>
      <p:grpSp>
        <p:nvGrpSpPr>
          <p:cNvPr id="307" name="组合 306">
            <a:extLst>
              <a:ext uri="{FF2B5EF4-FFF2-40B4-BE49-F238E27FC236}">
                <a16:creationId xmlns:a16="http://schemas.microsoft.com/office/drawing/2014/main" xmlns="" id="{8425B6BD-F2DB-4A9C-87AD-B0BD2AE6BFC9}"/>
              </a:ext>
            </a:extLst>
          </p:cNvPr>
          <p:cNvGrpSpPr/>
          <p:nvPr userDrawn="1"/>
        </p:nvGrpSpPr>
        <p:grpSpPr>
          <a:xfrm>
            <a:off x="4970161" y="2012861"/>
            <a:ext cx="2251679" cy="602212"/>
            <a:chOff x="5044774" y="2012861"/>
            <a:chExt cx="2251679" cy="602212"/>
          </a:xfrm>
        </p:grpSpPr>
        <p:grpSp>
          <p:nvGrpSpPr>
            <p:cNvPr id="302" name="组合 301">
              <a:extLst>
                <a:ext uri="{FF2B5EF4-FFF2-40B4-BE49-F238E27FC236}">
                  <a16:creationId xmlns:a16="http://schemas.microsoft.com/office/drawing/2014/main" xmlns="" id="{280FD396-207C-4AF9-8F78-2BFC999B1FF7}"/>
                </a:ext>
              </a:extLst>
            </p:cNvPr>
            <p:cNvGrpSpPr/>
            <p:nvPr userDrawn="1"/>
          </p:nvGrpSpPr>
          <p:grpSpPr>
            <a:xfrm>
              <a:off x="5044774" y="2101251"/>
              <a:ext cx="438836" cy="509660"/>
              <a:chOff x="7602551" y="-1243565"/>
              <a:chExt cx="438836" cy="509660"/>
            </a:xfrm>
          </p:grpSpPr>
          <p:sp>
            <p:nvSpPr>
              <p:cNvPr id="298" name="任意多边形: 形状 297">
                <a:extLst>
                  <a:ext uri="{FF2B5EF4-FFF2-40B4-BE49-F238E27FC236}">
                    <a16:creationId xmlns:a16="http://schemas.microsoft.com/office/drawing/2014/main" xmlns="" id="{1B0A7974-F912-4291-B3A0-C9806C7F4FDD}"/>
                  </a:ext>
                </a:extLst>
              </p:cNvPr>
              <p:cNvSpPr/>
              <p:nvPr/>
            </p:nvSpPr>
            <p:spPr>
              <a:xfrm>
                <a:off x="7622238" y="-1243565"/>
                <a:ext cx="80625" cy="72303"/>
              </a:xfrm>
              <a:custGeom>
                <a:avLst/>
                <a:gdLst>
                  <a:gd name="connsiteX0" fmla="*/ 60579 w 108782"/>
                  <a:gd name="connsiteY0" fmla="*/ 107016 h 109408"/>
                  <a:gd name="connsiteX1" fmla="*/ 48889 w 108782"/>
                  <a:gd name="connsiteY1" fmla="*/ 1172 h 109408"/>
                  <a:gd name="connsiteX2" fmla="*/ 106195 w 108782"/>
                  <a:gd name="connsiteY2" fmla="*/ 18325 h 109408"/>
                  <a:gd name="connsiteX3" fmla="*/ 60579 w 108782"/>
                  <a:gd name="connsiteY3" fmla="*/ 107016 h 109408"/>
                  <a:gd name="connsiteX4" fmla="*/ 27543 w 108782"/>
                  <a:gd name="connsiteY4" fmla="*/ 50854 h 109408"/>
                  <a:gd name="connsiteX5" fmla="*/ 87771 w 108782"/>
                  <a:gd name="connsiteY5" fmla="*/ 84907 h 109408"/>
                  <a:gd name="connsiteX6" fmla="*/ 80655 w 108782"/>
                  <a:gd name="connsiteY6" fmla="*/ 39545 h 109408"/>
                  <a:gd name="connsiteX7" fmla="*/ 27543 w 108782"/>
                  <a:gd name="connsiteY7" fmla="*/ 50854 h 10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82" h="109408">
                    <a:moveTo>
                      <a:pt x="60579" y="107016"/>
                    </a:moveTo>
                    <a:cubicBezTo>
                      <a:pt x="-10068" y="129506"/>
                      <a:pt x="-25189" y="-14330"/>
                      <a:pt x="48889" y="1172"/>
                    </a:cubicBezTo>
                    <a:cubicBezTo>
                      <a:pt x="69347" y="791"/>
                      <a:pt x="87390" y="11845"/>
                      <a:pt x="106195" y="18325"/>
                    </a:cubicBezTo>
                    <a:cubicBezTo>
                      <a:pt x="110007" y="54920"/>
                      <a:pt x="117504" y="117562"/>
                      <a:pt x="60579" y="107016"/>
                    </a:cubicBezTo>
                    <a:moveTo>
                      <a:pt x="27543" y="50854"/>
                    </a:moveTo>
                    <a:cubicBezTo>
                      <a:pt x="21062" y="87321"/>
                      <a:pt x="64137" y="82873"/>
                      <a:pt x="87771" y="84907"/>
                    </a:cubicBezTo>
                    <a:cubicBezTo>
                      <a:pt x="86119" y="69659"/>
                      <a:pt x="83832" y="54538"/>
                      <a:pt x="80655" y="39545"/>
                    </a:cubicBezTo>
                    <a:cubicBezTo>
                      <a:pt x="69092" y="17563"/>
                      <a:pt x="22841" y="21121"/>
                      <a:pt x="27543" y="50854"/>
                    </a:cubicBezTo>
                    <a:close/>
                  </a:path>
                </a:pathLst>
              </a:custGeom>
              <a:solidFill>
                <a:schemeClr val="bg1"/>
              </a:solidFill>
              <a:ln w="12706"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17E48610-B83D-4496-8E1F-DF90BB762E7D}"/>
                  </a:ext>
                </a:extLst>
              </p:cNvPr>
              <p:cNvSpPr/>
              <p:nvPr userDrawn="1"/>
            </p:nvSpPr>
            <p:spPr>
              <a:xfrm>
                <a:off x="7642165" y="-1226776"/>
                <a:ext cx="45125" cy="39322"/>
              </a:xfrm>
              <a:custGeom>
                <a:avLst/>
                <a:gdLst>
                  <a:gd name="connsiteX0" fmla="*/ 656 w 60884"/>
                  <a:gd name="connsiteY0" fmla="*/ 25448 h 59501"/>
                  <a:gd name="connsiteX1" fmla="*/ 53769 w 60884"/>
                  <a:gd name="connsiteY1" fmla="*/ 14140 h 59501"/>
                  <a:gd name="connsiteX2" fmla="*/ 60884 w 60884"/>
                  <a:gd name="connsiteY2" fmla="*/ 59501 h 59501"/>
                  <a:gd name="connsiteX3" fmla="*/ 656 w 60884"/>
                  <a:gd name="connsiteY3" fmla="*/ 25448 h 59501"/>
                </a:gdLst>
                <a:ahLst/>
                <a:cxnLst>
                  <a:cxn ang="0">
                    <a:pos x="connsiteX0" y="connsiteY0"/>
                  </a:cxn>
                  <a:cxn ang="0">
                    <a:pos x="connsiteX1" y="connsiteY1"/>
                  </a:cxn>
                  <a:cxn ang="0">
                    <a:pos x="connsiteX2" y="connsiteY2"/>
                  </a:cxn>
                  <a:cxn ang="0">
                    <a:pos x="connsiteX3" y="connsiteY3"/>
                  </a:cxn>
                </a:cxnLst>
                <a:rect l="l" t="t" r="r" b="b"/>
                <a:pathLst>
                  <a:path w="60884" h="59501">
                    <a:moveTo>
                      <a:pt x="656" y="25448"/>
                    </a:moveTo>
                    <a:cubicBezTo>
                      <a:pt x="-4045" y="-4285"/>
                      <a:pt x="42206" y="-7842"/>
                      <a:pt x="53769" y="14140"/>
                    </a:cubicBezTo>
                    <a:cubicBezTo>
                      <a:pt x="56946" y="29133"/>
                      <a:pt x="59233" y="44254"/>
                      <a:pt x="60884" y="59501"/>
                    </a:cubicBezTo>
                    <a:cubicBezTo>
                      <a:pt x="37251" y="57468"/>
                      <a:pt x="-5824" y="61916"/>
                      <a:pt x="656" y="25448"/>
                    </a:cubicBezTo>
                    <a:close/>
                  </a:path>
                </a:pathLst>
              </a:custGeom>
              <a:solidFill>
                <a:schemeClr val="bg1"/>
              </a:solidFill>
              <a:ln w="12706"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478C1B06-7275-42CE-8920-4400DBD070D5}"/>
                  </a:ext>
                </a:extLst>
              </p:cNvPr>
              <p:cNvSpPr/>
              <p:nvPr/>
            </p:nvSpPr>
            <p:spPr>
              <a:xfrm>
                <a:off x="7612987" y="-1225746"/>
                <a:ext cx="428400" cy="491841"/>
              </a:xfrm>
              <a:custGeom>
                <a:avLst/>
                <a:gdLst>
                  <a:gd name="connsiteX0" fmla="*/ 500122 w 578011"/>
                  <a:gd name="connsiteY0" fmla="*/ 3813 h 744244"/>
                  <a:gd name="connsiteX1" fmla="*/ 575725 w 578011"/>
                  <a:gd name="connsiteY1" fmla="*/ 2670 h 744244"/>
                  <a:gd name="connsiteX2" fmla="*/ 578012 w 578011"/>
                  <a:gd name="connsiteY2" fmla="*/ 50827 h 744244"/>
                  <a:gd name="connsiteX3" fmla="*/ 450186 w 578011"/>
                  <a:gd name="connsiteY3" fmla="*/ 117154 h 744244"/>
                  <a:gd name="connsiteX4" fmla="*/ 451075 w 578011"/>
                  <a:gd name="connsiteY4" fmla="*/ 137357 h 744244"/>
                  <a:gd name="connsiteX5" fmla="*/ 487670 w 578011"/>
                  <a:gd name="connsiteY5" fmla="*/ 157433 h 744244"/>
                  <a:gd name="connsiteX6" fmla="*/ 487797 w 578011"/>
                  <a:gd name="connsiteY6" fmla="*/ 363276 h 744244"/>
                  <a:gd name="connsiteX7" fmla="*/ 486780 w 578011"/>
                  <a:gd name="connsiteY7" fmla="*/ 706220 h 744244"/>
                  <a:gd name="connsiteX8" fmla="*/ 443706 w 578011"/>
                  <a:gd name="connsiteY8" fmla="*/ 743958 h 744244"/>
                  <a:gd name="connsiteX9" fmla="*/ 381318 w 578011"/>
                  <a:gd name="connsiteY9" fmla="*/ 649042 h 744244"/>
                  <a:gd name="connsiteX10" fmla="*/ 385129 w 578011"/>
                  <a:gd name="connsiteY10" fmla="*/ 634048 h 744244"/>
                  <a:gd name="connsiteX11" fmla="*/ 438496 w 578011"/>
                  <a:gd name="connsiteY11" fmla="*/ 641164 h 744244"/>
                  <a:gd name="connsiteX12" fmla="*/ 436971 w 578011"/>
                  <a:gd name="connsiteY12" fmla="*/ 272425 h 744244"/>
                  <a:gd name="connsiteX13" fmla="*/ 434176 w 578011"/>
                  <a:gd name="connsiteY13" fmla="*/ 173316 h 744244"/>
                  <a:gd name="connsiteX14" fmla="*/ 370263 w 578011"/>
                  <a:gd name="connsiteY14" fmla="*/ 255526 h 744244"/>
                  <a:gd name="connsiteX15" fmla="*/ 347646 w 578011"/>
                  <a:gd name="connsiteY15" fmla="*/ 217788 h 744244"/>
                  <a:gd name="connsiteX16" fmla="*/ 377379 w 578011"/>
                  <a:gd name="connsiteY16" fmla="*/ 148030 h 744244"/>
                  <a:gd name="connsiteX17" fmla="*/ 270645 w 578011"/>
                  <a:gd name="connsiteY17" fmla="*/ 229097 h 744244"/>
                  <a:gd name="connsiteX18" fmla="*/ 143455 w 578011"/>
                  <a:gd name="connsiteY18" fmla="*/ 398727 h 744244"/>
                  <a:gd name="connsiteX19" fmla="*/ 77382 w 578011"/>
                  <a:gd name="connsiteY19" fmla="*/ 601901 h 744244"/>
                  <a:gd name="connsiteX20" fmla="*/ 2033 w 578011"/>
                  <a:gd name="connsiteY20" fmla="*/ 600758 h 744244"/>
                  <a:gd name="connsiteX21" fmla="*/ 0 w 578011"/>
                  <a:gd name="connsiteY21" fmla="*/ 455143 h 744244"/>
                  <a:gd name="connsiteX22" fmla="*/ 28716 w 578011"/>
                  <a:gd name="connsiteY22" fmla="*/ 509653 h 744244"/>
                  <a:gd name="connsiteX23" fmla="*/ 53748 w 578011"/>
                  <a:gd name="connsiteY23" fmla="*/ 515625 h 744244"/>
                  <a:gd name="connsiteX24" fmla="*/ 200506 w 578011"/>
                  <a:gd name="connsiteY24" fmla="*/ 224777 h 744244"/>
                  <a:gd name="connsiteX25" fmla="*/ 369374 w 578011"/>
                  <a:gd name="connsiteY25" fmla="*/ 86658 h 744244"/>
                  <a:gd name="connsiteX26" fmla="*/ 500122 w 578011"/>
                  <a:gd name="connsiteY26" fmla="*/ 3813 h 74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8011" h="744244">
                    <a:moveTo>
                      <a:pt x="500122" y="3813"/>
                    </a:moveTo>
                    <a:cubicBezTo>
                      <a:pt x="524391" y="-3811"/>
                      <a:pt x="550693" y="2288"/>
                      <a:pt x="575725" y="2670"/>
                    </a:cubicBezTo>
                    <a:cubicBezTo>
                      <a:pt x="576233" y="14741"/>
                      <a:pt x="577377" y="38756"/>
                      <a:pt x="578012" y="50827"/>
                    </a:cubicBezTo>
                    <a:cubicBezTo>
                      <a:pt x="535319" y="72936"/>
                      <a:pt x="488813" y="87675"/>
                      <a:pt x="450186" y="117154"/>
                    </a:cubicBezTo>
                    <a:cubicBezTo>
                      <a:pt x="450440" y="122236"/>
                      <a:pt x="450821" y="132274"/>
                      <a:pt x="451075" y="137357"/>
                    </a:cubicBezTo>
                    <a:cubicBezTo>
                      <a:pt x="463273" y="143964"/>
                      <a:pt x="475472" y="150699"/>
                      <a:pt x="487670" y="157433"/>
                    </a:cubicBezTo>
                    <a:cubicBezTo>
                      <a:pt x="503553" y="225412"/>
                      <a:pt x="488051" y="294662"/>
                      <a:pt x="487797" y="363276"/>
                    </a:cubicBezTo>
                    <a:cubicBezTo>
                      <a:pt x="479411" y="477506"/>
                      <a:pt x="494912" y="592117"/>
                      <a:pt x="486780" y="706220"/>
                    </a:cubicBezTo>
                    <a:cubicBezTo>
                      <a:pt x="486780" y="730362"/>
                      <a:pt x="467594" y="746626"/>
                      <a:pt x="443706" y="743958"/>
                    </a:cubicBezTo>
                    <a:cubicBezTo>
                      <a:pt x="409271" y="724009"/>
                      <a:pt x="393262" y="685001"/>
                      <a:pt x="381318" y="649042"/>
                    </a:cubicBezTo>
                    <a:cubicBezTo>
                      <a:pt x="382334" y="645357"/>
                      <a:pt x="384240" y="637860"/>
                      <a:pt x="385129" y="634048"/>
                    </a:cubicBezTo>
                    <a:cubicBezTo>
                      <a:pt x="402918" y="636335"/>
                      <a:pt x="420707" y="638750"/>
                      <a:pt x="438496" y="641164"/>
                    </a:cubicBezTo>
                    <a:cubicBezTo>
                      <a:pt x="434049" y="518293"/>
                      <a:pt x="431889" y="395296"/>
                      <a:pt x="436971" y="272425"/>
                    </a:cubicBezTo>
                    <a:cubicBezTo>
                      <a:pt x="437353" y="239262"/>
                      <a:pt x="436336" y="206225"/>
                      <a:pt x="434176" y="173316"/>
                    </a:cubicBezTo>
                    <a:cubicBezTo>
                      <a:pt x="394532" y="181956"/>
                      <a:pt x="382207" y="221981"/>
                      <a:pt x="370263" y="255526"/>
                    </a:cubicBezTo>
                    <a:cubicBezTo>
                      <a:pt x="364672" y="245996"/>
                      <a:pt x="353364" y="227191"/>
                      <a:pt x="347646" y="217788"/>
                    </a:cubicBezTo>
                    <a:cubicBezTo>
                      <a:pt x="358573" y="194917"/>
                      <a:pt x="368611" y="171664"/>
                      <a:pt x="377379" y="148030"/>
                    </a:cubicBezTo>
                    <a:cubicBezTo>
                      <a:pt x="330619" y="156416"/>
                      <a:pt x="304190" y="199872"/>
                      <a:pt x="270645" y="229097"/>
                    </a:cubicBezTo>
                    <a:cubicBezTo>
                      <a:pt x="217787" y="277127"/>
                      <a:pt x="181192" y="338880"/>
                      <a:pt x="143455" y="398727"/>
                    </a:cubicBezTo>
                    <a:cubicBezTo>
                      <a:pt x="94662" y="456922"/>
                      <a:pt x="135831" y="549424"/>
                      <a:pt x="77382" y="601901"/>
                    </a:cubicBezTo>
                    <a:cubicBezTo>
                      <a:pt x="52223" y="602155"/>
                      <a:pt x="27192" y="601393"/>
                      <a:pt x="2033" y="600758"/>
                    </a:cubicBezTo>
                    <a:cubicBezTo>
                      <a:pt x="889" y="552219"/>
                      <a:pt x="508" y="503681"/>
                      <a:pt x="0" y="455143"/>
                    </a:cubicBezTo>
                    <a:cubicBezTo>
                      <a:pt x="9149" y="473440"/>
                      <a:pt x="18170" y="491991"/>
                      <a:pt x="28716" y="509653"/>
                    </a:cubicBezTo>
                    <a:cubicBezTo>
                      <a:pt x="34942" y="511178"/>
                      <a:pt x="47522" y="514227"/>
                      <a:pt x="53748" y="515625"/>
                    </a:cubicBezTo>
                    <a:cubicBezTo>
                      <a:pt x="69885" y="405842"/>
                      <a:pt x="123252" y="303810"/>
                      <a:pt x="200506" y="224777"/>
                    </a:cubicBezTo>
                    <a:cubicBezTo>
                      <a:pt x="250315" y="171537"/>
                      <a:pt x="303301" y="119441"/>
                      <a:pt x="369374" y="86658"/>
                    </a:cubicBezTo>
                    <a:cubicBezTo>
                      <a:pt x="415752" y="63533"/>
                      <a:pt x="453871" y="27193"/>
                      <a:pt x="500122" y="3813"/>
                    </a:cubicBezTo>
                    <a:close/>
                  </a:path>
                </a:pathLst>
              </a:custGeom>
              <a:solidFill>
                <a:schemeClr val="bg1"/>
              </a:solidFill>
              <a:ln w="12706"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xmlns="" id="{E7FC2F66-F419-476A-9844-CF0A278D7A0E}"/>
                  </a:ext>
                </a:extLst>
              </p:cNvPr>
              <p:cNvSpPr/>
              <p:nvPr/>
            </p:nvSpPr>
            <p:spPr>
              <a:xfrm>
                <a:off x="7602551" y="-1099448"/>
                <a:ext cx="88788" cy="285289"/>
              </a:xfrm>
              <a:custGeom>
                <a:avLst/>
                <a:gdLst>
                  <a:gd name="connsiteX0" fmla="*/ 17256 w 119796"/>
                  <a:gd name="connsiteY0" fmla="*/ 121 h 431694"/>
                  <a:gd name="connsiteX1" fmla="*/ 80280 w 119796"/>
                  <a:gd name="connsiteY1" fmla="*/ 3679 h 431694"/>
                  <a:gd name="connsiteX2" fmla="*/ 119796 w 119796"/>
                  <a:gd name="connsiteY2" fmla="*/ 56410 h 431694"/>
                  <a:gd name="connsiteX3" fmla="*/ 75960 w 119796"/>
                  <a:gd name="connsiteY3" fmla="*/ 126041 h 431694"/>
                  <a:gd name="connsiteX4" fmla="*/ 96671 w 119796"/>
                  <a:gd name="connsiteY4" fmla="*/ 27185 h 431694"/>
                  <a:gd name="connsiteX5" fmla="*/ 37459 w 119796"/>
                  <a:gd name="connsiteY5" fmla="*/ 23374 h 431694"/>
                  <a:gd name="connsiteX6" fmla="*/ 28946 w 119796"/>
                  <a:gd name="connsiteY6" fmla="*/ 210030 h 431694"/>
                  <a:gd name="connsiteX7" fmla="*/ 51563 w 119796"/>
                  <a:gd name="connsiteY7" fmla="*/ 180424 h 431694"/>
                  <a:gd name="connsiteX8" fmla="*/ 42796 w 119796"/>
                  <a:gd name="connsiteY8" fmla="*/ 318542 h 431694"/>
                  <a:gd name="connsiteX9" fmla="*/ 14080 w 119796"/>
                  <a:gd name="connsiteY9" fmla="*/ 264032 h 431694"/>
                  <a:gd name="connsiteX10" fmla="*/ 16113 w 119796"/>
                  <a:gd name="connsiteY10" fmla="*/ 409647 h 431694"/>
                  <a:gd name="connsiteX11" fmla="*/ 91461 w 119796"/>
                  <a:gd name="connsiteY11" fmla="*/ 410790 h 431694"/>
                  <a:gd name="connsiteX12" fmla="*/ 9378 w 119796"/>
                  <a:gd name="connsiteY12" fmla="*/ 429850 h 431694"/>
                  <a:gd name="connsiteX13" fmla="*/ 14080 w 119796"/>
                  <a:gd name="connsiteY13" fmla="*/ 173308 h 431694"/>
                  <a:gd name="connsiteX14" fmla="*/ 17256 w 119796"/>
                  <a:gd name="connsiteY14" fmla="*/ 121 h 431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796" h="431694">
                    <a:moveTo>
                      <a:pt x="17256" y="121"/>
                    </a:moveTo>
                    <a:cubicBezTo>
                      <a:pt x="38222" y="502"/>
                      <a:pt x="59695" y="-1658"/>
                      <a:pt x="80280" y="3679"/>
                    </a:cubicBezTo>
                    <a:cubicBezTo>
                      <a:pt x="103278" y="11557"/>
                      <a:pt x="109250" y="37350"/>
                      <a:pt x="119796" y="56410"/>
                    </a:cubicBezTo>
                    <a:cubicBezTo>
                      <a:pt x="111283" y="83220"/>
                      <a:pt x="99848" y="109523"/>
                      <a:pt x="75960" y="126041"/>
                    </a:cubicBezTo>
                    <a:cubicBezTo>
                      <a:pt x="88920" y="94656"/>
                      <a:pt x="94257" y="60984"/>
                      <a:pt x="96671" y="27185"/>
                    </a:cubicBezTo>
                    <a:cubicBezTo>
                      <a:pt x="76849" y="25915"/>
                      <a:pt x="57154" y="24644"/>
                      <a:pt x="37459" y="23374"/>
                    </a:cubicBezTo>
                    <a:cubicBezTo>
                      <a:pt x="26532" y="84999"/>
                      <a:pt x="27294" y="147642"/>
                      <a:pt x="28946" y="210030"/>
                    </a:cubicBezTo>
                    <a:cubicBezTo>
                      <a:pt x="36570" y="200246"/>
                      <a:pt x="44194" y="190335"/>
                      <a:pt x="51563" y="180424"/>
                    </a:cubicBezTo>
                    <a:cubicBezTo>
                      <a:pt x="46100" y="226167"/>
                      <a:pt x="41525" y="272291"/>
                      <a:pt x="42796" y="318542"/>
                    </a:cubicBezTo>
                    <a:cubicBezTo>
                      <a:pt x="32250" y="300880"/>
                      <a:pt x="23228" y="282329"/>
                      <a:pt x="14080" y="264032"/>
                    </a:cubicBezTo>
                    <a:cubicBezTo>
                      <a:pt x="14588" y="312570"/>
                      <a:pt x="14969" y="361108"/>
                      <a:pt x="16113" y="409647"/>
                    </a:cubicBezTo>
                    <a:cubicBezTo>
                      <a:pt x="41271" y="410282"/>
                      <a:pt x="66303" y="411044"/>
                      <a:pt x="91461" y="410790"/>
                    </a:cubicBezTo>
                    <a:cubicBezTo>
                      <a:pt x="72148" y="438744"/>
                      <a:pt x="38222" y="430993"/>
                      <a:pt x="9378" y="429850"/>
                    </a:cubicBezTo>
                    <a:cubicBezTo>
                      <a:pt x="-7267" y="345098"/>
                      <a:pt x="738" y="257806"/>
                      <a:pt x="14080" y="173308"/>
                    </a:cubicBezTo>
                    <a:cubicBezTo>
                      <a:pt x="21449" y="115749"/>
                      <a:pt x="12428" y="57808"/>
                      <a:pt x="17256" y="121"/>
                    </a:cubicBezTo>
                    <a:close/>
                  </a:path>
                </a:pathLst>
              </a:custGeom>
              <a:solidFill>
                <a:schemeClr val="bg1"/>
              </a:solidFill>
              <a:ln w="12706"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4264D152-CEB8-44CE-BC21-94BA494EB80D}"/>
                  </a:ext>
                </a:extLst>
              </p:cNvPr>
              <p:cNvSpPr/>
              <p:nvPr/>
            </p:nvSpPr>
            <p:spPr>
              <a:xfrm>
                <a:off x="7623295" y="-1084001"/>
                <a:ext cx="50905" cy="123353"/>
              </a:xfrm>
              <a:custGeom>
                <a:avLst/>
                <a:gdLst>
                  <a:gd name="connsiteX0" fmla="*/ 9472 w 68683"/>
                  <a:gd name="connsiteY0" fmla="*/ 0 h 186656"/>
                  <a:gd name="connsiteX1" fmla="*/ 68684 w 68683"/>
                  <a:gd name="connsiteY1" fmla="*/ 3812 h 186656"/>
                  <a:gd name="connsiteX2" fmla="*/ 47972 w 68683"/>
                  <a:gd name="connsiteY2" fmla="*/ 102667 h 186656"/>
                  <a:gd name="connsiteX3" fmla="*/ 23576 w 68683"/>
                  <a:gd name="connsiteY3" fmla="*/ 157051 h 186656"/>
                  <a:gd name="connsiteX4" fmla="*/ 959 w 68683"/>
                  <a:gd name="connsiteY4" fmla="*/ 186656 h 186656"/>
                  <a:gd name="connsiteX5" fmla="*/ 9472 w 68683"/>
                  <a:gd name="connsiteY5" fmla="*/ 0 h 18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83" h="186656">
                    <a:moveTo>
                      <a:pt x="9472" y="0"/>
                    </a:moveTo>
                    <a:cubicBezTo>
                      <a:pt x="29167" y="1271"/>
                      <a:pt x="48862" y="2541"/>
                      <a:pt x="68684" y="3812"/>
                    </a:cubicBezTo>
                    <a:cubicBezTo>
                      <a:pt x="66269" y="37611"/>
                      <a:pt x="60933" y="71283"/>
                      <a:pt x="47972" y="102667"/>
                    </a:cubicBezTo>
                    <a:cubicBezTo>
                      <a:pt x="40475" y="121092"/>
                      <a:pt x="33106" y="139516"/>
                      <a:pt x="23576" y="157051"/>
                    </a:cubicBezTo>
                    <a:cubicBezTo>
                      <a:pt x="16206" y="166961"/>
                      <a:pt x="8583" y="176872"/>
                      <a:pt x="959" y="186656"/>
                    </a:cubicBezTo>
                    <a:cubicBezTo>
                      <a:pt x="-693" y="124268"/>
                      <a:pt x="-1456" y="61626"/>
                      <a:pt x="9472" y="0"/>
                    </a:cubicBezTo>
                    <a:close/>
                  </a:path>
                </a:pathLst>
              </a:custGeom>
              <a:solidFill>
                <a:schemeClr val="bg1"/>
              </a:solidFill>
              <a:ln w="12706"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8553B249-8839-4CCB-B2F8-40B7C33BFE4E}"/>
                  </a:ext>
                </a:extLst>
              </p:cNvPr>
              <p:cNvSpPr/>
              <p:nvPr/>
            </p:nvSpPr>
            <p:spPr>
              <a:xfrm>
                <a:off x="7803118" y="-1081818"/>
                <a:ext cx="114661" cy="142666"/>
              </a:xfrm>
              <a:custGeom>
                <a:avLst/>
                <a:gdLst>
                  <a:gd name="connsiteX0" fmla="*/ 8905 w 154704"/>
                  <a:gd name="connsiteY0" fmla="*/ 134814 h 215880"/>
                  <a:gd name="connsiteX1" fmla="*/ 91115 w 154704"/>
                  <a:gd name="connsiteY1" fmla="*/ 0 h 215880"/>
                  <a:gd name="connsiteX2" fmla="*/ 113732 w 154704"/>
                  <a:gd name="connsiteY2" fmla="*/ 37738 h 215880"/>
                  <a:gd name="connsiteX3" fmla="*/ 115257 w 154704"/>
                  <a:gd name="connsiteY3" fmla="*/ 48920 h 215880"/>
                  <a:gd name="connsiteX4" fmla="*/ 150962 w 154704"/>
                  <a:gd name="connsiteY4" fmla="*/ 51842 h 215880"/>
                  <a:gd name="connsiteX5" fmla="*/ 153122 w 154704"/>
                  <a:gd name="connsiteY5" fmla="*/ 175220 h 215880"/>
                  <a:gd name="connsiteX6" fmla="*/ 111191 w 154704"/>
                  <a:gd name="connsiteY6" fmla="*/ 183988 h 215880"/>
                  <a:gd name="connsiteX7" fmla="*/ 71039 w 154704"/>
                  <a:gd name="connsiteY7" fmla="*/ 150570 h 215880"/>
                  <a:gd name="connsiteX8" fmla="*/ 49947 w 154704"/>
                  <a:gd name="connsiteY8" fmla="*/ 215881 h 215880"/>
                  <a:gd name="connsiteX9" fmla="*/ 3060 w 154704"/>
                  <a:gd name="connsiteY9" fmla="*/ 212831 h 215880"/>
                  <a:gd name="connsiteX10" fmla="*/ 8905 w 154704"/>
                  <a:gd name="connsiteY10" fmla="*/ 134814 h 21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704" h="215880">
                    <a:moveTo>
                      <a:pt x="8905" y="134814"/>
                    </a:moveTo>
                    <a:cubicBezTo>
                      <a:pt x="34699" y="88944"/>
                      <a:pt x="58206" y="41296"/>
                      <a:pt x="91115" y="0"/>
                    </a:cubicBezTo>
                    <a:cubicBezTo>
                      <a:pt x="96833" y="9403"/>
                      <a:pt x="108142" y="28208"/>
                      <a:pt x="113732" y="37738"/>
                    </a:cubicBezTo>
                    <a:cubicBezTo>
                      <a:pt x="114114" y="40533"/>
                      <a:pt x="114876" y="46124"/>
                      <a:pt x="115257" y="48920"/>
                    </a:cubicBezTo>
                    <a:cubicBezTo>
                      <a:pt x="124152" y="49682"/>
                      <a:pt x="142068" y="51207"/>
                      <a:pt x="150962" y="51842"/>
                    </a:cubicBezTo>
                    <a:cubicBezTo>
                      <a:pt x="155282" y="92883"/>
                      <a:pt x="155663" y="134179"/>
                      <a:pt x="153122" y="175220"/>
                    </a:cubicBezTo>
                    <a:cubicBezTo>
                      <a:pt x="139018" y="177889"/>
                      <a:pt x="124914" y="180557"/>
                      <a:pt x="111191" y="183988"/>
                    </a:cubicBezTo>
                    <a:cubicBezTo>
                      <a:pt x="97723" y="172679"/>
                      <a:pt x="84508" y="161625"/>
                      <a:pt x="71039" y="150570"/>
                    </a:cubicBezTo>
                    <a:cubicBezTo>
                      <a:pt x="64432" y="172425"/>
                      <a:pt x="57189" y="194153"/>
                      <a:pt x="49947" y="215881"/>
                    </a:cubicBezTo>
                    <a:cubicBezTo>
                      <a:pt x="34191" y="214864"/>
                      <a:pt x="18689" y="213848"/>
                      <a:pt x="3060" y="212831"/>
                    </a:cubicBezTo>
                    <a:cubicBezTo>
                      <a:pt x="2044" y="186911"/>
                      <a:pt x="-5961" y="158321"/>
                      <a:pt x="8905" y="134814"/>
                    </a:cubicBezTo>
                    <a:close/>
                  </a:path>
                </a:pathLst>
              </a:custGeom>
              <a:solidFill>
                <a:schemeClr val="bg1"/>
              </a:solidFill>
              <a:ln w="12706" cap="flat">
                <a:noFill/>
                <a:prstDash val="solid"/>
                <a:miter/>
              </a:ln>
            </p:spPr>
            <p:txBody>
              <a:bodyPr rtlCol="0" anchor="ctr"/>
              <a:lstStyle/>
              <a:p>
                <a:endParaRPr lang="zh-CN" altLang="en-US"/>
              </a:p>
            </p:txBody>
          </p:sp>
        </p:grpSp>
        <p:grpSp>
          <p:nvGrpSpPr>
            <p:cNvPr id="305" name="组合 304">
              <a:extLst>
                <a:ext uri="{FF2B5EF4-FFF2-40B4-BE49-F238E27FC236}">
                  <a16:creationId xmlns:a16="http://schemas.microsoft.com/office/drawing/2014/main" xmlns="" id="{34B8F296-2326-459E-8466-F07CC406E0BF}"/>
                </a:ext>
              </a:extLst>
            </p:cNvPr>
            <p:cNvGrpSpPr/>
            <p:nvPr userDrawn="1"/>
          </p:nvGrpSpPr>
          <p:grpSpPr>
            <a:xfrm>
              <a:off x="6825811" y="2012861"/>
              <a:ext cx="470642" cy="602212"/>
              <a:chOff x="9766103" y="-1331955"/>
              <a:chExt cx="470642" cy="602212"/>
            </a:xfrm>
          </p:grpSpPr>
          <p:sp>
            <p:nvSpPr>
              <p:cNvPr id="253" name="任意多边形: 形状 252">
                <a:extLst>
                  <a:ext uri="{FF2B5EF4-FFF2-40B4-BE49-F238E27FC236}">
                    <a16:creationId xmlns:a16="http://schemas.microsoft.com/office/drawing/2014/main" xmlns="" id="{C34857E9-2CF6-4F7D-A4CB-7589C6017252}"/>
                  </a:ext>
                </a:extLst>
              </p:cNvPr>
              <p:cNvSpPr/>
              <p:nvPr/>
            </p:nvSpPr>
            <p:spPr>
              <a:xfrm>
                <a:off x="9773825" y="-1331955"/>
                <a:ext cx="462920" cy="365849"/>
              </a:xfrm>
              <a:custGeom>
                <a:avLst/>
                <a:gdLst>
                  <a:gd name="connsiteX0" fmla="*/ 507491 w 624586"/>
                  <a:gd name="connsiteY0" fmla="*/ 11797 h 553596"/>
                  <a:gd name="connsiteX1" fmla="*/ 557809 w 624586"/>
                  <a:gd name="connsiteY1" fmla="*/ 8875 h 553596"/>
                  <a:gd name="connsiteX2" fmla="*/ 555394 w 624586"/>
                  <a:gd name="connsiteY2" fmla="*/ 92483 h 553596"/>
                  <a:gd name="connsiteX3" fmla="*/ 578012 w 624586"/>
                  <a:gd name="connsiteY3" fmla="*/ 157666 h 553596"/>
                  <a:gd name="connsiteX4" fmla="*/ 514226 w 624586"/>
                  <a:gd name="connsiteY4" fmla="*/ 203663 h 553596"/>
                  <a:gd name="connsiteX5" fmla="*/ 540909 w 624586"/>
                  <a:gd name="connsiteY5" fmla="*/ 298580 h 553596"/>
                  <a:gd name="connsiteX6" fmla="*/ 443960 w 624586"/>
                  <a:gd name="connsiteY6" fmla="*/ 357029 h 553596"/>
                  <a:gd name="connsiteX7" fmla="*/ 580172 w 624586"/>
                  <a:gd name="connsiteY7" fmla="*/ 338478 h 553596"/>
                  <a:gd name="connsiteX8" fmla="*/ 618799 w 624586"/>
                  <a:gd name="connsiteY8" fmla="*/ 429709 h 553596"/>
                  <a:gd name="connsiteX9" fmla="*/ 475599 w 624586"/>
                  <a:gd name="connsiteY9" fmla="*/ 479010 h 553596"/>
                  <a:gd name="connsiteX10" fmla="*/ 551837 w 624586"/>
                  <a:gd name="connsiteY10" fmla="*/ 419671 h 553596"/>
                  <a:gd name="connsiteX11" fmla="*/ 488432 w 624586"/>
                  <a:gd name="connsiteY11" fmla="*/ 410396 h 553596"/>
                  <a:gd name="connsiteX12" fmla="*/ 358319 w 624586"/>
                  <a:gd name="connsiteY12" fmla="*/ 462746 h 553596"/>
                  <a:gd name="connsiteX13" fmla="*/ 232653 w 624586"/>
                  <a:gd name="connsiteY13" fmla="*/ 498070 h 553596"/>
                  <a:gd name="connsiteX14" fmla="*/ 122108 w 624586"/>
                  <a:gd name="connsiteY14" fmla="*/ 544193 h 553596"/>
                  <a:gd name="connsiteX15" fmla="*/ 72807 w 624586"/>
                  <a:gd name="connsiteY15" fmla="*/ 553596 h 553596"/>
                  <a:gd name="connsiteX16" fmla="*/ 10038 w 624586"/>
                  <a:gd name="connsiteY16" fmla="*/ 543812 h 553596"/>
                  <a:gd name="connsiteX17" fmla="*/ 0 w 624586"/>
                  <a:gd name="connsiteY17" fmla="*/ 492225 h 553596"/>
                  <a:gd name="connsiteX18" fmla="*/ 2795 w 624586"/>
                  <a:gd name="connsiteY18" fmla="*/ 479137 h 553596"/>
                  <a:gd name="connsiteX19" fmla="*/ 103557 w 624586"/>
                  <a:gd name="connsiteY19" fmla="*/ 489302 h 553596"/>
                  <a:gd name="connsiteX20" fmla="*/ 183225 w 624586"/>
                  <a:gd name="connsiteY20" fmla="*/ 457155 h 553596"/>
                  <a:gd name="connsiteX21" fmla="*/ 262259 w 624586"/>
                  <a:gd name="connsiteY21" fmla="*/ 436444 h 553596"/>
                  <a:gd name="connsiteX22" fmla="*/ 347900 w 624586"/>
                  <a:gd name="connsiteY22" fmla="*/ 366686 h 553596"/>
                  <a:gd name="connsiteX23" fmla="*/ 333542 w 624586"/>
                  <a:gd name="connsiteY23" fmla="*/ 178378 h 553596"/>
                  <a:gd name="connsiteX24" fmla="*/ 270137 w 624586"/>
                  <a:gd name="connsiteY24" fmla="*/ 398452 h 553596"/>
                  <a:gd name="connsiteX25" fmla="*/ 230493 w 624586"/>
                  <a:gd name="connsiteY25" fmla="*/ 401374 h 553596"/>
                  <a:gd name="connsiteX26" fmla="*/ 227570 w 624586"/>
                  <a:gd name="connsiteY26" fmla="*/ 232761 h 553596"/>
                  <a:gd name="connsiteX27" fmla="*/ 228968 w 624586"/>
                  <a:gd name="connsiteY27" fmla="*/ 115608 h 553596"/>
                  <a:gd name="connsiteX28" fmla="*/ 331127 w 624586"/>
                  <a:gd name="connsiteY28" fmla="*/ 99725 h 553596"/>
                  <a:gd name="connsiteX29" fmla="*/ 419945 w 624586"/>
                  <a:gd name="connsiteY29" fmla="*/ 86002 h 553596"/>
                  <a:gd name="connsiteX30" fmla="*/ 393515 w 624586"/>
                  <a:gd name="connsiteY30" fmla="*/ 225391 h 553596"/>
                  <a:gd name="connsiteX31" fmla="*/ 446882 w 624586"/>
                  <a:gd name="connsiteY31" fmla="*/ 180284 h 553596"/>
                  <a:gd name="connsiteX32" fmla="*/ 507491 w 624586"/>
                  <a:gd name="connsiteY32" fmla="*/ 11797 h 553596"/>
                  <a:gd name="connsiteX33" fmla="*/ 421597 w 624586"/>
                  <a:gd name="connsiteY33" fmla="*/ 280791 h 553596"/>
                  <a:gd name="connsiteX34" fmla="*/ 414227 w 624586"/>
                  <a:gd name="connsiteY34" fmla="*/ 335555 h 553596"/>
                  <a:gd name="connsiteX35" fmla="*/ 474582 w 624586"/>
                  <a:gd name="connsiteY35" fmla="*/ 259190 h 553596"/>
                  <a:gd name="connsiteX36" fmla="*/ 421597 w 624586"/>
                  <a:gd name="connsiteY36" fmla="*/ 280791 h 55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4586" h="553596">
                    <a:moveTo>
                      <a:pt x="507491" y="11797"/>
                    </a:moveTo>
                    <a:cubicBezTo>
                      <a:pt x="524264" y="5190"/>
                      <a:pt x="542688" y="-9422"/>
                      <a:pt x="557809" y="8875"/>
                    </a:cubicBezTo>
                    <a:cubicBezTo>
                      <a:pt x="558952" y="36829"/>
                      <a:pt x="556157" y="64656"/>
                      <a:pt x="555394" y="92483"/>
                    </a:cubicBezTo>
                    <a:cubicBezTo>
                      <a:pt x="569753" y="110780"/>
                      <a:pt x="597580" y="132762"/>
                      <a:pt x="578012" y="157666"/>
                    </a:cubicBezTo>
                    <a:cubicBezTo>
                      <a:pt x="557682" y="174185"/>
                      <a:pt x="535064" y="187780"/>
                      <a:pt x="514226" y="203663"/>
                    </a:cubicBezTo>
                    <a:cubicBezTo>
                      <a:pt x="530236" y="231236"/>
                      <a:pt x="559333" y="265416"/>
                      <a:pt x="540909" y="298580"/>
                    </a:cubicBezTo>
                    <a:cubicBezTo>
                      <a:pt x="512320" y="323865"/>
                      <a:pt x="471532" y="329964"/>
                      <a:pt x="443960" y="357029"/>
                    </a:cubicBezTo>
                    <a:cubicBezTo>
                      <a:pt x="489830" y="355250"/>
                      <a:pt x="534810" y="345212"/>
                      <a:pt x="580172" y="338478"/>
                    </a:cubicBezTo>
                    <a:cubicBezTo>
                      <a:pt x="612573" y="357664"/>
                      <a:pt x="635953" y="391209"/>
                      <a:pt x="618799" y="429709"/>
                    </a:cubicBezTo>
                    <a:cubicBezTo>
                      <a:pt x="588304" y="476723"/>
                      <a:pt x="526043" y="479518"/>
                      <a:pt x="475599" y="479010"/>
                    </a:cubicBezTo>
                    <a:cubicBezTo>
                      <a:pt x="486018" y="444957"/>
                      <a:pt x="526424" y="438604"/>
                      <a:pt x="551837" y="419671"/>
                    </a:cubicBezTo>
                    <a:cubicBezTo>
                      <a:pt x="533412" y="405186"/>
                      <a:pt x="510033" y="400103"/>
                      <a:pt x="488432" y="410396"/>
                    </a:cubicBezTo>
                    <a:cubicBezTo>
                      <a:pt x="443452" y="423737"/>
                      <a:pt x="402156" y="446355"/>
                      <a:pt x="358319" y="462746"/>
                    </a:cubicBezTo>
                    <a:cubicBezTo>
                      <a:pt x="317404" y="478120"/>
                      <a:pt x="273187" y="481805"/>
                      <a:pt x="232653" y="498070"/>
                    </a:cubicBezTo>
                    <a:cubicBezTo>
                      <a:pt x="194915" y="511411"/>
                      <a:pt x="160100" y="531868"/>
                      <a:pt x="122108" y="544193"/>
                    </a:cubicBezTo>
                    <a:cubicBezTo>
                      <a:pt x="105590" y="547370"/>
                      <a:pt x="89198" y="550547"/>
                      <a:pt x="72807" y="553596"/>
                    </a:cubicBezTo>
                    <a:cubicBezTo>
                      <a:pt x="51715" y="550674"/>
                      <a:pt x="30876" y="547116"/>
                      <a:pt x="10038" y="543812"/>
                    </a:cubicBezTo>
                    <a:cubicBezTo>
                      <a:pt x="6480" y="526659"/>
                      <a:pt x="3049" y="509378"/>
                      <a:pt x="0" y="492225"/>
                    </a:cubicBezTo>
                    <a:lnTo>
                      <a:pt x="2795" y="479137"/>
                    </a:lnTo>
                    <a:cubicBezTo>
                      <a:pt x="37102" y="471005"/>
                      <a:pt x="70012" y="485617"/>
                      <a:pt x="103557" y="489302"/>
                    </a:cubicBezTo>
                    <a:cubicBezTo>
                      <a:pt x="132146" y="484601"/>
                      <a:pt x="157685" y="469861"/>
                      <a:pt x="183225" y="457155"/>
                    </a:cubicBezTo>
                    <a:cubicBezTo>
                      <a:pt x="209400" y="449658"/>
                      <a:pt x="235703" y="442670"/>
                      <a:pt x="262259" y="436444"/>
                    </a:cubicBezTo>
                    <a:cubicBezTo>
                      <a:pt x="300759" y="431234"/>
                      <a:pt x="344342" y="410650"/>
                      <a:pt x="347900" y="366686"/>
                    </a:cubicBezTo>
                    <a:cubicBezTo>
                      <a:pt x="354634" y="304298"/>
                      <a:pt x="362131" y="236573"/>
                      <a:pt x="333542" y="178378"/>
                    </a:cubicBezTo>
                    <a:cubicBezTo>
                      <a:pt x="319819" y="252710"/>
                      <a:pt x="342817" y="348770"/>
                      <a:pt x="270137" y="398452"/>
                    </a:cubicBezTo>
                    <a:cubicBezTo>
                      <a:pt x="260226" y="399087"/>
                      <a:pt x="240404" y="400612"/>
                      <a:pt x="230493" y="401374"/>
                    </a:cubicBezTo>
                    <a:cubicBezTo>
                      <a:pt x="217151" y="346102"/>
                      <a:pt x="228333" y="288796"/>
                      <a:pt x="227570" y="232761"/>
                    </a:cubicBezTo>
                    <a:cubicBezTo>
                      <a:pt x="229731" y="193752"/>
                      <a:pt x="222361" y="154363"/>
                      <a:pt x="228968" y="115608"/>
                    </a:cubicBezTo>
                    <a:cubicBezTo>
                      <a:pt x="262513" y="105316"/>
                      <a:pt x="301903" y="123995"/>
                      <a:pt x="331127" y="99725"/>
                    </a:cubicBezTo>
                    <a:cubicBezTo>
                      <a:pt x="356413" y="79014"/>
                      <a:pt x="389450" y="82699"/>
                      <a:pt x="419945" y="86002"/>
                    </a:cubicBezTo>
                    <a:cubicBezTo>
                      <a:pt x="418547" y="134032"/>
                      <a:pt x="390466" y="177234"/>
                      <a:pt x="393515" y="225391"/>
                    </a:cubicBezTo>
                    <a:cubicBezTo>
                      <a:pt x="419436" y="226027"/>
                      <a:pt x="433159" y="198327"/>
                      <a:pt x="446882" y="180284"/>
                    </a:cubicBezTo>
                    <a:cubicBezTo>
                      <a:pt x="479410" y="129204"/>
                      <a:pt x="489702" y="68722"/>
                      <a:pt x="507491" y="11797"/>
                    </a:cubicBezTo>
                    <a:moveTo>
                      <a:pt x="421597" y="280791"/>
                    </a:moveTo>
                    <a:cubicBezTo>
                      <a:pt x="415243" y="298199"/>
                      <a:pt x="416133" y="317258"/>
                      <a:pt x="414227" y="335555"/>
                    </a:cubicBezTo>
                    <a:cubicBezTo>
                      <a:pt x="447263" y="322722"/>
                      <a:pt x="467848" y="293370"/>
                      <a:pt x="474582" y="259190"/>
                    </a:cubicBezTo>
                    <a:cubicBezTo>
                      <a:pt x="456031" y="263891"/>
                      <a:pt x="430237" y="259063"/>
                      <a:pt x="421597" y="280791"/>
                    </a:cubicBezTo>
                    <a:close/>
                  </a:path>
                </a:pathLst>
              </a:custGeom>
              <a:solidFill>
                <a:schemeClr val="bg1"/>
              </a:solidFill>
              <a:ln w="12706"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3E7128EA-BFC3-4473-885B-8994F37B7BF2}"/>
                  </a:ext>
                </a:extLst>
              </p:cNvPr>
              <p:cNvSpPr/>
              <p:nvPr/>
            </p:nvSpPr>
            <p:spPr>
              <a:xfrm>
                <a:off x="9942412" y="-1022718"/>
                <a:ext cx="255668" cy="292975"/>
              </a:xfrm>
              <a:custGeom>
                <a:avLst/>
                <a:gdLst>
                  <a:gd name="connsiteX0" fmla="*/ 97184 w 344955"/>
                  <a:gd name="connsiteY0" fmla="*/ 40811 h 443324"/>
                  <a:gd name="connsiteX1" fmla="*/ 244578 w 344955"/>
                  <a:gd name="connsiteY1" fmla="*/ 659 h 443324"/>
                  <a:gd name="connsiteX2" fmla="*/ 195150 w 344955"/>
                  <a:gd name="connsiteY2" fmla="*/ 135346 h 443324"/>
                  <a:gd name="connsiteX3" fmla="*/ 233651 w 344955"/>
                  <a:gd name="connsiteY3" fmla="*/ 197607 h 443324"/>
                  <a:gd name="connsiteX4" fmla="*/ 344704 w 344955"/>
                  <a:gd name="connsiteY4" fmla="*/ 239792 h 443324"/>
                  <a:gd name="connsiteX5" fmla="*/ 341401 w 344955"/>
                  <a:gd name="connsiteY5" fmla="*/ 288966 h 443324"/>
                  <a:gd name="connsiteX6" fmla="*/ 255887 w 344955"/>
                  <a:gd name="connsiteY6" fmla="*/ 307517 h 443324"/>
                  <a:gd name="connsiteX7" fmla="*/ 194388 w 344955"/>
                  <a:gd name="connsiteY7" fmla="*/ 411709 h 443324"/>
                  <a:gd name="connsiteX8" fmla="*/ 69104 w 344955"/>
                  <a:gd name="connsiteY8" fmla="*/ 441188 h 443324"/>
                  <a:gd name="connsiteX9" fmla="*/ 616 w 344955"/>
                  <a:gd name="connsiteY9" fmla="*/ 349067 h 443324"/>
                  <a:gd name="connsiteX10" fmla="*/ 135304 w 344955"/>
                  <a:gd name="connsiteY10" fmla="*/ 221114 h 443324"/>
                  <a:gd name="connsiteX11" fmla="*/ 175201 w 344955"/>
                  <a:gd name="connsiteY11" fmla="*/ 209805 h 443324"/>
                  <a:gd name="connsiteX12" fmla="*/ 144198 w 344955"/>
                  <a:gd name="connsiteY12" fmla="*/ 155930 h 443324"/>
                  <a:gd name="connsiteX13" fmla="*/ 138099 w 344955"/>
                  <a:gd name="connsiteY13" fmla="*/ 87952 h 443324"/>
                  <a:gd name="connsiteX14" fmla="*/ 84986 w 344955"/>
                  <a:gd name="connsiteY14" fmla="*/ 87189 h 443324"/>
                  <a:gd name="connsiteX15" fmla="*/ 97184 w 344955"/>
                  <a:gd name="connsiteY15" fmla="*/ 40811 h 443324"/>
                  <a:gd name="connsiteX16" fmla="*/ 106968 w 344955"/>
                  <a:gd name="connsiteY16" fmla="*/ 298114 h 443324"/>
                  <a:gd name="connsiteX17" fmla="*/ 86511 w 344955"/>
                  <a:gd name="connsiteY17" fmla="*/ 382993 h 443324"/>
                  <a:gd name="connsiteX18" fmla="*/ 170373 w 344955"/>
                  <a:gd name="connsiteY18" fmla="*/ 361646 h 443324"/>
                  <a:gd name="connsiteX19" fmla="*/ 190449 w 344955"/>
                  <a:gd name="connsiteY19" fmla="*/ 276895 h 443324"/>
                  <a:gd name="connsiteX20" fmla="*/ 106968 w 344955"/>
                  <a:gd name="connsiteY20" fmla="*/ 298114 h 443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4955" h="443324">
                    <a:moveTo>
                      <a:pt x="97184" y="40811"/>
                    </a:moveTo>
                    <a:cubicBezTo>
                      <a:pt x="145723" y="25055"/>
                      <a:pt x="191339" y="-4805"/>
                      <a:pt x="244578" y="659"/>
                    </a:cubicBezTo>
                    <a:cubicBezTo>
                      <a:pt x="245849" y="53009"/>
                      <a:pt x="168213" y="82996"/>
                      <a:pt x="195150" y="135346"/>
                    </a:cubicBezTo>
                    <a:cubicBezTo>
                      <a:pt x="205188" y="157455"/>
                      <a:pt x="216497" y="179818"/>
                      <a:pt x="233651" y="197607"/>
                    </a:cubicBezTo>
                    <a:cubicBezTo>
                      <a:pt x="270880" y="209932"/>
                      <a:pt x="320308" y="202054"/>
                      <a:pt x="344704" y="239792"/>
                    </a:cubicBezTo>
                    <a:cubicBezTo>
                      <a:pt x="345848" y="256183"/>
                      <a:pt x="342798" y="272575"/>
                      <a:pt x="341401" y="288966"/>
                    </a:cubicBezTo>
                    <a:cubicBezTo>
                      <a:pt x="313320" y="297098"/>
                      <a:pt x="284857" y="303705"/>
                      <a:pt x="255887" y="307517"/>
                    </a:cubicBezTo>
                    <a:cubicBezTo>
                      <a:pt x="240131" y="344366"/>
                      <a:pt x="229203" y="387567"/>
                      <a:pt x="194388" y="411709"/>
                    </a:cubicBezTo>
                    <a:cubicBezTo>
                      <a:pt x="157794" y="435343"/>
                      <a:pt x="112432" y="448812"/>
                      <a:pt x="69104" y="441188"/>
                    </a:cubicBezTo>
                    <a:cubicBezTo>
                      <a:pt x="31492" y="426957"/>
                      <a:pt x="-5229" y="392777"/>
                      <a:pt x="616" y="349067"/>
                    </a:cubicBezTo>
                    <a:cubicBezTo>
                      <a:pt x="6969" y="278928"/>
                      <a:pt x="70501" y="233566"/>
                      <a:pt x="135304" y="221114"/>
                    </a:cubicBezTo>
                    <a:cubicBezTo>
                      <a:pt x="148772" y="217937"/>
                      <a:pt x="161987" y="214125"/>
                      <a:pt x="175201" y="209805"/>
                    </a:cubicBezTo>
                    <a:cubicBezTo>
                      <a:pt x="172279" y="188586"/>
                      <a:pt x="155253" y="173084"/>
                      <a:pt x="144198" y="155930"/>
                    </a:cubicBezTo>
                    <a:cubicBezTo>
                      <a:pt x="137718" y="133821"/>
                      <a:pt x="139370" y="110569"/>
                      <a:pt x="138099" y="87952"/>
                    </a:cubicBezTo>
                    <a:cubicBezTo>
                      <a:pt x="120310" y="87697"/>
                      <a:pt x="102648" y="87443"/>
                      <a:pt x="84986" y="87189"/>
                    </a:cubicBezTo>
                    <a:cubicBezTo>
                      <a:pt x="88671" y="71560"/>
                      <a:pt x="92737" y="56058"/>
                      <a:pt x="97184" y="40811"/>
                    </a:cubicBezTo>
                    <a:moveTo>
                      <a:pt x="106968" y="298114"/>
                    </a:moveTo>
                    <a:cubicBezTo>
                      <a:pt x="78506" y="317174"/>
                      <a:pt x="87655" y="354150"/>
                      <a:pt x="86511" y="382993"/>
                    </a:cubicBezTo>
                    <a:cubicBezTo>
                      <a:pt x="115354" y="382485"/>
                      <a:pt x="149153" y="385915"/>
                      <a:pt x="170373" y="361646"/>
                    </a:cubicBezTo>
                    <a:cubicBezTo>
                      <a:pt x="194642" y="340045"/>
                      <a:pt x="195278" y="306501"/>
                      <a:pt x="190449" y="276895"/>
                    </a:cubicBezTo>
                    <a:cubicBezTo>
                      <a:pt x="162495" y="282867"/>
                      <a:pt x="132762" y="285154"/>
                      <a:pt x="106968" y="298114"/>
                    </a:cubicBezTo>
                    <a:close/>
                  </a:path>
                </a:pathLst>
              </a:custGeom>
              <a:solidFill>
                <a:schemeClr val="bg1"/>
              </a:solidFill>
              <a:ln w="12706"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03C612F3-7476-43EB-A98A-81589CDD92CC}"/>
                  </a:ext>
                </a:extLst>
              </p:cNvPr>
              <p:cNvSpPr/>
              <p:nvPr/>
            </p:nvSpPr>
            <p:spPr>
              <a:xfrm>
                <a:off x="9766103" y="-1006664"/>
                <a:ext cx="61684" cy="48031"/>
              </a:xfrm>
              <a:custGeom>
                <a:avLst/>
                <a:gdLst>
                  <a:gd name="connsiteX0" fmla="*/ 0 w 83226"/>
                  <a:gd name="connsiteY0" fmla="*/ 64040 h 72680"/>
                  <a:gd name="connsiteX1" fmla="*/ 10419 w 83226"/>
                  <a:gd name="connsiteY1" fmla="*/ 0 h 72680"/>
                  <a:gd name="connsiteX2" fmla="*/ 20457 w 83226"/>
                  <a:gd name="connsiteY2" fmla="*/ 51588 h 72680"/>
                  <a:gd name="connsiteX3" fmla="*/ 83226 w 83226"/>
                  <a:gd name="connsiteY3" fmla="*/ 61372 h 72680"/>
                  <a:gd name="connsiteX4" fmla="*/ 39898 w 83226"/>
                  <a:gd name="connsiteY4" fmla="*/ 72680 h 72680"/>
                  <a:gd name="connsiteX5" fmla="*/ 0 w 83226"/>
                  <a:gd name="connsiteY5" fmla="*/ 64040 h 7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226" h="72680">
                    <a:moveTo>
                      <a:pt x="0" y="64040"/>
                    </a:moveTo>
                    <a:cubicBezTo>
                      <a:pt x="2414" y="42439"/>
                      <a:pt x="5336" y="21093"/>
                      <a:pt x="10419" y="0"/>
                    </a:cubicBezTo>
                    <a:cubicBezTo>
                      <a:pt x="13469" y="17154"/>
                      <a:pt x="16899" y="34434"/>
                      <a:pt x="20457" y="51588"/>
                    </a:cubicBezTo>
                    <a:cubicBezTo>
                      <a:pt x="41296" y="54892"/>
                      <a:pt x="62134" y="58449"/>
                      <a:pt x="83226" y="61372"/>
                    </a:cubicBezTo>
                    <a:cubicBezTo>
                      <a:pt x="68614" y="64929"/>
                      <a:pt x="54129" y="68741"/>
                      <a:pt x="39898" y="72680"/>
                    </a:cubicBezTo>
                    <a:cubicBezTo>
                      <a:pt x="29860" y="70520"/>
                      <a:pt x="10038" y="66200"/>
                      <a:pt x="0" y="64040"/>
                    </a:cubicBezTo>
                    <a:close/>
                  </a:path>
                </a:pathLst>
              </a:custGeom>
              <a:solidFill>
                <a:schemeClr val="bg1"/>
              </a:solidFill>
              <a:ln w="12706" cap="flat">
                <a:noFill/>
                <a:prstDash val="solid"/>
                <a:miter/>
              </a:ln>
            </p:spPr>
            <p:txBody>
              <a:bodyPr rtlCol="0" anchor="ctr"/>
              <a:lstStyle/>
              <a:p>
                <a:endParaRPr lang="zh-CN" altLang="en-US"/>
              </a:p>
            </p:txBody>
          </p:sp>
        </p:grpSp>
        <p:grpSp>
          <p:nvGrpSpPr>
            <p:cNvPr id="304" name="组合 303">
              <a:extLst>
                <a:ext uri="{FF2B5EF4-FFF2-40B4-BE49-F238E27FC236}">
                  <a16:creationId xmlns:a16="http://schemas.microsoft.com/office/drawing/2014/main" xmlns="" id="{6B7F00BF-7645-49A7-985F-8267BBB1C12C}"/>
                </a:ext>
              </a:extLst>
            </p:cNvPr>
            <p:cNvGrpSpPr/>
            <p:nvPr userDrawn="1"/>
          </p:nvGrpSpPr>
          <p:grpSpPr>
            <a:xfrm>
              <a:off x="6291588" y="2076078"/>
              <a:ext cx="371595" cy="479029"/>
              <a:chOff x="9121098" y="-1268738"/>
              <a:chExt cx="371595" cy="479029"/>
            </a:xfrm>
          </p:grpSpPr>
          <p:sp>
            <p:nvSpPr>
              <p:cNvPr id="255" name="任意多边形: 形状 254">
                <a:extLst>
                  <a:ext uri="{FF2B5EF4-FFF2-40B4-BE49-F238E27FC236}">
                    <a16:creationId xmlns:a16="http://schemas.microsoft.com/office/drawing/2014/main" xmlns="" id="{74D88329-F605-4AC9-8209-778C7D72C79C}"/>
                  </a:ext>
                </a:extLst>
              </p:cNvPr>
              <p:cNvSpPr/>
              <p:nvPr/>
            </p:nvSpPr>
            <p:spPr>
              <a:xfrm>
                <a:off x="9121098" y="-1268738"/>
                <a:ext cx="292739" cy="479029"/>
              </a:xfrm>
              <a:custGeom>
                <a:avLst/>
                <a:gdLst>
                  <a:gd name="connsiteX0" fmla="*/ 178272 w 394973"/>
                  <a:gd name="connsiteY0" fmla="*/ 59847 h 724858"/>
                  <a:gd name="connsiteX1" fmla="*/ 209657 w 394973"/>
                  <a:gd name="connsiteY1" fmla="*/ 0 h 724858"/>
                  <a:gd name="connsiteX2" fmla="*/ 273570 w 394973"/>
                  <a:gd name="connsiteY2" fmla="*/ 44218 h 724858"/>
                  <a:gd name="connsiteX3" fmla="*/ 266200 w 394973"/>
                  <a:gd name="connsiteY3" fmla="*/ 275474 h 724858"/>
                  <a:gd name="connsiteX4" fmla="*/ 370012 w 394973"/>
                  <a:gd name="connsiteY4" fmla="*/ 269883 h 724858"/>
                  <a:gd name="connsiteX5" fmla="*/ 372553 w 394973"/>
                  <a:gd name="connsiteY5" fmla="*/ 357430 h 724858"/>
                  <a:gd name="connsiteX6" fmla="*/ 246125 w 394973"/>
                  <a:gd name="connsiteY6" fmla="*/ 395295 h 724858"/>
                  <a:gd name="connsiteX7" fmla="*/ 90599 w 394973"/>
                  <a:gd name="connsiteY7" fmla="*/ 713843 h 724858"/>
                  <a:gd name="connsiteX8" fmla="*/ 2 w 394973"/>
                  <a:gd name="connsiteY8" fmla="*/ 712064 h 724858"/>
                  <a:gd name="connsiteX9" fmla="*/ 35580 w 394973"/>
                  <a:gd name="connsiteY9" fmla="*/ 653106 h 724858"/>
                  <a:gd name="connsiteX10" fmla="*/ 116139 w 394973"/>
                  <a:gd name="connsiteY10" fmla="*/ 597071 h 724858"/>
                  <a:gd name="connsiteX11" fmla="*/ 170140 w 394973"/>
                  <a:gd name="connsiteY11" fmla="*/ 433286 h 724858"/>
                  <a:gd name="connsiteX12" fmla="*/ 47651 w 394973"/>
                  <a:gd name="connsiteY12" fmla="*/ 443070 h 724858"/>
                  <a:gd name="connsiteX13" fmla="*/ 39011 w 394973"/>
                  <a:gd name="connsiteY13" fmla="*/ 346121 h 724858"/>
                  <a:gd name="connsiteX14" fmla="*/ 180687 w 394973"/>
                  <a:gd name="connsiteY14" fmla="*/ 333161 h 724858"/>
                  <a:gd name="connsiteX15" fmla="*/ 178272 w 394973"/>
                  <a:gd name="connsiteY15" fmla="*/ 59847 h 72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3" h="724858">
                    <a:moveTo>
                      <a:pt x="178272" y="59847"/>
                    </a:moveTo>
                    <a:cubicBezTo>
                      <a:pt x="174079" y="33926"/>
                      <a:pt x="194282" y="17153"/>
                      <a:pt x="209657" y="0"/>
                    </a:cubicBezTo>
                    <a:cubicBezTo>
                      <a:pt x="232656" y="12071"/>
                      <a:pt x="254256" y="26683"/>
                      <a:pt x="273570" y="44218"/>
                    </a:cubicBezTo>
                    <a:cubicBezTo>
                      <a:pt x="275603" y="121473"/>
                      <a:pt x="256162" y="198346"/>
                      <a:pt x="266200" y="275474"/>
                    </a:cubicBezTo>
                    <a:cubicBezTo>
                      <a:pt x="298220" y="265054"/>
                      <a:pt x="339389" y="245487"/>
                      <a:pt x="370012" y="269883"/>
                    </a:cubicBezTo>
                    <a:cubicBezTo>
                      <a:pt x="397330" y="289323"/>
                      <a:pt x="407749" y="341038"/>
                      <a:pt x="372553" y="357430"/>
                    </a:cubicBezTo>
                    <a:cubicBezTo>
                      <a:pt x="328970" y="365308"/>
                      <a:pt x="275476" y="353618"/>
                      <a:pt x="246125" y="395295"/>
                    </a:cubicBezTo>
                    <a:cubicBezTo>
                      <a:pt x="249682" y="516640"/>
                      <a:pt x="202542" y="653233"/>
                      <a:pt x="90599" y="713843"/>
                    </a:cubicBezTo>
                    <a:cubicBezTo>
                      <a:pt x="62137" y="733411"/>
                      <a:pt x="29227" y="723118"/>
                      <a:pt x="2" y="712064"/>
                    </a:cubicBezTo>
                    <a:cubicBezTo>
                      <a:pt x="-125" y="688176"/>
                      <a:pt x="4958" y="653106"/>
                      <a:pt x="35580" y="653106"/>
                    </a:cubicBezTo>
                    <a:cubicBezTo>
                      <a:pt x="73191" y="654758"/>
                      <a:pt x="95935" y="624009"/>
                      <a:pt x="116139" y="597071"/>
                    </a:cubicBezTo>
                    <a:cubicBezTo>
                      <a:pt x="148921" y="548914"/>
                      <a:pt x="174333" y="493006"/>
                      <a:pt x="170140" y="433286"/>
                    </a:cubicBezTo>
                    <a:cubicBezTo>
                      <a:pt x="130878" y="445866"/>
                      <a:pt x="88058" y="457429"/>
                      <a:pt x="47651" y="443070"/>
                    </a:cubicBezTo>
                    <a:cubicBezTo>
                      <a:pt x="13471" y="422359"/>
                      <a:pt x="24526" y="375854"/>
                      <a:pt x="39011" y="346121"/>
                    </a:cubicBezTo>
                    <a:cubicBezTo>
                      <a:pt x="86279" y="345740"/>
                      <a:pt x="136342" y="354761"/>
                      <a:pt x="180687" y="333161"/>
                    </a:cubicBezTo>
                    <a:cubicBezTo>
                      <a:pt x="184626" y="242056"/>
                      <a:pt x="180305" y="150951"/>
                      <a:pt x="178272" y="59847"/>
                    </a:cubicBezTo>
                    <a:close/>
                  </a:path>
                </a:pathLst>
              </a:custGeom>
              <a:solidFill>
                <a:schemeClr val="bg1"/>
              </a:solidFill>
              <a:ln w="12706"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xmlns="" id="{B05DBB3C-0C0D-4C20-BE59-2EDFF6F085D3}"/>
                  </a:ext>
                </a:extLst>
              </p:cNvPr>
              <p:cNvSpPr/>
              <p:nvPr/>
            </p:nvSpPr>
            <p:spPr>
              <a:xfrm>
                <a:off x="9358891" y="-922861"/>
                <a:ext cx="133802" cy="127644"/>
              </a:xfrm>
              <a:custGeom>
                <a:avLst/>
                <a:gdLst>
                  <a:gd name="connsiteX0" fmla="*/ 0 w 180530"/>
                  <a:gd name="connsiteY0" fmla="*/ 0 h 193149"/>
                  <a:gd name="connsiteX1" fmla="*/ 66582 w 180530"/>
                  <a:gd name="connsiteY1" fmla="*/ 10800 h 193149"/>
                  <a:gd name="connsiteX2" fmla="*/ 165183 w 180530"/>
                  <a:gd name="connsiteY2" fmla="*/ 99618 h 193149"/>
                  <a:gd name="connsiteX3" fmla="*/ 130113 w 180530"/>
                  <a:gd name="connsiteY3" fmla="*/ 189325 h 193149"/>
                  <a:gd name="connsiteX4" fmla="*/ 5718 w 180530"/>
                  <a:gd name="connsiteY4" fmla="*/ 65057 h 193149"/>
                  <a:gd name="connsiteX5" fmla="*/ 10674 w 180530"/>
                  <a:gd name="connsiteY5" fmla="*/ 57052 h 193149"/>
                  <a:gd name="connsiteX6" fmla="*/ 32529 w 180530"/>
                  <a:gd name="connsiteY6" fmla="*/ 6989 h 193149"/>
                  <a:gd name="connsiteX7" fmla="*/ 3939 w 180530"/>
                  <a:gd name="connsiteY7" fmla="*/ 53240 h 193149"/>
                  <a:gd name="connsiteX8" fmla="*/ 0 w 180530"/>
                  <a:gd name="connsiteY8" fmla="*/ 0 h 193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0" h="193149">
                    <a:moveTo>
                      <a:pt x="0" y="0"/>
                    </a:moveTo>
                    <a:cubicBezTo>
                      <a:pt x="22109" y="2033"/>
                      <a:pt x="48157" y="-5082"/>
                      <a:pt x="66582" y="10800"/>
                    </a:cubicBezTo>
                    <a:cubicBezTo>
                      <a:pt x="101270" y="38246"/>
                      <a:pt x="134433" y="67852"/>
                      <a:pt x="165183" y="99618"/>
                    </a:cubicBezTo>
                    <a:cubicBezTo>
                      <a:pt x="190341" y="129986"/>
                      <a:pt x="188435" y="211688"/>
                      <a:pt x="130113" y="189325"/>
                    </a:cubicBezTo>
                    <a:cubicBezTo>
                      <a:pt x="75349" y="162514"/>
                      <a:pt x="56543" y="97077"/>
                      <a:pt x="5718" y="65057"/>
                    </a:cubicBezTo>
                    <a:lnTo>
                      <a:pt x="10674" y="57052"/>
                    </a:lnTo>
                    <a:cubicBezTo>
                      <a:pt x="18933" y="41550"/>
                      <a:pt x="37357" y="25921"/>
                      <a:pt x="32529" y="6989"/>
                    </a:cubicBezTo>
                    <a:cubicBezTo>
                      <a:pt x="6734" y="-4828"/>
                      <a:pt x="1525" y="35705"/>
                      <a:pt x="3939" y="53240"/>
                    </a:cubicBezTo>
                    <a:cubicBezTo>
                      <a:pt x="-2287" y="36213"/>
                      <a:pt x="1144" y="17662"/>
                      <a:pt x="0" y="0"/>
                    </a:cubicBezTo>
                    <a:close/>
                  </a:path>
                </a:pathLst>
              </a:custGeom>
              <a:solidFill>
                <a:schemeClr val="bg1"/>
              </a:solidFill>
              <a:ln w="12706"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xmlns="" id="{C447BA29-4545-4793-9C69-8554410C71F2}"/>
                  </a:ext>
                </a:extLst>
              </p:cNvPr>
              <p:cNvSpPr/>
              <p:nvPr/>
            </p:nvSpPr>
            <p:spPr>
              <a:xfrm>
                <a:off x="9361418" y="-919646"/>
                <a:ext cx="22170" cy="34488"/>
              </a:xfrm>
              <a:custGeom>
                <a:avLst/>
                <a:gdLst>
                  <a:gd name="connsiteX0" fmla="*/ 530 w 29913"/>
                  <a:gd name="connsiteY0" fmla="*/ 48376 h 52187"/>
                  <a:gd name="connsiteX1" fmla="*/ 29119 w 29913"/>
                  <a:gd name="connsiteY1" fmla="*/ 2125 h 52187"/>
                  <a:gd name="connsiteX2" fmla="*/ 7265 w 29913"/>
                  <a:gd name="connsiteY2" fmla="*/ 52188 h 52187"/>
                  <a:gd name="connsiteX3" fmla="*/ 530 w 29913"/>
                  <a:gd name="connsiteY3" fmla="*/ 48376 h 52187"/>
                </a:gdLst>
                <a:ahLst/>
                <a:cxnLst>
                  <a:cxn ang="0">
                    <a:pos x="connsiteX0" y="connsiteY0"/>
                  </a:cxn>
                  <a:cxn ang="0">
                    <a:pos x="connsiteX1" y="connsiteY1"/>
                  </a:cxn>
                  <a:cxn ang="0">
                    <a:pos x="connsiteX2" y="connsiteY2"/>
                  </a:cxn>
                  <a:cxn ang="0">
                    <a:pos x="connsiteX3" y="connsiteY3"/>
                  </a:cxn>
                </a:cxnLst>
                <a:rect l="l" t="t" r="r" b="b"/>
                <a:pathLst>
                  <a:path w="29913" h="52187">
                    <a:moveTo>
                      <a:pt x="530" y="48376"/>
                    </a:moveTo>
                    <a:cubicBezTo>
                      <a:pt x="-1884" y="30841"/>
                      <a:pt x="3325" y="-9692"/>
                      <a:pt x="29119" y="2125"/>
                    </a:cubicBezTo>
                    <a:cubicBezTo>
                      <a:pt x="33948" y="21057"/>
                      <a:pt x="15524" y="36686"/>
                      <a:pt x="7265" y="52188"/>
                    </a:cubicBezTo>
                    <a:lnTo>
                      <a:pt x="530" y="48376"/>
                    </a:lnTo>
                    <a:close/>
                  </a:path>
                </a:pathLst>
              </a:custGeom>
              <a:solidFill>
                <a:schemeClr val="bg1"/>
              </a:solidFill>
              <a:ln w="12706" cap="flat">
                <a:noFill/>
                <a:prstDash val="solid"/>
                <a:miter/>
              </a:ln>
            </p:spPr>
            <p:txBody>
              <a:bodyPr rtlCol="0" anchor="ctr"/>
              <a:lstStyle/>
              <a:p>
                <a:endParaRPr lang="zh-CN" altLang="en-US"/>
              </a:p>
            </p:txBody>
          </p:sp>
        </p:grpSp>
        <p:grpSp>
          <p:nvGrpSpPr>
            <p:cNvPr id="303" name="组合 302">
              <a:extLst>
                <a:ext uri="{FF2B5EF4-FFF2-40B4-BE49-F238E27FC236}">
                  <a16:creationId xmlns:a16="http://schemas.microsoft.com/office/drawing/2014/main" xmlns="" id="{3CB2A61C-029A-4464-B7DA-07C2760A3090}"/>
                </a:ext>
              </a:extLst>
            </p:cNvPr>
            <p:cNvGrpSpPr/>
            <p:nvPr userDrawn="1"/>
          </p:nvGrpSpPr>
          <p:grpSpPr>
            <a:xfrm>
              <a:off x="5646239" y="2043677"/>
              <a:ext cx="482720" cy="537319"/>
              <a:chOff x="8342389" y="-1301139"/>
              <a:chExt cx="482720" cy="537319"/>
            </a:xfrm>
          </p:grpSpPr>
          <p:sp>
            <p:nvSpPr>
              <p:cNvPr id="254" name="任意多边形: 形状 253">
                <a:extLst>
                  <a:ext uri="{FF2B5EF4-FFF2-40B4-BE49-F238E27FC236}">
                    <a16:creationId xmlns:a16="http://schemas.microsoft.com/office/drawing/2014/main" xmlns="" id="{3C0D7B9C-D8C1-4B77-852D-3A73323ED2DB}"/>
                  </a:ext>
                </a:extLst>
              </p:cNvPr>
              <p:cNvSpPr/>
              <p:nvPr/>
            </p:nvSpPr>
            <p:spPr>
              <a:xfrm>
                <a:off x="8548408" y="-1301139"/>
                <a:ext cx="181381" cy="230272"/>
              </a:xfrm>
              <a:custGeom>
                <a:avLst/>
                <a:gdLst>
                  <a:gd name="connsiteX0" fmla="*/ 76387 w 244725"/>
                  <a:gd name="connsiteY0" fmla="*/ 43439 h 348443"/>
                  <a:gd name="connsiteX1" fmla="*/ 166093 w 244725"/>
                  <a:gd name="connsiteY1" fmla="*/ 618 h 348443"/>
                  <a:gd name="connsiteX2" fmla="*/ 43350 w 244725"/>
                  <a:gd name="connsiteY2" fmla="*/ 286638 h 348443"/>
                  <a:gd name="connsiteX3" fmla="*/ 244237 w 244725"/>
                  <a:gd name="connsiteY3" fmla="*/ 203793 h 348443"/>
                  <a:gd name="connsiteX4" fmla="*/ 219841 w 244725"/>
                  <a:gd name="connsiteY4" fmla="*/ 269485 h 348443"/>
                  <a:gd name="connsiteX5" fmla="*/ 196335 w 244725"/>
                  <a:gd name="connsiteY5" fmla="*/ 289815 h 348443"/>
                  <a:gd name="connsiteX6" fmla="*/ 165331 w 244725"/>
                  <a:gd name="connsiteY6" fmla="*/ 292864 h 348443"/>
                  <a:gd name="connsiteX7" fmla="*/ 154277 w 244725"/>
                  <a:gd name="connsiteY7" fmla="*/ 266689 h 348443"/>
                  <a:gd name="connsiteX8" fmla="*/ 147796 w 244725"/>
                  <a:gd name="connsiteY8" fmla="*/ 272407 h 348443"/>
                  <a:gd name="connsiteX9" fmla="*/ 276 w 244725"/>
                  <a:gd name="connsiteY9" fmla="*/ 346231 h 348443"/>
                  <a:gd name="connsiteX10" fmla="*/ 68636 w 244725"/>
                  <a:gd name="connsiteY10" fmla="*/ 122599 h 348443"/>
                  <a:gd name="connsiteX11" fmla="*/ 76387 w 244725"/>
                  <a:gd name="connsiteY11" fmla="*/ 43439 h 348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725" h="348443">
                    <a:moveTo>
                      <a:pt x="76387" y="43439"/>
                    </a:moveTo>
                    <a:cubicBezTo>
                      <a:pt x="100910" y="18788"/>
                      <a:pt x="128737" y="-4083"/>
                      <a:pt x="166093" y="618"/>
                    </a:cubicBezTo>
                    <a:cubicBezTo>
                      <a:pt x="180706" y="113451"/>
                      <a:pt x="81215" y="190070"/>
                      <a:pt x="43350" y="286638"/>
                    </a:cubicBezTo>
                    <a:cubicBezTo>
                      <a:pt x="107390" y="252585"/>
                      <a:pt x="166347" y="197440"/>
                      <a:pt x="244237" y="203793"/>
                    </a:cubicBezTo>
                    <a:cubicBezTo>
                      <a:pt x="245508" y="229333"/>
                      <a:pt x="246271" y="256524"/>
                      <a:pt x="219841" y="269485"/>
                    </a:cubicBezTo>
                    <a:cubicBezTo>
                      <a:pt x="213996" y="274567"/>
                      <a:pt x="202179" y="284732"/>
                      <a:pt x="196335" y="289815"/>
                    </a:cubicBezTo>
                    <a:cubicBezTo>
                      <a:pt x="185915" y="290831"/>
                      <a:pt x="175623" y="291848"/>
                      <a:pt x="165331" y="292864"/>
                    </a:cubicBezTo>
                    <a:cubicBezTo>
                      <a:pt x="162536" y="286384"/>
                      <a:pt x="157072" y="273297"/>
                      <a:pt x="154277" y="266689"/>
                    </a:cubicBezTo>
                    <a:cubicBezTo>
                      <a:pt x="152625" y="268214"/>
                      <a:pt x="149321" y="271010"/>
                      <a:pt x="147796" y="272407"/>
                    </a:cubicBezTo>
                    <a:cubicBezTo>
                      <a:pt x="103451" y="305698"/>
                      <a:pt x="62918" y="360081"/>
                      <a:pt x="276" y="346231"/>
                    </a:cubicBezTo>
                    <a:cubicBezTo>
                      <a:pt x="-3409" y="266054"/>
                      <a:pt x="30390" y="190959"/>
                      <a:pt x="68636" y="122599"/>
                    </a:cubicBezTo>
                    <a:cubicBezTo>
                      <a:pt x="83629" y="98838"/>
                      <a:pt x="76259" y="69741"/>
                      <a:pt x="76387" y="43439"/>
                    </a:cubicBezTo>
                    <a:close/>
                  </a:path>
                </a:pathLst>
              </a:custGeom>
              <a:solidFill>
                <a:schemeClr val="bg1"/>
              </a:solidFill>
              <a:ln w="12706"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B15FF109-E42A-48FF-AFC6-909E712FC2AE}"/>
                  </a:ext>
                </a:extLst>
              </p:cNvPr>
              <p:cNvSpPr/>
              <p:nvPr/>
            </p:nvSpPr>
            <p:spPr>
              <a:xfrm>
                <a:off x="8348739" y="-1183339"/>
                <a:ext cx="98605" cy="91864"/>
              </a:xfrm>
              <a:custGeom>
                <a:avLst/>
                <a:gdLst>
                  <a:gd name="connsiteX0" fmla="*/ 33591 w 133041"/>
                  <a:gd name="connsiteY0" fmla="*/ 0 h 139007"/>
                  <a:gd name="connsiteX1" fmla="*/ 115928 w 133041"/>
                  <a:gd name="connsiteY1" fmla="*/ 39644 h 139007"/>
                  <a:gd name="connsiteX2" fmla="*/ 115801 w 133041"/>
                  <a:gd name="connsiteY2" fmla="*/ 137483 h 139007"/>
                  <a:gd name="connsiteX3" fmla="*/ 56336 w 133041"/>
                  <a:gd name="connsiteY3" fmla="*/ 139008 h 139007"/>
                  <a:gd name="connsiteX4" fmla="*/ 4494 w 133041"/>
                  <a:gd name="connsiteY4" fmla="*/ 17662 h 139007"/>
                  <a:gd name="connsiteX5" fmla="*/ 41469 w 133041"/>
                  <a:gd name="connsiteY5" fmla="*/ 17408 h 139007"/>
                  <a:gd name="connsiteX6" fmla="*/ 33591 w 133041"/>
                  <a:gd name="connsiteY6" fmla="*/ 0 h 13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041" h="139007">
                    <a:moveTo>
                      <a:pt x="33591" y="0"/>
                    </a:moveTo>
                    <a:cubicBezTo>
                      <a:pt x="54811" y="25032"/>
                      <a:pt x="95979" y="12706"/>
                      <a:pt x="115928" y="39644"/>
                    </a:cubicBezTo>
                    <a:cubicBezTo>
                      <a:pt x="142357" y="66835"/>
                      <a:pt x="134861" y="108512"/>
                      <a:pt x="115801" y="137483"/>
                    </a:cubicBezTo>
                    <a:cubicBezTo>
                      <a:pt x="95852" y="137864"/>
                      <a:pt x="76030" y="138372"/>
                      <a:pt x="56336" y="139008"/>
                    </a:cubicBezTo>
                    <a:cubicBezTo>
                      <a:pt x="20758" y="108131"/>
                      <a:pt x="-12279" y="68106"/>
                      <a:pt x="4494" y="17662"/>
                    </a:cubicBezTo>
                    <a:cubicBezTo>
                      <a:pt x="13642" y="17662"/>
                      <a:pt x="32194" y="17535"/>
                      <a:pt x="41469" y="17408"/>
                    </a:cubicBezTo>
                    <a:lnTo>
                      <a:pt x="33591" y="0"/>
                    </a:lnTo>
                    <a:close/>
                  </a:path>
                </a:pathLst>
              </a:custGeom>
              <a:solidFill>
                <a:schemeClr val="bg1"/>
              </a:solidFill>
              <a:ln w="12706"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xmlns="" id="{58E51B14-9327-45F5-8A97-A3D765C2CC12}"/>
                  </a:ext>
                </a:extLst>
              </p:cNvPr>
              <p:cNvSpPr/>
              <p:nvPr/>
            </p:nvSpPr>
            <p:spPr>
              <a:xfrm>
                <a:off x="8586753" y="-1124895"/>
                <a:ext cx="107171" cy="148545"/>
              </a:xfrm>
              <a:custGeom>
                <a:avLst/>
                <a:gdLst>
                  <a:gd name="connsiteX0" fmla="*/ 96060 w 144598"/>
                  <a:gd name="connsiteY0" fmla="*/ 5718 h 224775"/>
                  <a:gd name="connsiteX1" fmla="*/ 102540 w 144598"/>
                  <a:gd name="connsiteY1" fmla="*/ 0 h 224775"/>
                  <a:gd name="connsiteX2" fmla="*/ 113595 w 144598"/>
                  <a:gd name="connsiteY2" fmla="*/ 26175 h 224775"/>
                  <a:gd name="connsiteX3" fmla="*/ 144598 w 144598"/>
                  <a:gd name="connsiteY3" fmla="*/ 23126 h 224775"/>
                  <a:gd name="connsiteX4" fmla="*/ 30495 w 144598"/>
                  <a:gd name="connsiteY4" fmla="*/ 224775 h 224775"/>
                  <a:gd name="connsiteX5" fmla="*/ 0 w 144598"/>
                  <a:gd name="connsiteY5" fmla="*/ 180684 h 224775"/>
                  <a:gd name="connsiteX6" fmla="*/ 96060 w 144598"/>
                  <a:gd name="connsiteY6" fmla="*/ 5718 h 22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598" h="224775">
                    <a:moveTo>
                      <a:pt x="96060" y="5718"/>
                    </a:moveTo>
                    <a:cubicBezTo>
                      <a:pt x="97585" y="4320"/>
                      <a:pt x="100888" y="1525"/>
                      <a:pt x="102540" y="0"/>
                    </a:cubicBezTo>
                    <a:cubicBezTo>
                      <a:pt x="105336" y="6607"/>
                      <a:pt x="110799" y="19695"/>
                      <a:pt x="113595" y="26175"/>
                    </a:cubicBezTo>
                    <a:cubicBezTo>
                      <a:pt x="123887" y="25159"/>
                      <a:pt x="134179" y="24142"/>
                      <a:pt x="144598" y="23126"/>
                    </a:cubicBezTo>
                    <a:cubicBezTo>
                      <a:pt x="87674" y="77000"/>
                      <a:pt x="47268" y="148156"/>
                      <a:pt x="30495" y="224775"/>
                    </a:cubicBezTo>
                    <a:cubicBezTo>
                      <a:pt x="19822" y="210417"/>
                      <a:pt x="9911" y="195424"/>
                      <a:pt x="0" y="180684"/>
                    </a:cubicBezTo>
                    <a:cubicBezTo>
                      <a:pt x="25794" y="118931"/>
                      <a:pt x="68741" y="66581"/>
                      <a:pt x="96060" y="5718"/>
                    </a:cubicBezTo>
                    <a:close/>
                  </a:path>
                </a:pathLst>
              </a:custGeom>
              <a:solidFill>
                <a:schemeClr val="bg1"/>
              </a:solidFill>
              <a:ln w="12706"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A634B5E3-86FD-4612-A1D1-135C42521CBF}"/>
                  </a:ext>
                </a:extLst>
              </p:cNvPr>
              <p:cNvSpPr/>
              <p:nvPr/>
            </p:nvSpPr>
            <p:spPr>
              <a:xfrm>
                <a:off x="8508927" y="-1074606"/>
                <a:ext cx="316182" cy="310786"/>
              </a:xfrm>
              <a:custGeom>
                <a:avLst/>
                <a:gdLst>
                  <a:gd name="connsiteX0" fmla="*/ 228130 w 426603"/>
                  <a:gd name="connsiteY0" fmla="*/ 1539 h 470275"/>
                  <a:gd name="connsiteX1" fmla="*/ 285181 w 426603"/>
                  <a:gd name="connsiteY1" fmla="*/ 14 h 470275"/>
                  <a:gd name="connsiteX2" fmla="*/ 306147 w 426603"/>
                  <a:gd name="connsiteY2" fmla="*/ 19709 h 470275"/>
                  <a:gd name="connsiteX3" fmla="*/ 309705 w 426603"/>
                  <a:gd name="connsiteY3" fmla="*/ 107510 h 470275"/>
                  <a:gd name="connsiteX4" fmla="*/ 340327 w 426603"/>
                  <a:gd name="connsiteY4" fmla="*/ 104841 h 470275"/>
                  <a:gd name="connsiteX5" fmla="*/ 402970 w 426603"/>
                  <a:gd name="connsiteY5" fmla="*/ 108145 h 470275"/>
                  <a:gd name="connsiteX6" fmla="*/ 426603 w 426603"/>
                  <a:gd name="connsiteY6" fmla="*/ 113228 h 470275"/>
                  <a:gd name="connsiteX7" fmla="*/ 422283 w 426603"/>
                  <a:gd name="connsiteY7" fmla="*/ 155031 h 470275"/>
                  <a:gd name="connsiteX8" fmla="*/ 282640 w 426603"/>
                  <a:gd name="connsiteY8" fmla="*/ 154523 h 470275"/>
                  <a:gd name="connsiteX9" fmla="*/ 281751 w 426603"/>
                  <a:gd name="connsiteY9" fmla="*/ 210304 h 470275"/>
                  <a:gd name="connsiteX10" fmla="*/ 305003 w 426603"/>
                  <a:gd name="connsiteY10" fmla="*/ 274852 h 470275"/>
                  <a:gd name="connsiteX11" fmla="*/ 259769 w 426603"/>
                  <a:gd name="connsiteY11" fmla="*/ 377138 h 470275"/>
                  <a:gd name="connsiteX12" fmla="*/ 213263 w 426603"/>
                  <a:gd name="connsiteY12" fmla="*/ 469895 h 470275"/>
                  <a:gd name="connsiteX13" fmla="*/ 159261 w 426603"/>
                  <a:gd name="connsiteY13" fmla="*/ 470276 h 470275"/>
                  <a:gd name="connsiteX14" fmla="*/ 146555 w 426603"/>
                  <a:gd name="connsiteY14" fmla="*/ 395435 h 470275"/>
                  <a:gd name="connsiteX15" fmla="*/ 180990 w 426603"/>
                  <a:gd name="connsiteY15" fmla="*/ 382094 h 470275"/>
                  <a:gd name="connsiteX16" fmla="*/ 208562 w 426603"/>
                  <a:gd name="connsiteY16" fmla="*/ 303950 h 470275"/>
                  <a:gd name="connsiteX17" fmla="*/ 108055 w 426603"/>
                  <a:gd name="connsiteY17" fmla="*/ 308778 h 470275"/>
                  <a:gd name="connsiteX18" fmla="*/ 63456 w 426603"/>
                  <a:gd name="connsiteY18" fmla="*/ 221485 h 470275"/>
                  <a:gd name="connsiteX19" fmla="*/ 6912 w 426603"/>
                  <a:gd name="connsiteY19" fmla="*/ 157954 h 470275"/>
                  <a:gd name="connsiteX20" fmla="*/ 87852 w 426603"/>
                  <a:gd name="connsiteY20" fmla="*/ 152871 h 470275"/>
                  <a:gd name="connsiteX21" fmla="*/ 105005 w 426603"/>
                  <a:gd name="connsiteY21" fmla="*/ 104587 h 470275"/>
                  <a:gd name="connsiteX22" fmla="*/ 135501 w 426603"/>
                  <a:gd name="connsiteY22" fmla="*/ 148678 h 470275"/>
                  <a:gd name="connsiteX23" fmla="*/ 164090 w 426603"/>
                  <a:gd name="connsiteY23" fmla="*/ 157319 h 470275"/>
                  <a:gd name="connsiteX24" fmla="*/ 185691 w 426603"/>
                  <a:gd name="connsiteY24" fmla="*/ 82986 h 470275"/>
                  <a:gd name="connsiteX25" fmla="*/ 235754 w 426603"/>
                  <a:gd name="connsiteY25" fmla="*/ 62148 h 470275"/>
                  <a:gd name="connsiteX26" fmla="*/ 228130 w 426603"/>
                  <a:gd name="connsiteY26" fmla="*/ 1539 h 470275"/>
                  <a:gd name="connsiteX27" fmla="*/ 131943 w 426603"/>
                  <a:gd name="connsiteY27" fmla="*/ 194548 h 470275"/>
                  <a:gd name="connsiteX28" fmla="*/ 127496 w 426603"/>
                  <a:gd name="connsiteY28" fmla="*/ 232413 h 470275"/>
                  <a:gd name="connsiteX29" fmla="*/ 173493 w 426603"/>
                  <a:gd name="connsiteY29" fmla="*/ 234827 h 470275"/>
                  <a:gd name="connsiteX30" fmla="*/ 202209 w 426603"/>
                  <a:gd name="connsiteY30" fmla="*/ 241180 h 470275"/>
                  <a:gd name="connsiteX31" fmla="*/ 227495 w 426603"/>
                  <a:gd name="connsiteY31" fmla="*/ 238639 h 470275"/>
                  <a:gd name="connsiteX32" fmla="*/ 230036 w 426603"/>
                  <a:gd name="connsiteY32" fmla="*/ 187687 h 470275"/>
                  <a:gd name="connsiteX33" fmla="*/ 176669 w 426603"/>
                  <a:gd name="connsiteY33" fmla="*/ 209414 h 470275"/>
                  <a:gd name="connsiteX34" fmla="*/ 153417 w 426603"/>
                  <a:gd name="connsiteY34" fmla="*/ 193023 h 470275"/>
                  <a:gd name="connsiteX35" fmla="*/ 131943 w 426603"/>
                  <a:gd name="connsiteY35" fmla="*/ 194548 h 470275"/>
                  <a:gd name="connsiteX36" fmla="*/ 159007 w 426603"/>
                  <a:gd name="connsiteY36" fmla="*/ 467735 h 470275"/>
                  <a:gd name="connsiteX37" fmla="*/ 217330 w 426603"/>
                  <a:gd name="connsiteY37" fmla="*/ 462779 h 470275"/>
                  <a:gd name="connsiteX38" fmla="*/ 179465 w 426603"/>
                  <a:gd name="connsiteY38" fmla="*/ 443338 h 470275"/>
                  <a:gd name="connsiteX39" fmla="*/ 173493 w 426603"/>
                  <a:gd name="connsiteY39" fmla="*/ 391751 h 470275"/>
                  <a:gd name="connsiteX40" fmla="*/ 159007 w 426603"/>
                  <a:gd name="connsiteY40" fmla="*/ 467735 h 4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26603" h="470275">
                    <a:moveTo>
                      <a:pt x="228130" y="1539"/>
                    </a:moveTo>
                    <a:cubicBezTo>
                      <a:pt x="247062" y="649"/>
                      <a:pt x="266122" y="-113"/>
                      <a:pt x="285181" y="14"/>
                    </a:cubicBezTo>
                    <a:cubicBezTo>
                      <a:pt x="297507" y="1539"/>
                      <a:pt x="304495" y="8146"/>
                      <a:pt x="306147" y="19709"/>
                    </a:cubicBezTo>
                    <a:cubicBezTo>
                      <a:pt x="308434" y="48933"/>
                      <a:pt x="308943" y="78285"/>
                      <a:pt x="309705" y="107510"/>
                    </a:cubicBezTo>
                    <a:cubicBezTo>
                      <a:pt x="317456" y="106874"/>
                      <a:pt x="332703" y="105604"/>
                      <a:pt x="340327" y="104841"/>
                    </a:cubicBezTo>
                    <a:cubicBezTo>
                      <a:pt x="360912" y="109034"/>
                      <a:pt x="382004" y="110559"/>
                      <a:pt x="402970" y="108145"/>
                    </a:cubicBezTo>
                    <a:cubicBezTo>
                      <a:pt x="408814" y="109416"/>
                      <a:pt x="420631" y="111957"/>
                      <a:pt x="426603" y="113228"/>
                    </a:cubicBezTo>
                    <a:cubicBezTo>
                      <a:pt x="424951" y="127077"/>
                      <a:pt x="423554" y="141054"/>
                      <a:pt x="422283" y="155031"/>
                    </a:cubicBezTo>
                    <a:cubicBezTo>
                      <a:pt x="376413" y="169008"/>
                      <a:pt x="329272" y="151092"/>
                      <a:pt x="282640" y="154523"/>
                    </a:cubicBezTo>
                    <a:cubicBezTo>
                      <a:pt x="282132" y="173074"/>
                      <a:pt x="281878" y="191753"/>
                      <a:pt x="281751" y="210304"/>
                    </a:cubicBezTo>
                    <a:cubicBezTo>
                      <a:pt x="294711" y="229618"/>
                      <a:pt x="305130" y="250964"/>
                      <a:pt x="305003" y="274852"/>
                    </a:cubicBezTo>
                    <a:cubicBezTo>
                      <a:pt x="274889" y="300900"/>
                      <a:pt x="272221" y="341815"/>
                      <a:pt x="259769" y="377138"/>
                    </a:cubicBezTo>
                    <a:cubicBezTo>
                      <a:pt x="249604" y="410429"/>
                      <a:pt x="230671" y="439908"/>
                      <a:pt x="213263" y="469895"/>
                    </a:cubicBezTo>
                    <a:cubicBezTo>
                      <a:pt x="195221" y="470022"/>
                      <a:pt x="177305" y="470149"/>
                      <a:pt x="159261" y="470276"/>
                    </a:cubicBezTo>
                    <a:cubicBezTo>
                      <a:pt x="155322" y="445244"/>
                      <a:pt x="151002" y="420340"/>
                      <a:pt x="146555" y="395435"/>
                    </a:cubicBezTo>
                    <a:cubicBezTo>
                      <a:pt x="157864" y="390861"/>
                      <a:pt x="169427" y="386414"/>
                      <a:pt x="180990" y="382094"/>
                    </a:cubicBezTo>
                    <a:cubicBezTo>
                      <a:pt x="192552" y="356935"/>
                      <a:pt x="201955" y="330887"/>
                      <a:pt x="208562" y="303950"/>
                    </a:cubicBezTo>
                    <a:cubicBezTo>
                      <a:pt x="175144" y="306491"/>
                      <a:pt x="141473" y="314623"/>
                      <a:pt x="108055" y="308778"/>
                    </a:cubicBezTo>
                    <a:cubicBezTo>
                      <a:pt x="76925" y="291498"/>
                      <a:pt x="76543" y="250837"/>
                      <a:pt x="63456" y="221485"/>
                    </a:cubicBezTo>
                    <a:cubicBezTo>
                      <a:pt x="30419" y="221867"/>
                      <a:pt x="-18119" y="196200"/>
                      <a:pt x="6912" y="157954"/>
                    </a:cubicBezTo>
                    <a:cubicBezTo>
                      <a:pt x="33596" y="154269"/>
                      <a:pt x="60787" y="153888"/>
                      <a:pt x="87852" y="152871"/>
                    </a:cubicBezTo>
                    <a:cubicBezTo>
                      <a:pt x="93570" y="136734"/>
                      <a:pt x="99288" y="120724"/>
                      <a:pt x="105005" y="104587"/>
                    </a:cubicBezTo>
                    <a:cubicBezTo>
                      <a:pt x="114916" y="119327"/>
                      <a:pt x="124827" y="134320"/>
                      <a:pt x="135501" y="148678"/>
                    </a:cubicBezTo>
                    <a:cubicBezTo>
                      <a:pt x="144904" y="151728"/>
                      <a:pt x="154433" y="154650"/>
                      <a:pt x="164090" y="157319"/>
                    </a:cubicBezTo>
                    <a:cubicBezTo>
                      <a:pt x="171333" y="132541"/>
                      <a:pt x="178703" y="107764"/>
                      <a:pt x="185691" y="82986"/>
                    </a:cubicBezTo>
                    <a:cubicBezTo>
                      <a:pt x="202336" y="75998"/>
                      <a:pt x="218981" y="69009"/>
                      <a:pt x="235754" y="62148"/>
                    </a:cubicBezTo>
                    <a:cubicBezTo>
                      <a:pt x="233086" y="41818"/>
                      <a:pt x="230544" y="21742"/>
                      <a:pt x="228130" y="1539"/>
                    </a:cubicBezTo>
                    <a:moveTo>
                      <a:pt x="131943" y="194548"/>
                    </a:moveTo>
                    <a:cubicBezTo>
                      <a:pt x="130418" y="207127"/>
                      <a:pt x="128893" y="219707"/>
                      <a:pt x="127496" y="232413"/>
                    </a:cubicBezTo>
                    <a:cubicBezTo>
                      <a:pt x="142743" y="232921"/>
                      <a:pt x="158118" y="233684"/>
                      <a:pt x="173493" y="234827"/>
                    </a:cubicBezTo>
                    <a:cubicBezTo>
                      <a:pt x="180608" y="236352"/>
                      <a:pt x="195093" y="239656"/>
                      <a:pt x="202209" y="241180"/>
                    </a:cubicBezTo>
                    <a:cubicBezTo>
                      <a:pt x="208562" y="240545"/>
                      <a:pt x="221142" y="239274"/>
                      <a:pt x="227495" y="238639"/>
                    </a:cubicBezTo>
                    <a:cubicBezTo>
                      <a:pt x="228384" y="221613"/>
                      <a:pt x="229146" y="204586"/>
                      <a:pt x="230036" y="187687"/>
                    </a:cubicBezTo>
                    <a:cubicBezTo>
                      <a:pt x="212247" y="194675"/>
                      <a:pt x="196237" y="208271"/>
                      <a:pt x="176669" y="209414"/>
                    </a:cubicBezTo>
                    <a:cubicBezTo>
                      <a:pt x="170824" y="205349"/>
                      <a:pt x="159135" y="197089"/>
                      <a:pt x="153417" y="193023"/>
                    </a:cubicBezTo>
                    <a:cubicBezTo>
                      <a:pt x="148080" y="193405"/>
                      <a:pt x="137280" y="194167"/>
                      <a:pt x="131943" y="194548"/>
                    </a:cubicBezTo>
                    <a:moveTo>
                      <a:pt x="159007" y="467735"/>
                    </a:moveTo>
                    <a:cubicBezTo>
                      <a:pt x="178321" y="466083"/>
                      <a:pt x="197762" y="464431"/>
                      <a:pt x="217330" y="462779"/>
                    </a:cubicBezTo>
                    <a:cubicBezTo>
                      <a:pt x="204623" y="456172"/>
                      <a:pt x="192044" y="449692"/>
                      <a:pt x="179465" y="443338"/>
                    </a:cubicBezTo>
                    <a:cubicBezTo>
                      <a:pt x="177940" y="430378"/>
                      <a:pt x="175018" y="404584"/>
                      <a:pt x="173493" y="391751"/>
                    </a:cubicBezTo>
                    <a:cubicBezTo>
                      <a:pt x="157483" y="413733"/>
                      <a:pt x="161041" y="442068"/>
                      <a:pt x="159007" y="467735"/>
                    </a:cubicBezTo>
                    <a:close/>
                  </a:path>
                </a:pathLst>
              </a:custGeom>
              <a:solidFill>
                <a:schemeClr val="bg1"/>
              </a:solidFill>
              <a:ln w="12706"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A5A5A0DF-9DDC-438B-B22C-10E4826CE52C}"/>
                  </a:ext>
                </a:extLst>
              </p:cNvPr>
              <p:cNvSpPr/>
              <p:nvPr/>
            </p:nvSpPr>
            <p:spPr>
              <a:xfrm>
                <a:off x="8342389" y="-1058138"/>
                <a:ext cx="122313" cy="264173"/>
              </a:xfrm>
              <a:custGeom>
                <a:avLst/>
                <a:gdLst>
                  <a:gd name="connsiteX0" fmla="*/ 54357 w 165029"/>
                  <a:gd name="connsiteY0" fmla="*/ 0 h 399741"/>
                  <a:gd name="connsiteX1" fmla="*/ 133136 w 165029"/>
                  <a:gd name="connsiteY1" fmla="*/ 7624 h 399741"/>
                  <a:gd name="connsiteX2" fmla="*/ 138473 w 165029"/>
                  <a:gd name="connsiteY2" fmla="*/ 75857 h 399741"/>
                  <a:gd name="connsiteX3" fmla="*/ 110392 w 165029"/>
                  <a:gd name="connsiteY3" fmla="*/ 103176 h 399741"/>
                  <a:gd name="connsiteX4" fmla="*/ 64903 w 165029"/>
                  <a:gd name="connsiteY4" fmla="*/ 282335 h 399741"/>
                  <a:gd name="connsiteX5" fmla="*/ 142285 w 165029"/>
                  <a:gd name="connsiteY5" fmla="*/ 129732 h 399741"/>
                  <a:gd name="connsiteX6" fmla="*/ 165029 w 165029"/>
                  <a:gd name="connsiteY6" fmla="*/ 124776 h 399741"/>
                  <a:gd name="connsiteX7" fmla="*/ 104801 w 165029"/>
                  <a:gd name="connsiteY7" fmla="*/ 362004 h 399741"/>
                  <a:gd name="connsiteX8" fmla="*/ 21702 w 165029"/>
                  <a:gd name="connsiteY8" fmla="*/ 399742 h 399741"/>
                  <a:gd name="connsiteX9" fmla="*/ 18398 w 165029"/>
                  <a:gd name="connsiteY9" fmla="*/ 265436 h 399741"/>
                  <a:gd name="connsiteX10" fmla="*/ 54357 w 165029"/>
                  <a:gd name="connsiteY10" fmla="*/ 0 h 39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029" h="399741">
                    <a:moveTo>
                      <a:pt x="54357" y="0"/>
                    </a:moveTo>
                    <a:cubicBezTo>
                      <a:pt x="80532" y="1016"/>
                      <a:pt x="107978" y="-1906"/>
                      <a:pt x="133136" y="7624"/>
                    </a:cubicBezTo>
                    <a:cubicBezTo>
                      <a:pt x="139870" y="29733"/>
                      <a:pt x="137711" y="53112"/>
                      <a:pt x="138473" y="75857"/>
                    </a:cubicBezTo>
                    <a:cubicBezTo>
                      <a:pt x="128816" y="84751"/>
                      <a:pt x="119413" y="93773"/>
                      <a:pt x="110392" y="103176"/>
                    </a:cubicBezTo>
                    <a:cubicBezTo>
                      <a:pt x="64141" y="150316"/>
                      <a:pt x="61727" y="220328"/>
                      <a:pt x="64903" y="282335"/>
                    </a:cubicBezTo>
                    <a:cubicBezTo>
                      <a:pt x="112044" y="244216"/>
                      <a:pt x="121192" y="182844"/>
                      <a:pt x="142285" y="129732"/>
                    </a:cubicBezTo>
                    <a:cubicBezTo>
                      <a:pt x="147876" y="128461"/>
                      <a:pt x="159311" y="126047"/>
                      <a:pt x="165029" y="124776"/>
                    </a:cubicBezTo>
                    <a:cubicBezTo>
                      <a:pt x="152196" y="204953"/>
                      <a:pt x="145207" y="289959"/>
                      <a:pt x="104801" y="362004"/>
                    </a:cubicBezTo>
                    <a:cubicBezTo>
                      <a:pt x="89172" y="394278"/>
                      <a:pt x="53467" y="399106"/>
                      <a:pt x="21702" y="399742"/>
                    </a:cubicBezTo>
                    <a:cubicBezTo>
                      <a:pt x="-11716" y="360352"/>
                      <a:pt x="-1424" y="308383"/>
                      <a:pt x="18398" y="265436"/>
                    </a:cubicBezTo>
                    <a:cubicBezTo>
                      <a:pt x="37966" y="178397"/>
                      <a:pt x="59947" y="89961"/>
                      <a:pt x="54357" y="0"/>
                    </a:cubicBezTo>
                    <a:close/>
                  </a:path>
                </a:pathLst>
              </a:custGeom>
              <a:solidFill>
                <a:schemeClr val="bg1"/>
              </a:solidFill>
              <a:ln w="12706"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7EF6AED3-1C3A-456F-94B3-C9296A530F51}"/>
                  </a:ext>
                </a:extLst>
              </p:cNvPr>
              <p:cNvSpPr/>
              <p:nvPr userDrawn="1"/>
            </p:nvSpPr>
            <p:spPr>
              <a:xfrm>
                <a:off x="8761164" y="-1016908"/>
                <a:ext cx="46428" cy="14530"/>
              </a:xfrm>
              <a:custGeom>
                <a:avLst/>
                <a:gdLst>
                  <a:gd name="connsiteX0" fmla="*/ 0 w 62642"/>
                  <a:gd name="connsiteY0" fmla="*/ 17535 h 21987"/>
                  <a:gd name="connsiteX1" fmla="*/ 40025 w 62642"/>
                  <a:gd name="connsiteY1" fmla="*/ 0 h 21987"/>
                  <a:gd name="connsiteX2" fmla="*/ 62643 w 62642"/>
                  <a:gd name="connsiteY2" fmla="*/ 20838 h 21987"/>
                  <a:gd name="connsiteX3" fmla="*/ 0 w 62642"/>
                  <a:gd name="connsiteY3" fmla="*/ 17535 h 21987"/>
                </a:gdLst>
                <a:ahLst/>
                <a:cxnLst>
                  <a:cxn ang="0">
                    <a:pos x="connsiteX0" y="connsiteY0"/>
                  </a:cxn>
                  <a:cxn ang="0">
                    <a:pos x="connsiteX1" y="connsiteY1"/>
                  </a:cxn>
                  <a:cxn ang="0">
                    <a:pos x="connsiteX2" y="connsiteY2"/>
                  </a:cxn>
                  <a:cxn ang="0">
                    <a:pos x="connsiteX3" y="connsiteY3"/>
                  </a:cxn>
                </a:cxnLst>
                <a:rect l="l" t="t" r="r" b="b"/>
                <a:pathLst>
                  <a:path w="62642" h="21987">
                    <a:moveTo>
                      <a:pt x="0" y="17535"/>
                    </a:moveTo>
                    <a:cubicBezTo>
                      <a:pt x="12198" y="9022"/>
                      <a:pt x="25540" y="3177"/>
                      <a:pt x="40025" y="0"/>
                    </a:cubicBezTo>
                    <a:cubicBezTo>
                      <a:pt x="45616" y="5210"/>
                      <a:pt x="56925" y="15629"/>
                      <a:pt x="62643" y="20838"/>
                    </a:cubicBezTo>
                    <a:cubicBezTo>
                      <a:pt x="41677" y="23253"/>
                      <a:pt x="20585" y="21728"/>
                      <a:pt x="0" y="17535"/>
                    </a:cubicBezTo>
                    <a:close/>
                  </a:path>
                </a:pathLst>
              </a:custGeom>
              <a:solidFill>
                <a:schemeClr val="bg1"/>
              </a:solidFill>
              <a:ln w="12706"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C51DA3C5-5D74-4B56-AEC4-AD0FD9ABC950}"/>
                  </a:ext>
                </a:extLst>
              </p:cNvPr>
              <p:cNvSpPr/>
              <p:nvPr/>
            </p:nvSpPr>
            <p:spPr>
              <a:xfrm>
                <a:off x="8626778" y="-815714"/>
                <a:ext cx="43226" cy="50214"/>
              </a:xfrm>
              <a:custGeom>
                <a:avLst/>
                <a:gdLst>
                  <a:gd name="connsiteX0" fmla="*/ 0 w 58322"/>
                  <a:gd name="connsiteY0" fmla="*/ 75984 h 75983"/>
                  <a:gd name="connsiteX1" fmla="*/ 14485 w 58322"/>
                  <a:gd name="connsiteY1" fmla="*/ 0 h 75983"/>
                  <a:gd name="connsiteX2" fmla="*/ 20457 w 58322"/>
                  <a:gd name="connsiteY2" fmla="*/ 51588 h 75983"/>
                  <a:gd name="connsiteX3" fmla="*/ 58322 w 58322"/>
                  <a:gd name="connsiteY3" fmla="*/ 71028 h 75983"/>
                  <a:gd name="connsiteX4" fmla="*/ 0 w 58322"/>
                  <a:gd name="connsiteY4" fmla="*/ 75984 h 75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2" h="75983">
                    <a:moveTo>
                      <a:pt x="0" y="75984"/>
                    </a:moveTo>
                    <a:cubicBezTo>
                      <a:pt x="2033" y="50317"/>
                      <a:pt x="-1525" y="21982"/>
                      <a:pt x="14485" y="0"/>
                    </a:cubicBezTo>
                    <a:cubicBezTo>
                      <a:pt x="16010" y="12833"/>
                      <a:pt x="18932" y="38627"/>
                      <a:pt x="20457" y="51588"/>
                    </a:cubicBezTo>
                    <a:cubicBezTo>
                      <a:pt x="33037" y="57941"/>
                      <a:pt x="45616" y="64421"/>
                      <a:pt x="58322" y="71028"/>
                    </a:cubicBezTo>
                    <a:cubicBezTo>
                      <a:pt x="38755" y="72680"/>
                      <a:pt x="19314" y="74332"/>
                      <a:pt x="0" y="75984"/>
                    </a:cubicBezTo>
                    <a:close/>
                  </a:path>
                </a:pathLst>
              </a:custGeom>
              <a:solidFill>
                <a:schemeClr val="bg1"/>
              </a:solidFill>
              <a:ln w="12706" cap="flat">
                <a:noFill/>
                <a:prstDash val="solid"/>
                <a:miter/>
              </a:ln>
            </p:spPr>
            <p:txBody>
              <a:bodyPr rtlCol="0" anchor="ctr"/>
              <a:lstStyle/>
              <a:p>
                <a:endParaRPr lang="zh-CN" altLang="en-US"/>
              </a:p>
            </p:txBody>
          </p:sp>
        </p:grpSp>
      </p:grpSp>
      <p:sp>
        <p:nvSpPr>
          <p:cNvPr id="306" name="文本框 305">
            <a:extLst>
              <a:ext uri="{FF2B5EF4-FFF2-40B4-BE49-F238E27FC236}">
                <a16:creationId xmlns:a16="http://schemas.microsoft.com/office/drawing/2014/main" xmlns="" id="{E254F122-8F3D-4B52-9720-B9B3F463C5FB}"/>
              </a:ext>
            </a:extLst>
          </p:cNvPr>
          <p:cNvSpPr txBox="1"/>
          <p:nvPr userDrawn="1"/>
        </p:nvSpPr>
        <p:spPr>
          <a:xfrm>
            <a:off x="4910419" y="2637844"/>
            <a:ext cx="2371162" cy="369332"/>
          </a:xfrm>
          <a:prstGeom prst="rect">
            <a:avLst/>
          </a:prstGeom>
          <a:noFill/>
        </p:spPr>
        <p:txBody>
          <a:bodyPr wrap="none" rtlCol="0">
            <a:spAutoFit/>
          </a:bodyPr>
          <a:lstStyle/>
          <a:p>
            <a:r>
              <a:rPr lang="en-US" altLang="zh-CN" dirty="0">
                <a:solidFill>
                  <a:schemeClr val="bg1"/>
                </a:solidFill>
              </a:rPr>
              <a:t>HOHAI UNIVERSITY</a:t>
            </a:r>
            <a:endParaRPr lang="zh-CN" altLang="en-US" dirty="0">
              <a:solidFill>
                <a:schemeClr val="bg1"/>
              </a:solidFill>
            </a:endParaRPr>
          </a:p>
        </p:txBody>
      </p:sp>
      <p:sp>
        <p:nvSpPr>
          <p:cNvPr id="92" name="文本框 91">
            <a:extLst>
              <a:ext uri="{FF2B5EF4-FFF2-40B4-BE49-F238E27FC236}">
                <a16:creationId xmlns:a16="http://schemas.microsoft.com/office/drawing/2014/main" xmlns="" id="{2671985F-ECEC-4FF8-BED0-231B02BD9718}"/>
              </a:ext>
            </a:extLst>
          </p:cNvPr>
          <p:cNvSpPr txBox="1"/>
          <p:nvPr userDrawn="1"/>
        </p:nvSpPr>
        <p:spPr>
          <a:xfrm>
            <a:off x="4900801" y="4166910"/>
            <a:ext cx="2390398"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000" b="1" spc="300" dirty="0">
                <a:solidFill>
                  <a:srgbClr val="44546A">
                    <a:lumMod val="50000"/>
                  </a:srgbClr>
                </a:solidFill>
                <a:cs typeface="+mn-ea"/>
                <a:sym typeface="+mn-lt"/>
              </a:rPr>
              <a:t>感谢聆听</a:t>
            </a:r>
            <a:endParaRPr kumimoji="0" lang="zh-CN" altLang="en-US" sz="4000" b="1" i="0" u="none" strike="noStrike" kern="1200" cap="none" spc="300" normalizeH="0" baseline="0" noProof="0" dirty="0">
              <a:ln>
                <a:noFill/>
              </a:ln>
              <a:solidFill>
                <a:srgbClr val="44546A">
                  <a:lumMod val="50000"/>
                </a:srgbClr>
              </a:solidFill>
              <a:effectLst/>
              <a:uLnTx/>
              <a:uFillTx/>
              <a:cs typeface="+mn-ea"/>
              <a:sym typeface="+mn-lt"/>
            </a:endParaRPr>
          </a:p>
        </p:txBody>
      </p:sp>
      <p:sp>
        <p:nvSpPr>
          <p:cNvPr id="93" name="文本框 92">
            <a:extLst>
              <a:ext uri="{FF2B5EF4-FFF2-40B4-BE49-F238E27FC236}">
                <a16:creationId xmlns:a16="http://schemas.microsoft.com/office/drawing/2014/main" xmlns="" id="{7F71D098-9E4A-4B50-8CA7-70BF00C799C2}"/>
              </a:ext>
            </a:extLst>
          </p:cNvPr>
          <p:cNvSpPr txBox="1"/>
          <p:nvPr userDrawn="1"/>
        </p:nvSpPr>
        <p:spPr>
          <a:xfrm>
            <a:off x="4596772" y="4831121"/>
            <a:ext cx="3018776"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lumMod val="65000"/>
                  </a:prstClr>
                </a:solidFill>
                <a:effectLst/>
                <a:uLnTx/>
                <a:uFillTx/>
                <a:cs typeface="+mn-ea"/>
                <a:sym typeface="+mn-lt"/>
              </a:rPr>
              <a:t>THANKS FOR LISTENING!</a:t>
            </a:r>
            <a:endParaRPr kumimoji="0" lang="zh-CN" altLang="en-US" sz="18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94" name="矩形: 圆角 93">
            <a:extLst>
              <a:ext uri="{FF2B5EF4-FFF2-40B4-BE49-F238E27FC236}">
                <a16:creationId xmlns:a16="http://schemas.microsoft.com/office/drawing/2014/main" xmlns="" id="{7D92CF7B-8A42-4CE6-A825-B7956C7F3D96}"/>
              </a:ext>
            </a:extLst>
          </p:cNvPr>
          <p:cNvSpPr/>
          <p:nvPr userDrawn="1"/>
        </p:nvSpPr>
        <p:spPr>
          <a:xfrm>
            <a:off x="5222038" y="5782089"/>
            <a:ext cx="1747924" cy="353119"/>
          </a:xfrm>
          <a:prstGeom prst="roundRect">
            <a:avLst>
              <a:gd name="adj" fmla="val 50000"/>
            </a:avLst>
          </a:prstGeom>
          <a:gradFill>
            <a:gsLst>
              <a:gs pos="0">
                <a:schemeClr val="accent1"/>
              </a:gs>
              <a:gs pos="100000">
                <a:schemeClr val="accent1">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95" name="椭圆 94">
            <a:extLst>
              <a:ext uri="{FF2B5EF4-FFF2-40B4-BE49-F238E27FC236}">
                <a16:creationId xmlns:a16="http://schemas.microsoft.com/office/drawing/2014/main" xmlns="" id="{B97FE3F7-E4D4-43EF-B87F-1D25D0702696}"/>
              </a:ext>
            </a:extLst>
          </p:cNvPr>
          <p:cNvSpPr/>
          <p:nvPr userDrawn="1"/>
        </p:nvSpPr>
        <p:spPr>
          <a:xfrm>
            <a:off x="4825750" y="5841509"/>
            <a:ext cx="220164" cy="22016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6" name="椭圆 95">
            <a:extLst>
              <a:ext uri="{FF2B5EF4-FFF2-40B4-BE49-F238E27FC236}">
                <a16:creationId xmlns:a16="http://schemas.microsoft.com/office/drawing/2014/main" xmlns="" id="{0E05A75E-C403-428B-A43C-AD3353159C59}"/>
              </a:ext>
            </a:extLst>
          </p:cNvPr>
          <p:cNvSpPr/>
          <p:nvPr userDrawn="1"/>
        </p:nvSpPr>
        <p:spPr>
          <a:xfrm>
            <a:off x="7146086" y="5841509"/>
            <a:ext cx="220164" cy="22016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文本占位符 3">
            <a:extLst>
              <a:ext uri="{FF2B5EF4-FFF2-40B4-BE49-F238E27FC236}">
                <a16:creationId xmlns:a16="http://schemas.microsoft.com/office/drawing/2014/main" xmlns="" id="{DA20EA66-5BE8-42FF-BB13-E726A01AA281}"/>
              </a:ext>
            </a:extLst>
          </p:cNvPr>
          <p:cNvSpPr>
            <a:spLocks noGrp="1"/>
          </p:cNvSpPr>
          <p:nvPr>
            <p:ph type="body" sz="quarter" idx="10" hasCustomPrompt="1"/>
          </p:nvPr>
        </p:nvSpPr>
        <p:spPr>
          <a:xfrm>
            <a:off x="5222038" y="5782089"/>
            <a:ext cx="1747924" cy="369888"/>
          </a:xfrm>
          <a:prstGeom prst="rect">
            <a:avLst/>
          </a:prstGeom>
        </p:spPr>
        <p:txBody>
          <a:bodyPr anchor="ctr"/>
          <a:lstStyle>
            <a:lvl1pPr marL="0" indent="0" algn="ctr">
              <a:buNone/>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zh-CN" altLang="en-US" dirty="0"/>
              <a:t>单击编辑文本</a:t>
            </a:r>
          </a:p>
        </p:txBody>
      </p:sp>
    </p:spTree>
    <p:extLst>
      <p:ext uri="{BB962C8B-B14F-4D97-AF65-F5344CB8AC3E}">
        <p14:creationId xmlns:p14="http://schemas.microsoft.com/office/powerpoint/2010/main" val="24919320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三项并列文字">
    <p:bg>
      <p:bgPr>
        <a:pattFill prst="dotGrid">
          <a:fgClr>
            <a:srgbClr val="EBF8FF"/>
          </a:fgClr>
          <a:bgClr>
            <a:schemeClr val="bg1"/>
          </a:bgClr>
        </a:pattFill>
        <a:effectLst/>
      </p:bgPr>
    </p:bg>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xmlns="" id="{E487D080-61D6-4702-ADA1-61A55DB33F50}"/>
              </a:ext>
            </a:extLst>
          </p:cNvPr>
          <p:cNvSpPr/>
          <p:nvPr userDrawn="1"/>
        </p:nvSpPr>
        <p:spPr>
          <a:xfrm>
            <a:off x="5772512" y="4359403"/>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矩形 57">
            <a:extLst>
              <a:ext uri="{FF2B5EF4-FFF2-40B4-BE49-F238E27FC236}">
                <a16:creationId xmlns:a16="http://schemas.microsoft.com/office/drawing/2014/main" xmlns="" id="{0194C868-56AB-4746-A830-FCDF11D150E5}"/>
              </a:ext>
            </a:extLst>
          </p:cNvPr>
          <p:cNvSpPr/>
          <p:nvPr userDrawn="1"/>
        </p:nvSpPr>
        <p:spPr>
          <a:xfrm>
            <a:off x="9739031" y="4359403"/>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矩形 60">
            <a:extLst>
              <a:ext uri="{FF2B5EF4-FFF2-40B4-BE49-F238E27FC236}">
                <a16:creationId xmlns:a16="http://schemas.microsoft.com/office/drawing/2014/main" xmlns="" id="{899A8D33-DB2F-4B00-B60F-A0174E87DE2E}"/>
              </a:ext>
            </a:extLst>
          </p:cNvPr>
          <p:cNvSpPr/>
          <p:nvPr userDrawn="1"/>
        </p:nvSpPr>
        <p:spPr>
          <a:xfrm>
            <a:off x="1633155" y="4359403"/>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 id="{CD2C47C7-D61F-4292-B1DE-DA917D45CAF2}"/>
              </a:ext>
            </a:extLst>
          </p:cNvPr>
          <p:cNvSpPr/>
          <p:nvPr userDrawn="1"/>
        </p:nvSpPr>
        <p:spPr>
          <a:xfrm>
            <a:off x="1034834" y="1701797"/>
            <a:ext cx="1916641" cy="19166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8A307332-80A4-498A-B001-5F8366FF16C7}"/>
              </a:ext>
            </a:extLst>
          </p:cNvPr>
          <p:cNvSpPr/>
          <p:nvPr userDrawn="1"/>
        </p:nvSpPr>
        <p:spPr>
          <a:xfrm>
            <a:off x="5174191" y="1701797"/>
            <a:ext cx="1916641" cy="19166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AEC788CA-4470-4E19-AF86-26117EC7D11D}"/>
              </a:ext>
            </a:extLst>
          </p:cNvPr>
          <p:cNvSpPr/>
          <p:nvPr userDrawn="1"/>
        </p:nvSpPr>
        <p:spPr>
          <a:xfrm>
            <a:off x="9140710" y="1701797"/>
            <a:ext cx="1916641" cy="19166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xmlns="" id="{D618546F-7780-440A-A1EB-99B90DC333FF}"/>
              </a:ext>
            </a:extLst>
          </p:cNvPr>
          <p:cNvSpPr>
            <a:spLocks noGrp="1"/>
          </p:cNvSpPr>
          <p:nvPr>
            <p:ph type="body" sz="quarter" idx="23" hasCustomPrompt="1"/>
          </p:nvPr>
        </p:nvSpPr>
        <p:spPr>
          <a:xfrm>
            <a:off x="599329" y="4622243"/>
            <a:ext cx="2787650" cy="953594"/>
          </a:xfrm>
          <a:prstGeom prst="rect">
            <a:avLst/>
          </a:prstGeom>
          <a:noFill/>
        </p:spPr>
        <p:txBody>
          <a:bodyPr wrap="square" rtlCol="0">
            <a:spAutoFit/>
          </a:bodyPr>
          <a:lstStyle>
            <a:lvl1pPr marL="0" indent="0">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70" name="文本占位符 2">
            <a:extLst>
              <a:ext uri="{FF2B5EF4-FFF2-40B4-BE49-F238E27FC236}">
                <a16:creationId xmlns:a16="http://schemas.microsoft.com/office/drawing/2014/main" xmlns="" id="{D045D889-57B1-4723-9B65-36535B146D17}"/>
              </a:ext>
            </a:extLst>
          </p:cNvPr>
          <p:cNvSpPr>
            <a:spLocks noGrp="1"/>
          </p:cNvSpPr>
          <p:nvPr>
            <p:ph type="body" sz="quarter" idx="24" hasCustomPrompt="1"/>
          </p:nvPr>
        </p:nvSpPr>
        <p:spPr>
          <a:xfrm>
            <a:off x="4738685" y="4622243"/>
            <a:ext cx="2787650" cy="953594"/>
          </a:xfrm>
          <a:prstGeom prst="rect">
            <a:avLst/>
          </a:prstGeom>
          <a:noFill/>
        </p:spPr>
        <p:txBody>
          <a:bodyPr wrap="square" rtlCol="0">
            <a:spAutoFit/>
          </a:bodyPr>
          <a:lstStyle>
            <a:lvl1pPr marL="0" indent="0">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71" name="文本占位符 2">
            <a:extLst>
              <a:ext uri="{FF2B5EF4-FFF2-40B4-BE49-F238E27FC236}">
                <a16:creationId xmlns:a16="http://schemas.microsoft.com/office/drawing/2014/main" xmlns="" id="{5B43DBCD-DB37-4ECD-B3FD-3435A6D2542D}"/>
              </a:ext>
            </a:extLst>
          </p:cNvPr>
          <p:cNvSpPr>
            <a:spLocks noGrp="1"/>
          </p:cNvSpPr>
          <p:nvPr>
            <p:ph type="body" sz="quarter" idx="25" hasCustomPrompt="1"/>
          </p:nvPr>
        </p:nvSpPr>
        <p:spPr>
          <a:xfrm>
            <a:off x="8705204" y="4622243"/>
            <a:ext cx="2787650" cy="953594"/>
          </a:xfrm>
          <a:prstGeom prst="rect">
            <a:avLst/>
          </a:prstGeom>
          <a:noFill/>
        </p:spPr>
        <p:txBody>
          <a:bodyPr wrap="square" rtlCol="0">
            <a:spAutoFit/>
          </a:bodyPr>
          <a:lstStyle>
            <a:lvl1pPr marL="0" indent="0">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7" name="文本占位符 6">
            <a:extLst>
              <a:ext uri="{FF2B5EF4-FFF2-40B4-BE49-F238E27FC236}">
                <a16:creationId xmlns:a16="http://schemas.microsoft.com/office/drawing/2014/main" xmlns="" id="{65C2BB83-3E79-45A5-8B88-32AB22F5A7A0}"/>
              </a:ext>
            </a:extLst>
          </p:cNvPr>
          <p:cNvSpPr>
            <a:spLocks noGrp="1"/>
          </p:cNvSpPr>
          <p:nvPr>
            <p:ph type="body" sz="quarter" idx="29" hasCustomPrompt="1"/>
          </p:nvPr>
        </p:nvSpPr>
        <p:spPr>
          <a:xfrm>
            <a:off x="1139075" y="3893778"/>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sp>
        <p:nvSpPr>
          <p:cNvPr id="74" name="文本占位符 6">
            <a:extLst>
              <a:ext uri="{FF2B5EF4-FFF2-40B4-BE49-F238E27FC236}">
                <a16:creationId xmlns:a16="http://schemas.microsoft.com/office/drawing/2014/main" xmlns="" id="{1658E4A7-FEEB-47B9-9A0F-1C9C000B3977}"/>
              </a:ext>
            </a:extLst>
          </p:cNvPr>
          <p:cNvSpPr>
            <a:spLocks noGrp="1"/>
          </p:cNvSpPr>
          <p:nvPr>
            <p:ph type="body" sz="quarter" idx="30" hasCustomPrompt="1"/>
          </p:nvPr>
        </p:nvSpPr>
        <p:spPr>
          <a:xfrm>
            <a:off x="5356946" y="3893778"/>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sp>
        <p:nvSpPr>
          <p:cNvPr id="75" name="文本占位符 6">
            <a:extLst>
              <a:ext uri="{FF2B5EF4-FFF2-40B4-BE49-F238E27FC236}">
                <a16:creationId xmlns:a16="http://schemas.microsoft.com/office/drawing/2014/main" xmlns="" id="{7090DCBF-8A02-4F67-8D8D-6CAEEE176DD5}"/>
              </a:ext>
            </a:extLst>
          </p:cNvPr>
          <p:cNvSpPr>
            <a:spLocks noGrp="1"/>
          </p:cNvSpPr>
          <p:nvPr>
            <p:ph type="body" sz="quarter" idx="31" hasCustomPrompt="1"/>
          </p:nvPr>
        </p:nvSpPr>
        <p:spPr>
          <a:xfrm>
            <a:off x="9274044" y="3893778"/>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sp>
        <p:nvSpPr>
          <p:cNvPr id="62" name="标题 1">
            <a:extLst>
              <a:ext uri="{FF2B5EF4-FFF2-40B4-BE49-F238E27FC236}">
                <a16:creationId xmlns:a16="http://schemas.microsoft.com/office/drawing/2014/main" xmlns="" id="{B22E9D69-5868-4E7E-BE52-01A9FA43868A}"/>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471762114"/>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四项并列文字-1">
    <p:bg>
      <p:bgPr>
        <a:pattFill prst="dotGrid">
          <a:fgClr>
            <a:srgbClr val="EBF8FF"/>
          </a:fgClr>
          <a:bgClr>
            <a:schemeClr val="bg1"/>
          </a:bgClr>
        </a:pattFill>
        <a:effectLst/>
      </p:bgPr>
    </p:bg>
    <p:spTree>
      <p:nvGrpSpPr>
        <p:cNvPr id="1" name=""/>
        <p:cNvGrpSpPr/>
        <p:nvPr/>
      </p:nvGrpSpPr>
      <p:grpSpPr>
        <a:xfrm>
          <a:off x="0" y="0"/>
          <a:ext cx="0" cy="0"/>
          <a:chOff x="0" y="0"/>
          <a:chExt cx="0" cy="0"/>
        </a:xfrm>
      </p:grpSpPr>
      <p:sp>
        <p:nvSpPr>
          <p:cNvPr id="61" name="矩形 60">
            <a:extLst>
              <a:ext uri="{FF2B5EF4-FFF2-40B4-BE49-F238E27FC236}">
                <a16:creationId xmlns:a16="http://schemas.microsoft.com/office/drawing/2014/main" xmlns="" id="{899A8D33-DB2F-4B00-B60F-A0174E87DE2E}"/>
              </a:ext>
            </a:extLst>
          </p:cNvPr>
          <p:cNvSpPr/>
          <p:nvPr userDrawn="1"/>
        </p:nvSpPr>
        <p:spPr>
          <a:xfrm>
            <a:off x="10076963" y="3877419"/>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占位符 2">
            <a:extLst>
              <a:ext uri="{FF2B5EF4-FFF2-40B4-BE49-F238E27FC236}">
                <a16:creationId xmlns:a16="http://schemas.microsoft.com/office/drawing/2014/main" xmlns="" id="{D618546F-7780-440A-A1EB-99B90DC333FF}"/>
              </a:ext>
            </a:extLst>
          </p:cNvPr>
          <p:cNvSpPr>
            <a:spLocks noGrp="1"/>
          </p:cNvSpPr>
          <p:nvPr>
            <p:ph type="body" sz="quarter" idx="23" hasCustomPrompt="1"/>
          </p:nvPr>
        </p:nvSpPr>
        <p:spPr>
          <a:xfrm>
            <a:off x="9260889" y="4140259"/>
            <a:ext cx="2352146" cy="1249060"/>
          </a:xfrm>
          <a:prstGeom prst="rect">
            <a:avLst/>
          </a:prstGeom>
          <a:noFill/>
        </p:spPr>
        <p:txBody>
          <a:bodyPr wrap="square" rtlCol="0">
            <a:spAutoFit/>
          </a:bodyPr>
          <a:lstStyle>
            <a:lvl1pPr marL="0" indent="0">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7" name="文本占位符 6">
            <a:extLst>
              <a:ext uri="{FF2B5EF4-FFF2-40B4-BE49-F238E27FC236}">
                <a16:creationId xmlns:a16="http://schemas.microsoft.com/office/drawing/2014/main" xmlns="" id="{65C2BB83-3E79-45A5-8B88-32AB22F5A7A0}"/>
              </a:ext>
            </a:extLst>
          </p:cNvPr>
          <p:cNvSpPr>
            <a:spLocks noGrp="1"/>
          </p:cNvSpPr>
          <p:nvPr>
            <p:ph type="body" sz="quarter" idx="29" hasCustomPrompt="1"/>
          </p:nvPr>
        </p:nvSpPr>
        <p:spPr>
          <a:xfrm>
            <a:off x="9582883" y="3411794"/>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sp>
        <p:nvSpPr>
          <p:cNvPr id="85" name="椭圆 84">
            <a:extLst>
              <a:ext uri="{FF2B5EF4-FFF2-40B4-BE49-F238E27FC236}">
                <a16:creationId xmlns:a16="http://schemas.microsoft.com/office/drawing/2014/main" xmlns="" id="{D92B7F2D-E25C-4595-9C53-543AB4716CAB}"/>
              </a:ext>
            </a:extLst>
          </p:cNvPr>
          <p:cNvSpPr/>
          <p:nvPr userDrawn="1"/>
        </p:nvSpPr>
        <p:spPr>
          <a:xfrm>
            <a:off x="919088" y="1537920"/>
            <a:ext cx="1671648" cy="16716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xmlns="" id="{2BA0D86D-0AD2-423D-81F6-58E86B9C1320}"/>
              </a:ext>
            </a:extLst>
          </p:cNvPr>
          <p:cNvSpPr/>
          <p:nvPr userDrawn="1"/>
        </p:nvSpPr>
        <p:spPr>
          <a:xfrm>
            <a:off x="3814461" y="1537920"/>
            <a:ext cx="1671648" cy="16716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xmlns="" id="{C291CF59-C813-49BA-B5C3-F6E5137D54FE}"/>
              </a:ext>
            </a:extLst>
          </p:cNvPr>
          <p:cNvSpPr/>
          <p:nvPr userDrawn="1"/>
        </p:nvSpPr>
        <p:spPr>
          <a:xfrm>
            <a:off x="6705889" y="1537920"/>
            <a:ext cx="1671648" cy="16716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8BEAF34A-CAA2-47A0-AE6E-89D2859371AB}"/>
              </a:ext>
            </a:extLst>
          </p:cNvPr>
          <p:cNvSpPr/>
          <p:nvPr userDrawn="1"/>
        </p:nvSpPr>
        <p:spPr>
          <a:xfrm>
            <a:off x="9601264" y="1537920"/>
            <a:ext cx="1671648" cy="16716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a:extLst>
              <a:ext uri="{FF2B5EF4-FFF2-40B4-BE49-F238E27FC236}">
                <a16:creationId xmlns:a16="http://schemas.microsoft.com/office/drawing/2014/main" xmlns="" id="{59B5D7C7-F0E0-4CCB-ACA2-B3E4249748EA}"/>
              </a:ext>
            </a:extLst>
          </p:cNvPr>
          <p:cNvSpPr/>
          <p:nvPr userDrawn="1"/>
        </p:nvSpPr>
        <p:spPr>
          <a:xfrm>
            <a:off x="7163457" y="3877419"/>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文本占位符 2">
            <a:extLst>
              <a:ext uri="{FF2B5EF4-FFF2-40B4-BE49-F238E27FC236}">
                <a16:creationId xmlns:a16="http://schemas.microsoft.com/office/drawing/2014/main" xmlns="" id="{EFFC25D0-F587-4192-AAA6-26F4B2EF060B}"/>
              </a:ext>
            </a:extLst>
          </p:cNvPr>
          <p:cNvSpPr>
            <a:spLocks noGrp="1"/>
          </p:cNvSpPr>
          <p:nvPr>
            <p:ph type="body" sz="quarter" idx="32" hasCustomPrompt="1"/>
          </p:nvPr>
        </p:nvSpPr>
        <p:spPr>
          <a:xfrm>
            <a:off x="6347383" y="4140259"/>
            <a:ext cx="2352146" cy="1249060"/>
          </a:xfrm>
          <a:prstGeom prst="rect">
            <a:avLst/>
          </a:prstGeom>
          <a:noFill/>
        </p:spPr>
        <p:txBody>
          <a:bodyPr wrap="square" rtlCol="0">
            <a:spAutoFit/>
          </a:bodyPr>
          <a:lstStyle>
            <a:lvl1pPr marL="0" indent="0">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95" name="文本占位符 6">
            <a:extLst>
              <a:ext uri="{FF2B5EF4-FFF2-40B4-BE49-F238E27FC236}">
                <a16:creationId xmlns:a16="http://schemas.microsoft.com/office/drawing/2014/main" xmlns="" id="{64EA06D4-24C3-453B-8954-B857F25CD5E5}"/>
              </a:ext>
            </a:extLst>
          </p:cNvPr>
          <p:cNvSpPr>
            <a:spLocks noGrp="1"/>
          </p:cNvSpPr>
          <p:nvPr>
            <p:ph type="body" sz="quarter" idx="33" hasCustomPrompt="1"/>
          </p:nvPr>
        </p:nvSpPr>
        <p:spPr>
          <a:xfrm>
            <a:off x="6669377" y="3411794"/>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sp>
        <p:nvSpPr>
          <p:cNvPr id="96" name="矩形 95">
            <a:extLst>
              <a:ext uri="{FF2B5EF4-FFF2-40B4-BE49-F238E27FC236}">
                <a16:creationId xmlns:a16="http://schemas.microsoft.com/office/drawing/2014/main" xmlns="" id="{DDF6D756-66FE-4FD2-B372-A4BA169BEB84}"/>
              </a:ext>
            </a:extLst>
          </p:cNvPr>
          <p:cNvSpPr/>
          <p:nvPr userDrawn="1"/>
        </p:nvSpPr>
        <p:spPr>
          <a:xfrm>
            <a:off x="4310234" y="3877419"/>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文本占位符 2">
            <a:extLst>
              <a:ext uri="{FF2B5EF4-FFF2-40B4-BE49-F238E27FC236}">
                <a16:creationId xmlns:a16="http://schemas.microsoft.com/office/drawing/2014/main" xmlns="" id="{9589CEB9-147D-47C7-95EB-FC6BD04FF912}"/>
              </a:ext>
            </a:extLst>
          </p:cNvPr>
          <p:cNvSpPr>
            <a:spLocks noGrp="1"/>
          </p:cNvSpPr>
          <p:nvPr>
            <p:ph type="body" sz="quarter" idx="34" hasCustomPrompt="1"/>
          </p:nvPr>
        </p:nvSpPr>
        <p:spPr>
          <a:xfrm>
            <a:off x="3494160" y="4140259"/>
            <a:ext cx="2352146" cy="1249060"/>
          </a:xfrm>
          <a:prstGeom prst="rect">
            <a:avLst/>
          </a:prstGeom>
          <a:noFill/>
        </p:spPr>
        <p:txBody>
          <a:bodyPr wrap="square" rtlCol="0">
            <a:spAutoFit/>
          </a:bodyPr>
          <a:lstStyle>
            <a:lvl1pPr marL="0" indent="0">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98" name="文本占位符 6">
            <a:extLst>
              <a:ext uri="{FF2B5EF4-FFF2-40B4-BE49-F238E27FC236}">
                <a16:creationId xmlns:a16="http://schemas.microsoft.com/office/drawing/2014/main" xmlns="" id="{EBF7133E-9A71-4FAA-B58C-06DA678C4140}"/>
              </a:ext>
            </a:extLst>
          </p:cNvPr>
          <p:cNvSpPr>
            <a:spLocks noGrp="1"/>
          </p:cNvSpPr>
          <p:nvPr>
            <p:ph type="body" sz="quarter" idx="35" hasCustomPrompt="1"/>
          </p:nvPr>
        </p:nvSpPr>
        <p:spPr>
          <a:xfrm>
            <a:off x="3816154" y="3411794"/>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sp>
        <p:nvSpPr>
          <p:cNvPr id="99" name="矩形 98">
            <a:extLst>
              <a:ext uri="{FF2B5EF4-FFF2-40B4-BE49-F238E27FC236}">
                <a16:creationId xmlns:a16="http://schemas.microsoft.com/office/drawing/2014/main" xmlns="" id="{557BE4C6-454D-4655-83B1-9A053B7DEA06}"/>
              </a:ext>
            </a:extLst>
          </p:cNvPr>
          <p:cNvSpPr/>
          <p:nvPr userDrawn="1"/>
        </p:nvSpPr>
        <p:spPr>
          <a:xfrm>
            <a:off x="1380240" y="3877419"/>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文本占位符 2">
            <a:extLst>
              <a:ext uri="{FF2B5EF4-FFF2-40B4-BE49-F238E27FC236}">
                <a16:creationId xmlns:a16="http://schemas.microsoft.com/office/drawing/2014/main" xmlns="" id="{9C190092-FE98-4DFB-A1CF-78C6512F8E18}"/>
              </a:ext>
            </a:extLst>
          </p:cNvPr>
          <p:cNvSpPr>
            <a:spLocks noGrp="1"/>
          </p:cNvSpPr>
          <p:nvPr>
            <p:ph type="body" sz="quarter" idx="36" hasCustomPrompt="1"/>
          </p:nvPr>
        </p:nvSpPr>
        <p:spPr>
          <a:xfrm>
            <a:off x="564166" y="4140259"/>
            <a:ext cx="2352146" cy="1249060"/>
          </a:xfrm>
          <a:prstGeom prst="rect">
            <a:avLst/>
          </a:prstGeom>
          <a:noFill/>
        </p:spPr>
        <p:txBody>
          <a:bodyPr wrap="square" rtlCol="0">
            <a:spAutoFit/>
          </a:bodyPr>
          <a:lstStyle>
            <a:lvl1pPr marL="0" indent="0">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101" name="文本占位符 6">
            <a:extLst>
              <a:ext uri="{FF2B5EF4-FFF2-40B4-BE49-F238E27FC236}">
                <a16:creationId xmlns:a16="http://schemas.microsoft.com/office/drawing/2014/main" xmlns="" id="{60E2F767-995E-4326-9521-8543BC6366DA}"/>
              </a:ext>
            </a:extLst>
          </p:cNvPr>
          <p:cNvSpPr>
            <a:spLocks noGrp="1"/>
          </p:cNvSpPr>
          <p:nvPr>
            <p:ph type="body" sz="quarter" idx="37" hasCustomPrompt="1"/>
          </p:nvPr>
        </p:nvSpPr>
        <p:spPr>
          <a:xfrm>
            <a:off x="886160" y="3411794"/>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sp>
        <p:nvSpPr>
          <p:cNvPr id="65" name="标题 1">
            <a:extLst>
              <a:ext uri="{FF2B5EF4-FFF2-40B4-BE49-F238E27FC236}">
                <a16:creationId xmlns:a16="http://schemas.microsoft.com/office/drawing/2014/main" xmlns="" id="{0A62EE84-4479-4A89-8B7F-DA3831017543}"/>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2504392046"/>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四项并列文字-2">
    <p:bg>
      <p:bgPr>
        <a:pattFill prst="dotGrid">
          <a:fgClr>
            <a:srgbClr val="EBF8FF"/>
          </a:fgClr>
          <a:bgClr>
            <a:schemeClr val="bg1"/>
          </a:bgClr>
        </a:pattFill>
        <a:effectLst/>
      </p:bgPr>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D618546F-7780-440A-A1EB-99B90DC333FF}"/>
              </a:ext>
            </a:extLst>
          </p:cNvPr>
          <p:cNvSpPr>
            <a:spLocks noGrp="1"/>
          </p:cNvSpPr>
          <p:nvPr>
            <p:ph type="body" sz="quarter" idx="23" hasCustomPrompt="1"/>
          </p:nvPr>
        </p:nvSpPr>
        <p:spPr>
          <a:xfrm>
            <a:off x="8002988" y="2135669"/>
            <a:ext cx="3874052" cy="658129"/>
          </a:xfrm>
          <a:prstGeom prst="rect">
            <a:avLst/>
          </a:prstGeom>
          <a:noFill/>
        </p:spPr>
        <p:txBody>
          <a:bodyPr wrap="square" rtlCol="0">
            <a:spAutoFit/>
          </a:bodyPr>
          <a:lstStyle>
            <a:lvl1pPr marL="0" indent="0">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7" name="文本占位符 6">
            <a:extLst>
              <a:ext uri="{FF2B5EF4-FFF2-40B4-BE49-F238E27FC236}">
                <a16:creationId xmlns:a16="http://schemas.microsoft.com/office/drawing/2014/main" xmlns="" id="{65C2BB83-3E79-45A5-8B88-32AB22F5A7A0}"/>
              </a:ext>
            </a:extLst>
          </p:cNvPr>
          <p:cNvSpPr>
            <a:spLocks noGrp="1"/>
          </p:cNvSpPr>
          <p:nvPr>
            <p:ph type="body" sz="quarter" idx="29" hasCustomPrompt="1"/>
          </p:nvPr>
        </p:nvSpPr>
        <p:spPr>
          <a:xfrm>
            <a:off x="8000293" y="1766337"/>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grpSp>
        <p:nvGrpSpPr>
          <p:cNvPr id="64" name="组合 63">
            <a:extLst>
              <a:ext uri="{FF2B5EF4-FFF2-40B4-BE49-F238E27FC236}">
                <a16:creationId xmlns:a16="http://schemas.microsoft.com/office/drawing/2014/main" xmlns="" id="{D897036A-8D18-46F9-A223-94C09A566222}"/>
              </a:ext>
            </a:extLst>
          </p:cNvPr>
          <p:cNvGrpSpPr/>
          <p:nvPr userDrawn="1"/>
        </p:nvGrpSpPr>
        <p:grpSpPr>
          <a:xfrm>
            <a:off x="4367950" y="1916113"/>
            <a:ext cx="3456100" cy="3456100"/>
            <a:chOff x="4367950" y="2045724"/>
            <a:chExt cx="3456100" cy="3456100"/>
          </a:xfrm>
        </p:grpSpPr>
        <p:grpSp>
          <p:nvGrpSpPr>
            <p:cNvPr id="65" name="组合 64">
              <a:extLst>
                <a:ext uri="{FF2B5EF4-FFF2-40B4-BE49-F238E27FC236}">
                  <a16:creationId xmlns:a16="http://schemas.microsoft.com/office/drawing/2014/main" xmlns="" id="{A003FAF3-0E22-4379-9983-434AEF87B9F2}"/>
                </a:ext>
              </a:extLst>
            </p:cNvPr>
            <p:cNvGrpSpPr/>
            <p:nvPr/>
          </p:nvGrpSpPr>
          <p:grpSpPr>
            <a:xfrm>
              <a:off x="4367950" y="2045724"/>
              <a:ext cx="3456100" cy="3456100"/>
              <a:chOff x="4402112" y="1900004"/>
              <a:chExt cx="3387776" cy="3387776"/>
            </a:xfrm>
          </p:grpSpPr>
          <p:sp>
            <p:nvSpPr>
              <p:cNvPr id="73" name="椭圆 72">
                <a:extLst>
                  <a:ext uri="{FF2B5EF4-FFF2-40B4-BE49-F238E27FC236}">
                    <a16:creationId xmlns:a16="http://schemas.microsoft.com/office/drawing/2014/main" xmlns="" id="{A2441B8A-328B-4870-9471-4A4A4713CDB3}"/>
                  </a:ext>
                </a:extLst>
              </p:cNvPr>
              <p:cNvSpPr/>
              <p:nvPr/>
            </p:nvSpPr>
            <p:spPr>
              <a:xfrm>
                <a:off x="4402112" y="1900004"/>
                <a:ext cx="3387776" cy="3387776"/>
              </a:xfrm>
              <a:prstGeom prst="ellipse">
                <a:avLst/>
              </a:prstGeom>
              <a:gradFill flip="none" rotWithShape="1">
                <a:gsLst>
                  <a:gs pos="100000">
                    <a:schemeClr val="accent1">
                      <a:alpha val="5000"/>
                    </a:schemeClr>
                  </a:gs>
                  <a:gs pos="78000">
                    <a:schemeClr val="accent1">
                      <a:lumMod val="75000"/>
                      <a:alpha val="0"/>
                    </a:schemeClr>
                  </a:gs>
                </a:gsLst>
                <a:path path="shape">
                  <a:fillToRect l="50000" t="50000" r="50000" b="50000"/>
                </a:path>
                <a:tileRect/>
              </a:gradFill>
              <a:ln>
                <a:solidFill>
                  <a:schemeClr val="accent1">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4" name="椭圆 73">
                <a:extLst>
                  <a:ext uri="{FF2B5EF4-FFF2-40B4-BE49-F238E27FC236}">
                    <a16:creationId xmlns:a16="http://schemas.microsoft.com/office/drawing/2014/main" xmlns="" id="{7C363E74-302C-4F08-B12A-46FCB29F7A31}"/>
                  </a:ext>
                </a:extLst>
              </p:cNvPr>
              <p:cNvSpPr/>
              <p:nvPr/>
            </p:nvSpPr>
            <p:spPr>
              <a:xfrm>
                <a:off x="4821836" y="2319728"/>
                <a:ext cx="2548328" cy="2548328"/>
              </a:xfrm>
              <a:prstGeom prst="ellipse">
                <a:avLst/>
              </a:prstGeom>
              <a:gradFill flip="none" rotWithShape="1">
                <a:gsLst>
                  <a:gs pos="100000">
                    <a:schemeClr val="accent1">
                      <a:alpha val="12000"/>
                    </a:schemeClr>
                  </a:gs>
                  <a:gs pos="78000">
                    <a:schemeClr val="accent1">
                      <a:lumMod val="75000"/>
                      <a:alpha val="0"/>
                    </a:schemeClr>
                  </a:gs>
                </a:gsLst>
                <a:path path="shape">
                  <a:fillToRect l="50000" t="50000" r="50000" b="50000"/>
                </a:path>
                <a:tileRect/>
              </a:gradFill>
              <a:ln>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5" name="椭圆 74">
                <a:extLst>
                  <a:ext uri="{FF2B5EF4-FFF2-40B4-BE49-F238E27FC236}">
                    <a16:creationId xmlns:a16="http://schemas.microsoft.com/office/drawing/2014/main" xmlns="" id="{9C95FAD1-7897-4EBA-93FD-61EC5B821180}"/>
                  </a:ext>
                </a:extLst>
              </p:cNvPr>
              <p:cNvSpPr/>
              <p:nvPr/>
            </p:nvSpPr>
            <p:spPr>
              <a:xfrm>
                <a:off x="5221574" y="2719466"/>
                <a:ext cx="1748852" cy="174885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关键词</a:t>
                </a:r>
              </a:p>
            </p:txBody>
          </p:sp>
        </p:grpSp>
        <p:grpSp>
          <p:nvGrpSpPr>
            <p:cNvPr id="66" name="组合 65">
              <a:extLst>
                <a:ext uri="{FF2B5EF4-FFF2-40B4-BE49-F238E27FC236}">
                  <a16:creationId xmlns:a16="http://schemas.microsoft.com/office/drawing/2014/main" xmlns="" id="{A0C90833-558E-48F7-8EE0-102870390093}"/>
                </a:ext>
              </a:extLst>
            </p:cNvPr>
            <p:cNvGrpSpPr/>
            <p:nvPr/>
          </p:nvGrpSpPr>
          <p:grpSpPr>
            <a:xfrm>
              <a:off x="5071837" y="2739218"/>
              <a:ext cx="2062808" cy="2069114"/>
              <a:chOff x="5071837" y="2739218"/>
              <a:chExt cx="2062808" cy="2069114"/>
            </a:xfrm>
          </p:grpSpPr>
          <p:grpSp>
            <p:nvGrpSpPr>
              <p:cNvPr id="67" name="组合 66">
                <a:extLst>
                  <a:ext uri="{FF2B5EF4-FFF2-40B4-BE49-F238E27FC236}">
                    <a16:creationId xmlns:a16="http://schemas.microsoft.com/office/drawing/2014/main" xmlns="" id="{361FA4A4-A7AE-4BF8-84CF-3BF5F9E7A792}"/>
                  </a:ext>
                </a:extLst>
              </p:cNvPr>
              <p:cNvGrpSpPr/>
              <p:nvPr/>
            </p:nvGrpSpPr>
            <p:grpSpPr>
              <a:xfrm>
                <a:off x="5071837" y="2739218"/>
                <a:ext cx="2062808" cy="403774"/>
                <a:chOff x="5071837" y="2739218"/>
                <a:chExt cx="2062808" cy="403774"/>
              </a:xfrm>
            </p:grpSpPr>
            <p:cxnSp>
              <p:nvCxnSpPr>
                <p:cNvPr id="71" name="直接连接符 70">
                  <a:extLst>
                    <a:ext uri="{FF2B5EF4-FFF2-40B4-BE49-F238E27FC236}">
                      <a16:creationId xmlns:a16="http://schemas.microsoft.com/office/drawing/2014/main" xmlns="" id="{B99A7AD9-6CA9-48D0-A94D-223307205CD7}"/>
                    </a:ext>
                  </a:extLst>
                </p:cNvPr>
                <p:cNvCxnSpPr>
                  <a:cxnSpLocks/>
                  <a:stCxn id="77" idx="3"/>
                  <a:endCxn id="75" idx="1"/>
                </p:cNvCxnSpPr>
                <p:nvPr/>
              </p:nvCxnSpPr>
              <p:spPr>
                <a:xfrm>
                  <a:off x="5071837"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0346E549-93C6-4673-92C5-2DAA1072ECD0}"/>
                    </a:ext>
                  </a:extLst>
                </p:cNvPr>
                <p:cNvCxnSpPr>
                  <a:cxnSpLocks/>
                </p:cNvCxnSpPr>
                <p:nvPr/>
              </p:nvCxnSpPr>
              <p:spPr>
                <a:xfrm flipH="1">
                  <a:off x="6741264"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68" name="组合 67">
                <a:extLst>
                  <a:ext uri="{FF2B5EF4-FFF2-40B4-BE49-F238E27FC236}">
                    <a16:creationId xmlns:a16="http://schemas.microsoft.com/office/drawing/2014/main" xmlns="" id="{BF47CB79-1FCA-4464-9867-D0BDD4C6F9B7}"/>
                  </a:ext>
                </a:extLst>
              </p:cNvPr>
              <p:cNvGrpSpPr/>
              <p:nvPr/>
            </p:nvGrpSpPr>
            <p:grpSpPr>
              <a:xfrm flipV="1">
                <a:off x="5071837" y="4404558"/>
                <a:ext cx="2062808" cy="403774"/>
                <a:chOff x="5071837" y="2739218"/>
                <a:chExt cx="2062808" cy="403774"/>
              </a:xfrm>
            </p:grpSpPr>
            <p:cxnSp>
              <p:nvCxnSpPr>
                <p:cNvPr id="69" name="直接连接符 68">
                  <a:extLst>
                    <a:ext uri="{FF2B5EF4-FFF2-40B4-BE49-F238E27FC236}">
                      <a16:creationId xmlns:a16="http://schemas.microsoft.com/office/drawing/2014/main" xmlns="" id="{8F4B3DB7-5FB1-467A-BA19-6B5A38770D80}"/>
                    </a:ext>
                  </a:extLst>
                </p:cNvPr>
                <p:cNvCxnSpPr>
                  <a:cxnSpLocks/>
                </p:cNvCxnSpPr>
                <p:nvPr/>
              </p:nvCxnSpPr>
              <p:spPr>
                <a:xfrm>
                  <a:off x="5071837"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8E029DFF-180B-4835-9DAC-96B2C5A943C4}"/>
                    </a:ext>
                  </a:extLst>
                </p:cNvPr>
                <p:cNvCxnSpPr>
                  <a:cxnSpLocks/>
                </p:cNvCxnSpPr>
                <p:nvPr/>
              </p:nvCxnSpPr>
              <p:spPr>
                <a:xfrm flipH="1">
                  <a:off x="6741264" y="2739218"/>
                  <a:ext cx="393381" cy="403774"/>
                </a:xfrm>
                <a:prstGeom prst="line">
                  <a:avLst/>
                </a:prstGeom>
                <a:ln>
                  <a:gradFill>
                    <a:gsLst>
                      <a:gs pos="0">
                        <a:schemeClr val="accent1">
                          <a:lumMod val="45000"/>
                          <a:lumOff val="55000"/>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grpSp>
      <p:sp>
        <p:nvSpPr>
          <p:cNvPr id="76" name="椭圆 75">
            <a:extLst>
              <a:ext uri="{FF2B5EF4-FFF2-40B4-BE49-F238E27FC236}">
                <a16:creationId xmlns:a16="http://schemas.microsoft.com/office/drawing/2014/main" xmlns="" id="{E3A8D1F7-7657-43DA-B98E-148018544828}"/>
              </a:ext>
            </a:extLst>
          </p:cNvPr>
          <p:cNvSpPr/>
          <p:nvPr userDrawn="1"/>
        </p:nvSpPr>
        <p:spPr>
          <a:xfrm>
            <a:off x="3919370" y="1467533"/>
            <a:ext cx="4353260" cy="4353260"/>
          </a:xfrm>
          <a:prstGeom prst="ellipse">
            <a:avLst/>
          </a:prstGeom>
          <a:noFill/>
          <a:ln>
            <a:solidFill>
              <a:schemeClr val="accent1">
                <a:lumMod val="50000"/>
                <a:alpha val="1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7" name="椭圆 76">
            <a:extLst>
              <a:ext uri="{FF2B5EF4-FFF2-40B4-BE49-F238E27FC236}">
                <a16:creationId xmlns:a16="http://schemas.microsoft.com/office/drawing/2014/main" xmlns="" id="{054C0374-15B9-4C3B-B507-4717873CBE06}"/>
              </a:ext>
            </a:extLst>
          </p:cNvPr>
          <p:cNvSpPr/>
          <p:nvPr userDrawn="1"/>
        </p:nvSpPr>
        <p:spPr>
          <a:xfrm flipH="1">
            <a:off x="4367950" y="1905718"/>
            <a:ext cx="824655" cy="824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8" name="椭圆 77">
            <a:extLst>
              <a:ext uri="{FF2B5EF4-FFF2-40B4-BE49-F238E27FC236}">
                <a16:creationId xmlns:a16="http://schemas.microsoft.com/office/drawing/2014/main" xmlns="" id="{3BA3A160-4C8B-45A4-8FC7-0FCD26FD37AD}"/>
              </a:ext>
            </a:extLst>
          </p:cNvPr>
          <p:cNvSpPr/>
          <p:nvPr userDrawn="1"/>
        </p:nvSpPr>
        <p:spPr>
          <a:xfrm flipH="1">
            <a:off x="6974038" y="1880362"/>
            <a:ext cx="824655" cy="824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9" name="椭圆 78">
            <a:extLst>
              <a:ext uri="{FF2B5EF4-FFF2-40B4-BE49-F238E27FC236}">
                <a16:creationId xmlns:a16="http://schemas.microsoft.com/office/drawing/2014/main" xmlns="" id="{27B4D181-552C-46E2-B2C7-3BF831EF4275}"/>
              </a:ext>
            </a:extLst>
          </p:cNvPr>
          <p:cNvSpPr/>
          <p:nvPr userDrawn="1"/>
        </p:nvSpPr>
        <p:spPr>
          <a:xfrm flipH="1">
            <a:off x="6999395" y="4557954"/>
            <a:ext cx="824655" cy="824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0" name="椭圆 79">
            <a:extLst>
              <a:ext uri="{FF2B5EF4-FFF2-40B4-BE49-F238E27FC236}">
                <a16:creationId xmlns:a16="http://schemas.microsoft.com/office/drawing/2014/main" xmlns="" id="{78E87875-1689-4150-9021-D9702FCD854A}"/>
              </a:ext>
            </a:extLst>
          </p:cNvPr>
          <p:cNvSpPr/>
          <p:nvPr userDrawn="1"/>
        </p:nvSpPr>
        <p:spPr>
          <a:xfrm flipH="1">
            <a:off x="4393306" y="4583309"/>
            <a:ext cx="824655" cy="824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9" name="文本占位符 2">
            <a:extLst>
              <a:ext uri="{FF2B5EF4-FFF2-40B4-BE49-F238E27FC236}">
                <a16:creationId xmlns:a16="http://schemas.microsoft.com/office/drawing/2014/main" xmlns="" id="{2D92CB41-7C02-47ED-A2DE-3AC73973258C}"/>
              </a:ext>
            </a:extLst>
          </p:cNvPr>
          <p:cNvSpPr>
            <a:spLocks noGrp="1"/>
          </p:cNvSpPr>
          <p:nvPr>
            <p:ph type="body" sz="quarter" idx="38" hasCustomPrompt="1"/>
          </p:nvPr>
        </p:nvSpPr>
        <p:spPr>
          <a:xfrm>
            <a:off x="8002988" y="4924570"/>
            <a:ext cx="3874052" cy="658129"/>
          </a:xfrm>
          <a:prstGeom prst="rect">
            <a:avLst/>
          </a:prstGeom>
          <a:noFill/>
        </p:spPr>
        <p:txBody>
          <a:bodyPr wrap="square" rtlCol="0">
            <a:spAutoFit/>
          </a:bodyPr>
          <a:lstStyle>
            <a:lvl1pPr marL="0" indent="0">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110" name="文本占位符 6">
            <a:extLst>
              <a:ext uri="{FF2B5EF4-FFF2-40B4-BE49-F238E27FC236}">
                <a16:creationId xmlns:a16="http://schemas.microsoft.com/office/drawing/2014/main" xmlns="" id="{2BCD04E1-1709-4EF4-A333-AAAAFB8B084D}"/>
              </a:ext>
            </a:extLst>
          </p:cNvPr>
          <p:cNvSpPr>
            <a:spLocks noGrp="1"/>
          </p:cNvSpPr>
          <p:nvPr>
            <p:ph type="body" sz="quarter" idx="39" hasCustomPrompt="1"/>
          </p:nvPr>
        </p:nvSpPr>
        <p:spPr>
          <a:xfrm>
            <a:off x="8000293" y="4555238"/>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sp>
        <p:nvSpPr>
          <p:cNvPr id="111" name="文本占位符 2">
            <a:extLst>
              <a:ext uri="{FF2B5EF4-FFF2-40B4-BE49-F238E27FC236}">
                <a16:creationId xmlns:a16="http://schemas.microsoft.com/office/drawing/2014/main" xmlns="" id="{8AEF0C0F-662D-47E3-9ED2-ED0BE50FF03A}"/>
              </a:ext>
            </a:extLst>
          </p:cNvPr>
          <p:cNvSpPr>
            <a:spLocks noGrp="1"/>
          </p:cNvSpPr>
          <p:nvPr>
            <p:ph type="body" sz="quarter" idx="40" hasCustomPrompt="1"/>
          </p:nvPr>
        </p:nvSpPr>
        <p:spPr>
          <a:xfrm>
            <a:off x="292588" y="4924570"/>
            <a:ext cx="3874052" cy="658129"/>
          </a:xfrm>
          <a:prstGeom prst="rect">
            <a:avLst/>
          </a:prstGeom>
          <a:noFill/>
        </p:spPr>
        <p:txBody>
          <a:bodyPr wrap="square" rtlCol="0">
            <a:spAutoFit/>
          </a:bodyPr>
          <a:lstStyle>
            <a:lvl1pPr marL="0" indent="0" algn="r">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112" name="文本占位符 6">
            <a:extLst>
              <a:ext uri="{FF2B5EF4-FFF2-40B4-BE49-F238E27FC236}">
                <a16:creationId xmlns:a16="http://schemas.microsoft.com/office/drawing/2014/main" xmlns="" id="{9B6C278F-C1C7-4476-B5B0-55A4EE0638F8}"/>
              </a:ext>
            </a:extLst>
          </p:cNvPr>
          <p:cNvSpPr>
            <a:spLocks noGrp="1"/>
          </p:cNvSpPr>
          <p:nvPr>
            <p:ph type="body" sz="quarter" idx="41" hasCustomPrompt="1"/>
          </p:nvPr>
        </p:nvSpPr>
        <p:spPr>
          <a:xfrm>
            <a:off x="2458374" y="4555238"/>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sp>
        <p:nvSpPr>
          <p:cNvPr id="113" name="文本占位符 2">
            <a:extLst>
              <a:ext uri="{FF2B5EF4-FFF2-40B4-BE49-F238E27FC236}">
                <a16:creationId xmlns:a16="http://schemas.microsoft.com/office/drawing/2014/main" xmlns="" id="{C6066DAB-5763-4ADE-9B37-41BFD579B233}"/>
              </a:ext>
            </a:extLst>
          </p:cNvPr>
          <p:cNvSpPr>
            <a:spLocks noGrp="1"/>
          </p:cNvSpPr>
          <p:nvPr>
            <p:ph type="body" sz="quarter" idx="42" hasCustomPrompt="1"/>
          </p:nvPr>
        </p:nvSpPr>
        <p:spPr>
          <a:xfrm>
            <a:off x="292588" y="2135151"/>
            <a:ext cx="3874052" cy="658129"/>
          </a:xfrm>
          <a:prstGeom prst="rect">
            <a:avLst/>
          </a:prstGeom>
          <a:noFill/>
        </p:spPr>
        <p:txBody>
          <a:bodyPr wrap="square" rtlCol="0">
            <a:spAutoFit/>
          </a:bodyPr>
          <a:lstStyle>
            <a:lvl1pPr marL="0" indent="0" algn="r">
              <a:buNone/>
              <a:defRPr kumimoji="1" lang="zh-CN" altLang="en-US" sz="1600" smtClean="0">
                <a:solidFill>
                  <a:schemeClr val="tx1">
                    <a:lumMod val="75000"/>
                  </a:schemeClr>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gn="just">
              <a:lnSpc>
                <a:spcPct val="120000"/>
              </a:lnSpc>
              <a:spcAft>
                <a:spcPts val="1200"/>
              </a:spcAft>
            </a:pPr>
            <a:r>
              <a:rPr lang="zh-CN" altLang="en-US" dirty="0">
                <a:sym typeface="+mn-lt"/>
              </a:rPr>
              <a:t>这里输入你的具体内容这里这里输入你的具体内容这里这里输入你的具体内容这里</a:t>
            </a:r>
            <a:endParaRPr lang="zh-CN" altLang="en-US" dirty="0"/>
          </a:p>
        </p:txBody>
      </p:sp>
      <p:sp>
        <p:nvSpPr>
          <p:cNvPr id="114" name="文本占位符 6">
            <a:extLst>
              <a:ext uri="{FF2B5EF4-FFF2-40B4-BE49-F238E27FC236}">
                <a16:creationId xmlns:a16="http://schemas.microsoft.com/office/drawing/2014/main" xmlns="" id="{04930C0A-F68C-41DB-BA1B-26C73C2ED5FB}"/>
              </a:ext>
            </a:extLst>
          </p:cNvPr>
          <p:cNvSpPr>
            <a:spLocks noGrp="1"/>
          </p:cNvSpPr>
          <p:nvPr>
            <p:ph type="body" sz="quarter" idx="43" hasCustomPrompt="1"/>
          </p:nvPr>
        </p:nvSpPr>
        <p:spPr>
          <a:xfrm>
            <a:off x="2458374" y="1765819"/>
            <a:ext cx="1708160" cy="369332"/>
          </a:xfrm>
          <a:prstGeom prst="rect">
            <a:avLst/>
          </a:prstGeom>
          <a:noFill/>
        </p:spPr>
        <p:txBody>
          <a:bodyPr wrap="none" lIns="0" rtlCol="0">
            <a:spAutoFit/>
          </a:bodyPr>
          <a:lstStyle>
            <a:lvl1pPr marL="0" indent="0">
              <a:buNone/>
              <a:defRPr lang="zh-CN" altLang="en-US" sz="2000" b="1" spc="100" smtClean="0">
                <a:solidFill>
                  <a:schemeClr val="tx2"/>
                </a:solidFill>
                <a:cs typeface="+mn-ea"/>
              </a:defRPr>
            </a:lvl1pPr>
            <a:lvl2pPr>
              <a:defRPr lang="zh-CN" altLang="en-US" sz="1800" smtClean="0"/>
            </a:lvl2pPr>
            <a:lvl3pPr>
              <a:defRPr lang="zh-CN" altLang="en-US" sz="1800" smtClean="0"/>
            </a:lvl3pPr>
            <a:lvl4pPr>
              <a:defRPr lang="zh-CN" altLang="en-US" smtClean="0"/>
            </a:lvl4pPr>
            <a:lvl5pPr>
              <a:defRPr lang="zh-CN" altLang="en-US"/>
            </a:lvl5pPr>
          </a:lstStyle>
          <a:p>
            <a:r>
              <a:rPr lang="zh-CN" altLang="en-US" sz="2000" b="1" spc="100" dirty="0">
                <a:solidFill>
                  <a:schemeClr val="tx2"/>
                </a:solidFill>
                <a:cs typeface="+mn-ea"/>
                <a:sym typeface="+mn-lt"/>
              </a:rPr>
              <a:t>这里是小标题</a:t>
            </a:r>
          </a:p>
        </p:txBody>
      </p:sp>
      <p:sp>
        <p:nvSpPr>
          <p:cNvPr id="84" name="标题 1">
            <a:extLst>
              <a:ext uri="{FF2B5EF4-FFF2-40B4-BE49-F238E27FC236}">
                <a16:creationId xmlns:a16="http://schemas.microsoft.com/office/drawing/2014/main" xmlns="" id="{8B94485F-FCCE-497A-AD74-96152BA80DDD}"/>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508847815"/>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单个人物介绍">
    <p:spTree>
      <p:nvGrpSpPr>
        <p:cNvPr id="1" name=""/>
        <p:cNvGrpSpPr/>
        <p:nvPr/>
      </p:nvGrpSpPr>
      <p:grpSpPr>
        <a:xfrm>
          <a:off x="0" y="0"/>
          <a:ext cx="0" cy="0"/>
          <a:chOff x="0" y="0"/>
          <a:chExt cx="0" cy="0"/>
        </a:xfrm>
      </p:grpSpPr>
      <p:sp>
        <p:nvSpPr>
          <p:cNvPr id="18" name="图片占位符 17">
            <a:extLst>
              <a:ext uri="{FF2B5EF4-FFF2-40B4-BE49-F238E27FC236}">
                <a16:creationId xmlns:a16="http://schemas.microsoft.com/office/drawing/2014/main" xmlns="" id="{F25C9AA7-5580-4C84-810C-7D045B0CDE58}"/>
              </a:ext>
            </a:extLst>
          </p:cNvPr>
          <p:cNvSpPr>
            <a:spLocks noGrp="1"/>
          </p:cNvSpPr>
          <p:nvPr>
            <p:ph type="pic" sz="quarter" idx="11"/>
          </p:nvPr>
        </p:nvSpPr>
        <p:spPr>
          <a:xfrm>
            <a:off x="1117611" y="1476495"/>
            <a:ext cx="3523768" cy="3523768"/>
          </a:xfrm>
          <a:custGeom>
            <a:avLst/>
            <a:gdLst>
              <a:gd name="connsiteX0" fmla="*/ 1112520 w 2225040"/>
              <a:gd name="connsiteY0" fmla="*/ 0 h 2225040"/>
              <a:gd name="connsiteX1" fmla="*/ 2225040 w 2225040"/>
              <a:gd name="connsiteY1" fmla="*/ 1112520 h 2225040"/>
              <a:gd name="connsiteX2" fmla="*/ 1112520 w 2225040"/>
              <a:gd name="connsiteY2" fmla="*/ 2225040 h 2225040"/>
              <a:gd name="connsiteX3" fmla="*/ 0 w 2225040"/>
              <a:gd name="connsiteY3" fmla="*/ 1112520 h 2225040"/>
              <a:gd name="connsiteX4" fmla="*/ 1112520 w 2225040"/>
              <a:gd name="connsiteY4" fmla="*/ 0 h 22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5040" h="2225040">
                <a:moveTo>
                  <a:pt x="1112520" y="0"/>
                </a:moveTo>
                <a:cubicBezTo>
                  <a:pt x="1726948" y="0"/>
                  <a:pt x="2225040" y="498092"/>
                  <a:pt x="2225040" y="1112520"/>
                </a:cubicBezTo>
                <a:cubicBezTo>
                  <a:pt x="2225040" y="1726948"/>
                  <a:pt x="1726948" y="2225040"/>
                  <a:pt x="1112520" y="2225040"/>
                </a:cubicBezTo>
                <a:cubicBezTo>
                  <a:pt x="498092" y="2225040"/>
                  <a:pt x="0" y="1726948"/>
                  <a:pt x="0" y="1112520"/>
                </a:cubicBezTo>
                <a:cubicBezTo>
                  <a:pt x="0" y="498092"/>
                  <a:pt x="498092" y="0"/>
                  <a:pt x="1112520" y="0"/>
                </a:cubicBezTo>
                <a:close/>
              </a:path>
            </a:pathLst>
          </a:custGeom>
          <a:ln w="38100">
            <a:solidFill>
              <a:schemeClr val="accent1"/>
            </a:solidFill>
          </a:ln>
        </p:spPr>
        <p:txBody>
          <a:bodyPr wrap="square">
            <a:noAutofit/>
          </a:bodyPr>
          <a:lstStyle/>
          <a:p>
            <a:endParaRPr lang="zh-CN" altLang="en-US" dirty="0"/>
          </a:p>
        </p:txBody>
      </p:sp>
      <p:sp>
        <p:nvSpPr>
          <p:cNvPr id="36" name="椭圆 35">
            <a:extLst>
              <a:ext uri="{FF2B5EF4-FFF2-40B4-BE49-F238E27FC236}">
                <a16:creationId xmlns:a16="http://schemas.microsoft.com/office/drawing/2014/main" xmlns="" id="{DD217FB1-29F4-403C-9F76-3082CE0F8F89}"/>
              </a:ext>
            </a:extLst>
          </p:cNvPr>
          <p:cNvSpPr/>
          <p:nvPr userDrawn="1"/>
        </p:nvSpPr>
        <p:spPr>
          <a:xfrm>
            <a:off x="960658" y="1319542"/>
            <a:ext cx="3892538" cy="3892538"/>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标题 1">
            <a:extLst>
              <a:ext uri="{FF2B5EF4-FFF2-40B4-BE49-F238E27FC236}">
                <a16:creationId xmlns:a16="http://schemas.microsoft.com/office/drawing/2014/main" xmlns="" id="{287A8F83-D3AD-4E6A-87D3-B12F182F82E1}"/>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27169699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双人物介绍">
    <p:spTree>
      <p:nvGrpSpPr>
        <p:cNvPr id="1" name=""/>
        <p:cNvGrpSpPr/>
        <p:nvPr/>
      </p:nvGrpSpPr>
      <p:grpSpPr>
        <a:xfrm>
          <a:off x="0" y="0"/>
          <a:ext cx="0" cy="0"/>
          <a:chOff x="0" y="0"/>
          <a:chExt cx="0" cy="0"/>
        </a:xfrm>
      </p:grpSpPr>
      <p:sp>
        <p:nvSpPr>
          <p:cNvPr id="37" name="椭圆 36">
            <a:extLst>
              <a:ext uri="{FF2B5EF4-FFF2-40B4-BE49-F238E27FC236}">
                <a16:creationId xmlns:a16="http://schemas.microsoft.com/office/drawing/2014/main" xmlns="" id="{5C068031-66A7-4C16-9B3A-FFF1F4F7AF57}"/>
              </a:ext>
            </a:extLst>
          </p:cNvPr>
          <p:cNvSpPr/>
          <p:nvPr userDrawn="1"/>
        </p:nvSpPr>
        <p:spPr>
          <a:xfrm>
            <a:off x="9037858" y="3532614"/>
            <a:ext cx="2296892" cy="2296892"/>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图片占位符 17">
            <a:extLst>
              <a:ext uri="{FF2B5EF4-FFF2-40B4-BE49-F238E27FC236}">
                <a16:creationId xmlns:a16="http://schemas.microsoft.com/office/drawing/2014/main" xmlns="" id="{F25C9AA7-5580-4C84-810C-7D045B0CDE58}"/>
              </a:ext>
            </a:extLst>
          </p:cNvPr>
          <p:cNvSpPr>
            <a:spLocks noGrp="1"/>
          </p:cNvSpPr>
          <p:nvPr>
            <p:ph type="pic" sz="quarter" idx="11"/>
          </p:nvPr>
        </p:nvSpPr>
        <p:spPr>
          <a:xfrm>
            <a:off x="1117611" y="1476495"/>
            <a:ext cx="1982986" cy="1982986"/>
          </a:xfrm>
          <a:custGeom>
            <a:avLst/>
            <a:gdLst>
              <a:gd name="connsiteX0" fmla="*/ 1112520 w 2225040"/>
              <a:gd name="connsiteY0" fmla="*/ 0 h 2225040"/>
              <a:gd name="connsiteX1" fmla="*/ 2225040 w 2225040"/>
              <a:gd name="connsiteY1" fmla="*/ 1112520 h 2225040"/>
              <a:gd name="connsiteX2" fmla="*/ 1112520 w 2225040"/>
              <a:gd name="connsiteY2" fmla="*/ 2225040 h 2225040"/>
              <a:gd name="connsiteX3" fmla="*/ 0 w 2225040"/>
              <a:gd name="connsiteY3" fmla="*/ 1112520 h 2225040"/>
              <a:gd name="connsiteX4" fmla="*/ 1112520 w 2225040"/>
              <a:gd name="connsiteY4" fmla="*/ 0 h 22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5040" h="2225040">
                <a:moveTo>
                  <a:pt x="1112520" y="0"/>
                </a:moveTo>
                <a:cubicBezTo>
                  <a:pt x="1726948" y="0"/>
                  <a:pt x="2225040" y="498092"/>
                  <a:pt x="2225040" y="1112520"/>
                </a:cubicBezTo>
                <a:cubicBezTo>
                  <a:pt x="2225040" y="1726948"/>
                  <a:pt x="1726948" y="2225040"/>
                  <a:pt x="1112520" y="2225040"/>
                </a:cubicBezTo>
                <a:cubicBezTo>
                  <a:pt x="498092" y="2225040"/>
                  <a:pt x="0" y="1726948"/>
                  <a:pt x="0" y="1112520"/>
                </a:cubicBezTo>
                <a:cubicBezTo>
                  <a:pt x="0" y="498092"/>
                  <a:pt x="498092" y="0"/>
                  <a:pt x="1112520" y="0"/>
                </a:cubicBezTo>
                <a:close/>
              </a:path>
            </a:pathLst>
          </a:custGeom>
          <a:ln w="38100">
            <a:solidFill>
              <a:schemeClr val="accent1"/>
            </a:solidFill>
          </a:ln>
        </p:spPr>
        <p:txBody>
          <a:bodyPr wrap="square">
            <a:noAutofit/>
          </a:bodyPr>
          <a:lstStyle/>
          <a:p>
            <a:endParaRPr lang="zh-CN" altLang="en-US"/>
          </a:p>
        </p:txBody>
      </p:sp>
      <p:sp>
        <p:nvSpPr>
          <p:cNvPr id="19" name="矩形: 圆角 18">
            <a:extLst>
              <a:ext uri="{FF2B5EF4-FFF2-40B4-BE49-F238E27FC236}">
                <a16:creationId xmlns:a16="http://schemas.microsoft.com/office/drawing/2014/main" xmlns="" id="{9EB27EA6-9756-4BB7-B245-C6EB786FBAC9}"/>
              </a:ext>
            </a:extLst>
          </p:cNvPr>
          <p:cNvSpPr/>
          <p:nvPr userDrawn="1"/>
        </p:nvSpPr>
        <p:spPr>
          <a:xfrm>
            <a:off x="1506652" y="1714162"/>
            <a:ext cx="9381457" cy="1507653"/>
          </a:xfrm>
          <a:prstGeom prst="roundRect">
            <a:avLst>
              <a:gd name="adj" fmla="val 50000"/>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图片占位符 26">
            <a:extLst>
              <a:ext uri="{FF2B5EF4-FFF2-40B4-BE49-F238E27FC236}">
                <a16:creationId xmlns:a16="http://schemas.microsoft.com/office/drawing/2014/main" xmlns="" id="{10EB624E-8722-41D9-A493-ADD309A3CFF1}"/>
              </a:ext>
            </a:extLst>
          </p:cNvPr>
          <p:cNvSpPr>
            <a:spLocks noGrp="1"/>
          </p:cNvSpPr>
          <p:nvPr>
            <p:ph type="pic" sz="quarter" idx="12"/>
          </p:nvPr>
        </p:nvSpPr>
        <p:spPr>
          <a:xfrm>
            <a:off x="9194811" y="3689567"/>
            <a:ext cx="1982986" cy="1982986"/>
          </a:xfrm>
          <a:custGeom>
            <a:avLst/>
            <a:gdLst>
              <a:gd name="connsiteX0" fmla="*/ 1112520 w 2225040"/>
              <a:gd name="connsiteY0" fmla="*/ 0 h 2225040"/>
              <a:gd name="connsiteX1" fmla="*/ 2225040 w 2225040"/>
              <a:gd name="connsiteY1" fmla="*/ 1112520 h 2225040"/>
              <a:gd name="connsiteX2" fmla="*/ 1112520 w 2225040"/>
              <a:gd name="connsiteY2" fmla="*/ 2225040 h 2225040"/>
              <a:gd name="connsiteX3" fmla="*/ 0 w 2225040"/>
              <a:gd name="connsiteY3" fmla="*/ 1112520 h 2225040"/>
              <a:gd name="connsiteX4" fmla="*/ 1112520 w 2225040"/>
              <a:gd name="connsiteY4" fmla="*/ 0 h 2225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5040" h="2225040">
                <a:moveTo>
                  <a:pt x="1112520" y="0"/>
                </a:moveTo>
                <a:cubicBezTo>
                  <a:pt x="1726948" y="0"/>
                  <a:pt x="2225040" y="498092"/>
                  <a:pt x="2225040" y="1112520"/>
                </a:cubicBezTo>
                <a:cubicBezTo>
                  <a:pt x="2225040" y="1726948"/>
                  <a:pt x="1726948" y="2225040"/>
                  <a:pt x="1112520" y="2225040"/>
                </a:cubicBezTo>
                <a:cubicBezTo>
                  <a:pt x="498092" y="2225040"/>
                  <a:pt x="0" y="1726948"/>
                  <a:pt x="0" y="1112520"/>
                </a:cubicBezTo>
                <a:cubicBezTo>
                  <a:pt x="0" y="498092"/>
                  <a:pt x="498092" y="0"/>
                  <a:pt x="1112520" y="0"/>
                </a:cubicBezTo>
                <a:close/>
              </a:path>
            </a:pathLst>
          </a:custGeom>
          <a:ln w="38100">
            <a:solidFill>
              <a:schemeClr val="accent1"/>
            </a:solidFill>
          </a:ln>
        </p:spPr>
        <p:txBody>
          <a:bodyPr wrap="square">
            <a:noAutofit/>
          </a:bodyPr>
          <a:lstStyle/>
          <a:p>
            <a:endParaRPr lang="zh-CN" altLang="en-US"/>
          </a:p>
        </p:txBody>
      </p:sp>
      <p:sp>
        <p:nvSpPr>
          <p:cNvPr id="28" name="矩形: 圆角 27">
            <a:extLst>
              <a:ext uri="{FF2B5EF4-FFF2-40B4-BE49-F238E27FC236}">
                <a16:creationId xmlns:a16="http://schemas.microsoft.com/office/drawing/2014/main" xmlns="" id="{EA0E5E1F-E798-4D23-B5EA-690779237E24}"/>
              </a:ext>
            </a:extLst>
          </p:cNvPr>
          <p:cNvSpPr/>
          <p:nvPr userDrawn="1"/>
        </p:nvSpPr>
        <p:spPr>
          <a:xfrm>
            <a:off x="1506652" y="3927234"/>
            <a:ext cx="9381457" cy="1507653"/>
          </a:xfrm>
          <a:prstGeom prst="roundRect">
            <a:avLst>
              <a:gd name="adj" fmla="val 50000"/>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占位符 2">
            <a:extLst>
              <a:ext uri="{FF2B5EF4-FFF2-40B4-BE49-F238E27FC236}">
                <a16:creationId xmlns:a16="http://schemas.microsoft.com/office/drawing/2014/main" xmlns="" id="{A61DCA22-174D-4E89-A1D6-C733EC63F71A}"/>
              </a:ext>
            </a:extLst>
          </p:cNvPr>
          <p:cNvSpPr>
            <a:spLocks noGrp="1"/>
          </p:cNvSpPr>
          <p:nvPr>
            <p:ph type="body" sz="quarter" idx="16" hasCustomPrompt="1"/>
          </p:nvPr>
        </p:nvSpPr>
        <p:spPr>
          <a:xfrm>
            <a:off x="3489638" y="1737448"/>
            <a:ext cx="2362521" cy="559990"/>
          </a:xfrm>
          <a:prstGeom prst="rect">
            <a:avLst/>
          </a:prstGeom>
        </p:spPr>
        <p:txBody>
          <a:bodyPr lIns="0" rIns="0">
            <a:noAutofit/>
          </a:bodyPr>
          <a:lstStyle>
            <a:lvl1pPr marL="0" indent="0" algn="l">
              <a:buNone/>
              <a:defRPr sz="2500" b="1">
                <a:solidFill>
                  <a:schemeClr val="tx2"/>
                </a:solidFill>
                <a:latin typeface="+mj-ea"/>
                <a:ea typeface="+mj-ea"/>
              </a:defRPr>
            </a:lvl1pPr>
          </a:lstStyle>
          <a:p>
            <a:pPr lvl="0"/>
            <a:r>
              <a:rPr lang="zh-CN" altLang="en-US" dirty="0"/>
              <a:t>请输入人物姓名</a:t>
            </a:r>
          </a:p>
        </p:txBody>
      </p:sp>
      <p:sp>
        <p:nvSpPr>
          <p:cNvPr id="30" name="文本占位符 3">
            <a:extLst>
              <a:ext uri="{FF2B5EF4-FFF2-40B4-BE49-F238E27FC236}">
                <a16:creationId xmlns:a16="http://schemas.microsoft.com/office/drawing/2014/main" xmlns="" id="{727A9B06-E37D-4609-8AE9-EE70C4C27687}"/>
              </a:ext>
            </a:extLst>
          </p:cNvPr>
          <p:cNvSpPr>
            <a:spLocks noGrp="1"/>
          </p:cNvSpPr>
          <p:nvPr>
            <p:ph type="body" sz="quarter" idx="19" hasCustomPrompt="1"/>
          </p:nvPr>
        </p:nvSpPr>
        <p:spPr>
          <a:xfrm>
            <a:off x="3489638" y="2193572"/>
            <a:ext cx="7063707" cy="1039818"/>
          </a:xfrm>
          <a:prstGeom prst="rect">
            <a:avLst/>
          </a:prstGeom>
        </p:spPr>
        <p:txBody>
          <a:bodyPr lIns="0" rIns="0">
            <a:normAutofit/>
          </a:bodyPr>
          <a:lstStyle>
            <a:lvl1pPr marL="0" marR="0" indent="0" algn="l" defTabSz="914400" rtl="0" eaLnBrk="1" fontAlgn="auto" latinLnBrk="0" hangingPunct="1">
              <a:lnSpc>
                <a:spcPct val="120000"/>
              </a:lnSpc>
              <a:spcBef>
                <a:spcPts val="1000"/>
              </a:spcBef>
              <a:spcAft>
                <a:spcPts val="0"/>
              </a:spcAft>
              <a:buClr>
                <a:schemeClr val="accent2"/>
              </a:buClr>
              <a:buSzTx/>
              <a:buFont typeface="Arial" panose="020B0604020202020204" pitchFamily="34" charset="0"/>
              <a:buNone/>
              <a:tabLst/>
              <a:defRPr lang="zh-CN" altLang="en-US" sz="1600">
                <a:solidFill>
                  <a:schemeClr val="tx1">
                    <a:lumMod val="75000"/>
                  </a:schemeClr>
                </a:solidFill>
                <a:latin typeface="+mj-ea"/>
              </a:defRPr>
            </a:lvl1pPr>
          </a:lstStyle>
          <a:p>
            <a:pPr marL="0" marR="0" lvl="0" indent="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None/>
              <a:tabLst/>
              <a:defRPr/>
            </a:pPr>
            <a:r>
              <a:rPr lang="zh-CN" altLang="en-US" dirty="0"/>
              <a:t>请输入此人的基础信息、经验、工作履历等。请输入此人的基础信息、经验、工作履历等。请输入此人的基础信息、经验、工作履历等。请输入此人的基础信息、经验、工作履历等</a:t>
            </a:r>
          </a:p>
          <a:p>
            <a:pPr marL="0" marR="0" lvl="0" indent="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None/>
              <a:tabLst/>
              <a:defRPr/>
            </a:pPr>
            <a:endParaRPr lang="zh-CN" altLang="en-US" dirty="0"/>
          </a:p>
        </p:txBody>
      </p:sp>
      <p:sp>
        <p:nvSpPr>
          <p:cNvPr id="31" name="文本占位符 2">
            <a:extLst>
              <a:ext uri="{FF2B5EF4-FFF2-40B4-BE49-F238E27FC236}">
                <a16:creationId xmlns:a16="http://schemas.microsoft.com/office/drawing/2014/main" xmlns="" id="{D51D4DB7-1A38-4BC8-B59C-E61F1A76F2C8}"/>
              </a:ext>
            </a:extLst>
          </p:cNvPr>
          <p:cNvSpPr>
            <a:spLocks noGrp="1"/>
          </p:cNvSpPr>
          <p:nvPr>
            <p:ph type="body" sz="quarter" idx="20" hasCustomPrompt="1"/>
          </p:nvPr>
        </p:nvSpPr>
        <p:spPr>
          <a:xfrm>
            <a:off x="6539719" y="3977728"/>
            <a:ext cx="2296893" cy="559990"/>
          </a:xfrm>
          <a:prstGeom prst="rect">
            <a:avLst/>
          </a:prstGeom>
        </p:spPr>
        <p:txBody>
          <a:bodyPr lIns="0" rIns="0">
            <a:noAutofit/>
          </a:bodyPr>
          <a:lstStyle>
            <a:lvl1pPr marL="0" indent="0" algn="r">
              <a:buNone/>
              <a:defRPr sz="2500" b="1">
                <a:solidFill>
                  <a:schemeClr val="tx2"/>
                </a:solidFill>
                <a:latin typeface="+mj-ea"/>
                <a:ea typeface="+mj-ea"/>
              </a:defRPr>
            </a:lvl1pPr>
          </a:lstStyle>
          <a:p>
            <a:pPr lvl="0"/>
            <a:r>
              <a:rPr lang="zh-CN" altLang="en-US" dirty="0"/>
              <a:t>请输入人物姓名</a:t>
            </a:r>
          </a:p>
        </p:txBody>
      </p:sp>
      <p:sp>
        <p:nvSpPr>
          <p:cNvPr id="32" name="文本占位符 3">
            <a:extLst>
              <a:ext uri="{FF2B5EF4-FFF2-40B4-BE49-F238E27FC236}">
                <a16:creationId xmlns:a16="http://schemas.microsoft.com/office/drawing/2014/main" xmlns="" id="{C3EAF69C-8F3F-441A-86EB-473354BA1D5F}"/>
              </a:ext>
            </a:extLst>
          </p:cNvPr>
          <p:cNvSpPr>
            <a:spLocks noGrp="1"/>
          </p:cNvSpPr>
          <p:nvPr>
            <p:ph type="body" sz="quarter" idx="21" hasCustomPrompt="1"/>
          </p:nvPr>
        </p:nvSpPr>
        <p:spPr>
          <a:xfrm>
            <a:off x="1874520" y="4433852"/>
            <a:ext cx="7030603" cy="1039818"/>
          </a:xfrm>
          <a:prstGeom prst="rect">
            <a:avLst/>
          </a:prstGeom>
        </p:spPr>
        <p:txBody>
          <a:bodyPr lIns="0" rIns="0">
            <a:normAutofit/>
          </a:bodyPr>
          <a:lstStyle>
            <a:lvl1pPr marL="0" marR="0" indent="0" algn="r"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None/>
              <a:tabLst/>
              <a:defRPr lang="zh-CN" altLang="en-US" sz="1600">
                <a:solidFill>
                  <a:schemeClr val="tx1">
                    <a:lumMod val="75000"/>
                  </a:schemeClr>
                </a:solidFill>
                <a:latin typeface="+mj-ea"/>
              </a:defRPr>
            </a:lvl1pPr>
          </a:lstStyle>
          <a:p>
            <a:pPr marL="0" marR="0" lvl="0" indent="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None/>
              <a:tabLst/>
              <a:defRPr/>
            </a:pPr>
            <a:r>
              <a:rPr lang="zh-CN" altLang="en-US" dirty="0"/>
              <a:t>请输入此人的基础信息、经验、工作履历等。请输入此人的基础信息、经验、工作履历等。请输入此人的基础信息、经验、工作履历等。请输入此人的基础信息、经验、工作履历等</a:t>
            </a:r>
          </a:p>
          <a:p>
            <a:pPr marL="0" marR="0" lvl="0" indent="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None/>
              <a:tabLst/>
              <a:defRPr/>
            </a:pPr>
            <a:endParaRPr lang="zh-CN" altLang="en-US" dirty="0"/>
          </a:p>
        </p:txBody>
      </p:sp>
      <p:sp>
        <p:nvSpPr>
          <p:cNvPr id="36" name="椭圆 35">
            <a:extLst>
              <a:ext uri="{FF2B5EF4-FFF2-40B4-BE49-F238E27FC236}">
                <a16:creationId xmlns:a16="http://schemas.microsoft.com/office/drawing/2014/main" xmlns="" id="{DD217FB1-29F4-403C-9F76-3082CE0F8F89}"/>
              </a:ext>
            </a:extLst>
          </p:cNvPr>
          <p:cNvSpPr/>
          <p:nvPr userDrawn="1"/>
        </p:nvSpPr>
        <p:spPr>
          <a:xfrm>
            <a:off x="960658" y="1319542"/>
            <a:ext cx="2296892" cy="2296892"/>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标题 1">
            <a:extLst>
              <a:ext uri="{FF2B5EF4-FFF2-40B4-BE49-F238E27FC236}">
                <a16:creationId xmlns:a16="http://schemas.microsoft.com/office/drawing/2014/main" xmlns="" id="{48149981-3F2E-4A39-867A-7058690CFB3A}"/>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8162962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团队人物介绍">
    <p:spTree>
      <p:nvGrpSpPr>
        <p:cNvPr id="1" name=""/>
        <p:cNvGrpSpPr/>
        <p:nvPr/>
      </p:nvGrpSpPr>
      <p:grpSpPr>
        <a:xfrm>
          <a:off x="0" y="0"/>
          <a:ext cx="0" cy="0"/>
          <a:chOff x="0" y="0"/>
          <a:chExt cx="0" cy="0"/>
        </a:xfrm>
      </p:grpSpPr>
      <p:sp>
        <p:nvSpPr>
          <p:cNvPr id="76" name="矩形 75">
            <a:extLst>
              <a:ext uri="{FF2B5EF4-FFF2-40B4-BE49-F238E27FC236}">
                <a16:creationId xmlns:a16="http://schemas.microsoft.com/office/drawing/2014/main" xmlns="" id="{AD799922-B99A-4238-BA7C-BFDA53E7FA95}"/>
              </a:ext>
            </a:extLst>
          </p:cNvPr>
          <p:cNvSpPr/>
          <p:nvPr userDrawn="1"/>
        </p:nvSpPr>
        <p:spPr>
          <a:xfrm>
            <a:off x="9586596" y="5307144"/>
            <a:ext cx="1238250" cy="4699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矩形 74">
            <a:extLst>
              <a:ext uri="{FF2B5EF4-FFF2-40B4-BE49-F238E27FC236}">
                <a16:creationId xmlns:a16="http://schemas.microsoft.com/office/drawing/2014/main" xmlns="" id="{0FBF7166-60D4-46F0-AC8F-055F9C84510B}"/>
              </a:ext>
            </a:extLst>
          </p:cNvPr>
          <p:cNvSpPr/>
          <p:nvPr userDrawn="1"/>
        </p:nvSpPr>
        <p:spPr>
          <a:xfrm>
            <a:off x="6910072" y="5307144"/>
            <a:ext cx="1238250" cy="4699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矩形 73">
            <a:extLst>
              <a:ext uri="{FF2B5EF4-FFF2-40B4-BE49-F238E27FC236}">
                <a16:creationId xmlns:a16="http://schemas.microsoft.com/office/drawing/2014/main" xmlns="" id="{113DF57A-699D-4C3F-A875-D60082F6A846}"/>
              </a:ext>
            </a:extLst>
          </p:cNvPr>
          <p:cNvSpPr/>
          <p:nvPr userDrawn="1"/>
        </p:nvSpPr>
        <p:spPr>
          <a:xfrm>
            <a:off x="4195447" y="5307144"/>
            <a:ext cx="1238250" cy="4699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矩形 72">
            <a:extLst>
              <a:ext uri="{FF2B5EF4-FFF2-40B4-BE49-F238E27FC236}">
                <a16:creationId xmlns:a16="http://schemas.microsoft.com/office/drawing/2014/main" xmlns="" id="{647FA65A-9E8A-462E-8289-54DE95483BE0}"/>
              </a:ext>
            </a:extLst>
          </p:cNvPr>
          <p:cNvSpPr/>
          <p:nvPr userDrawn="1"/>
        </p:nvSpPr>
        <p:spPr>
          <a:xfrm>
            <a:off x="1416982" y="5307144"/>
            <a:ext cx="1238250" cy="4699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矩形 12">
            <a:extLst>
              <a:ext uri="{FF2B5EF4-FFF2-40B4-BE49-F238E27FC236}">
                <a16:creationId xmlns:a16="http://schemas.microsoft.com/office/drawing/2014/main" xmlns="" id="{4C3329F6-BE1F-4F1B-8029-2FE6B05AC5C8}"/>
              </a:ext>
            </a:extLst>
          </p:cNvPr>
          <p:cNvSpPr/>
          <p:nvPr userDrawn="1"/>
        </p:nvSpPr>
        <p:spPr>
          <a:xfrm>
            <a:off x="5476875" y="2813535"/>
            <a:ext cx="1238250" cy="4699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图片占位符 17">
            <a:extLst>
              <a:ext uri="{FF2B5EF4-FFF2-40B4-BE49-F238E27FC236}">
                <a16:creationId xmlns:a16="http://schemas.microsoft.com/office/drawing/2014/main" xmlns="" id="{C4794765-3CA5-401B-B28F-76F68D18C6D7}"/>
              </a:ext>
            </a:extLst>
          </p:cNvPr>
          <p:cNvSpPr>
            <a:spLocks noGrp="1"/>
          </p:cNvSpPr>
          <p:nvPr>
            <p:ph type="pic" sz="quarter" idx="11"/>
          </p:nvPr>
        </p:nvSpPr>
        <p:spPr>
          <a:xfrm>
            <a:off x="5467417" y="1219969"/>
            <a:ext cx="1257167" cy="1257167"/>
          </a:xfrm>
          <a:custGeom>
            <a:avLst/>
            <a:gdLst>
              <a:gd name="connsiteX0" fmla="*/ 1546131 w 3092262"/>
              <a:gd name="connsiteY0" fmla="*/ 0 h 3092262"/>
              <a:gd name="connsiteX1" fmla="*/ 3092262 w 3092262"/>
              <a:gd name="connsiteY1" fmla="*/ 1546131 h 3092262"/>
              <a:gd name="connsiteX2" fmla="*/ 1546131 w 3092262"/>
              <a:gd name="connsiteY2" fmla="*/ 3092262 h 3092262"/>
              <a:gd name="connsiteX3" fmla="*/ 0 w 3092262"/>
              <a:gd name="connsiteY3" fmla="*/ 1546131 h 3092262"/>
              <a:gd name="connsiteX4" fmla="*/ 1546131 w 3092262"/>
              <a:gd name="connsiteY4" fmla="*/ 0 h 3092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2262" h="3092262">
                <a:moveTo>
                  <a:pt x="1546131" y="0"/>
                </a:moveTo>
                <a:cubicBezTo>
                  <a:pt x="2400036" y="0"/>
                  <a:pt x="3092262" y="692226"/>
                  <a:pt x="3092262" y="1546131"/>
                </a:cubicBezTo>
                <a:cubicBezTo>
                  <a:pt x="3092262" y="2400036"/>
                  <a:pt x="2400036" y="3092262"/>
                  <a:pt x="1546131" y="3092262"/>
                </a:cubicBezTo>
                <a:cubicBezTo>
                  <a:pt x="692226" y="3092262"/>
                  <a:pt x="0" y="2400036"/>
                  <a:pt x="0" y="1546131"/>
                </a:cubicBezTo>
                <a:cubicBezTo>
                  <a:pt x="0" y="692226"/>
                  <a:pt x="692226" y="0"/>
                  <a:pt x="1546131" y="0"/>
                </a:cubicBezTo>
                <a:close/>
              </a:path>
            </a:pathLst>
          </a:custGeom>
          <a:ln w="38100">
            <a:solidFill>
              <a:schemeClr val="accent1"/>
            </a:solidFill>
          </a:ln>
        </p:spPr>
        <p:txBody>
          <a:bodyPr wrap="square">
            <a:noAutofit/>
          </a:bodyPr>
          <a:lstStyle/>
          <a:p>
            <a:endParaRPr lang="zh-CN" altLang="en-US" dirty="0"/>
          </a:p>
        </p:txBody>
      </p:sp>
      <p:sp>
        <p:nvSpPr>
          <p:cNvPr id="43" name="图片占位符 17">
            <a:extLst>
              <a:ext uri="{FF2B5EF4-FFF2-40B4-BE49-F238E27FC236}">
                <a16:creationId xmlns:a16="http://schemas.microsoft.com/office/drawing/2014/main" xmlns="" id="{166DF0B7-667C-42FA-AD08-DA43F2DF942E}"/>
              </a:ext>
            </a:extLst>
          </p:cNvPr>
          <p:cNvSpPr>
            <a:spLocks noGrp="1"/>
          </p:cNvSpPr>
          <p:nvPr>
            <p:ph type="pic" sz="quarter" idx="12"/>
          </p:nvPr>
        </p:nvSpPr>
        <p:spPr>
          <a:xfrm>
            <a:off x="1459188" y="3671405"/>
            <a:ext cx="1257167" cy="1257167"/>
          </a:xfrm>
          <a:custGeom>
            <a:avLst/>
            <a:gdLst>
              <a:gd name="connsiteX0" fmla="*/ 1546131 w 3092262"/>
              <a:gd name="connsiteY0" fmla="*/ 0 h 3092262"/>
              <a:gd name="connsiteX1" fmla="*/ 3092262 w 3092262"/>
              <a:gd name="connsiteY1" fmla="*/ 1546131 h 3092262"/>
              <a:gd name="connsiteX2" fmla="*/ 1546131 w 3092262"/>
              <a:gd name="connsiteY2" fmla="*/ 3092262 h 3092262"/>
              <a:gd name="connsiteX3" fmla="*/ 0 w 3092262"/>
              <a:gd name="connsiteY3" fmla="*/ 1546131 h 3092262"/>
              <a:gd name="connsiteX4" fmla="*/ 1546131 w 3092262"/>
              <a:gd name="connsiteY4" fmla="*/ 0 h 3092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2262" h="3092262">
                <a:moveTo>
                  <a:pt x="1546131" y="0"/>
                </a:moveTo>
                <a:cubicBezTo>
                  <a:pt x="2400036" y="0"/>
                  <a:pt x="3092262" y="692226"/>
                  <a:pt x="3092262" y="1546131"/>
                </a:cubicBezTo>
                <a:cubicBezTo>
                  <a:pt x="3092262" y="2400036"/>
                  <a:pt x="2400036" y="3092262"/>
                  <a:pt x="1546131" y="3092262"/>
                </a:cubicBezTo>
                <a:cubicBezTo>
                  <a:pt x="692226" y="3092262"/>
                  <a:pt x="0" y="2400036"/>
                  <a:pt x="0" y="1546131"/>
                </a:cubicBezTo>
                <a:cubicBezTo>
                  <a:pt x="0" y="692226"/>
                  <a:pt x="692226" y="0"/>
                  <a:pt x="1546131" y="0"/>
                </a:cubicBezTo>
                <a:close/>
              </a:path>
            </a:pathLst>
          </a:custGeom>
          <a:ln w="38100">
            <a:solidFill>
              <a:schemeClr val="accent1"/>
            </a:solidFill>
          </a:ln>
        </p:spPr>
        <p:txBody>
          <a:bodyPr wrap="square">
            <a:noAutofit/>
          </a:bodyPr>
          <a:lstStyle/>
          <a:p>
            <a:endParaRPr lang="zh-CN" altLang="en-US"/>
          </a:p>
        </p:txBody>
      </p:sp>
      <p:sp>
        <p:nvSpPr>
          <p:cNvPr id="54" name="图片占位符 17">
            <a:extLst>
              <a:ext uri="{FF2B5EF4-FFF2-40B4-BE49-F238E27FC236}">
                <a16:creationId xmlns:a16="http://schemas.microsoft.com/office/drawing/2014/main" xmlns="" id="{F14E49E1-9EEA-44FC-83E3-F0D70B6EAF4B}"/>
              </a:ext>
            </a:extLst>
          </p:cNvPr>
          <p:cNvSpPr>
            <a:spLocks noGrp="1"/>
          </p:cNvSpPr>
          <p:nvPr>
            <p:ph type="pic" sz="quarter" idx="13"/>
          </p:nvPr>
        </p:nvSpPr>
        <p:spPr>
          <a:xfrm>
            <a:off x="4165171" y="3671405"/>
            <a:ext cx="1257167" cy="1257167"/>
          </a:xfrm>
          <a:custGeom>
            <a:avLst/>
            <a:gdLst>
              <a:gd name="connsiteX0" fmla="*/ 1546131 w 3092262"/>
              <a:gd name="connsiteY0" fmla="*/ 0 h 3092262"/>
              <a:gd name="connsiteX1" fmla="*/ 3092262 w 3092262"/>
              <a:gd name="connsiteY1" fmla="*/ 1546131 h 3092262"/>
              <a:gd name="connsiteX2" fmla="*/ 1546131 w 3092262"/>
              <a:gd name="connsiteY2" fmla="*/ 3092262 h 3092262"/>
              <a:gd name="connsiteX3" fmla="*/ 0 w 3092262"/>
              <a:gd name="connsiteY3" fmla="*/ 1546131 h 3092262"/>
              <a:gd name="connsiteX4" fmla="*/ 1546131 w 3092262"/>
              <a:gd name="connsiteY4" fmla="*/ 0 h 3092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2262" h="3092262">
                <a:moveTo>
                  <a:pt x="1546131" y="0"/>
                </a:moveTo>
                <a:cubicBezTo>
                  <a:pt x="2400036" y="0"/>
                  <a:pt x="3092262" y="692226"/>
                  <a:pt x="3092262" y="1546131"/>
                </a:cubicBezTo>
                <a:cubicBezTo>
                  <a:pt x="3092262" y="2400036"/>
                  <a:pt x="2400036" y="3092262"/>
                  <a:pt x="1546131" y="3092262"/>
                </a:cubicBezTo>
                <a:cubicBezTo>
                  <a:pt x="692226" y="3092262"/>
                  <a:pt x="0" y="2400036"/>
                  <a:pt x="0" y="1546131"/>
                </a:cubicBezTo>
                <a:cubicBezTo>
                  <a:pt x="0" y="692226"/>
                  <a:pt x="692226" y="0"/>
                  <a:pt x="1546131" y="0"/>
                </a:cubicBezTo>
                <a:close/>
              </a:path>
            </a:pathLst>
          </a:custGeom>
          <a:ln w="38100">
            <a:solidFill>
              <a:schemeClr val="accent1"/>
            </a:solidFill>
          </a:ln>
        </p:spPr>
        <p:txBody>
          <a:bodyPr wrap="square">
            <a:noAutofit/>
          </a:bodyPr>
          <a:lstStyle/>
          <a:p>
            <a:endParaRPr lang="zh-CN" altLang="en-US"/>
          </a:p>
        </p:txBody>
      </p:sp>
      <p:sp>
        <p:nvSpPr>
          <p:cNvPr id="55" name="图片占位符 17">
            <a:extLst>
              <a:ext uri="{FF2B5EF4-FFF2-40B4-BE49-F238E27FC236}">
                <a16:creationId xmlns:a16="http://schemas.microsoft.com/office/drawing/2014/main" xmlns="" id="{79B8730E-45D6-43CD-8F4D-1270A303961B}"/>
              </a:ext>
            </a:extLst>
          </p:cNvPr>
          <p:cNvSpPr>
            <a:spLocks noGrp="1"/>
          </p:cNvSpPr>
          <p:nvPr>
            <p:ph type="pic" sz="quarter" idx="14"/>
          </p:nvPr>
        </p:nvSpPr>
        <p:spPr>
          <a:xfrm>
            <a:off x="6871154" y="3671405"/>
            <a:ext cx="1257167" cy="1257167"/>
          </a:xfrm>
          <a:custGeom>
            <a:avLst/>
            <a:gdLst>
              <a:gd name="connsiteX0" fmla="*/ 1546131 w 3092262"/>
              <a:gd name="connsiteY0" fmla="*/ 0 h 3092262"/>
              <a:gd name="connsiteX1" fmla="*/ 3092262 w 3092262"/>
              <a:gd name="connsiteY1" fmla="*/ 1546131 h 3092262"/>
              <a:gd name="connsiteX2" fmla="*/ 1546131 w 3092262"/>
              <a:gd name="connsiteY2" fmla="*/ 3092262 h 3092262"/>
              <a:gd name="connsiteX3" fmla="*/ 0 w 3092262"/>
              <a:gd name="connsiteY3" fmla="*/ 1546131 h 3092262"/>
              <a:gd name="connsiteX4" fmla="*/ 1546131 w 3092262"/>
              <a:gd name="connsiteY4" fmla="*/ 0 h 3092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2262" h="3092262">
                <a:moveTo>
                  <a:pt x="1546131" y="0"/>
                </a:moveTo>
                <a:cubicBezTo>
                  <a:pt x="2400036" y="0"/>
                  <a:pt x="3092262" y="692226"/>
                  <a:pt x="3092262" y="1546131"/>
                </a:cubicBezTo>
                <a:cubicBezTo>
                  <a:pt x="3092262" y="2400036"/>
                  <a:pt x="2400036" y="3092262"/>
                  <a:pt x="1546131" y="3092262"/>
                </a:cubicBezTo>
                <a:cubicBezTo>
                  <a:pt x="692226" y="3092262"/>
                  <a:pt x="0" y="2400036"/>
                  <a:pt x="0" y="1546131"/>
                </a:cubicBezTo>
                <a:cubicBezTo>
                  <a:pt x="0" y="692226"/>
                  <a:pt x="692226" y="0"/>
                  <a:pt x="1546131" y="0"/>
                </a:cubicBezTo>
                <a:close/>
              </a:path>
            </a:pathLst>
          </a:custGeom>
          <a:ln w="38100">
            <a:solidFill>
              <a:schemeClr val="accent1"/>
            </a:solidFill>
          </a:ln>
        </p:spPr>
        <p:txBody>
          <a:bodyPr wrap="square">
            <a:noAutofit/>
          </a:bodyPr>
          <a:lstStyle/>
          <a:p>
            <a:endParaRPr lang="zh-CN" altLang="en-US"/>
          </a:p>
        </p:txBody>
      </p:sp>
      <p:sp>
        <p:nvSpPr>
          <p:cNvPr id="56" name="图片占位符 17">
            <a:extLst>
              <a:ext uri="{FF2B5EF4-FFF2-40B4-BE49-F238E27FC236}">
                <a16:creationId xmlns:a16="http://schemas.microsoft.com/office/drawing/2014/main" xmlns="" id="{13AE4C10-C9B4-4B9A-887B-4EFC2B9A9056}"/>
              </a:ext>
            </a:extLst>
          </p:cNvPr>
          <p:cNvSpPr>
            <a:spLocks noGrp="1"/>
          </p:cNvSpPr>
          <p:nvPr>
            <p:ph type="pic" sz="quarter" idx="15"/>
          </p:nvPr>
        </p:nvSpPr>
        <p:spPr>
          <a:xfrm>
            <a:off x="9577138" y="3671405"/>
            <a:ext cx="1257167" cy="1257167"/>
          </a:xfrm>
          <a:custGeom>
            <a:avLst/>
            <a:gdLst>
              <a:gd name="connsiteX0" fmla="*/ 1546131 w 3092262"/>
              <a:gd name="connsiteY0" fmla="*/ 0 h 3092262"/>
              <a:gd name="connsiteX1" fmla="*/ 3092262 w 3092262"/>
              <a:gd name="connsiteY1" fmla="*/ 1546131 h 3092262"/>
              <a:gd name="connsiteX2" fmla="*/ 1546131 w 3092262"/>
              <a:gd name="connsiteY2" fmla="*/ 3092262 h 3092262"/>
              <a:gd name="connsiteX3" fmla="*/ 0 w 3092262"/>
              <a:gd name="connsiteY3" fmla="*/ 1546131 h 3092262"/>
              <a:gd name="connsiteX4" fmla="*/ 1546131 w 3092262"/>
              <a:gd name="connsiteY4" fmla="*/ 0 h 3092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2262" h="3092262">
                <a:moveTo>
                  <a:pt x="1546131" y="0"/>
                </a:moveTo>
                <a:cubicBezTo>
                  <a:pt x="2400036" y="0"/>
                  <a:pt x="3092262" y="692226"/>
                  <a:pt x="3092262" y="1546131"/>
                </a:cubicBezTo>
                <a:cubicBezTo>
                  <a:pt x="3092262" y="2400036"/>
                  <a:pt x="2400036" y="3092262"/>
                  <a:pt x="1546131" y="3092262"/>
                </a:cubicBezTo>
                <a:cubicBezTo>
                  <a:pt x="692226" y="3092262"/>
                  <a:pt x="0" y="2400036"/>
                  <a:pt x="0" y="1546131"/>
                </a:cubicBezTo>
                <a:cubicBezTo>
                  <a:pt x="0" y="692226"/>
                  <a:pt x="692226" y="0"/>
                  <a:pt x="1546131" y="0"/>
                </a:cubicBezTo>
                <a:close/>
              </a:path>
            </a:pathLst>
          </a:custGeom>
          <a:ln w="38100">
            <a:solidFill>
              <a:schemeClr val="accent1"/>
            </a:solidFill>
          </a:ln>
        </p:spPr>
        <p:txBody>
          <a:bodyPr wrap="square">
            <a:noAutofit/>
          </a:bodyPr>
          <a:lstStyle/>
          <a:p>
            <a:endParaRPr lang="zh-CN" altLang="en-US"/>
          </a:p>
        </p:txBody>
      </p:sp>
      <p:sp>
        <p:nvSpPr>
          <p:cNvPr id="57" name="文本占位符 2">
            <a:extLst>
              <a:ext uri="{FF2B5EF4-FFF2-40B4-BE49-F238E27FC236}">
                <a16:creationId xmlns:a16="http://schemas.microsoft.com/office/drawing/2014/main" xmlns="" id="{FF98E409-4632-4780-9E10-CE293D9A1C35}"/>
              </a:ext>
            </a:extLst>
          </p:cNvPr>
          <p:cNvSpPr>
            <a:spLocks noGrp="1"/>
          </p:cNvSpPr>
          <p:nvPr>
            <p:ph type="body" sz="quarter" idx="16" hasCustomPrompt="1"/>
          </p:nvPr>
        </p:nvSpPr>
        <p:spPr>
          <a:xfrm>
            <a:off x="5067121" y="2521913"/>
            <a:ext cx="2057758" cy="406733"/>
          </a:xfrm>
          <a:prstGeom prst="rect">
            <a:avLst/>
          </a:prstGeom>
        </p:spPr>
        <p:txBody>
          <a:bodyPr lIns="0" rIns="0">
            <a:noAutofit/>
          </a:bodyPr>
          <a:lstStyle>
            <a:lvl1pPr marL="0" indent="0" algn="ctr">
              <a:buNone/>
              <a:defRPr sz="2000" b="1">
                <a:solidFill>
                  <a:schemeClr val="tx2"/>
                </a:solidFill>
                <a:latin typeface="+mj-ea"/>
                <a:ea typeface="+mj-ea"/>
              </a:defRPr>
            </a:lvl1pPr>
          </a:lstStyle>
          <a:p>
            <a:pPr lvl="0"/>
            <a:r>
              <a:rPr lang="zh-CN" altLang="en-US" dirty="0"/>
              <a:t>人物姓名</a:t>
            </a:r>
          </a:p>
        </p:txBody>
      </p:sp>
      <p:sp>
        <p:nvSpPr>
          <p:cNvPr id="58" name="文本占位符 4">
            <a:extLst>
              <a:ext uri="{FF2B5EF4-FFF2-40B4-BE49-F238E27FC236}">
                <a16:creationId xmlns:a16="http://schemas.microsoft.com/office/drawing/2014/main" xmlns="" id="{18DDA65B-DF22-47E4-B08B-652190366C76}"/>
              </a:ext>
            </a:extLst>
          </p:cNvPr>
          <p:cNvSpPr>
            <a:spLocks noGrp="1"/>
          </p:cNvSpPr>
          <p:nvPr>
            <p:ph type="body" sz="quarter" idx="17" hasCustomPrompt="1"/>
          </p:nvPr>
        </p:nvSpPr>
        <p:spPr>
          <a:xfrm>
            <a:off x="4835318" y="2891798"/>
            <a:ext cx="2521365" cy="327676"/>
          </a:xfrm>
          <a:prstGeom prst="rect">
            <a:avLst/>
          </a:prstGeom>
        </p:spPr>
        <p:txBody>
          <a:bodyPr/>
          <a:lstStyle>
            <a:lvl1pPr marL="0" marR="0" indent="0" algn="ctr" defTabSz="914400" rtl="0" eaLnBrk="1" fontAlgn="auto" latinLnBrk="0" hangingPunct="1">
              <a:lnSpc>
                <a:spcPct val="120000"/>
              </a:lnSpc>
              <a:spcBef>
                <a:spcPts val="1000"/>
              </a:spcBef>
              <a:spcAft>
                <a:spcPts val="0"/>
              </a:spcAft>
              <a:buClr>
                <a:schemeClr val="accent2"/>
              </a:buClr>
              <a:buSzTx/>
              <a:buFont typeface="Arial" panose="020B0604020202020204" pitchFamily="34" charset="0"/>
              <a:buNone/>
              <a:tabLst/>
              <a:defRPr sz="1500">
                <a:solidFill>
                  <a:schemeClr val="tx1">
                    <a:lumMod val="65000"/>
                    <a:lumOff val="35000"/>
                  </a:schemeClr>
                </a:solidFill>
              </a:defRPr>
            </a:lvl1pPr>
          </a:lstStyle>
          <a:p>
            <a:pPr lvl="0">
              <a:spcBef>
                <a:spcPts val="0"/>
              </a:spcBef>
            </a:pPr>
            <a:r>
              <a:rPr lang="zh-CN" altLang="en-US" dirty="0"/>
              <a:t>在此输入身份与职务</a:t>
            </a:r>
          </a:p>
        </p:txBody>
      </p:sp>
      <p:sp>
        <p:nvSpPr>
          <p:cNvPr id="60" name="文本占位符 4">
            <a:extLst>
              <a:ext uri="{FF2B5EF4-FFF2-40B4-BE49-F238E27FC236}">
                <a16:creationId xmlns:a16="http://schemas.microsoft.com/office/drawing/2014/main" xmlns="" id="{4711313F-26CF-4961-8D56-88AD3F803384}"/>
              </a:ext>
            </a:extLst>
          </p:cNvPr>
          <p:cNvSpPr>
            <a:spLocks noGrp="1"/>
          </p:cNvSpPr>
          <p:nvPr>
            <p:ph type="body" sz="quarter" idx="19" hasCustomPrompt="1"/>
          </p:nvPr>
        </p:nvSpPr>
        <p:spPr>
          <a:xfrm>
            <a:off x="775425" y="5380334"/>
            <a:ext cx="2521365" cy="327676"/>
          </a:xfrm>
          <a:prstGeom prst="rect">
            <a:avLst/>
          </a:prstGeom>
        </p:spPr>
        <p:txBody>
          <a:bodyPr/>
          <a:lstStyle>
            <a:lvl1pPr marL="0" marR="0" indent="0" algn="ctr" defTabSz="914400" rtl="0" eaLnBrk="1" fontAlgn="auto" latinLnBrk="0" hangingPunct="1">
              <a:lnSpc>
                <a:spcPct val="120000"/>
              </a:lnSpc>
              <a:spcBef>
                <a:spcPts val="1000"/>
              </a:spcBef>
              <a:spcAft>
                <a:spcPts val="0"/>
              </a:spcAft>
              <a:buClr>
                <a:schemeClr val="accent2"/>
              </a:buClr>
              <a:buSzTx/>
              <a:buFont typeface="Arial" panose="020B0604020202020204" pitchFamily="34" charset="0"/>
              <a:buNone/>
              <a:tabLst/>
              <a:defRPr sz="1500">
                <a:solidFill>
                  <a:schemeClr val="tx1">
                    <a:lumMod val="65000"/>
                    <a:lumOff val="35000"/>
                  </a:schemeClr>
                </a:solidFill>
              </a:defRPr>
            </a:lvl1pPr>
          </a:lstStyle>
          <a:p>
            <a:pPr lvl="0">
              <a:spcBef>
                <a:spcPts val="0"/>
              </a:spcBef>
            </a:pPr>
            <a:r>
              <a:rPr lang="zh-CN" altLang="en-US" dirty="0"/>
              <a:t>在此输入身份与职务</a:t>
            </a:r>
          </a:p>
        </p:txBody>
      </p:sp>
      <p:sp>
        <p:nvSpPr>
          <p:cNvPr id="62" name="文本占位符 4">
            <a:extLst>
              <a:ext uri="{FF2B5EF4-FFF2-40B4-BE49-F238E27FC236}">
                <a16:creationId xmlns:a16="http://schemas.microsoft.com/office/drawing/2014/main" xmlns="" id="{E97AC489-27DD-40D3-BEE2-880DAB01392A}"/>
              </a:ext>
            </a:extLst>
          </p:cNvPr>
          <p:cNvSpPr>
            <a:spLocks noGrp="1"/>
          </p:cNvSpPr>
          <p:nvPr>
            <p:ph type="body" sz="quarter" idx="21" hasCustomPrompt="1"/>
          </p:nvPr>
        </p:nvSpPr>
        <p:spPr>
          <a:xfrm>
            <a:off x="3458640" y="5389016"/>
            <a:ext cx="2521365" cy="327676"/>
          </a:xfrm>
          <a:prstGeom prst="rect">
            <a:avLst/>
          </a:prstGeom>
        </p:spPr>
        <p:txBody>
          <a:bodyPr/>
          <a:lstStyle>
            <a:lvl1pPr marL="0" marR="0" indent="0" algn="ctr" defTabSz="914400" rtl="0" eaLnBrk="1" fontAlgn="auto" latinLnBrk="0" hangingPunct="1">
              <a:lnSpc>
                <a:spcPct val="120000"/>
              </a:lnSpc>
              <a:spcBef>
                <a:spcPts val="1000"/>
              </a:spcBef>
              <a:spcAft>
                <a:spcPts val="0"/>
              </a:spcAft>
              <a:buClr>
                <a:schemeClr val="accent2"/>
              </a:buClr>
              <a:buSzTx/>
              <a:buFont typeface="Arial" panose="020B0604020202020204" pitchFamily="34" charset="0"/>
              <a:buNone/>
              <a:tabLst/>
              <a:defRPr sz="1500">
                <a:solidFill>
                  <a:schemeClr val="tx1">
                    <a:lumMod val="65000"/>
                    <a:lumOff val="35000"/>
                  </a:schemeClr>
                </a:solidFill>
              </a:defRPr>
            </a:lvl1pPr>
          </a:lstStyle>
          <a:p>
            <a:pPr lvl="0">
              <a:spcBef>
                <a:spcPts val="0"/>
              </a:spcBef>
            </a:pPr>
            <a:r>
              <a:rPr lang="zh-CN" altLang="en-US" dirty="0"/>
              <a:t>在此输入身份与职务</a:t>
            </a:r>
          </a:p>
        </p:txBody>
      </p:sp>
      <p:sp>
        <p:nvSpPr>
          <p:cNvPr id="64" name="文本占位符 4">
            <a:extLst>
              <a:ext uri="{FF2B5EF4-FFF2-40B4-BE49-F238E27FC236}">
                <a16:creationId xmlns:a16="http://schemas.microsoft.com/office/drawing/2014/main" xmlns="" id="{5B7683DA-9EB5-4A45-A113-4E45520027E5}"/>
              </a:ext>
            </a:extLst>
          </p:cNvPr>
          <p:cNvSpPr>
            <a:spLocks noGrp="1"/>
          </p:cNvSpPr>
          <p:nvPr>
            <p:ph type="body" sz="quarter" idx="23" hasCustomPrompt="1"/>
          </p:nvPr>
        </p:nvSpPr>
        <p:spPr>
          <a:xfrm>
            <a:off x="6201840" y="5389016"/>
            <a:ext cx="2521365" cy="327676"/>
          </a:xfrm>
          <a:prstGeom prst="rect">
            <a:avLst/>
          </a:prstGeom>
        </p:spPr>
        <p:txBody>
          <a:bodyPr/>
          <a:lstStyle>
            <a:lvl1pPr marL="0" marR="0" indent="0" algn="ctr" defTabSz="914400" rtl="0" eaLnBrk="1" fontAlgn="auto" latinLnBrk="0" hangingPunct="1">
              <a:lnSpc>
                <a:spcPct val="120000"/>
              </a:lnSpc>
              <a:spcBef>
                <a:spcPts val="1000"/>
              </a:spcBef>
              <a:spcAft>
                <a:spcPts val="0"/>
              </a:spcAft>
              <a:buClr>
                <a:schemeClr val="accent2"/>
              </a:buClr>
              <a:buSzTx/>
              <a:buFont typeface="Arial" panose="020B0604020202020204" pitchFamily="34" charset="0"/>
              <a:buNone/>
              <a:tabLst/>
              <a:defRPr sz="1500">
                <a:solidFill>
                  <a:schemeClr val="tx1">
                    <a:lumMod val="65000"/>
                    <a:lumOff val="35000"/>
                  </a:schemeClr>
                </a:solidFill>
              </a:defRPr>
            </a:lvl1pPr>
          </a:lstStyle>
          <a:p>
            <a:pPr lvl="0">
              <a:spcBef>
                <a:spcPts val="0"/>
              </a:spcBef>
            </a:pPr>
            <a:r>
              <a:rPr lang="zh-CN" altLang="en-US" dirty="0"/>
              <a:t>在此输入身份与职务</a:t>
            </a:r>
          </a:p>
        </p:txBody>
      </p:sp>
      <p:sp>
        <p:nvSpPr>
          <p:cNvPr id="66" name="文本占位符 4">
            <a:extLst>
              <a:ext uri="{FF2B5EF4-FFF2-40B4-BE49-F238E27FC236}">
                <a16:creationId xmlns:a16="http://schemas.microsoft.com/office/drawing/2014/main" xmlns="" id="{3665D584-C711-4CF6-8343-C7C3CBB6C3CC}"/>
              </a:ext>
            </a:extLst>
          </p:cNvPr>
          <p:cNvSpPr>
            <a:spLocks noGrp="1"/>
          </p:cNvSpPr>
          <p:nvPr>
            <p:ph type="body" sz="quarter" idx="25" hasCustomPrompt="1"/>
          </p:nvPr>
        </p:nvSpPr>
        <p:spPr>
          <a:xfrm>
            <a:off x="8945039" y="5389016"/>
            <a:ext cx="2521365" cy="327676"/>
          </a:xfrm>
          <a:prstGeom prst="rect">
            <a:avLst/>
          </a:prstGeom>
        </p:spPr>
        <p:txBody>
          <a:bodyPr/>
          <a:lstStyle>
            <a:lvl1pPr marL="0" marR="0" indent="0" algn="ctr" defTabSz="914400" rtl="0" eaLnBrk="1" fontAlgn="auto" latinLnBrk="0" hangingPunct="1">
              <a:lnSpc>
                <a:spcPct val="120000"/>
              </a:lnSpc>
              <a:spcBef>
                <a:spcPts val="1000"/>
              </a:spcBef>
              <a:spcAft>
                <a:spcPts val="0"/>
              </a:spcAft>
              <a:buClr>
                <a:schemeClr val="accent2"/>
              </a:buClr>
              <a:buSzTx/>
              <a:buFont typeface="Arial" panose="020B0604020202020204" pitchFamily="34" charset="0"/>
              <a:buNone/>
              <a:tabLst/>
              <a:defRPr sz="1500">
                <a:solidFill>
                  <a:schemeClr val="tx1">
                    <a:lumMod val="65000"/>
                    <a:lumOff val="35000"/>
                  </a:schemeClr>
                </a:solidFill>
              </a:defRPr>
            </a:lvl1pPr>
          </a:lstStyle>
          <a:p>
            <a:pPr lvl="0">
              <a:spcBef>
                <a:spcPts val="0"/>
              </a:spcBef>
            </a:pPr>
            <a:r>
              <a:rPr lang="zh-CN" altLang="en-US" dirty="0"/>
              <a:t>在此输入身份与职务</a:t>
            </a:r>
          </a:p>
        </p:txBody>
      </p:sp>
      <p:cxnSp>
        <p:nvCxnSpPr>
          <p:cNvPr id="67" name="直接连接符 66">
            <a:extLst>
              <a:ext uri="{FF2B5EF4-FFF2-40B4-BE49-F238E27FC236}">
                <a16:creationId xmlns:a16="http://schemas.microsoft.com/office/drawing/2014/main" xmlns="" id="{FBCDCC06-744E-4830-B0F2-E14FED6B6982}"/>
              </a:ext>
            </a:extLst>
          </p:cNvPr>
          <p:cNvCxnSpPr>
            <a:cxnSpLocks/>
          </p:cNvCxnSpPr>
          <p:nvPr userDrawn="1"/>
        </p:nvCxnSpPr>
        <p:spPr>
          <a:xfrm flipH="1">
            <a:off x="2087771" y="3438525"/>
            <a:ext cx="8076461"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3DF8A722-FE6E-4265-9420-C76015E97E0A}"/>
              </a:ext>
            </a:extLst>
          </p:cNvPr>
          <p:cNvCxnSpPr>
            <a:cxnSpLocks/>
          </p:cNvCxnSpPr>
          <p:nvPr userDrawn="1"/>
        </p:nvCxnSpPr>
        <p:spPr>
          <a:xfrm>
            <a:off x="2087771" y="3438525"/>
            <a:ext cx="0" cy="23288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636DAAF5-224E-43B1-B0C8-C899AF4775A8}"/>
              </a:ext>
            </a:extLst>
          </p:cNvPr>
          <p:cNvCxnSpPr>
            <a:cxnSpLocks/>
          </p:cNvCxnSpPr>
          <p:nvPr userDrawn="1"/>
        </p:nvCxnSpPr>
        <p:spPr>
          <a:xfrm>
            <a:off x="10205721" y="3438525"/>
            <a:ext cx="0" cy="23288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89C2CADE-D319-40D3-9ACE-DB47C10D4DD4}"/>
              </a:ext>
            </a:extLst>
          </p:cNvPr>
          <p:cNvCxnSpPr>
            <a:cxnSpLocks/>
          </p:cNvCxnSpPr>
          <p:nvPr userDrawn="1"/>
        </p:nvCxnSpPr>
        <p:spPr>
          <a:xfrm>
            <a:off x="7499737" y="3438525"/>
            <a:ext cx="0" cy="23288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A5F07ADD-CDD0-4FBF-AF6D-A49C7951056A}"/>
              </a:ext>
            </a:extLst>
          </p:cNvPr>
          <p:cNvCxnSpPr>
            <a:cxnSpLocks/>
          </p:cNvCxnSpPr>
          <p:nvPr userDrawn="1"/>
        </p:nvCxnSpPr>
        <p:spPr>
          <a:xfrm>
            <a:off x="4793754" y="3438525"/>
            <a:ext cx="0" cy="23288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0E880D9A-1B2E-4DF2-A61B-7BFA976ABB66}"/>
              </a:ext>
            </a:extLst>
          </p:cNvPr>
          <p:cNvCxnSpPr>
            <a:cxnSpLocks/>
          </p:cNvCxnSpPr>
          <p:nvPr userDrawn="1"/>
        </p:nvCxnSpPr>
        <p:spPr>
          <a:xfrm>
            <a:off x="6096000" y="3219474"/>
            <a:ext cx="0" cy="219051"/>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87" name="文本占位符 2">
            <a:extLst>
              <a:ext uri="{FF2B5EF4-FFF2-40B4-BE49-F238E27FC236}">
                <a16:creationId xmlns:a16="http://schemas.microsoft.com/office/drawing/2014/main" xmlns="" id="{2C2AB1C5-A217-431C-AA58-F90992D784C1}"/>
              </a:ext>
            </a:extLst>
          </p:cNvPr>
          <p:cNvSpPr>
            <a:spLocks noGrp="1"/>
          </p:cNvSpPr>
          <p:nvPr>
            <p:ph type="body" sz="quarter" idx="27" hasCustomPrompt="1"/>
          </p:nvPr>
        </p:nvSpPr>
        <p:spPr>
          <a:xfrm>
            <a:off x="3806439" y="5011676"/>
            <a:ext cx="2057758" cy="406733"/>
          </a:xfrm>
          <a:prstGeom prst="rect">
            <a:avLst/>
          </a:prstGeom>
        </p:spPr>
        <p:txBody>
          <a:bodyPr lIns="0" rIns="0">
            <a:noAutofit/>
          </a:bodyPr>
          <a:lstStyle>
            <a:lvl1pPr marL="0" indent="0" algn="ctr">
              <a:buNone/>
              <a:defRPr sz="2000" b="1">
                <a:solidFill>
                  <a:schemeClr val="tx2"/>
                </a:solidFill>
                <a:latin typeface="+mj-ea"/>
                <a:ea typeface="+mj-ea"/>
              </a:defRPr>
            </a:lvl1pPr>
          </a:lstStyle>
          <a:p>
            <a:pPr lvl="0"/>
            <a:r>
              <a:rPr lang="zh-CN" altLang="en-US" dirty="0"/>
              <a:t>人物姓名</a:t>
            </a:r>
          </a:p>
        </p:txBody>
      </p:sp>
      <p:sp>
        <p:nvSpPr>
          <p:cNvPr id="105" name="文本占位符 2">
            <a:extLst>
              <a:ext uri="{FF2B5EF4-FFF2-40B4-BE49-F238E27FC236}">
                <a16:creationId xmlns:a16="http://schemas.microsoft.com/office/drawing/2014/main" xmlns="" id="{A5AF9350-685C-47FC-B73B-8C25458CE1BB}"/>
              </a:ext>
            </a:extLst>
          </p:cNvPr>
          <p:cNvSpPr>
            <a:spLocks noGrp="1"/>
          </p:cNvSpPr>
          <p:nvPr>
            <p:ph type="body" sz="quarter" idx="28" hasCustomPrompt="1"/>
          </p:nvPr>
        </p:nvSpPr>
        <p:spPr>
          <a:xfrm>
            <a:off x="6470858" y="5011676"/>
            <a:ext cx="2057758" cy="406733"/>
          </a:xfrm>
          <a:prstGeom prst="rect">
            <a:avLst/>
          </a:prstGeom>
        </p:spPr>
        <p:txBody>
          <a:bodyPr lIns="0" rIns="0">
            <a:noAutofit/>
          </a:bodyPr>
          <a:lstStyle>
            <a:lvl1pPr marL="0" indent="0" algn="ctr">
              <a:buNone/>
              <a:defRPr sz="2000" b="1">
                <a:solidFill>
                  <a:schemeClr val="tx2"/>
                </a:solidFill>
                <a:latin typeface="+mj-ea"/>
                <a:ea typeface="+mj-ea"/>
              </a:defRPr>
            </a:lvl1pPr>
          </a:lstStyle>
          <a:p>
            <a:pPr lvl="0"/>
            <a:r>
              <a:rPr lang="zh-CN" altLang="en-US" dirty="0"/>
              <a:t>人物姓名</a:t>
            </a:r>
          </a:p>
        </p:txBody>
      </p:sp>
      <p:sp>
        <p:nvSpPr>
          <p:cNvPr id="106" name="文本占位符 2">
            <a:extLst>
              <a:ext uri="{FF2B5EF4-FFF2-40B4-BE49-F238E27FC236}">
                <a16:creationId xmlns:a16="http://schemas.microsoft.com/office/drawing/2014/main" xmlns="" id="{56FB1221-8956-48B4-BF32-61E7F344DE8F}"/>
              </a:ext>
            </a:extLst>
          </p:cNvPr>
          <p:cNvSpPr>
            <a:spLocks noGrp="1"/>
          </p:cNvSpPr>
          <p:nvPr>
            <p:ph type="body" sz="quarter" idx="29" hasCustomPrompt="1"/>
          </p:nvPr>
        </p:nvSpPr>
        <p:spPr>
          <a:xfrm>
            <a:off x="9176842" y="5011676"/>
            <a:ext cx="2057758" cy="406733"/>
          </a:xfrm>
          <a:prstGeom prst="rect">
            <a:avLst/>
          </a:prstGeom>
        </p:spPr>
        <p:txBody>
          <a:bodyPr lIns="0" rIns="0">
            <a:noAutofit/>
          </a:bodyPr>
          <a:lstStyle>
            <a:lvl1pPr marL="0" indent="0" algn="ctr">
              <a:buNone/>
              <a:defRPr sz="2000" b="1">
                <a:solidFill>
                  <a:schemeClr val="tx2"/>
                </a:solidFill>
                <a:latin typeface="+mj-ea"/>
                <a:ea typeface="+mj-ea"/>
              </a:defRPr>
            </a:lvl1pPr>
          </a:lstStyle>
          <a:p>
            <a:pPr lvl="0"/>
            <a:r>
              <a:rPr lang="zh-CN" altLang="en-US" dirty="0"/>
              <a:t>人物姓名</a:t>
            </a:r>
          </a:p>
        </p:txBody>
      </p:sp>
      <p:sp>
        <p:nvSpPr>
          <p:cNvPr id="107" name="文本占位符 2">
            <a:extLst>
              <a:ext uri="{FF2B5EF4-FFF2-40B4-BE49-F238E27FC236}">
                <a16:creationId xmlns:a16="http://schemas.microsoft.com/office/drawing/2014/main" xmlns="" id="{9EB76EFB-15E7-4403-A620-ED7F2EE94470}"/>
              </a:ext>
            </a:extLst>
          </p:cNvPr>
          <p:cNvSpPr>
            <a:spLocks noGrp="1"/>
          </p:cNvSpPr>
          <p:nvPr>
            <p:ph type="body" sz="quarter" idx="30" hasCustomPrompt="1"/>
          </p:nvPr>
        </p:nvSpPr>
        <p:spPr>
          <a:xfrm>
            <a:off x="1058892" y="5011676"/>
            <a:ext cx="2057758" cy="406733"/>
          </a:xfrm>
          <a:prstGeom prst="rect">
            <a:avLst/>
          </a:prstGeom>
        </p:spPr>
        <p:txBody>
          <a:bodyPr lIns="0" rIns="0">
            <a:noAutofit/>
          </a:bodyPr>
          <a:lstStyle>
            <a:lvl1pPr marL="0" indent="0" algn="ctr">
              <a:buNone/>
              <a:defRPr sz="2000" b="1">
                <a:solidFill>
                  <a:schemeClr val="tx2"/>
                </a:solidFill>
                <a:latin typeface="+mj-ea"/>
                <a:ea typeface="+mj-ea"/>
              </a:defRPr>
            </a:lvl1pPr>
          </a:lstStyle>
          <a:p>
            <a:pPr lvl="0"/>
            <a:r>
              <a:rPr lang="zh-CN" altLang="en-US" dirty="0"/>
              <a:t>人物姓名</a:t>
            </a:r>
          </a:p>
        </p:txBody>
      </p:sp>
      <p:sp>
        <p:nvSpPr>
          <p:cNvPr id="110" name="标题 1">
            <a:extLst>
              <a:ext uri="{FF2B5EF4-FFF2-40B4-BE49-F238E27FC236}">
                <a16:creationId xmlns:a16="http://schemas.microsoft.com/office/drawing/2014/main" xmlns="" id="{6A9EAE3B-7ED2-4BD9-9893-865113BD0756}"/>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33329155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5242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2580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7473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69" name="矩形 168">
            <a:extLst>
              <a:ext uri="{FF2B5EF4-FFF2-40B4-BE49-F238E27FC236}">
                <a16:creationId xmlns:a16="http://schemas.microsoft.com/office/drawing/2014/main" xmlns="" id="{7A81A907-51F8-425D-A47A-30FF4575DDA9}"/>
              </a:ext>
            </a:extLst>
          </p:cNvPr>
          <p:cNvSpPr/>
          <p:nvPr userDrawn="1"/>
        </p:nvSpPr>
        <p:spPr>
          <a:xfrm>
            <a:off x="0" y="0"/>
            <a:ext cx="12192000" cy="6505350"/>
          </a:xfrm>
          <a:prstGeom prst="rect">
            <a:avLst/>
          </a:prstGeom>
          <a:solidFill>
            <a:srgbClr val="FFFFFF">
              <a:alpha val="3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Microsoft YaHei UI" panose="020B0503020204020204" pitchFamily="34" charset="-122"/>
              <a:ea typeface="Microsoft YaHei UI" panose="020B0503020204020204" pitchFamily="34" charset="-122"/>
              <a:cs typeface="+mn-cs"/>
            </a:endParaRPr>
          </a:p>
        </p:txBody>
      </p:sp>
      <p:grpSp>
        <p:nvGrpSpPr>
          <p:cNvPr id="170" name="图形 3">
            <a:extLst>
              <a:ext uri="{FF2B5EF4-FFF2-40B4-BE49-F238E27FC236}">
                <a16:creationId xmlns:a16="http://schemas.microsoft.com/office/drawing/2014/main" xmlns="" id="{0B3B234F-4BDF-4A53-B763-DDCD6FC3D86F}"/>
              </a:ext>
            </a:extLst>
          </p:cNvPr>
          <p:cNvGrpSpPr/>
          <p:nvPr userDrawn="1"/>
        </p:nvGrpSpPr>
        <p:grpSpPr>
          <a:xfrm>
            <a:off x="7906905" y="1088080"/>
            <a:ext cx="5343147" cy="5715802"/>
            <a:chOff x="3342957" y="689084"/>
            <a:chExt cx="5379904" cy="5755119"/>
          </a:xfrm>
          <a:solidFill>
            <a:schemeClr val="bg1">
              <a:lumMod val="95000"/>
            </a:schemeClr>
          </a:solidFill>
        </p:grpSpPr>
        <p:sp>
          <p:nvSpPr>
            <p:cNvPr id="171" name="任意多边形: 形状 170">
              <a:extLst>
                <a:ext uri="{FF2B5EF4-FFF2-40B4-BE49-F238E27FC236}">
                  <a16:creationId xmlns:a16="http://schemas.microsoft.com/office/drawing/2014/main" xmlns="" id="{2716D254-0393-4379-A898-F14AD1DFFDEC}"/>
                </a:ext>
              </a:extLst>
            </p:cNvPr>
            <p:cNvSpPr/>
            <p:nvPr/>
          </p:nvSpPr>
          <p:spPr>
            <a:xfrm>
              <a:off x="3342957" y="689084"/>
              <a:ext cx="5379904" cy="5755119"/>
            </a:xfrm>
            <a:custGeom>
              <a:avLst/>
              <a:gdLst>
                <a:gd name="connsiteX0" fmla="*/ 3408210 w 5379904"/>
                <a:gd name="connsiteY0" fmla="*/ 14089 h 5755119"/>
                <a:gd name="connsiteX1" fmla="*/ 3608998 w 5379904"/>
                <a:gd name="connsiteY1" fmla="*/ 9669 h 5755119"/>
                <a:gd name="connsiteX2" fmla="*/ 3661271 w 5379904"/>
                <a:gd name="connsiteY2" fmla="*/ 17061 h 5755119"/>
                <a:gd name="connsiteX3" fmla="*/ 3690760 w 5379904"/>
                <a:gd name="connsiteY3" fmla="*/ 25214 h 5755119"/>
                <a:gd name="connsiteX4" fmla="*/ 3721850 w 5379904"/>
                <a:gd name="connsiteY4" fmla="*/ 33139 h 5755119"/>
                <a:gd name="connsiteX5" fmla="*/ 3750425 w 5379904"/>
                <a:gd name="connsiteY5" fmla="*/ 45179 h 5755119"/>
                <a:gd name="connsiteX6" fmla="*/ 3766884 w 5379904"/>
                <a:gd name="connsiteY6" fmla="*/ 47541 h 5755119"/>
                <a:gd name="connsiteX7" fmla="*/ 3781819 w 5379904"/>
                <a:gd name="connsiteY7" fmla="*/ 56609 h 5755119"/>
                <a:gd name="connsiteX8" fmla="*/ 3812680 w 5379904"/>
                <a:gd name="connsiteY8" fmla="*/ 71620 h 5755119"/>
                <a:gd name="connsiteX9" fmla="*/ 4158476 w 5379904"/>
                <a:gd name="connsiteY9" fmla="*/ 452773 h 5755119"/>
                <a:gd name="connsiteX10" fmla="*/ 4359491 w 5379904"/>
                <a:gd name="connsiteY10" fmla="*/ 800930 h 5755119"/>
                <a:gd name="connsiteX11" fmla="*/ 4706963 w 5379904"/>
                <a:gd name="connsiteY11" fmla="*/ 1155946 h 5755119"/>
                <a:gd name="connsiteX12" fmla="*/ 4744835 w 5379904"/>
                <a:gd name="connsiteY12" fmla="*/ 1183759 h 5755119"/>
                <a:gd name="connsiteX13" fmla="*/ 4886490 w 5379904"/>
                <a:gd name="connsiteY13" fmla="*/ 1275656 h 5755119"/>
                <a:gd name="connsiteX14" fmla="*/ 4937316 w 5379904"/>
                <a:gd name="connsiteY14" fmla="*/ 1302707 h 5755119"/>
                <a:gd name="connsiteX15" fmla="*/ 4963910 w 5379904"/>
                <a:gd name="connsiteY15" fmla="*/ 1313451 h 5755119"/>
                <a:gd name="connsiteX16" fmla="*/ 4984103 w 5379904"/>
                <a:gd name="connsiteY16" fmla="*/ 1324501 h 5755119"/>
                <a:gd name="connsiteX17" fmla="*/ 5008868 w 5379904"/>
                <a:gd name="connsiteY17" fmla="*/ 1335397 h 5755119"/>
                <a:gd name="connsiteX18" fmla="*/ 5103889 w 5379904"/>
                <a:gd name="connsiteY18" fmla="*/ 1400091 h 5755119"/>
                <a:gd name="connsiteX19" fmla="*/ 5308258 w 5379904"/>
                <a:gd name="connsiteY19" fmla="*/ 1656809 h 5755119"/>
                <a:gd name="connsiteX20" fmla="*/ 5329136 w 5379904"/>
                <a:gd name="connsiteY20" fmla="*/ 1703976 h 5755119"/>
                <a:gd name="connsiteX21" fmla="*/ 5341709 w 5379904"/>
                <a:gd name="connsiteY21" fmla="*/ 1742458 h 5755119"/>
                <a:gd name="connsiteX22" fmla="*/ 5353139 w 5379904"/>
                <a:gd name="connsiteY22" fmla="*/ 1785739 h 5755119"/>
                <a:gd name="connsiteX23" fmla="*/ 5361064 w 5379904"/>
                <a:gd name="connsiteY23" fmla="*/ 1801817 h 5755119"/>
                <a:gd name="connsiteX24" fmla="*/ 5368837 w 5379904"/>
                <a:gd name="connsiteY24" fmla="*/ 1841060 h 5755119"/>
                <a:gd name="connsiteX25" fmla="*/ 5377371 w 5379904"/>
                <a:gd name="connsiteY25" fmla="*/ 1885104 h 5755119"/>
                <a:gd name="connsiteX26" fmla="*/ 5379124 w 5379904"/>
                <a:gd name="connsiteY26" fmla="*/ 2077433 h 5755119"/>
                <a:gd name="connsiteX27" fmla="*/ 5366169 w 5379904"/>
                <a:gd name="connsiteY27" fmla="*/ 2154547 h 5755119"/>
                <a:gd name="connsiteX28" fmla="*/ 5330203 w 5379904"/>
                <a:gd name="connsiteY28" fmla="*/ 2283401 h 5755119"/>
                <a:gd name="connsiteX29" fmla="*/ 5289208 w 5379904"/>
                <a:gd name="connsiteY29" fmla="*/ 2406083 h 5755119"/>
                <a:gd name="connsiteX30" fmla="*/ 5285245 w 5379904"/>
                <a:gd name="connsiteY30" fmla="*/ 2435344 h 5755119"/>
                <a:gd name="connsiteX31" fmla="*/ 5277092 w 5379904"/>
                <a:gd name="connsiteY31" fmla="*/ 2459500 h 5755119"/>
                <a:gd name="connsiteX32" fmla="*/ 5269548 w 5379904"/>
                <a:gd name="connsiteY32" fmla="*/ 2505067 h 5755119"/>
                <a:gd name="connsiteX33" fmla="*/ 5253622 w 5379904"/>
                <a:gd name="connsiteY33" fmla="*/ 2603060 h 5755119"/>
                <a:gd name="connsiteX34" fmla="*/ 5244478 w 5379904"/>
                <a:gd name="connsiteY34" fmla="*/ 2665316 h 5755119"/>
                <a:gd name="connsiteX35" fmla="*/ 5239144 w 5379904"/>
                <a:gd name="connsiteY35" fmla="*/ 2801257 h 5755119"/>
                <a:gd name="connsiteX36" fmla="*/ 5238611 w 5379904"/>
                <a:gd name="connsiteY36" fmla="*/ 2915023 h 5755119"/>
                <a:gd name="connsiteX37" fmla="*/ 5239830 w 5379904"/>
                <a:gd name="connsiteY37" fmla="*/ 2964172 h 5755119"/>
                <a:gd name="connsiteX38" fmla="*/ 5244935 w 5379904"/>
                <a:gd name="connsiteY38" fmla="*/ 3082663 h 5755119"/>
                <a:gd name="connsiteX39" fmla="*/ 5250803 w 5379904"/>
                <a:gd name="connsiteY39" fmla="*/ 3144080 h 5755119"/>
                <a:gd name="connsiteX40" fmla="*/ 5269395 w 5379904"/>
                <a:gd name="connsiteY40" fmla="*/ 3250227 h 5755119"/>
                <a:gd name="connsiteX41" fmla="*/ 5273129 w 5379904"/>
                <a:gd name="connsiteY41" fmla="*/ 3289013 h 5755119"/>
                <a:gd name="connsiteX42" fmla="*/ 5293018 w 5379904"/>
                <a:gd name="connsiteY42" fmla="*/ 3364146 h 5755119"/>
                <a:gd name="connsiteX43" fmla="*/ 5326164 w 5379904"/>
                <a:gd name="connsiteY43" fmla="*/ 3474560 h 5755119"/>
                <a:gd name="connsiteX44" fmla="*/ 5330737 w 5379904"/>
                <a:gd name="connsiteY44" fmla="*/ 3475627 h 5755119"/>
                <a:gd name="connsiteX45" fmla="*/ 5345977 w 5379904"/>
                <a:gd name="connsiteY45" fmla="*/ 3523175 h 5755119"/>
                <a:gd name="connsiteX46" fmla="*/ 5352149 w 5379904"/>
                <a:gd name="connsiteY46" fmla="*/ 3547102 h 5755119"/>
                <a:gd name="connsiteX47" fmla="*/ 5361521 w 5379904"/>
                <a:gd name="connsiteY47" fmla="*/ 3569429 h 5755119"/>
                <a:gd name="connsiteX48" fmla="*/ 5367541 w 5379904"/>
                <a:gd name="connsiteY48" fmla="*/ 3615758 h 5755119"/>
                <a:gd name="connsiteX49" fmla="*/ 5379124 w 5379904"/>
                <a:gd name="connsiteY49" fmla="*/ 3684872 h 5755119"/>
                <a:gd name="connsiteX50" fmla="*/ 5376533 w 5379904"/>
                <a:gd name="connsiteY50" fmla="*/ 3883297 h 5755119"/>
                <a:gd name="connsiteX51" fmla="*/ 5367694 w 5379904"/>
                <a:gd name="connsiteY51" fmla="*/ 3927874 h 5755119"/>
                <a:gd name="connsiteX52" fmla="*/ 5360912 w 5379904"/>
                <a:gd name="connsiteY52" fmla="*/ 3960183 h 5755119"/>
                <a:gd name="connsiteX53" fmla="*/ 5350396 w 5379904"/>
                <a:gd name="connsiteY53" fmla="*/ 3988986 h 5755119"/>
                <a:gd name="connsiteX54" fmla="*/ 5330660 w 5379904"/>
                <a:gd name="connsiteY54" fmla="*/ 4051623 h 5755119"/>
                <a:gd name="connsiteX55" fmla="*/ 5311382 w 5379904"/>
                <a:gd name="connsiteY55" fmla="*/ 4095361 h 5755119"/>
                <a:gd name="connsiteX56" fmla="*/ 5254079 w 5379904"/>
                <a:gd name="connsiteY56" fmla="*/ 4198841 h 5755119"/>
                <a:gd name="connsiteX57" fmla="*/ 5062665 w 5379904"/>
                <a:gd name="connsiteY57" fmla="*/ 4392160 h 5755119"/>
                <a:gd name="connsiteX58" fmla="*/ 4915980 w 5379904"/>
                <a:gd name="connsiteY58" fmla="*/ 4470189 h 5755119"/>
                <a:gd name="connsiteX59" fmla="*/ 4670387 w 5379904"/>
                <a:gd name="connsiteY59" fmla="*/ 4637372 h 5755119"/>
                <a:gd name="connsiteX60" fmla="*/ 4658653 w 5379904"/>
                <a:gd name="connsiteY60" fmla="*/ 4644459 h 5755119"/>
                <a:gd name="connsiteX61" fmla="*/ 4350728 w 5379904"/>
                <a:gd name="connsiteY61" fmla="*/ 4969070 h 5755119"/>
                <a:gd name="connsiteX62" fmla="*/ 4349052 w 5379904"/>
                <a:gd name="connsiteY62" fmla="*/ 4975929 h 5755119"/>
                <a:gd name="connsiteX63" fmla="*/ 4214178 w 5379904"/>
                <a:gd name="connsiteY63" fmla="*/ 5184488 h 5755119"/>
                <a:gd name="connsiteX64" fmla="*/ 4156952 w 5379904"/>
                <a:gd name="connsiteY64" fmla="*/ 5308085 h 5755119"/>
                <a:gd name="connsiteX65" fmla="*/ 4148570 w 5379904"/>
                <a:gd name="connsiteY65" fmla="*/ 5330563 h 5755119"/>
                <a:gd name="connsiteX66" fmla="*/ 4087153 w 5379904"/>
                <a:gd name="connsiteY66" fmla="*/ 5443720 h 5755119"/>
                <a:gd name="connsiteX67" fmla="*/ 3765588 w 5379904"/>
                <a:gd name="connsiteY67" fmla="*/ 5710268 h 5755119"/>
                <a:gd name="connsiteX68" fmla="*/ 3720554 w 5379904"/>
                <a:gd name="connsiteY68" fmla="*/ 5726041 h 5755119"/>
                <a:gd name="connsiteX69" fmla="*/ 3622180 w 5379904"/>
                <a:gd name="connsiteY69" fmla="*/ 5751873 h 5755119"/>
                <a:gd name="connsiteX70" fmla="*/ 3373997 w 5379904"/>
                <a:gd name="connsiteY70" fmla="*/ 5745168 h 5755119"/>
                <a:gd name="connsiteX71" fmla="*/ 3373844 w 5379904"/>
                <a:gd name="connsiteY71" fmla="*/ 5738462 h 5755119"/>
                <a:gd name="connsiteX72" fmla="*/ 3355023 w 5379904"/>
                <a:gd name="connsiteY72" fmla="*/ 5737090 h 5755119"/>
                <a:gd name="connsiteX73" fmla="*/ 3292615 w 5379904"/>
                <a:gd name="connsiteY73" fmla="*/ 5718498 h 5755119"/>
                <a:gd name="connsiteX74" fmla="*/ 3183725 w 5379904"/>
                <a:gd name="connsiteY74" fmla="*/ 5676054 h 5755119"/>
                <a:gd name="connsiteX75" fmla="*/ 3183116 w 5379904"/>
                <a:gd name="connsiteY75" fmla="*/ 5671482 h 5755119"/>
                <a:gd name="connsiteX76" fmla="*/ 3157131 w 5379904"/>
                <a:gd name="connsiteY76" fmla="*/ 5665919 h 5755119"/>
                <a:gd name="connsiteX77" fmla="*/ 3103944 w 5379904"/>
                <a:gd name="connsiteY77" fmla="*/ 5649232 h 5755119"/>
                <a:gd name="connsiteX78" fmla="*/ 2997111 w 5379904"/>
                <a:gd name="connsiteY78" fmla="*/ 5626524 h 5755119"/>
                <a:gd name="connsiteX79" fmla="*/ 2959011 w 5379904"/>
                <a:gd name="connsiteY79" fmla="*/ 5618447 h 5755119"/>
                <a:gd name="connsiteX80" fmla="*/ 2905138 w 5379904"/>
                <a:gd name="connsiteY80" fmla="*/ 5614408 h 5755119"/>
                <a:gd name="connsiteX81" fmla="*/ 2833434 w 5379904"/>
                <a:gd name="connsiteY81" fmla="*/ 5608541 h 5755119"/>
                <a:gd name="connsiteX82" fmla="*/ 2832443 w 5379904"/>
                <a:gd name="connsiteY82" fmla="*/ 5601530 h 5755119"/>
                <a:gd name="connsiteX83" fmla="*/ 2585784 w 5379904"/>
                <a:gd name="connsiteY83" fmla="*/ 5601607 h 5755119"/>
                <a:gd name="connsiteX84" fmla="*/ 2341029 w 5379904"/>
                <a:gd name="connsiteY84" fmla="*/ 5634144 h 5755119"/>
                <a:gd name="connsiteX85" fmla="*/ 2311235 w 5379904"/>
                <a:gd name="connsiteY85" fmla="*/ 5642298 h 5755119"/>
                <a:gd name="connsiteX86" fmla="*/ 2280146 w 5379904"/>
                <a:gd name="connsiteY86" fmla="*/ 5649689 h 5755119"/>
                <a:gd name="connsiteX87" fmla="*/ 2255762 w 5379904"/>
                <a:gd name="connsiteY87" fmla="*/ 5656318 h 5755119"/>
                <a:gd name="connsiteX88" fmla="*/ 2127365 w 5379904"/>
                <a:gd name="connsiteY88" fmla="*/ 5702343 h 5755119"/>
                <a:gd name="connsiteX89" fmla="*/ 2067090 w 5379904"/>
                <a:gd name="connsiteY89" fmla="*/ 5724670 h 5755119"/>
                <a:gd name="connsiteX90" fmla="*/ 2024037 w 5379904"/>
                <a:gd name="connsiteY90" fmla="*/ 5737319 h 5755119"/>
                <a:gd name="connsiteX91" fmla="*/ 1953476 w 5379904"/>
                <a:gd name="connsiteY91" fmla="*/ 5751568 h 5755119"/>
                <a:gd name="connsiteX92" fmla="*/ 1777302 w 5379904"/>
                <a:gd name="connsiteY92" fmla="*/ 5751721 h 5755119"/>
                <a:gd name="connsiteX93" fmla="*/ 1717713 w 5379904"/>
                <a:gd name="connsiteY93" fmla="*/ 5740520 h 5755119"/>
                <a:gd name="connsiteX94" fmla="*/ 1707274 w 5379904"/>
                <a:gd name="connsiteY94" fmla="*/ 5737319 h 5755119"/>
                <a:gd name="connsiteX95" fmla="*/ 1605471 w 5379904"/>
                <a:gd name="connsiteY95" fmla="*/ 5702191 h 5755119"/>
                <a:gd name="connsiteX96" fmla="*/ 1586878 w 5379904"/>
                <a:gd name="connsiteY96" fmla="*/ 5698457 h 5755119"/>
                <a:gd name="connsiteX97" fmla="*/ 1541996 w 5379904"/>
                <a:gd name="connsiteY97" fmla="*/ 5672015 h 5755119"/>
                <a:gd name="connsiteX98" fmla="*/ 1512354 w 5379904"/>
                <a:gd name="connsiteY98" fmla="*/ 5659519 h 5755119"/>
                <a:gd name="connsiteX99" fmla="*/ 1523708 w 5379904"/>
                <a:gd name="connsiteY99" fmla="*/ 5656547 h 5755119"/>
                <a:gd name="connsiteX100" fmla="*/ 1404836 w 5379904"/>
                <a:gd name="connsiteY100" fmla="*/ 5573718 h 5755119"/>
                <a:gd name="connsiteX101" fmla="*/ 1249845 w 5379904"/>
                <a:gd name="connsiteY101" fmla="*/ 5362339 h 5755119"/>
                <a:gd name="connsiteX102" fmla="*/ 1238492 w 5379904"/>
                <a:gd name="connsiteY102" fmla="*/ 5337345 h 5755119"/>
                <a:gd name="connsiteX103" fmla="*/ 1223252 w 5379904"/>
                <a:gd name="connsiteY103" fmla="*/ 5299474 h 5755119"/>
                <a:gd name="connsiteX104" fmla="*/ 1204354 w 5379904"/>
                <a:gd name="connsiteY104" fmla="*/ 5254439 h 5755119"/>
                <a:gd name="connsiteX105" fmla="*/ 1031075 w 5379904"/>
                <a:gd name="connsiteY105" fmla="*/ 4965718 h 5755119"/>
                <a:gd name="connsiteX106" fmla="*/ 459194 w 5379904"/>
                <a:gd name="connsiteY106" fmla="*/ 4463484 h 5755119"/>
                <a:gd name="connsiteX107" fmla="*/ 349314 w 5379904"/>
                <a:gd name="connsiteY107" fmla="*/ 4407705 h 5755119"/>
                <a:gd name="connsiteX108" fmla="*/ 170472 w 5379904"/>
                <a:gd name="connsiteY108" fmla="*/ 4252105 h 5755119"/>
                <a:gd name="connsiteX109" fmla="*/ 54115 w 5379904"/>
                <a:gd name="connsiteY109" fmla="*/ 4053070 h 5755119"/>
                <a:gd name="connsiteX110" fmla="*/ 34227 w 5379904"/>
                <a:gd name="connsiteY110" fmla="*/ 3995539 h 5755119"/>
                <a:gd name="connsiteX111" fmla="*/ 12357 w 5379904"/>
                <a:gd name="connsiteY111" fmla="*/ 3896860 h 5755119"/>
                <a:gd name="connsiteX112" fmla="*/ 394 w 5379904"/>
                <a:gd name="connsiteY112" fmla="*/ 3708037 h 5755119"/>
                <a:gd name="connsiteX113" fmla="*/ 19444 w 5379904"/>
                <a:gd name="connsiteY113" fmla="*/ 3587641 h 5755119"/>
                <a:gd name="connsiteX114" fmla="*/ 53734 w 5379904"/>
                <a:gd name="connsiteY114" fmla="*/ 3478065 h 5755119"/>
                <a:gd name="connsiteX115" fmla="*/ 65316 w 5379904"/>
                <a:gd name="connsiteY115" fmla="*/ 3450252 h 5755119"/>
                <a:gd name="connsiteX116" fmla="*/ 85433 w 5379904"/>
                <a:gd name="connsiteY116" fmla="*/ 3380605 h 5755119"/>
                <a:gd name="connsiteX117" fmla="*/ 123838 w 5379904"/>
                <a:gd name="connsiteY117" fmla="*/ 3212356 h 5755119"/>
                <a:gd name="connsiteX118" fmla="*/ 134049 w 5379904"/>
                <a:gd name="connsiteY118" fmla="*/ 3123049 h 5755119"/>
                <a:gd name="connsiteX119" fmla="*/ 143040 w 5379904"/>
                <a:gd name="connsiteY119" fmla="*/ 3044944 h 5755119"/>
                <a:gd name="connsiteX120" fmla="*/ 141135 w 5379904"/>
                <a:gd name="connsiteY120" fmla="*/ 2679565 h 5755119"/>
                <a:gd name="connsiteX121" fmla="*/ 126581 w 5379904"/>
                <a:gd name="connsiteY121" fmla="*/ 2563132 h 5755119"/>
                <a:gd name="connsiteX122" fmla="*/ 116066 w 5379904"/>
                <a:gd name="connsiteY122" fmla="*/ 2510478 h 5755119"/>
                <a:gd name="connsiteX123" fmla="*/ 95263 w 5379904"/>
                <a:gd name="connsiteY123" fmla="*/ 2404255 h 5755119"/>
                <a:gd name="connsiteX124" fmla="*/ 84747 w 5379904"/>
                <a:gd name="connsiteY124" fmla="*/ 2367679 h 5755119"/>
                <a:gd name="connsiteX125" fmla="*/ 68517 w 5379904"/>
                <a:gd name="connsiteY125" fmla="*/ 2322263 h 5755119"/>
                <a:gd name="connsiteX126" fmla="*/ 66002 w 5379904"/>
                <a:gd name="connsiteY126" fmla="*/ 2311291 h 5755119"/>
                <a:gd name="connsiteX127" fmla="*/ 34531 w 5379904"/>
                <a:gd name="connsiteY127" fmla="*/ 2220308 h 5755119"/>
                <a:gd name="connsiteX128" fmla="*/ 19215 w 5379904"/>
                <a:gd name="connsiteY128" fmla="*/ 2166663 h 5755119"/>
                <a:gd name="connsiteX129" fmla="*/ 4890 w 5379904"/>
                <a:gd name="connsiteY129" fmla="*/ 2054116 h 5755119"/>
                <a:gd name="connsiteX130" fmla="*/ 394 w 5379904"/>
                <a:gd name="connsiteY130" fmla="*/ 1962676 h 5755119"/>
                <a:gd name="connsiteX131" fmla="*/ 11595 w 5379904"/>
                <a:gd name="connsiteY131" fmla="*/ 1864301 h 5755119"/>
                <a:gd name="connsiteX132" fmla="*/ 19291 w 5379904"/>
                <a:gd name="connsiteY132" fmla="*/ 1819648 h 5755119"/>
                <a:gd name="connsiteX133" fmla="*/ 23940 w 5379904"/>
                <a:gd name="connsiteY133" fmla="*/ 1803418 h 5755119"/>
                <a:gd name="connsiteX134" fmla="*/ 35598 w 5379904"/>
                <a:gd name="connsiteY134" fmla="*/ 1766080 h 5755119"/>
                <a:gd name="connsiteX135" fmla="*/ 38189 w 5379904"/>
                <a:gd name="connsiteY135" fmla="*/ 1749773 h 5755119"/>
                <a:gd name="connsiteX136" fmla="*/ 51067 w 5379904"/>
                <a:gd name="connsiteY136" fmla="*/ 1720817 h 5755119"/>
                <a:gd name="connsiteX137" fmla="*/ 52515 w 5379904"/>
                <a:gd name="connsiteY137" fmla="*/ 1709311 h 5755119"/>
                <a:gd name="connsiteX138" fmla="*/ 66688 w 5379904"/>
                <a:gd name="connsiteY138" fmla="*/ 1682488 h 5755119"/>
                <a:gd name="connsiteX139" fmla="*/ 67526 w 5379904"/>
                <a:gd name="connsiteY139" fmla="*/ 1672354 h 5755119"/>
                <a:gd name="connsiteX140" fmla="*/ 155385 w 5379904"/>
                <a:gd name="connsiteY140" fmla="*/ 1526964 h 5755119"/>
                <a:gd name="connsiteX141" fmla="*/ 273266 w 5379904"/>
                <a:gd name="connsiteY141" fmla="*/ 1404511 h 5755119"/>
                <a:gd name="connsiteX142" fmla="*/ 420866 w 5379904"/>
                <a:gd name="connsiteY142" fmla="*/ 1313451 h 5755119"/>
                <a:gd name="connsiteX143" fmla="*/ 466738 w 5379904"/>
                <a:gd name="connsiteY143" fmla="*/ 1292878 h 5755119"/>
                <a:gd name="connsiteX144" fmla="*/ 778472 w 5379904"/>
                <a:gd name="connsiteY144" fmla="*/ 1069612 h 5755119"/>
                <a:gd name="connsiteX145" fmla="*/ 1092035 w 5379904"/>
                <a:gd name="connsiteY145" fmla="*/ 705909 h 5755119"/>
                <a:gd name="connsiteX146" fmla="*/ 1121982 w 5379904"/>
                <a:gd name="connsiteY146" fmla="*/ 661942 h 5755119"/>
                <a:gd name="connsiteX147" fmla="*/ 1166635 w 5379904"/>
                <a:gd name="connsiteY147" fmla="*/ 582846 h 5755119"/>
                <a:gd name="connsiteX148" fmla="*/ 1182485 w 5379904"/>
                <a:gd name="connsiteY148" fmla="*/ 552594 h 5755119"/>
                <a:gd name="connsiteX149" fmla="*/ 1238415 w 5379904"/>
                <a:gd name="connsiteY149" fmla="*/ 424045 h 5755119"/>
                <a:gd name="connsiteX150" fmla="*/ 1265695 w 5379904"/>
                <a:gd name="connsiteY150" fmla="*/ 369562 h 5755119"/>
                <a:gd name="connsiteX151" fmla="*/ 1321473 w 5379904"/>
                <a:gd name="connsiteY151" fmla="*/ 281399 h 5755119"/>
                <a:gd name="connsiteX152" fmla="*/ 1360107 w 5379904"/>
                <a:gd name="connsiteY152" fmla="*/ 235907 h 5755119"/>
                <a:gd name="connsiteX153" fmla="*/ 1541691 w 5379904"/>
                <a:gd name="connsiteY153" fmla="*/ 86708 h 5755119"/>
                <a:gd name="connsiteX154" fmla="*/ 1602651 w 5379904"/>
                <a:gd name="connsiteY154" fmla="*/ 56152 h 5755119"/>
                <a:gd name="connsiteX155" fmla="*/ 1646847 w 5379904"/>
                <a:gd name="connsiteY155" fmla="*/ 39616 h 5755119"/>
                <a:gd name="connsiteX156" fmla="*/ 1776006 w 5379904"/>
                <a:gd name="connsiteY156" fmla="*/ 8755 h 5755119"/>
                <a:gd name="connsiteX157" fmla="*/ 1954771 w 5379904"/>
                <a:gd name="connsiteY157" fmla="*/ 8450 h 5755119"/>
                <a:gd name="connsiteX158" fmla="*/ 2061756 w 5379904"/>
                <a:gd name="connsiteY158" fmla="*/ 32377 h 5755119"/>
                <a:gd name="connsiteX159" fmla="*/ 2113572 w 5379904"/>
                <a:gd name="connsiteY159" fmla="*/ 50817 h 5755119"/>
                <a:gd name="connsiteX160" fmla="*/ 2211794 w 5379904"/>
                <a:gd name="connsiteY160" fmla="*/ 91356 h 5755119"/>
                <a:gd name="connsiteX161" fmla="*/ 2224824 w 5379904"/>
                <a:gd name="connsiteY161" fmla="*/ 91356 h 5755119"/>
                <a:gd name="connsiteX162" fmla="*/ 2223605 w 5379904"/>
                <a:gd name="connsiteY162" fmla="*/ 99662 h 5755119"/>
                <a:gd name="connsiteX163" fmla="*/ 2273897 w 5379904"/>
                <a:gd name="connsiteY163" fmla="*/ 112539 h 5755119"/>
                <a:gd name="connsiteX164" fmla="*/ 2311997 w 5379904"/>
                <a:gd name="connsiteY164" fmla="*/ 116121 h 5755119"/>
                <a:gd name="connsiteX165" fmla="*/ 2335543 w 5379904"/>
                <a:gd name="connsiteY165" fmla="*/ 123969 h 5755119"/>
                <a:gd name="connsiteX166" fmla="*/ 2380501 w 5379904"/>
                <a:gd name="connsiteY166" fmla="*/ 134866 h 5755119"/>
                <a:gd name="connsiteX167" fmla="*/ 2419592 w 5379904"/>
                <a:gd name="connsiteY167" fmla="*/ 139133 h 5755119"/>
                <a:gd name="connsiteX168" fmla="*/ 2465616 w 5379904"/>
                <a:gd name="connsiteY168" fmla="*/ 146677 h 5755119"/>
                <a:gd name="connsiteX169" fmla="*/ 2592566 w 5379904"/>
                <a:gd name="connsiteY169" fmla="*/ 158640 h 5755119"/>
                <a:gd name="connsiteX170" fmla="*/ 2736050 w 5379904"/>
                <a:gd name="connsiteY170" fmla="*/ 159707 h 5755119"/>
                <a:gd name="connsiteX171" fmla="*/ 2890050 w 5379904"/>
                <a:gd name="connsiteY171" fmla="*/ 147744 h 5755119"/>
                <a:gd name="connsiteX172" fmla="*/ 2936609 w 5379904"/>
                <a:gd name="connsiteY172" fmla="*/ 144315 h 5755119"/>
                <a:gd name="connsiteX173" fmla="*/ 2990939 w 5379904"/>
                <a:gd name="connsiteY173" fmla="*/ 133875 h 5755119"/>
                <a:gd name="connsiteX174" fmla="*/ 3027744 w 5379904"/>
                <a:gd name="connsiteY174" fmla="*/ 128846 h 5755119"/>
                <a:gd name="connsiteX175" fmla="*/ 3066453 w 5379904"/>
                <a:gd name="connsiteY175" fmla="*/ 117797 h 5755119"/>
                <a:gd name="connsiteX176" fmla="*/ 3115602 w 5379904"/>
                <a:gd name="connsiteY176" fmla="*/ 105986 h 5755119"/>
                <a:gd name="connsiteX177" fmla="*/ 3172905 w 5379904"/>
                <a:gd name="connsiteY177" fmla="*/ 90746 h 5755119"/>
                <a:gd name="connsiteX178" fmla="*/ 3347555 w 5379904"/>
                <a:gd name="connsiteY178" fmla="*/ 26052 h 5755119"/>
                <a:gd name="connsiteX179" fmla="*/ 3370034 w 5379904"/>
                <a:gd name="connsiteY179" fmla="*/ 17518 h 5755119"/>
                <a:gd name="connsiteX180" fmla="*/ 3408210 w 5379904"/>
                <a:gd name="connsiteY180" fmla="*/ 14089 h 5755119"/>
                <a:gd name="connsiteX181" fmla="*/ 1777606 w 5379904"/>
                <a:gd name="connsiteY181" fmla="*/ 132047 h 5755119"/>
                <a:gd name="connsiteX182" fmla="*/ 1692644 w 5379904"/>
                <a:gd name="connsiteY182" fmla="*/ 154069 h 5755119"/>
                <a:gd name="connsiteX183" fmla="*/ 1648143 w 5379904"/>
                <a:gd name="connsiteY183" fmla="*/ 170375 h 5755119"/>
                <a:gd name="connsiteX184" fmla="*/ 1564856 w 5379904"/>
                <a:gd name="connsiteY184" fmla="*/ 216857 h 5755119"/>
                <a:gd name="connsiteX185" fmla="*/ 1341361 w 5379904"/>
                <a:gd name="connsiteY185" fmla="*/ 484014 h 5755119"/>
                <a:gd name="connsiteX186" fmla="*/ 1311263 w 5379904"/>
                <a:gd name="connsiteY186" fmla="*/ 559833 h 5755119"/>
                <a:gd name="connsiteX187" fmla="*/ 1282306 w 5379904"/>
                <a:gd name="connsiteY187" fmla="*/ 617060 h 5755119"/>
                <a:gd name="connsiteX188" fmla="*/ 1222032 w 5379904"/>
                <a:gd name="connsiteY188" fmla="*/ 727016 h 5755119"/>
                <a:gd name="connsiteX189" fmla="*/ 669506 w 5379904"/>
                <a:gd name="connsiteY189" fmla="*/ 1313375 h 5755119"/>
                <a:gd name="connsiteX190" fmla="*/ 630187 w 5379904"/>
                <a:gd name="connsiteY190" fmla="*/ 1339664 h 5755119"/>
                <a:gd name="connsiteX191" fmla="*/ 466890 w 5379904"/>
                <a:gd name="connsiteY191" fmla="*/ 1427980 h 5755119"/>
                <a:gd name="connsiteX192" fmla="*/ 421551 w 5379904"/>
                <a:gd name="connsiteY192" fmla="*/ 1450688 h 5755119"/>
                <a:gd name="connsiteX193" fmla="*/ 371259 w 5379904"/>
                <a:gd name="connsiteY193" fmla="*/ 1483759 h 5755119"/>
                <a:gd name="connsiteX194" fmla="*/ 263360 w 5379904"/>
                <a:gd name="connsiteY194" fmla="*/ 1585790 h 5755119"/>
                <a:gd name="connsiteX195" fmla="*/ 160566 w 5379904"/>
                <a:gd name="connsiteY195" fmla="*/ 1756478 h 5755119"/>
                <a:gd name="connsiteX196" fmla="*/ 144717 w 5379904"/>
                <a:gd name="connsiteY196" fmla="*/ 1802198 h 5755119"/>
                <a:gd name="connsiteX197" fmla="*/ 141897 w 5379904"/>
                <a:gd name="connsiteY197" fmla="*/ 1819039 h 5755119"/>
                <a:gd name="connsiteX198" fmla="*/ 133363 w 5379904"/>
                <a:gd name="connsiteY198" fmla="*/ 1848833 h 5755119"/>
                <a:gd name="connsiteX199" fmla="*/ 125057 w 5379904"/>
                <a:gd name="connsiteY199" fmla="*/ 1901944 h 5755119"/>
                <a:gd name="connsiteX200" fmla="*/ 119799 w 5379904"/>
                <a:gd name="connsiteY200" fmla="*/ 2023864 h 5755119"/>
                <a:gd name="connsiteX201" fmla="*/ 130162 w 5379904"/>
                <a:gd name="connsiteY201" fmla="*/ 2130392 h 5755119"/>
                <a:gd name="connsiteX202" fmla="*/ 138087 w 5379904"/>
                <a:gd name="connsiteY202" fmla="*/ 2153633 h 5755119"/>
                <a:gd name="connsiteX203" fmla="*/ 170701 w 5379904"/>
                <a:gd name="connsiteY203" fmla="*/ 2252464 h 5755119"/>
                <a:gd name="connsiteX204" fmla="*/ 207734 w 5379904"/>
                <a:gd name="connsiteY204" fmla="*/ 2380480 h 5755119"/>
                <a:gd name="connsiteX205" fmla="*/ 228994 w 5379904"/>
                <a:gd name="connsiteY205" fmla="*/ 2473978 h 5755119"/>
                <a:gd name="connsiteX206" fmla="*/ 235242 w 5379904"/>
                <a:gd name="connsiteY206" fmla="*/ 2537681 h 5755119"/>
                <a:gd name="connsiteX207" fmla="*/ 241872 w 5379904"/>
                <a:gd name="connsiteY207" fmla="*/ 2537986 h 5755119"/>
                <a:gd name="connsiteX208" fmla="*/ 248120 w 5379904"/>
                <a:gd name="connsiteY208" fmla="*/ 2587058 h 5755119"/>
                <a:gd name="connsiteX209" fmla="*/ 255892 w 5379904"/>
                <a:gd name="connsiteY209" fmla="*/ 2663182 h 5755119"/>
                <a:gd name="connsiteX210" fmla="*/ 263360 w 5379904"/>
                <a:gd name="connsiteY210" fmla="*/ 2739839 h 5755119"/>
                <a:gd name="connsiteX211" fmla="*/ 264274 w 5379904"/>
                <a:gd name="connsiteY211" fmla="*/ 2952971 h 5755119"/>
                <a:gd name="connsiteX212" fmla="*/ 258559 w 5379904"/>
                <a:gd name="connsiteY212" fmla="*/ 3065213 h 5755119"/>
                <a:gd name="connsiteX213" fmla="*/ 254368 w 5379904"/>
                <a:gd name="connsiteY213" fmla="*/ 3112686 h 5755119"/>
                <a:gd name="connsiteX214" fmla="*/ 232118 w 5379904"/>
                <a:gd name="connsiteY214" fmla="*/ 3280098 h 5755119"/>
                <a:gd name="connsiteX215" fmla="*/ 212992 w 5379904"/>
                <a:gd name="connsiteY215" fmla="*/ 3362470 h 5755119"/>
                <a:gd name="connsiteX216" fmla="*/ 201028 w 5379904"/>
                <a:gd name="connsiteY216" fmla="*/ 3409409 h 5755119"/>
                <a:gd name="connsiteX217" fmla="*/ 193332 w 5379904"/>
                <a:gd name="connsiteY217" fmla="*/ 3432040 h 5755119"/>
                <a:gd name="connsiteX218" fmla="*/ 182817 w 5379904"/>
                <a:gd name="connsiteY218" fmla="*/ 3468616 h 5755119"/>
                <a:gd name="connsiteX219" fmla="*/ 136716 w 5379904"/>
                <a:gd name="connsiteY219" fmla="*/ 3606538 h 5755119"/>
                <a:gd name="connsiteX220" fmla="*/ 118656 w 5379904"/>
                <a:gd name="connsiteY220" fmla="*/ 3745832 h 5755119"/>
                <a:gd name="connsiteX221" fmla="*/ 113398 w 5379904"/>
                <a:gd name="connsiteY221" fmla="*/ 3776159 h 5755119"/>
                <a:gd name="connsiteX222" fmla="*/ 125133 w 5379904"/>
                <a:gd name="connsiteY222" fmla="*/ 3859827 h 5755119"/>
                <a:gd name="connsiteX223" fmla="*/ 129172 w 5379904"/>
                <a:gd name="connsiteY223" fmla="*/ 3899223 h 5755119"/>
                <a:gd name="connsiteX224" fmla="*/ 148831 w 5379904"/>
                <a:gd name="connsiteY224" fmla="*/ 3965745 h 5755119"/>
                <a:gd name="connsiteX225" fmla="*/ 151879 w 5379904"/>
                <a:gd name="connsiteY225" fmla="*/ 3975880 h 5755119"/>
                <a:gd name="connsiteX226" fmla="*/ 190741 w 5379904"/>
                <a:gd name="connsiteY226" fmla="*/ 4066329 h 5755119"/>
                <a:gd name="connsiteX227" fmla="*/ 321882 w 5379904"/>
                <a:gd name="connsiteY227" fmla="*/ 4234426 h 5755119"/>
                <a:gd name="connsiteX228" fmla="*/ 504990 w 5379904"/>
                <a:gd name="connsiteY228" fmla="*/ 4348803 h 5755119"/>
                <a:gd name="connsiteX229" fmla="*/ 585610 w 5379904"/>
                <a:gd name="connsiteY229" fmla="*/ 4392008 h 5755119"/>
                <a:gd name="connsiteX230" fmla="*/ 1044410 w 5379904"/>
                <a:gd name="connsiteY230" fmla="*/ 4793049 h 5755119"/>
                <a:gd name="connsiteX231" fmla="*/ 1175703 w 5379904"/>
                <a:gd name="connsiteY231" fmla="*/ 4964803 h 5755119"/>
                <a:gd name="connsiteX232" fmla="*/ 1204735 w 5379904"/>
                <a:gd name="connsiteY232" fmla="*/ 5006789 h 5755119"/>
                <a:gd name="connsiteX233" fmla="*/ 1261199 w 5379904"/>
                <a:gd name="connsiteY233" fmla="*/ 5101963 h 5755119"/>
                <a:gd name="connsiteX234" fmla="*/ 1284593 w 5379904"/>
                <a:gd name="connsiteY234" fmla="*/ 5146845 h 5755119"/>
                <a:gd name="connsiteX235" fmla="*/ 1403084 w 5379904"/>
                <a:gd name="connsiteY235" fmla="*/ 5388095 h 5755119"/>
                <a:gd name="connsiteX236" fmla="*/ 1587716 w 5379904"/>
                <a:gd name="connsiteY236" fmla="*/ 5557868 h 5755119"/>
                <a:gd name="connsiteX237" fmla="*/ 1667726 w 5379904"/>
                <a:gd name="connsiteY237" fmla="*/ 5598178 h 5755119"/>
                <a:gd name="connsiteX238" fmla="*/ 1693025 w 5379904"/>
                <a:gd name="connsiteY238" fmla="*/ 5606941 h 5755119"/>
                <a:gd name="connsiteX239" fmla="*/ 1764119 w 5379904"/>
                <a:gd name="connsiteY239" fmla="*/ 5625610 h 5755119"/>
                <a:gd name="connsiteX240" fmla="*/ 1938160 w 5379904"/>
                <a:gd name="connsiteY240" fmla="*/ 5636202 h 5755119"/>
                <a:gd name="connsiteX241" fmla="*/ 1951419 w 5379904"/>
                <a:gd name="connsiteY241" fmla="*/ 5626067 h 5755119"/>
                <a:gd name="connsiteX242" fmla="*/ 1989976 w 5379904"/>
                <a:gd name="connsiteY242" fmla="*/ 5619285 h 5755119"/>
                <a:gd name="connsiteX243" fmla="*/ 2037068 w 5379904"/>
                <a:gd name="connsiteY243" fmla="*/ 5604350 h 5755119"/>
                <a:gd name="connsiteX244" fmla="*/ 2107248 w 5379904"/>
                <a:gd name="connsiteY244" fmla="*/ 5576308 h 5755119"/>
                <a:gd name="connsiteX245" fmla="*/ 2154492 w 5379904"/>
                <a:gd name="connsiteY245" fmla="*/ 5561678 h 5755119"/>
                <a:gd name="connsiteX246" fmla="*/ 2155025 w 5379904"/>
                <a:gd name="connsiteY246" fmla="*/ 5555735 h 5755119"/>
                <a:gd name="connsiteX247" fmla="*/ 2203412 w 5379904"/>
                <a:gd name="connsiteY247" fmla="*/ 5543009 h 5755119"/>
                <a:gd name="connsiteX248" fmla="*/ 2226272 w 5379904"/>
                <a:gd name="connsiteY248" fmla="*/ 5534246 h 5755119"/>
                <a:gd name="connsiteX249" fmla="*/ 2263686 w 5379904"/>
                <a:gd name="connsiteY249" fmla="*/ 5526778 h 5755119"/>
                <a:gd name="connsiteX250" fmla="*/ 2324799 w 5379904"/>
                <a:gd name="connsiteY250" fmla="*/ 5514205 h 5755119"/>
                <a:gd name="connsiteX251" fmla="*/ 2362594 w 5379904"/>
                <a:gd name="connsiteY251" fmla="*/ 5503080 h 5755119"/>
                <a:gd name="connsiteX252" fmla="*/ 2468893 w 5379904"/>
                <a:gd name="connsiteY252" fmla="*/ 5487916 h 5755119"/>
                <a:gd name="connsiteX253" fmla="*/ 2584641 w 5379904"/>
                <a:gd name="connsiteY253" fmla="*/ 5481897 h 5755119"/>
                <a:gd name="connsiteX254" fmla="*/ 2908034 w 5379904"/>
                <a:gd name="connsiteY254" fmla="*/ 5487612 h 5755119"/>
                <a:gd name="connsiteX255" fmla="*/ 2960383 w 5379904"/>
                <a:gd name="connsiteY255" fmla="*/ 5495689 h 5755119"/>
                <a:gd name="connsiteX256" fmla="*/ 3031020 w 5379904"/>
                <a:gd name="connsiteY256" fmla="*/ 5502547 h 5755119"/>
                <a:gd name="connsiteX257" fmla="*/ 3031401 w 5379904"/>
                <a:gd name="connsiteY257" fmla="*/ 5508414 h 5755119"/>
                <a:gd name="connsiteX258" fmla="*/ 3183192 w 5379904"/>
                <a:gd name="connsiteY258" fmla="*/ 5541180 h 5755119"/>
                <a:gd name="connsiteX259" fmla="*/ 3183954 w 5379904"/>
                <a:gd name="connsiteY259" fmla="*/ 5546362 h 5755119"/>
                <a:gd name="connsiteX260" fmla="*/ 3219615 w 5379904"/>
                <a:gd name="connsiteY260" fmla="*/ 5556039 h 5755119"/>
                <a:gd name="connsiteX261" fmla="*/ 3254972 w 5379904"/>
                <a:gd name="connsiteY261" fmla="*/ 5568841 h 5755119"/>
                <a:gd name="connsiteX262" fmla="*/ 3287129 w 5379904"/>
                <a:gd name="connsiteY262" fmla="*/ 5580500 h 5755119"/>
                <a:gd name="connsiteX263" fmla="*/ 3370796 w 5379904"/>
                <a:gd name="connsiteY263" fmla="*/ 5613418 h 5755119"/>
                <a:gd name="connsiteX264" fmla="*/ 3401124 w 5379904"/>
                <a:gd name="connsiteY264" fmla="*/ 5620733 h 5755119"/>
                <a:gd name="connsiteX265" fmla="*/ 3719411 w 5379904"/>
                <a:gd name="connsiteY265" fmla="*/ 5594596 h 5755119"/>
                <a:gd name="connsiteX266" fmla="*/ 3729393 w 5379904"/>
                <a:gd name="connsiteY266" fmla="*/ 5592387 h 5755119"/>
                <a:gd name="connsiteX267" fmla="*/ 3907702 w 5379904"/>
                <a:gd name="connsiteY267" fmla="*/ 5471533 h 5755119"/>
                <a:gd name="connsiteX268" fmla="*/ 3995636 w 5379904"/>
                <a:gd name="connsiteY268" fmla="*/ 5360891 h 5755119"/>
                <a:gd name="connsiteX269" fmla="*/ 3995941 w 5379904"/>
                <a:gd name="connsiteY269" fmla="*/ 5375902 h 5755119"/>
                <a:gd name="connsiteX270" fmla="*/ 4031679 w 5379904"/>
                <a:gd name="connsiteY270" fmla="*/ 5297569 h 5755119"/>
                <a:gd name="connsiteX271" fmla="*/ 4035565 w 5379904"/>
                <a:gd name="connsiteY271" fmla="*/ 5295969 h 5755119"/>
                <a:gd name="connsiteX272" fmla="*/ 4232542 w 5379904"/>
                <a:gd name="connsiteY272" fmla="*/ 4929980 h 5755119"/>
                <a:gd name="connsiteX273" fmla="*/ 4398353 w 5379904"/>
                <a:gd name="connsiteY273" fmla="*/ 4727669 h 5755119"/>
                <a:gd name="connsiteX274" fmla="*/ 4654995 w 5379904"/>
                <a:gd name="connsiteY274" fmla="*/ 4490458 h 5755119"/>
                <a:gd name="connsiteX275" fmla="*/ 4851667 w 5379904"/>
                <a:gd name="connsiteY275" fmla="*/ 4364804 h 5755119"/>
                <a:gd name="connsiteX276" fmla="*/ 4852963 w 5379904"/>
                <a:gd name="connsiteY276" fmla="*/ 4360766 h 5755119"/>
                <a:gd name="connsiteX277" fmla="*/ 4947908 w 5379904"/>
                <a:gd name="connsiteY277" fmla="*/ 4318780 h 5755119"/>
                <a:gd name="connsiteX278" fmla="*/ 4987151 w 5379904"/>
                <a:gd name="connsiteY278" fmla="*/ 4295158 h 5755119"/>
                <a:gd name="connsiteX279" fmla="*/ 5129873 w 5379904"/>
                <a:gd name="connsiteY279" fmla="*/ 4164170 h 5755119"/>
                <a:gd name="connsiteX280" fmla="*/ 5190529 w 5379904"/>
                <a:gd name="connsiteY280" fmla="*/ 4066634 h 5755119"/>
                <a:gd name="connsiteX281" fmla="*/ 5193424 w 5379904"/>
                <a:gd name="connsiteY281" fmla="*/ 4080121 h 5755119"/>
                <a:gd name="connsiteX282" fmla="*/ 5212550 w 5379904"/>
                <a:gd name="connsiteY282" fmla="*/ 4024343 h 5755119"/>
                <a:gd name="connsiteX283" fmla="*/ 5216665 w 5379904"/>
                <a:gd name="connsiteY283" fmla="*/ 4023200 h 5755119"/>
                <a:gd name="connsiteX284" fmla="*/ 5238001 w 5379904"/>
                <a:gd name="connsiteY284" fmla="*/ 3965669 h 5755119"/>
                <a:gd name="connsiteX285" fmla="*/ 5258042 w 5379904"/>
                <a:gd name="connsiteY285" fmla="*/ 3873772 h 5755119"/>
                <a:gd name="connsiteX286" fmla="*/ 5265281 w 5379904"/>
                <a:gd name="connsiteY286" fmla="*/ 3761529 h 5755119"/>
                <a:gd name="connsiteX287" fmla="*/ 5257508 w 5379904"/>
                <a:gd name="connsiteY287" fmla="*/ 3655687 h 5755119"/>
                <a:gd name="connsiteX288" fmla="*/ 5254460 w 5379904"/>
                <a:gd name="connsiteY288" fmla="*/ 3630846 h 5755119"/>
                <a:gd name="connsiteX289" fmla="*/ 5243792 w 5379904"/>
                <a:gd name="connsiteY289" fmla="*/ 3593813 h 5755119"/>
                <a:gd name="connsiteX290" fmla="*/ 5189462 w 5379904"/>
                <a:gd name="connsiteY290" fmla="*/ 3427087 h 5755119"/>
                <a:gd name="connsiteX291" fmla="*/ 5150447 w 5379904"/>
                <a:gd name="connsiteY291" fmla="*/ 3259676 h 5755119"/>
                <a:gd name="connsiteX292" fmla="*/ 5145799 w 5379904"/>
                <a:gd name="connsiteY292" fmla="*/ 3189496 h 5755119"/>
                <a:gd name="connsiteX293" fmla="*/ 5135969 w 5379904"/>
                <a:gd name="connsiteY293" fmla="*/ 3182790 h 5755119"/>
                <a:gd name="connsiteX294" fmla="*/ 5125835 w 5379904"/>
                <a:gd name="connsiteY294" fmla="*/ 2957924 h 5755119"/>
                <a:gd name="connsiteX295" fmla="*/ 5118900 w 5379904"/>
                <a:gd name="connsiteY295" fmla="*/ 2957238 h 5755119"/>
                <a:gd name="connsiteX296" fmla="*/ 5120805 w 5379904"/>
                <a:gd name="connsiteY296" fmla="*/ 2755003 h 5755119"/>
                <a:gd name="connsiteX297" fmla="*/ 5137341 w 5379904"/>
                <a:gd name="connsiteY297" fmla="*/ 2574409 h 5755119"/>
                <a:gd name="connsiteX298" fmla="*/ 5147933 w 5379904"/>
                <a:gd name="connsiteY298" fmla="*/ 2520612 h 5755119"/>
                <a:gd name="connsiteX299" fmla="*/ 5156239 w 5379904"/>
                <a:gd name="connsiteY299" fmla="*/ 2474892 h 5755119"/>
                <a:gd name="connsiteX300" fmla="*/ 5159210 w 5379904"/>
                <a:gd name="connsiteY300" fmla="*/ 2457823 h 5755119"/>
                <a:gd name="connsiteX301" fmla="*/ 5170031 w 5379904"/>
                <a:gd name="connsiteY301" fmla="*/ 2412713 h 5755119"/>
                <a:gd name="connsiteX302" fmla="*/ 5197844 w 5379904"/>
                <a:gd name="connsiteY302" fmla="*/ 2304585 h 5755119"/>
                <a:gd name="connsiteX303" fmla="*/ 5215674 w 5379904"/>
                <a:gd name="connsiteY303" fmla="*/ 2252921 h 5755119"/>
                <a:gd name="connsiteX304" fmla="*/ 5232210 w 5379904"/>
                <a:gd name="connsiteY304" fmla="*/ 2208344 h 5755119"/>
                <a:gd name="connsiteX305" fmla="*/ 5246612 w 5379904"/>
                <a:gd name="connsiteY305" fmla="*/ 2160415 h 5755119"/>
                <a:gd name="connsiteX306" fmla="*/ 5262995 w 5379904"/>
                <a:gd name="connsiteY306" fmla="*/ 2085891 h 5755119"/>
                <a:gd name="connsiteX307" fmla="*/ 5265204 w 5379904"/>
                <a:gd name="connsiteY307" fmla="*/ 1962371 h 5755119"/>
                <a:gd name="connsiteX308" fmla="*/ 5259337 w 5379904"/>
                <a:gd name="connsiteY308" fmla="*/ 1908193 h 5755119"/>
                <a:gd name="connsiteX309" fmla="*/ 5255070 w 5379904"/>
                <a:gd name="connsiteY309" fmla="*/ 1862168 h 5755119"/>
                <a:gd name="connsiteX310" fmla="*/ 5243640 w 5379904"/>
                <a:gd name="connsiteY310" fmla="*/ 1825439 h 5755119"/>
                <a:gd name="connsiteX311" fmla="*/ 5232134 w 5379904"/>
                <a:gd name="connsiteY311" fmla="*/ 1784901 h 5755119"/>
                <a:gd name="connsiteX312" fmla="*/ 5213693 w 5379904"/>
                <a:gd name="connsiteY312" fmla="*/ 1733847 h 5755119"/>
                <a:gd name="connsiteX313" fmla="*/ 5122558 w 5379904"/>
                <a:gd name="connsiteY313" fmla="*/ 1587771 h 5755119"/>
                <a:gd name="connsiteX314" fmla="*/ 4939145 w 5379904"/>
                <a:gd name="connsiteY314" fmla="*/ 1438267 h 5755119"/>
                <a:gd name="connsiteX315" fmla="*/ 4871555 w 5379904"/>
                <a:gd name="connsiteY315" fmla="*/ 1407482 h 5755119"/>
                <a:gd name="connsiteX316" fmla="*/ 4840466 w 5379904"/>
                <a:gd name="connsiteY316" fmla="*/ 1392623 h 5755119"/>
                <a:gd name="connsiteX317" fmla="*/ 4435082 w 5379904"/>
                <a:gd name="connsiteY317" fmla="*/ 1073269 h 5755119"/>
                <a:gd name="connsiteX318" fmla="*/ 4072522 w 5379904"/>
                <a:gd name="connsiteY318" fmla="*/ 552518 h 5755119"/>
                <a:gd name="connsiteX319" fmla="*/ 4050119 w 5379904"/>
                <a:gd name="connsiteY319" fmla="*/ 498721 h 5755119"/>
                <a:gd name="connsiteX320" fmla="*/ 3921875 w 5379904"/>
                <a:gd name="connsiteY320" fmla="*/ 298163 h 5755119"/>
                <a:gd name="connsiteX321" fmla="*/ 3704476 w 5379904"/>
                <a:gd name="connsiteY321" fmla="*/ 159174 h 5755119"/>
                <a:gd name="connsiteX322" fmla="*/ 3668433 w 5379904"/>
                <a:gd name="connsiteY322" fmla="*/ 146906 h 5755119"/>
                <a:gd name="connsiteX323" fmla="*/ 3606712 w 5379904"/>
                <a:gd name="connsiteY323" fmla="*/ 134180 h 5755119"/>
                <a:gd name="connsiteX324" fmla="*/ 3431223 w 5379904"/>
                <a:gd name="connsiteY324" fmla="*/ 134485 h 5755119"/>
                <a:gd name="connsiteX325" fmla="*/ 3347784 w 5379904"/>
                <a:gd name="connsiteY325" fmla="*/ 154602 h 5755119"/>
                <a:gd name="connsiteX326" fmla="*/ 3306636 w 5379904"/>
                <a:gd name="connsiteY326" fmla="*/ 169613 h 5755119"/>
                <a:gd name="connsiteX327" fmla="*/ 3281795 w 5379904"/>
                <a:gd name="connsiteY327" fmla="*/ 183177 h 5755119"/>
                <a:gd name="connsiteX328" fmla="*/ 3270669 w 5379904"/>
                <a:gd name="connsiteY328" fmla="*/ 184472 h 5755119"/>
                <a:gd name="connsiteX329" fmla="*/ 3219311 w 5379904"/>
                <a:gd name="connsiteY329" fmla="*/ 205351 h 5755119"/>
                <a:gd name="connsiteX330" fmla="*/ 3210548 w 5379904"/>
                <a:gd name="connsiteY330" fmla="*/ 207866 h 5755119"/>
                <a:gd name="connsiteX331" fmla="*/ 3173514 w 5379904"/>
                <a:gd name="connsiteY331" fmla="*/ 217238 h 5755119"/>
                <a:gd name="connsiteX332" fmla="*/ 3120632 w 5379904"/>
                <a:gd name="connsiteY332" fmla="*/ 234840 h 5755119"/>
                <a:gd name="connsiteX333" fmla="*/ 3082532 w 5379904"/>
                <a:gd name="connsiteY333" fmla="*/ 242918 h 5755119"/>
                <a:gd name="connsiteX334" fmla="*/ 3006713 w 5379904"/>
                <a:gd name="connsiteY334" fmla="*/ 258386 h 5755119"/>
                <a:gd name="connsiteX335" fmla="*/ 2891955 w 5379904"/>
                <a:gd name="connsiteY335" fmla="*/ 274084 h 5755119"/>
                <a:gd name="connsiteX336" fmla="*/ 2833510 w 5379904"/>
                <a:gd name="connsiteY336" fmla="*/ 278884 h 5755119"/>
                <a:gd name="connsiteX337" fmla="*/ 2698560 w 5379904"/>
                <a:gd name="connsiteY337" fmla="*/ 284752 h 5755119"/>
                <a:gd name="connsiteX338" fmla="*/ 2692159 w 5379904"/>
                <a:gd name="connsiteY338" fmla="*/ 292524 h 5755119"/>
                <a:gd name="connsiteX339" fmla="*/ 2685530 w 5379904"/>
                <a:gd name="connsiteY339" fmla="*/ 284752 h 5755119"/>
                <a:gd name="connsiteX340" fmla="*/ 2547150 w 5379904"/>
                <a:gd name="connsiteY340" fmla="*/ 279113 h 5755119"/>
                <a:gd name="connsiteX341" fmla="*/ 2475065 w 5379904"/>
                <a:gd name="connsiteY341" fmla="*/ 274541 h 5755119"/>
                <a:gd name="connsiteX342" fmla="*/ 2474608 w 5379904"/>
                <a:gd name="connsiteY342" fmla="*/ 267759 h 5755119"/>
                <a:gd name="connsiteX343" fmla="*/ 2410143 w 5379904"/>
                <a:gd name="connsiteY343" fmla="*/ 265244 h 5755119"/>
                <a:gd name="connsiteX344" fmla="*/ 2368385 w 5379904"/>
                <a:gd name="connsiteY344" fmla="*/ 259148 h 5755119"/>
                <a:gd name="connsiteX345" fmla="*/ 2368157 w 5379904"/>
                <a:gd name="connsiteY345" fmla="*/ 252519 h 5755119"/>
                <a:gd name="connsiteX346" fmla="*/ 2326323 w 5379904"/>
                <a:gd name="connsiteY346" fmla="*/ 250614 h 5755119"/>
                <a:gd name="connsiteX347" fmla="*/ 2288451 w 5379904"/>
                <a:gd name="connsiteY347" fmla="*/ 238955 h 5755119"/>
                <a:gd name="connsiteX348" fmla="*/ 2211566 w 5379904"/>
                <a:gd name="connsiteY348" fmla="*/ 218915 h 5755119"/>
                <a:gd name="connsiteX349" fmla="*/ 2177809 w 5379904"/>
                <a:gd name="connsiteY349" fmla="*/ 212666 h 5755119"/>
                <a:gd name="connsiteX350" fmla="*/ 2177428 w 5379904"/>
                <a:gd name="connsiteY350" fmla="*/ 204818 h 5755119"/>
                <a:gd name="connsiteX351" fmla="*/ 2166531 w 5379904"/>
                <a:gd name="connsiteY351" fmla="*/ 205808 h 5755119"/>
                <a:gd name="connsiteX352" fmla="*/ 2120049 w 5379904"/>
                <a:gd name="connsiteY352" fmla="*/ 186682 h 5755119"/>
                <a:gd name="connsiteX353" fmla="*/ 2088350 w 5379904"/>
                <a:gd name="connsiteY353" fmla="*/ 174566 h 5755119"/>
                <a:gd name="connsiteX354" fmla="*/ 1990966 w 5379904"/>
                <a:gd name="connsiteY354" fmla="*/ 142943 h 5755119"/>
                <a:gd name="connsiteX355" fmla="*/ 1953476 w 5379904"/>
                <a:gd name="connsiteY355" fmla="*/ 131437 h 5755119"/>
                <a:gd name="connsiteX356" fmla="*/ 1866989 w 5379904"/>
                <a:gd name="connsiteY356" fmla="*/ 122979 h 5755119"/>
                <a:gd name="connsiteX357" fmla="*/ 1777606 w 5379904"/>
                <a:gd name="connsiteY357" fmla="*/ 132047 h 575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Lst>
              <a:rect l="l" t="t" r="r" b="b"/>
              <a:pathLst>
                <a:path w="5379904" h="5755119">
                  <a:moveTo>
                    <a:pt x="3408210" y="14089"/>
                  </a:moveTo>
                  <a:cubicBezTo>
                    <a:pt x="3473133" y="-3513"/>
                    <a:pt x="3543313" y="-4199"/>
                    <a:pt x="3608998" y="9669"/>
                  </a:cubicBezTo>
                  <a:cubicBezTo>
                    <a:pt x="3626143" y="13708"/>
                    <a:pt x="3643668" y="16299"/>
                    <a:pt x="3661271" y="17061"/>
                  </a:cubicBezTo>
                  <a:cubicBezTo>
                    <a:pt x="3671024" y="19804"/>
                    <a:pt x="3680854" y="22547"/>
                    <a:pt x="3690760" y="25214"/>
                  </a:cubicBezTo>
                  <a:cubicBezTo>
                    <a:pt x="3701047" y="28034"/>
                    <a:pt x="3711334" y="30624"/>
                    <a:pt x="3721850" y="33139"/>
                  </a:cubicBezTo>
                  <a:cubicBezTo>
                    <a:pt x="3731298" y="37178"/>
                    <a:pt x="3740900" y="41064"/>
                    <a:pt x="3750425" y="45179"/>
                  </a:cubicBezTo>
                  <a:cubicBezTo>
                    <a:pt x="3754539" y="45788"/>
                    <a:pt x="3762769" y="46931"/>
                    <a:pt x="3766884" y="47541"/>
                  </a:cubicBezTo>
                  <a:cubicBezTo>
                    <a:pt x="3770617" y="49827"/>
                    <a:pt x="3778085" y="54399"/>
                    <a:pt x="3781819" y="56609"/>
                  </a:cubicBezTo>
                  <a:cubicBezTo>
                    <a:pt x="3791878" y="61943"/>
                    <a:pt x="3802164" y="66896"/>
                    <a:pt x="3812680" y="71620"/>
                  </a:cubicBezTo>
                  <a:cubicBezTo>
                    <a:pt x="3971405" y="148354"/>
                    <a:pt x="4094239" y="289552"/>
                    <a:pt x="4158476" y="452773"/>
                  </a:cubicBezTo>
                  <a:cubicBezTo>
                    <a:pt x="4205339" y="579264"/>
                    <a:pt x="4280396" y="692574"/>
                    <a:pt x="4359491" y="800930"/>
                  </a:cubicBezTo>
                  <a:cubicBezTo>
                    <a:pt x="4461980" y="931308"/>
                    <a:pt x="4576509" y="1053152"/>
                    <a:pt x="4706963" y="1155946"/>
                  </a:cubicBezTo>
                  <a:cubicBezTo>
                    <a:pt x="4719460" y="1165243"/>
                    <a:pt x="4732033" y="1174615"/>
                    <a:pt x="4744835" y="1183759"/>
                  </a:cubicBezTo>
                  <a:cubicBezTo>
                    <a:pt x="4790479" y="1216678"/>
                    <a:pt x="4836351" y="1249748"/>
                    <a:pt x="4886490" y="1275656"/>
                  </a:cubicBezTo>
                  <a:cubicBezTo>
                    <a:pt x="4903407" y="1284648"/>
                    <a:pt x="4920323" y="1293716"/>
                    <a:pt x="4937316" y="1302707"/>
                  </a:cubicBezTo>
                  <a:cubicBezTo>
                    <a:pt x="4946079" y="1306289"/>
                    <a:pt x="4954994" y="1309870"/>
                    <a:pt x="4963910" y="1313451"/>
                  </a:cubicBezTo>
                  <a:cubicBezTo>
                    <a:pt x="4970539" y="1317185"/>
                    <a:pt x="4977245" y="1320843"/>
                    <a:pt x="4984103" y="1324501"/>
                  </a:cubicBezTo>
                  <a:cubicBezTo>
                    <a:pt x="4992332" y="1328082"/>
                    <a:pt x="5000486" y="1331740"/>
                    <a:pt x="5008868" y="1335397"/>
                  </a:cubicBezTo>
                  <a:cubicBezTo>
                    <a:pt x="5041024" y="1356200"/>
                    <a:pt x="5074704" y="1374945"/>
                    <a:pt x="5103889" y="1400091"/>
                  </a:cubicBezTo>
                  <a:cubicBezTo>
                    <a:pt x="5190605" y="1468442"/>
                    <a:pt x="5259718" y="1557749"/>
                    <a:pt x="5308258" y="1656809"/>
                  </a:cubicBezTo>
                  <a:cubicBezTo>
                    <a:pt x="5314430" y="1672735"/>
                    <a:pt x="5316411" y="1691404"/>
                    <a:pt x="5329136" y="1703976"/>
                  </a:cubicBezTo>
                  <a:cubicBezTo>
                    <a:pt x="5333251" y="1716702"/>
                    <a:pt x="5337442" y="1729656"/>
                    <a:pt x="5341709" y="1742458"/>
                  </a:cubicBezTo>
                  <a:cubicBezTo>
                    <a:pt x="5346739" y="1756478"/>
                    <a:pt x="5349787" y="1771109"/>
                    <a:pt x="5353139" y="1785739"/>
                  </a:cubicBezTo>
                  <a:cubicBezTo>
                    <a:pt x="5355730" y="1791073"/>
                    <a:pt x="5358321" y="1796407"/>
                    <a:pt x="5361064" y="1801817"/>
                  </a:cubicBezTo>
                  <a:cubicBezTo>
                    <a:pt x="5362664" y="1815000"/>
                    <a:pt x="5364874" y="1828259"/>
                    <a:pt x="5368837" y="1841060"/>
                  </a:cubicBezTo>
                  <a:cubicBezTo>
                    <a:pt x="5370513" y="1855919"/>
                    <a:pt x="5372342" y="1870855"/>
                    <a:pt x="5377371" y="1885104"/>
                  </a:cubicBezTo>
                  <a:cubicBezTo>
                    <a:pt x="5381257" y="1949112"/>
                    <a:pt x="5379657" y="2013349"/>
                    <a:pt x="5379124" y="2077433"/>
                  </a:cubicBezTo>
                  <a:cubicBezTo>
                    <a:pt x="5379657" y="2103798"/>
                    <a:pt x="5373256" y="2129401"/>
                    <a:pt x="5366169" y="2154547"/>
                  </a:cubicBezTo>
                  <a:cubicBezTo>
                    <a:pt x="5359921" y="2198819"/>
                    <a:pt x="5344910" y="2241263"/>
                    <a:pt x="5330203" y="2283401"/>
                  </a:cubicBezTo>
                  <a:cubicBezTo>
                    <a:pt x="5311915" y="2322721"/>
                    <a:pt x="5304067" y="2365545"/>
                    <a:pt x="5289208" y="2406083"/>
                  </a:cubicBezTo>
                  <a:cubicBezTo>
                    <a:pt x="5287684" y="2415761"/>
                    <a:pt x="5286388" y="2425514"/>
                    <a:pt x="5285245" y="2435344"/>
                  </a:cubicBezTo>
                  <a:cubicBezTo>
                    <a:pt x="5282426" y="2443345"/>
                    <a:pt x="5279683" y="2451423"/>
                    <a:pt x="5277092" y="2459500"/>
                  </a:cubicBezTo>
                  <a:cubicBezTo>
                    <a:pt x="5273205" y="2474435"/>
                    <a:pt x="5270691" y="2489675"/>
                    <a:pt x="5269548" y="2505067"/>
                  </a:cubicBezTo>
                  <a:cubicBezTo>
                    <a:pt x="5262842" y="2537528"/>
                    <a:pt x="5256823" y="2570066"/>
                    <a:pt x="5253622" y="2603060"/>
                  </a:cubicBezTo>
                  <a:cubicBezTo>
                    <a:pt x="5248364" y="2623406"/>
                    <a:pt x="5249888" y="2644894"/>
                    <a:pt x="5244478" y="2665316"/>
                  </a:cubicBezTo>
                  <a:cubicBezTo>
                    <a:pt x="5238687" y="2710426"/>
                    <a:pt x="5242573" y="2755994"/>
                    <a:pt x="5239144" y="2801257"/>
                  </a:cubicBezTo>
                  <a:cubicBezTo>
                    <a:pt x="5233810" y="2838823"/>
                    <a:pt x="5231143" y="2877457"/>
                    <a:pt x="5238611" y="2915023"/>
                  </a:cubicBezTo>
                  <a:cubicBezTo>
                    <a:pt x="5231143" y="2930797"/>
                    <a:pt x="5238534" y="2947865"/>
                    <a:pt x="5239830" y="2964172"/>
                  </a:cubicBezTo>
                  <a:cubicBezTo>
                    <a:pt x="5242802" y="3003568"/>
                    <a:pt x="5237544" y="3043573"/>
                    <a:pt x="5244935" y="3082663"/>
                  </a:cubicBezTo>
                  <a:cubicBezTo>
                    <a:pt x="5248822" y="3102856"/>
                    <a:pt x="5249126" y="3123583"/>
                    <a:pt x="5250803" y="3144080"/>
                  </a:cubicBezTo>
                  <a:cubicBezTo>
                    <a:pt x="5258042" y="3179285"/>
                    <a:pt x="5259642" y="3215404"/>
                    <a:pt x="5269395" y="3250227"/>
                  </a:cubicBezTo>
                  <a:cubicBezTo>
                    <a:pt x="5270462" y="3263105"/>
                    <a:pt x="5271682" y="3276059"/>
                    <a:pt x="5273129" y="3289013"/>
                  </a:cubicBezTo>
                  <a:cubicBezTo>
                    <a:pt x="5284254" y="3312787"/>
                    <a:pt x="5284712" y="3339457"/>
                    <a:pt x="5293018" y="3364146"/>
                  </a:cubicBezTo>
                  <a:cubicBezTo>
                    <a:pt x="5303076" y="3401179"/>
                    <a:pt x="5315039" y="3437679"/>
                    <a:pt x="5326164" y="3474560"/>
                  </a:cubicBezTo>
                  <a:lnTo>
                    <a:pt x="5330737" y="3475627"/>
                  </a:lnTo>
                  <a:cubicBezTo>
                    <a:pt x="5333937" y="3492010"/>
                    <a:pt x="5339423" y="3507783"/>
                    <a:pt x="5345977" y="3523175"/>
                  </a:cubicBezTo>
                  <a:cubicBezTo>
                    <a:pt x="5347958" y="3531100"/>
                    <a:pt x="5349939" y="3539101"/>
                    <a:pt x="5352149" y="3547102"/>
                  </a:cubicBezTo>
                  <a:cubicBezTo>
                    <a:pt x="5355120" y="3554570"/>
                    <a:pt x="5358245" y="3561961"/>
                    <a:pt x="5361521" y="3569429"/>
                  </a:cubicBezTo>
                  <a:cubicBezTo>
                    <a:pt x="5362436" y="3584898"/>
                    <a:pt x="5363503" y="3600671"/>
                    <a:pt x="5367541" y="3615758"/>
                  </a:cubicBezTo>
                  <a:cubicBezTo>
                    <a:pt x="5375161" y="3638009"/>
                    <a:pt x="5379504" y="3661250"/>
                    <a:pt x="5379124" y="3684872"/>
                  </a:cubicBezTo>
                  <a:cubicBezTo>
                    <a:pt x="5379657" y="3751013"/>
                    <a:pt x="5381409" y="3817231"/>
                    <a:pt x="5376533" y="3883297"/>
                  </a:cubicBezTo>
                  <a:cubicBezTo>
                    <a:pt x="5370589" y="3897394"/>
                    <a:pt x="5369446" y="3912786"/>
                    <a:pt x="5367694" y="3927874"/>
                  </a:cubicBezTo>
                  <a:cubicBezTo>
                    <a:pt x="5365027" y="3938542"/>
                    <a:pt x="5362893" y="3949286"/>
                    <a:pt x="5360912" y="3960183"/>
                  </a:cubicBezTo>
                  <a:cubicBezTo>
                    <a:pt x="5357178" y="3969631"/>
                    <a:pt x="5353901" y="3979385"/>
                    <a:pt x="5350396" y="3988986"/>
                  </a:cubicBezTo>
                  <a:cubicBezTo>
                    <a:pt x="5345214" y="4010246"/>
                    <a:pt x="5337899" y="4030896"/>
                    <a:pt x="5330660" y="4051623"/>
                  </a:cubicBezTo>
                  <a:cubicBezTo>
                    <a:pt x="5324412" y="4066253"/>
                    <a:pt x="5317706" y="4080731"/>
                    <a:pt x="5311382" y="4095361"/>
                  </a:cubicBezTo>
                  <a:cubicBezTo>
                    <a:pt x="5294313" y="4130947"/>
                    <a:pt x="5277244" y="4166761"/>
                    <a:pt x="5254079" y="4198841"/>
                  </a:cubicBezTo>
                  <a:cubicBezTo>
                    <a:pt x="5203025" y="4274508"/>
                    <a:pt x="5137265" y="4339811"/>
                    <a:pt x="5062665" y="4392160"/>
                  </a:cubicBezTo>
                  <a:cubicBezTo>
                    <a:pt x="5016030" y="4422260"/>
                    <a:pt x="4966119" y="4446719"/>
                    <a:pt x="4915980" y="4470189"/>
                  </a:cubicBezTo>
                  <a:cubicBezTo>
                    <a:pt x="4827359" y="4514995"/>
                    <a:pt x="4744835" y="4571840"/>
                    <a:pt x="4670387" y="4637372"/>
                  </a:cubicBezTo>
                  <a:cubicBezTo>
                    <a:pt x="4667492" y="4639124"/>
                    <a:pt x="4661624" y="4642706"/>
                    <a:pt x="4658653" y="4644459"/>
                  </a:cubicBezTo>
                  <a:cubicBezTo>
                    <a:pt x="4544657" y="4741309"/>
                    <a:pt x="4444607" y="4853018"/>
                    <a:pt x="4350728" y="4969070"/>
                  </a:cubicBezTo>
                  <a:lnTo>
                    <a:pt x="4349052" y="4975929"/>
                  </a:lnTo>
                  <a:cubicBezTo>
                    <a:pt x="4297693" y="5040851"/>
                    <a:pt x="4252583" y="5111184"/>
                    <a:pt x="4214178" y="5184488"/>
                  </a:cubicBezTo>
                  <a:cubicBezTo>
                    <a:pt x="4191165" y="5223883"/>
                    <a:pt x="4174325" y="5266098"/>
                    <a:pt x="4156952" y="5308085"/>
                  </a:cubicBezTo>
                  <a:cubicBezTo>
                    <a:pt x="4153828" y="5315399"/>
                    <a:pt x="4151084" y="5322867"/>
                    <a:pt x="4148570" y="5330563"/>
                  </a:cubicBezTo>
                  <a:cubicBezTo>
                    <a:pt x="4130282" y="5369425"/>
                    <a:pt x="4110927" y="5407754"/>
                    <a:pt x="4087153" y="5443720"/>
                  </a:cubicBezTo>
                  <a:cubicBezTo>
                    <a:pt x="4009352" y="5561830"/>
                    <a:pt x="3897414" y="5657690"/>
                    <a:pt x="3765588" y="5710268"/>
                  </a:cubicBezTo>
                  <a:cubicBezTo>
                    <a:pt x="3750425" y="5715145"/>
                    <a:pt x="3735413" y="5720326"/>
                    <a:pt x="3720554" y="5726041"/>
                  </a:cubicBezTo>
                  <a:cubicBezTo>
                    <a:pt x="3688474" y="5737319"/>
                    <a:pt x="3654718" y="5742348"/>
                    <a:pt x="3622180" y="5751873"/>
                  </a:cubicBezTo>
                  <a:cubicBezTo>
                    <a:pt x="3539427" y="5756826"/>
                    <a:pt x="3456140" y="5757207"/>
                    <a:pt x="3373997" y="5745168"/>
                  </a:cubicBezTo>
                  <a:lnTo>
                    <a:pt x="3373844" y="5738462"/>
                  </a:lnTo>
                  <a:cubicBezTo>
                    <a:pt x="3369120" y="5738157"/>
                    <a:pt x="3359671" y="5737395"/>
                    <a:pt x="3355023" y="5737090"/>
                  </a:cubicBezTo>
                  <a:cubicBezTo>
                    <a:pt x="3334068" y="5731147"/>
                    <a:pt x="3313037" y="5725813"/>
                    <a:pt x="3292615" y="5718498"/>
                  </a:cubicBezTo>
                  <a:cubicBezTo>
                    <a:pt x="3256344" y="5704248"/>
                    <a:pt x="3222054" y="5684208"/>
                    <a:pt x="3183725" y="5676054"/>
                  </a:cubicBezTo>
                  <a:lnTo>
                    <a:pt x="3183116" y="5671482"/>
                  </a:lnTo>
                  <a:cubicBezTo>
                    <a:pt x="3174353" y="5669653"/>
                    <a:pt x="3165742" y="5667824"/>
                    <a:pt x="3157131" y="5665919"/>
                  </a:cubicBezTo>
                  <a:cubicBezTo>
                    <a:pt x="3139529" y="5660052"/>
                    <a:pt x="3121775" y="5654489"/>
                    <a:pt x="3103944" y="5649232"/>
                  </a:cubicBezTo>
                  <a:cubicBezTo>
                    <a:pt x="3068130" y="5641917"/>
                    <a:pt x="3033230" y="5632010"/>
                    <a:pt x="2997111" y="5626524"/>
                  </a:cubicBezTo>
                  <a:cubicBezTo>
                    <a:pt x="2984081" y="5624848"/>
                    <a:pt x="2971127" y="5623324"/>
                    <a:pt x="2959011" y="5618447"/>
                  </a:cubicBezTo>
                  <a:cubicBezTo>
                    <a:pt x="2941028" y="5616770"/>
                    <a:pt x="2923045" y="5615932"/>
                    <a:pt x="2905138" y="5614408"/>
                  </a:cubicBezTo>
                  <a:cubicBezTo>
                    <a:pt x="2882126" y="5606026"/>
                    <a:pt x="2857361" y="5608541"/>
                    <a:pt x="2833434" y="5608541"/>
                  </a:cubicBezTo>
                  <a:lnTo>
                    <a:pt x="2832443" y="5601530"/>
                  </a:lnTo>
                  <a:cubicBezTo>
                    <a:pt x="2750223" y="5601759"/>
                    <a:pt x="2668004" y="5599168"/>
                    <a:pt x="2585784" y="5601607"/>
                  </a:cubicBezTo>
                  <a:cubicBezTo>
                    <a:pt x="2503640" y="5607322"/>
                    <a:pt x="2422030" y="5619438"/>
                    <a:pt x="2341029" y="5634144"/>
                  </a:cubicBezTo>
                  <a:cubicBezTo>
                    <a:pt x="2331047" y="5636964"/>
                    <a:pt x="2321065" y="5639478"/>
                    <a:pt x="2311235" y="5642298"/>
                  </a:cubicBezTo>
                  <a:cubicBezTo>
                    <a:pt x="2300948" y="5645193"/>
                    <a:pt x="2290509" y="5647327"/>
                    <a:pt x="2280146" y="5649689"/>
                  </a:cubicBezTo>
                  <a:cubicBezTo>
                    <a:pt x="2271992" y="5651899"/>
                    <a:pt x="2263839" y="5654109"/>
                    <a:pt x="2255762" y="5656318"/>
                  </a:cubicBezTo>
                  <a:cubicBezTo>
                    <a:pt x="2211642" y="5667748"/>
                    <a:pt x="2169275" y="5684589"/>
                    <a:pt x="2127365" y="5702343"/>
                  </a:cubicBezTo>
                  <a:cubicBezTo>
                    <a:pt x="2107934" y="5711563"/>
                    <a:pt x="2087588" y="5718498"/>
                    <a:pt x="2067090" y="5724670"/>
                  </a:cubicBezTo>
                  <a:cubicBezTo>
                    <a:pt x="2052993" y="5729699"/>
                    <a:pt x="2038363" y="5733128"/>
                    <a:pt x="2024037" y="5737319"/>
                  </a:cubicBezTo>
                  <a:cubicBezTo>
                    <a:pt x="2001482" y="5746844"/>
                    <a:pt x="1976793" y="5745549"/>
                    <a:pt x="1953476" y="5751568"/>
                  </a:cubicBezTo>
                  <a:cubicBezTo>
                    <a:pt x="1894955" y="5756217"/>
                    <a:pt x="1835823" y="5756293"/>
                    <a:pt x="1777302" y="5751721"/>
                  </a:cubicBezTo>
                  <a:cubicBezTo>
                    <a:pt x="1757795" y="5745549"/>
                    <a:pt x="1736763" y="5747911"/>
                    <a:pt x="1717713" y="5740520"/>
                  </a:cubicBezTo>
                  <a:cubicBezTo>
                    <a:pt x="1715123" y="5739681"/>
                    <a:pt x="1709941" y="5738081"/>
                    <a:pt x="1707274" y="5737319"/>
                  </a:cubicBezTo>
                  <a:cubicBezTo>
                    <a:pt x="1672527" y="5728480"/>
                    <a:pt x="1636103" y="5721927"/>
                    <a:pt x="1605471" y="5702191"/>
                  </a:cubicBezTo>
                  <a:cubicBezTo>
                    <a:pt x="1600823" y="5701276"/>
                    <a:pt x="1591526" y="5699371"/>
                    <a:pt x="1586878" y="5698457"/>
                  </a:cubicBezTo>
                  <a:cubicBezTo>
                    <a:pt x="1571866" y="5689694"/>
                    <a:pt x="1556931" y="5680779"/>
                    <a:pt x="1541996" y="5672015"/>
                  </a:cubicBezTo>
                  <a:cubicBezTo>
                    <a:pt x="1532090" y="5667901"/>
                    <a:pt x="1522184" y="5663557"/>
                    <a:pt x="1512354" y="5659519"/>
                  </a:cubicBezTo>
                  <a:cubicBezTo>
                    <a:pt x="1516088" y="5658376"/>
                    <a:pt x="1519898" y="5657385"/>
                    <a:pt x="1523708" y="5656547"/>
                  </a:cubicBezTo>
                  <a:cubicBezTo>
                    <a:pt x="1476540" y="5642221"/>
                    <a:pt x="1443546" y="5602216"/>
                    <a:pt x="1404836" y="5573718"/>
                  </a:cubicBezTo>
                  <a:cubicBezTo>
                    <a:pt x="1342733" y="5511843"/>
                    <a:pt x="1288936" y="5441053"/>
                    <a:pt x="1249845" y="5362339"/>
                  </a:cubicBezTo>
                  <a:cubicBezTo>
                    <a:pt x="1246035" y="5353880"/>
                    <a:pt x="1242302" y="5345575"/>
                    <a:pt x="1238492" y="5337345"/>
                  </a:cubicBezTo>
                  <a:cubicBezTo>
                    <a:pt x="1232929" y="5324848"/>
                    <a:pt x="1227671" y="5312275"/>
                    <a:pt x="1223252" y="5299474"/>
                  </a:cubicBezTo>
                  <a:cubicBezTo>
                    <a:pt x="1216775" y="5284462"/>
                    <a:pt x="1210221" y="5269527"/>
                    <a:pt x="1204354" y="5254439"/>
                  </a:cubicBezTo>
                  <a:cubicBezTo>
                    <a:pt x="1159853" y="5150731"/>
                    <a:pt x="1095388" y="5057691"/>
                    <a:pt x="1031075" y="4965718"/>
                  </a:cubicBezTo>
                  <a:cubicBezTo>
                    <a:pt x="872274" y="4766988"/>
                    <a:pt x="687794" y="4580450"/>
                    <a:pt x="459194" y="4463484"/>
                  </a:cubicBezTo>
                  <a:cubicBezTo>
                    <a:pt x="423152" y="4443595"/>
                    <a:pt x="383147" y="4431556"/>
                    <a:pt x="349314" y="4407705"/>
                  </a:cubicBezTo>
                  <a:cubicBezTo>
                    <a:pt x="281724" y="4366100"/>
                    <a:pt x="219926" y="4314284"/>
                    <a:pt x="170472" y="4252105"/>
                  </a:cubicBezTo>
                  <a:cubicBezTo>
                    <a:pt x="122390" y="4191602"/>
                    <a:pt x="83909" y="4124241"/>
                    <a:pt x="54115" y="4053070"/>
                  </a:cubicBezTo>
                  <a:cubicBezTo>
                    <a:pt x="48552" y="4033487"/>
                    <a:pt x="41389" y="4014513"/>
                    <a:pt x="34227" y="3995539"/>
                  </a:cubicBezTo>
                  <a:cubicBezTo>
                    <a:pt x="27064" y="3962545"/>
                    <a:pt x="13729" y="3930922"/>
                    <a:pt x="12357" y="3896860"/>
                  </a:cubicBezTo>
                  <a:cubicBezTo>
                    <a:pt x="-4635" y="3835291"/>
                    <a:pt x="1080" y="3771054"/>
                    <a:pt x="394" y="3708037"/>
                  </a:cubicBezTo>
                  <a:cubicBezTo>
                    <a:pt x="3594" y="3667498"/>
                    <a:pt x="12052" y="3627569"/>
                    <a:pt x="19444" y="3587641"/>
                  </a:cubicBezTo>
                  <a:cubicBezTo>
                    <a:pt x="27673" y="3550150"/>
                    <a:pt x="41008" y="3514184"/>
                    <a:pt x="53734" y="3478065"/>
                  </a:cubicBezTo>
                  <a:cubicBezTo>
                    <a:pt x="57544" y="3468693"/>
                    <a:pt x="61430" y="3459396"/>
                    <a:pt x="65316" y="3450252"/>
                  </a:cubicBezTo>
                  <a:cubicBezTo>
                    <a:pt x="72936" y="3427240"/>
                    <a:pt x="80556" y="3404303"/>
                    <a:pt x="85433" y="3380605"/>
                  </a:cubicBezTo>
                  <a:cubicBezTo>
                    <a:pt x="103035" y="3325741"/>
                    <a:pt x="112256" y="3268668"/>
                    <a:pt x="123838" y="3212356"/>
                  </a:cubicBezTo>
                  <a:cubicBezTo>
                    <a:pt x="130315" y="3182866"/>
                    <a:pt x="124981" y="3152005"/>
                    <a:pt x="134049" y="3123049"/>
                  </a:cubicBezTo>
                  <a:cubicBezTo>
                    <a:pt x="136868" y="3096913"/>
                    <a:pt x="142812" y="3071233"/>
                    <a:pt x="143040" y="3044944"/>
                  </a:cubicBezTo>
                  <a:cubicBezTo>
                    <a:pt x="145098" y="2923177"/>
                    <a:pt x="146926" y="2801257"/>
                    <a:pt x="141135" y="2679565"/>
                  </a:cubicBezTo>
                  <a:cubicBezTo>
                    <a:pt x="133744" y="2641160"/>
                    <a:pt x="127648" y="2602298"/>
                    <a:pt x="126581" y="2563132"/>
                  </a:cubicBezTo>
                  <a:cubicBezTo>
                    <a:pt x="122923" y="2545529"/>
                    <a:pt x="120028" y="2527927"/>
                    <a:pt x="116066" y="2510478"/>
                  </a:cubicBezTo>
                  <a:cubicBezTo>
                    <a:pt x="110503" y="2474740"/>
                    <a:pt x="101130" y="2439840"/>
                    <a:pt x="95263" y="2404255"/>
                  </a:cubicBezTo>
                  <a:cubicBezTo>
                    <a:pt x="91605" y="2392063"/>
                    <a:pt x="88329" y="2379794"/>
                    <a:pt x="84747" y="2367679"/>
                  </a:cubicBezTo>
                  <a:cubicBezTo>
                    <a:pt x="79794" y="2352363"/>
                    <a:pt x="74384" y="2337199"/>
                    <a:pt x="68517" y="2322263"/>
                  </a:cubicBezTo>
                  <a:cubicBezTo>
                    <a:pt x="67907" y="2319520"/>
                    <a:pt x="66612" y="2314034"/>
                    <a:pt x="66002" y="2311291"/>
                  </a:cubicBezTo>
                  <a:cubicBezTo>
                    <a:pt x="54877" y="2281192"/>
                    <a:pt x="43904" y="2251016"/>
                    <a:pt x="34531" y="2220308"/>
                  </a:cubicBezTo>
                  <a:cubicBezTo>
                    <a:pt x="29121" y="2202553"/>
                    <a:pt x="23482" y="2184799"/>
                    <a:pt x="19215" y="2166663"/>
                  </a:cubicBezTo>
                  <a:cubicBezTo>
                    <a:pt x="12205" y="2129478"/>
                    <a:pt x="3899" y="2092216"/>
                    <a:pt x="4890" y="2054116"/>
                  </a:cubicBezTo>
                  <a:cubicBezTo>
                    <a:pt x="2604" y="2023712"/>
                    <a:pt x="8852" y="1992394"/>
                    <a:pt x="394" y="1962676"/>
                  </a:cubicBezTo>
                  <a:cubicBezTo>
                    <a:pt x="10224" y="1930671"/>
                    <a:pt x="1156" y="1896229"/>
                    <a:pt x="11595" y="1864301"/>
                  </a:cubicBezTo>
                  <a:cubicBezTo>
                    <a:pt x="14034" y="1849366"/>
                    <a:pt x="16320" y="1834431"/>
                    <a:pt x="19291" y="1819648"/>
                  </a:cubicBezTo>
                  <a:cubicBezTo>
                    <a:pt x="20434" y="1815610"/>
                    <a:pt x="22797" y="1807456"/>
                    <a:pt x="23940" y="1803418"/>
                  </a:cubicBezTo>
                  <a:cubicBezTo>
                    <a:pt x="27978" y="1790997"/>
                    <a:pt x="31636" y="1778500"/>
                    <a:pt x="35598" y="1766080"/>
                  </a:cubicBezTo>
                  <a:cubicBezTo>
                    <a:pt x="36284" y="1762041"/>
                    <a:pt x="37579" y="1753888"/>
                    <a:pt x="38189" y="1749773"/>
                  </a:cubicBezTo>
                  <a:cubicBezTo>
                    <a:pt x="42532" y="1740095"/>
                    <a:pt x="46723" y="1730418"/>
                    <a:pt x="51067" y="1720817"/>
                  </a:cubicBezTo>
                  <a:cubicBezTo>
                    <a:pt x="51448" y="1717921"/>
                    <a:pt x="52134" y="1712206"/>
                    <a:pt x="52515" y="1709311"/>
                  </a:cubicBezTo>
                  <a:cubicBezTo>
                    <a:pt x="57239" y="1700395"/>
                    <a:pt x="61963" y="1691404"/>
                    <a:pt x="66688" y="1682488"/>
                  </a:cubicBezTo>
                  <a:cubicBezTo>
                    <a:pt x="66916" y="1679974"/>
                    <a:pt x="67297" y="1674868"/>
                    <a:pt x="67526" y="1672354"/>
                  </a:cubicBezTo>
                  <a:cubicBezTo>
                    <a:pt x="94577" y="1622519"/>
                    <a:pt x="120028" y="1571617"/>
                    <a:pt x="155385" y="1526964"/>
                  </a:cubicBezTo>
                  <a:cubicBezTo>
                    <a:pt x="189522" y="1481473"/>
                    <a:pt x="230899" y="1442077"/>
                    <a:pt x="273266" y="1404511"/>
                  </a:cubicBezTo>
                  <a:cubicBezTo>
                    <a:pt x="317996" y="1367554"/>
                    <a:pt x="368287" y="1337759"/>
                    <a:pt x="420866" y="1313451"/>
                  </a:cubicBezTo>
                  <a:cubicBezTo>
                    <a:pt x="435724" y="1305679"/>
                    <a:pt x="450964" y="1298593"/>
                    <a:pt x="466738" y="1292878"/>
                  </a:cubicBezTo>
                  <a:cubicBezTo>
                    <a:pt x="580428" y="1233518"/>
                    <a:pt x="683146" y="1155032"/>
                    <a:pt x="778472" y="1069612"/>
                  </a:cubicBezTo>
                  <a:cubicBezTo>
                    <a:pt x="896506" y="961027"/>
                    <a:pt x="1003796" y="839945"/>
                    <a:pt x="1092035" y="705909"/>
                  </a:cubicBezTo>
                  <a:cubicBezTo>
                    <a:pt x="1102246" y="691431"/>
                    <a:pt x="1112304" y="676801"/>
                    <a:pt x="1121982" y="661942"/>
                  </a:cubicBezTo>
                  <a:cubicBezTo>
                    <a:pt x="1137603" y="635957"/>
                    <a:pt x="1152690" y="609744"/>
                    <a:pt x="1166635" y="582846"/>
                  </a:cubicBezTo>
                  <a:cubicBezTo>
                    <a:pt x="1172121" y="572864"/>
                    <a:pt x="1177074" y="562653"/>
                    <a:pt x="1182485" y="552594"/>
                  </a:cubicBezTo>
                  <a:cubicBezTo>
                    <a:pt x="1203363" y="510761"/>
                    <a:pt x="1221499" y="467632"/>
                    <a:pt x="1238415" y="424045"/>
                  </a:cubicBezTo>
                  <a:cubicBezTo>
                    <a:pt x="1247331" y="405757"/>
                    <a:pt x="1256246" y="387545"/>
                    <a:pt x="1265695" y="369562"/>
                  </a:cubicBezTo>
                  <a:cubicBezTo>
                    <a:pt x="1282840" y="339311"/>
                    <a:pt x="1300899" y="309517"/>
                    <a:pt x="1321473" y="281399"/>
                  </a:cubicBezTo>
                  <a:cubicBezTo>
                    <a:pt x="1333665" y="265702"/>
                    <a:pt x="1346772" y="250766"/>
                    <a:pt x="1360107" y="235907"/>
                  </a:cubicBezTo>
                  <a:cubicBezTo>
                    <a:pt x="1409713" y="174642"/>
                    <a:pt x="1474102" y="126560"/>
                    <a:pt x="1541691" y="86708"/>
                  </a:cubicBezTo>
                  <a:cubicBezTo>
                    <a:pt x="1561884" y="76268"/>
                    <a:pt x="1582382" y="66439"/>
                    <a:pt x="1602651" y="56152"/>
                  </a:cubicBezTo>
                  <a:cubicBezTo>
                    <a:pt x="1617510" y="50970"/>
                    <a:pt x="1632141" y="45255"/>
                    <a:pt x="1646847" y="39616"/>
                  </a:cubicBezTo>
                  <a:cubicBezTo>
                    <a:pt x="1688605" y="23690"/>
                    <a:pt x="1732420" y="17061"/>
                    <a:pt x="1776006" y="8755"/>
                  </a:cubicBezTo>
                  <a:cubicBezTo>
                    <a:pt x="1835442" y="4869"/>
                    <a:pt x="1895336" y="5097"/>
                    <a:pt x="1954771" y="8450"/>
                  </a:cubicBezTo>
                  <a:cubicBezTo>
                    <a:pt x="1990357" y="16527"/>
                    <a:pt x="2026857" y="20490"/>
                    <a:pt x="2061756" y="32377"/>
                  </a:cubicBezTo>
                  <a:cubicBezTo>
                    <a:pt x="2079054" y="38473"/>
                    <a:pt x="2096275" y="44722"/>
                    <a:pt x="2113572" y="50817"/>
                  </a:cubicBezTo>
                  <a:cubicBezTo>
                    <a:pt x="2145653" y="65905"/>
                    <a:pt x="2178952" y="78173"/>
                    <a:pt x="2211794" y="91356"/>
                  </a:cubicBezTo>
                  <a:cubicBezTo>
                    <a:pt x="2215071" y="91356"/>
                    <a:pt x="2221624" y="91356"/>
                    <a:pt x="2224824" y="91356"/>
                  </a:cubicBezTo>
                  <a:cubicBezTo>
                    <a:pt x="2224520" y="93489"/>
                    <a:pt x="2223910" y="97604"/>
                    <a:pt x="2223605" y="99662"/>
                  </a:cubicBezTo>
                  <a:cubicBezTo>
                    <a:pt x="2241665" y="97833"/>
                    <a:pt x="2259267" y="101338"/>
                    <a:pt x="2273897" y="112539"/>
                  </a:cubicBezTo>
                  <a:cubicBezTo>
                    <a:pt x="2286546" y="114064"/>
                    <a:pt x="2299196" y="115207"/>
                    <a:pt x="2311997" y="116121"/>
                  </a:cubicBezTo>
                  <a:cubicBezTo>
                    <a:pt x="2319693" y="118940"/>
                    <a:pt x="2327542" y="121531"/>
                    <a:pt x="2335543" y="123969"/>
                  </a:cubicBezTo>
                  <a:cubicBezTo>
                    <a:pt x="2350402" y="127932"/>
                    <a:pt x="2365566" y="130827"/>
                    <a:pt x="2380501" y="134866"/>
                  </a:cubicBezTo>
                  <a:cubicBezTo>
                    <a:pt x="2393455" y="136162"/>
                    <a:pt x="2406561" y="137381"/>
                    <a:pt x="2419592" y="139133"/>
                  </a:cubicBezTo>
                  <a:cubicBezTo>
                    <a:pt x="2434527" y="143400"/>
                    <a:pt x="2450072" y="145382"/>
                    <a:pt x="2465616" y="146677"/>
                  </a:cubicBezTo>
                  <a:cubicBezTo>
                    <a:pt x="2507374" y="155974"/>
                    <a:pt x="2550732" y="148887"/>
                    <a:pt x="2592566" y="158640"/>
                  </a:cubicBezTo>
                  <a:cubicBezTo>
                    <a:pt x="2640267" y="159860"/>
                    <a:pt x="2688349" y="164279"/>
                    <a:pt x="2736050" y="159707"/>
                  </a:cubicBezTo>
                  <a:cubicBezTo>
                    <a:pt x="2786495" y="146982"/>
                    <a:pt x="2839454" y="159936"/>
                    <a:pt x="2890050" y="147744"/>
                  </a:cubicBezTo>
                  <a:cubicBezTo>
                    <a:pt x="2905519" y="146449"/>
                    <a:pt x="2921064" y="145534"/>
                    <a:pt x="2936609" y="144315"/>
                  </a:cubicBezTo>
                  <a:cubicBezTo>
                    <a:pt x="2954439" y="139590"/>
                    <a:pt x="2972727" y="137000"/>
                    <a:pt x="2990939" y="133875"/>
                  </a:cubicBezTo>
                  <a:cubicBezTo>
                    <a:pt x="3003131" y="131894"/>
                    <a:pt x="3015399" y="130294"/>
                    <a:pt x="3027744" y="128846"/>
                  </a:cubicBezTo>
                  <a:cubicBezTo>
                    <a:pt x="3040545" y="125036"/>
                    <a:pt x="3053576" y="121531"/>
                    <a:pt x="3066453" y="117797"/>
                  </a:cubicBezTo>
                  <a:cubicBezTo>
                    <a:pt x="3083294" y="115969"/>
                    <a:pt x="3100286" y="113682"/>
                    <a:pt x="3115602" y="105986"/>
                  </a:cubicBezTo>
                  <a:cubicBezTo>
                    <a:pt x="3134729" y="100957"/>
                    <a:pt x="3154007" y="96690"/>
                    <a:pt x="3172905" y="90746"/>
                  </a:cubicBezTo>
                  <a:cubicBezTo>
                    <a:pt x="3231808" y="70934"/>
                    <a:pt x="3286595" y="39616"/>
                    <a:pt x="3347555" y="26052"/>
                  </a:cubicBezTo>
                  <a:cubicBezTo>
                    <a:pt x="3355099" y="23385"/>
                    <a:pt x="3362567" y="20566"/>
                    <a:pt x="3370034" y="17518"/>
                  </a:cubicBezTo>
                  <a:cubicBezTo>
                    <a:pt x="3382760" y="16604"/>
                    <a:pt x="3395485" y="15613"/>
                    <a:pt x="3408210" y="14089"/>
                  </a:cubicBezTo>
                  <a:moveTo>
                    <a:pt x="1777606" y="132047"/>
                  </a:moveTo>
                  <a:cubicBezTo>
                    <a:pt x="1749413" y="139972"/>
                    <a:pt x="1720533" y="145001"/>
                    <a:pt x="1692644" y="154069"/>
                  </a:cubicBezTo>
                  <a:cubicBezTo>
                    <a:pt x="1678699" y="161612"/>
                    <a:pt x="1663535" y="166718"/>
                    <a:pt x="1648143" y="170375"/>
                  </a:cubicBezTo>
                  <a:cubicBezTo>
                    <a:pt x="1620482" y="186149"/>
                    <a:pt x="1591907" y="200169"/>
                    <a:pt x="1564856" y="216857"/>
                  </a:cubicBezTo>
                  <a:cubicBezTo>
                    <a:pt x="1465644" y="281170"/>
                    <a:pt x="1389825" y="376801"/>
                    <a:pt x="1341361" y="484014"/>
                  </a:cubicBezTo>
                  <a:cubicBezTo>
                    <a:pt x="1332903" y="509923"/>
                    <a:pt x="1322007" y="534840"/>
                    <a:pt x="1311263" y="559833"/>
                  </a:cubicBezTo>
                  <a:cubicBezTo>
                    <a:pt x="1303414" y="579798"/>
                    <a:pt x="1293356" y="598696"/>
                    <a:pt x="1282306" y="617060"/>
                  </a:cubicBezTo>
                  <a:cubicBezTo>
                    <a:pt x="1265847" y="655693"/>
                    <a:pt x="1241006" y="689754"/>
                    <a:pt x="1222032" y="727016"/>
                  </a:cubicBezTo>
                  <a:cubicBezTo>
                    <a:pt x="1077557" y="955235"/>
                    <a:pt x="891020" y="1158004"/>
                    <a:pt x="669506" y="1313375"/>
                  </a:cubicBezTo>
                  <a:cubicBezTo>
                    <a:pt x="656400" y="1322138"/>
                    <a:pt x="643217" y="1330749"/>
                    <a:pt x="630187" y="1339664"/>
                  </a:cubicBezTo>
                  <a:cubicBezTo>
                    <a:pt x="578142" y="1373192"/>
                    <a:pt x="523964" y="1403901"/>
                    <a:pt x="466890" y="1427980"/>
                  </a:cubicBezTo>
                  <a:cubicBezTo>
                    <a:pt x="451650" y="1435371"/>
                    <a:pt x="436639" y="1443068"/>
                    <a:pt x="421551" y="1450688"/>
                  </a:cubicBezTo>
                  <a:cubicBezTo>
                    <a:pt x="404711" y="1461584"/>
                    <a:pt x="388099" y="1472786"/>
                    <a:pt x="371259" y="1483759"/>
                  </a:cubicBezTo>
                  <a:cubicBezTo>
                    <a:pt x="330721" y="1512486"/>
                    <a:pt x="294069" y="1546700"/>
                    <a:pt x="263360" y="1585790"/>
                  </a:cubicBezTo>
                  <a:cubicBezTo>
                    <a:pt x="217488" y="1634939"/>
                    <a:pt x="189979" y="1697042"/>
                    <a:pt x="160566" y="1756478"/>
                  </a:cubicBezTo>
                  <a:cubicBezTo>
                    <a:pt x="156680" y="1772176"/>
                    <a:pt x="151270" y="1787416"/>
                    <a:pt x="144717" y="1802198"/>
                  </a:cubicBezTo>
                  <a:cubicBezTo>
                    <a:pt x="143726" y="1807761"/>
                    <a:pt x="142812" y="1813324"/>
                    <a:pt x="141897" y="1819039"/>
                  </a:cubicBezTo>
                  <a:cubicBezTo>
                    <a:pt x="139154" y="1828945"/>
                    <a:pt x="136258" y="1838851"/>
                    <a:pt x="133363" y="1848833"/>
                  </a:cubicBezTo>
                  <a:cubicBezTo>
                    <a:pt x="127953" y="1865978"/>
                    <a:pt x="126505" y="1884037"/>
                    <a:pt x="125057" y="1901944"/>
                  </a:cubicBezTo>
                  <a:cubicBezTo>
                    <a:pt x="115989" y="1941949"/>
                    <a:pt x="121399" y="1983250"/>
                    <a:pt x="119799" y="2023864"/>
                  </a:cubicBezTo>
                  <a:cubicBezTo>
                    <a:pt x="118047" y="2059754"/>
                    <a:pt x="125133" y="2095035"/>
                    <a:pt x="130162" y="2130392"/>
                  </a:cubicBezTo>
                  <a:cubicBezTo>
                    <a:pt x="133134" y="2138012"/>
                    <a:pt x="135725" y="2145708"/>
                    <a:pt x="138087" y="2153633"/>
                  </a:cubicBezTo>
                  <a:cubicBezTo>
                    <a:pt x="145707" y="2187466"/>
                    <a:pt x="156680" y="2220689"/>
                    <a:pt x="170701" y="2252464"/>
                  </a:cubicBezTo>
                  <a:cubicBezTo>
                    <a:pt x="184264" y="2294755"/>
                    <a:pt x="198895" y="2336818"/>
                    <a:pt x="207734" y="2380480"/>
                  </a:cubicBezTo>
                  <a:cubicBezTo>
                    <a:pt x="220993" y="2410122"/>
                    <a:pt x="219621" y="2443193"/>
                    <a:pt x="228994" y="2473978"/>
                  </a:cubicBezTo>
                  <a:cubicBezTo>
                    <a:pt x="238062" y="2493942"/>
                    <a:pt x="235014" y="2516345"/>
                    <a:pt x="235242" y="2537681"/>
                  </a:cubicBezTo>
                  <a:cubicBezTo>
                    <a:pt x="236842" y="2537757"/>
                    <a:pt x="240195" y="2537909"/>
                    <a:pt x="241872" y="2537986"/>
                  </a:cubicBezTo>
                  <a:cubicBezTo>
                    <a:pt x="241948" y="2554521"/>
                    <a:pt x="241719" y="2571438"/>
                    <a:pt x="248120" y="2587058"/>
                  </a:cubicBezTo>
                  <a:cubicBezTo>
                    <a:pt x="249568" y="2612585"/>
                    <a:pt x="251549" y="2638036"/>
                    <a:pt x="255892" y="2663182"/>
                  </a:cubicBezTo>
                  <a:cubicBezTo>
                    <a:pt x="259931" y="2688633"/>
                    <a:pt x="253835" y="2715303"/>
                    <a:pt x="263360" y="2739839"/>
                  </a:cubicBezTo>
                  <a:cubicBezTo>
                    <a:pt x="264732" y="2810858"/>
                    <a:pt x="266561" y="2881953"/>
                    <a:pt x="264274" y="2952971"/>
                  </a:cubicBezTo>
                  <a:cubicBezTo>
                    <a:pt x="263131" y="2990385"/>
                    <a:pt x="267551" y="3028485"/>
                    <a:pt x="258559" y="3065213"/>
                  </a:cubicBezTo>
                  <a:cubicBezTo>
                    <a:pt x="257340" y="3081063"/>
                    <a:pt x="256121" y="3096836"/>
                    <a:pt x="254368" y="3112686"/>
                  </a:cubicBezTo>
                  <a:cubicBezTo>
                    <a:pt x="248044" y="3168617"/>
                    <a:pt x="236157" y="3223862"/>
                    <a:pt x="232118" y="3280098"/>
                  </a:cubicBezTo>
                  <a:cubicBezTo>
                    <a:pt x="221526" y="3306462"/>
                    <a:pt x="221145" y="3335419"/>
                    <a:pt x="212992" y="3362470"/>
                  </a:cubicBezTo>
                  <a:cubicBezTo>
                    <a:pt x="208344" y="3377862"/>
                    <a:pt x="204229" y="3393483"/>
                    <a:pt x="201028" y="3409409"/>
                  </a:cubicBezTo>
                  <a:cubicBezTo>
                    <a:pt x="198438" y="3416877"/>
                    <a:pt x="195847" y="3424420"/>
                    <a:pt x="193332" y="3432040"/>
                  </a:cubicBezTo>
                  <a:cubicBezTo>
                    <a:pt x="190056" y="3444308"/>
                    <a:pt x="186627" y="3456424"/>
                    <a:pt x="182817" y="3468616"/>
                  </a:cubicBezTo>
                  <a:cubicBezTo>
                    <a:pt x="166586" y="3514260"/>
                    <a:pt x="148984" y="3559523"/>
                    <a:pt x="136716" y="3606538"/>
                  </a:cubicBezTo>
                  <a:cubicBezTo>
                    <a:pt x="123076" y="3651496"/>
                    <a:pt x="120180" y="3699121"/>
                    <a:pt x="118656" y="3745832"/>
                  </a:cubicBezTo>
                  <a:cubicBezTo>
                    <a:pt x="115075" y="3755585"/>
                    <a:pt x="113398" y="3765720"/>
                    <a:pt x="113398" y="3776159"/>
                  </a:cubicBezTo>
                  <a:cubicBezTo>
                    <a:pt x="125895" y="3802220"/>
                    <a:pt x="115532" y="3832548"/>
                    <a:pt x="125133" y="3859827"/>
                  </a:cubicBezTo>
                  <a:cubicBezTo>
                    <a:pt x="126581" y="3872857"/>
                    <a:pt x="127724" y="3886040"/>
                    <a:pt x="129172" y="3899223"/>
                  </a:cubicBezTo>
                  <a:cubicBezTo>
                    <a:pt x="137706" y="3920787"/>
                    <a:pt x="142583" y="3943418"/>
                    <a:pt x="148831" y="3965745"/>
                  </a:cubicBezTo>
                  <a:cubicBezTo>
                    <a:pt x="149593" y="3968260"/>
                    <a:pt x="151117" y="3973289"/>
                    <a:pt x="151879" y="3975880"/>
                  </a:cubicBezTo>
                  <a:cubicBezTo>
                    <a:pt x="163309" y="4006588"/>
                    <a:pt x="175349" y="4037297"/>
                    <a:pt x="190741" y="4066329"/>
                  </a:cubicBezTo>
                  <a:cubicBezTo>
                    <a:pt x="226632" y="4127823"/>
                    <a:pt x="265951" y="4189087"/>
                    <a:pt x="321882" y="4234426"/>
                  </a:cubicBezTo>
                  <a:cubicBezTo>
                    <a:pt x="373012" y="4286623"/>
                    <a:pt x="439611" y="4318551"/>
                    <a:pt x="504990" y="4348803"/>
                  </a:cubicBezTo>
                  <a:cubicBezTo>
                    <a:pt x="533261" y="4360537"/>
                    <a:pt x="558711" y="4377530"/>
                    <a:pt x="585610" y="4392008"/>
                  </a:cubicBezTo>
                  <a:cubicBezTo>
                    <a:pt x="759651" y="4498612"/>
                    <a:pt x="913956" y="4636534"/>
                    <a:pt x="1044410" y="4793049"/>
                  </a:cubicBezTo>
                  <a:cubicBezTo>
                    <a:pt x="1091807" y="4847379"/>
                    <a:pt x="1136765" y="4904148"/>
                    <a:pt x="1175703" y="4964803"/>
                  </a:cubicBezTo>
                  <a:cubicBezTo>
                    <a:pt x="1185685" y="4978595"/>
                    <a:pt x="1195057" y="4992769"/>
                    <a:pt x="1204735" y="5006789"/>
                  </a:cubicBezTo>
                  <a:cubicBezTo>
                    <a:pt x="1225537" y="5037269"/>
                    <a:pt x="1241921" y="5070417"/>
                    <a:pt x="1261199" y="5101963"/>
                  </a:cubicBezTo>
                  <a:cubicBezTo>
                    <a:pt x="1268819" y="5116899"/>
                    <a:pt x="1276668" y="5131910"/>
                    <a:pt x="1284593" y="5146845"/>
                  </a:cubicBezTo>
                  <a:cubicBezTo>
                    <a:pt x="1323836" y="5227465"/>
                    <a:pt x="1350277" y="5314485"/>
                    <a:pt x="1403084" y="5388095"/>
                  </a:cubicBezTo>
                  <a:cubicBezTo>
                    <a:pt x="1452461" y="5456141"/>
                    <a:pt x="1515021" y="5515196"/>
                    <a:pt x="1587716" y="5557868"/>
                  </a:cubicBezTo>
                  <a:cubicBezTo>
                    <a:pt x="1613167" y="5573565"/>
                    <a:pt x="1641513" y="5583776"/>
                    <a:pt x="1667726" y="5598178"/>
                  </a:cubicBezTo>
                  <a:cubicBezTo>
                    <a:pt x="1676184" y="5600921"/>
                    <a:pt x="1684566" y="5603817"/>
                    <a:pt x="1693025" y="5606941"/>
                  </a:cubicBezTo>
                  <a:cubicBezTo>
                    <a:pt x="1716342" y="5614561"/>
                    <a:pt x="1740345" y="5619666"/>
                    <a:pt x="1764119" y="5625610"/>
                  </a:cubicBezTo>
                  <a:cubicBezTo>
                    <a:pt x="1821193" y="5637497"/>
                    <a:pt x="1880019" y="5638030"/>
                    <a:pt x="1938160" y="5636202"/>
                  </a:cubicBezTo>
                  <a:cubicBezTo>
                    <a:pt x="1944561" y="5636049"/>
                    <a:pt x="1948980" y="5632696"/>
                    <a:pt x="1951419" y="5626067"/>
                  </a:cubicBezTo>
                  <a:cubicBezTo>
                    <a:pt x="1964296" y="5623933"/>
                    <a:pt x="1977174" y="5622028"/>
                    <a:pt x="1989976" y="5619285"/>
                  </a:cubicBezTo>
                  <a:cubicBezTo>
                    <a:pt x="2005826" y="5614942"/>
                    <a:pt x="2021599" y="5609989"/>
                    <a:pt x="2037068" y="5604350"/>
                  </a:cubicBezTo>
                  <a:cubicBezTo>
                    <a:pt x="2061147" y="5596882"/>
                    <a:pt x="2084311" y="5586672"/>
                    <a:pt x="2107248" y="5576308"/>
                  </a:cubicBezTo>
                  <a:cubicBezTo>
                    <a:pt x="2122412" y="5569831"/>
                    <a:pt x="2138109" y="5564421"/>
                    <a:pt x="2154492" y="5561678"/>
                  </a:cubicBezTo>
                  <a:lnTo>
                    <a:pt x="2155025" y="5555735"/>
                  </a:lnTo>
                  <a:cubicBezTo>
                    <a:pt x="2170646" y="5551619"/>
                    <a:pt x="2193735" y="5560002"/>
                    <a:pt x="2203412" y="5543009"/>
                  </a:cubicBezTo>
                  <a:cubicBezTo>
                    <a:pt x="2209127" y="5540799"/>
                    <a:pt x="2220557" y="5536379"/>
                    <a:pt x="2226272" y="5534246"/>
                  </a:cubicBezTo>
                  <a:cubicBezTo>
                    <a:pt x="2238921" y="5532646"/>
                    <a:pt x="2251342" y="5530055"/>
                    <a:pt x="2263686" y="5526778"/>
                  </a:cubicBezTo>
                  <a:cubicBezTo>
                    <a:pt x="2283117" y="5518625"/>
                    <a:pt x="2303920" y="5515805"/>
                    <a:pt x="2324799" y="5514205"/>
                  </a:cubicBezTo>
                  <a:cubicBezTo>
                    <a:pt x="2337372" y="5510243"/>
                    <a:pt x="2349945" y="5506662"/>
                    <a:pt x="2362594" y="5503080"/>
                  </a:cubicBezTo>
                  <a:cubicBezTo>
                    <a:pt x="2398256" y="5500108"/>
                    <a:pt x="2434146" y="5496374"/>
                    <a:pt x="2468893" y="5487916"/>
                  </a:cubicBezTo>
                  <a:cubicBezTo>
                    <a:pt x="2507374" y="5483192"/>
                    <a:pt x="2546312" y="5487459"/>
                    <a:pt x="2584641" y="5481897"/>
                  </a:cubicBezTo>
                  <a:cubicBezTo>
                    <a:pt x="2692388" y="5470924"/>
                    <a:pt x="2800363" y="5483725"/>
                    <a:pt x="2908034" y="5487612"/>
                  </a:cubicBezTo>
                  <a:cubicBezTo>
                    <a:pt x="2925026" y="5492412"/>
                    <a:pt x="2942705" y="5494241"/>
                    <a:pt x="2960383" y="5495689"/>
                  </a:cubicBezTo>
                  <a:cubicBezTo>
                    <a:pt x="2983243" y="5502699"/>
                    <a:pt x="3007322" y="5502318"/>
                    <a:pt x="3031020" y="5502547"/>
                  </a:cubicBezTo>
                  <a:lnTo>
                    <a:pt x="3031401" y="5508414"/>
                  </a:lnTo>
                  <a:cubicBezTo>
                    <a:pt x="3083598" y="5511920"/>
                    <a:pt x="3131757" y="5533636"/>
                    <a:pt x="3183192" y="5541180"/>
                  </a:cubicBezTo>
                  <a:lnTo>
                    <a:pt x="3183954" y="5546362"/>
                  </a:lnTo>
                  <a:cubicBezTo>
                    <a:pt x="3196070" y="5548572"/>
                    <a:pt x="3207957" y="5551848"/>
                    <a:pt x="3219615" y="5556039"/>
                  </a:cubicBezTo>
                  <a:cubicBezTo>
                    <a:pt x="3231198" y="5560764"/>
                    <a:pt x="3243085" y="5564574"/>
                    <a:pt x="3254972" y="5568841"/>
                  </a:cubicBezTo>
                  <a:cubicBezTo>
                    <a:pt x="3265717" y="5572498"/>
                    <a:pt x="3276384" y="5576461"/>
                    <a:pt x="3287129" y="5580500"/>
                  </a:cubicBezTo>
                  <a:cubicBezTo>
                    <a:pt x="3313342" y="5595358"/>
                    <a:pt x="3342526" y="5603207"/>
                    <a:pt x="3370796" y="5613418"/>
                  </a:cubicBezTo>
                  <a:cubicBezTo>
                    <a:pt x="3380778" y="5615628"/>
                    <a:pt x="3390989" y="5617990"/>
                    <a:pt x="3401124" y="5620733"/>
                  </a:cubicBezTo>
                  <a:cubicBezTo>
                    <a:pt x="3505975" y="5648241"/>
                    <a:pt x="3619665" y="5636583"/>
                    <a:pt x="3719411" y="5594596"/>
                  </a:cubicBezTo>
                  <a:cubicBezTo>
                    <a:pt x="3721926" y="5594063"/>
                    <a:pt x="3726879" y="5592920"/>
                    <a:pt x="3729393" y="5592387"/>
                  </a:cubicBezTo>
                  <a:cubicBezTo>
                    <a:pt x="3795002" y="5562745"/>
                    <a:pt x="3858019" y="5524264"/>
                    <a:pt x="3907702" y="5471533"/>
                  </a:cubicBezTo>
                  <a:cubicBezTo>
                    <a:pt x="3940468" y="5437777"/>
                    <a:pt x="3975900" y="5404401"/>
                    <a:pt x="3995636" y="5360891"/>
                  </a:cubicBezTo>
                  <a:cubicBezTo>
                    <a:pt x="3995713" y="5364625"/>
                    <a:pt x="3995865" y="5372169"/>
                    <a:pt x="3995941" y="5375902"/>
                  </a:cubicBezTo>
                  <a:cubicBezTo>
                    <a:pt x="4000437" y="5346718"/>
                    <a:pt x="4024059" y="5325763"/>
                    <a:pt x="4031679" y="5297569"/>
                  </a:cubicBezTo>
                  <a:lnTo>
                    <a:pt x="4035565" y="5295969"/>
                  </a:lnTo>
                  <a:cubicBezTo>
                    <a:pt x="4082580" y="5164981"/>
                    <a:pt x="4150779" y="5042299"/>
                    <a:pt x="4232542" y="4929980"/>
                  </a:cubicBezTo>
                  <a:cubicBezTo>
                    <a:pt x="4283063" y="4858885"/>
                    <a:pt x="4336936" y="4789848"/>
                    <a:pt x="4398353" y="4727669"/>
                  </a:cubicBezTo>
                  <a:cubicBezTo>
                    <a:pt x="4474249" y="4638744"/>
                    <a:pt x="4563784" y="4563001"/>
                    <a:pt x="4654995" y="4490458"/>
                  </a:cubicBezTo>
                  <a:cubicBezTo>
                    <a:pt x="4717860" y="4444738"/>
                    <a:pt x="4781715" y="4398942"/>
                    <a:pt x="4851667" y="4364804"/>
                  </a:cubicBezTo>
                  <a:lnTo>
                    <a:pt x="4852963" y="4360766"/>
                  </a:lnTo>
                  <a:cubicBezTo>
                    <a:pt x="4886109" y="4350250"/>
                    <a:pt x="4915142" y="4330362"/>
                    <a:pt x="4947908" y="4318780"/>
                  </a:cubicBezTo>
                  <a:cubicBezTo>
                    <a:pt x="4961014" y="4311007"/>
                    <a:pt x="4973663" y="4302397"/>
                    <a:pt x="4987151" y="4295158"/>
                  </a:cubicBezTo>
                  <a:cubicBezTo>
                    <a:pt x="5040034" y="4258048"/>
                    <a:pt x="5091316" y="4216520"/>
                    <a:pt x="5129873" y="4164170"/>
                  </a:cubicBezTo>
                  <a:cubicBezTo>
                    <a:pt x="5153114" y="4133842"/>
                    <a:pt x="5177346" y="4102905"/>
                    <a:pt x="5190529" y="4066634"/>
                  </a:cubicBezTo>
                  <a:cubicBezTo>
                    <a:pt x="5191443" y="4071053"/>
                    <a:pt x="5192434" y="4075549"/>
                    <a:pt x="5193424" y="4080121"/>
                  </a:cubicBezTo>
                  <a:cubicBezTo>
                    <a:pt x="5195939" y="4060309"/>
                    <a:pt x="5206149" y="4042859"/>
                    <a:pt x="5212550" y="4024343"/>
                  </a:cubicBezTo>
                  <a:lnTo>
                    <a:pt x="5216665" y="4023200"/>
                  </a:lnTo>
                  <a:cubicBezTo>
                    <a:pt x="5221542" y="4003235"/>
                    <a:pt x="5228095" y="3983728"/>
                    <a:pt x="5238001" y="3965669"/>
                  </a:cubicBezTo>
                  <a:cubicBezTo>
                    <a:pt x="5243335" y="3934732"/>
                    <a:pt x="5255679" y="3905318"/>
                    <a:pt x="5258042" y="3873772"/>
                  </a:cubicBezTo>
                  <a:cubicBezTo>
                    <a:pt x="5268100" y="3837272"/>
                    <a:pt x="5264138" y="3798943"/>
                    <a:pt x="5265281" y="3761529"/>
                  </a:cubicBezTo>
                  <a:cubicBezTo>
                    <a:pt x="5264062" y="3726248"/>
                    <a:pt x="5268329" y="3689825"/>
                    <a:pt x="5257508" y="3655687"/>
                  </a:cubicBezTo>
                  <a:cubicBezTo>
                    <a:pt x="5256365" y="3647382"/>
                    <a:pt x="5255375" y="3639076"/>
                    <a:pt x="5254460" y="3630846"/>
                  </a:cubicBezTo>
                  <a:cubicBezTo>
                    <a:pt x="5250650" y="3618502"/>
                    <a:pt x="5247374" y="3606081"/>
                    <a:pt x="5243792" y="3593813"/>
                  </a:cubicBezTo>
                  <a:cubicBezTo>
                    <a:pt x="5230610" y="3536663"/>
                    <a:pt x="5201425" y="3484694"/>
                    <a:pt x="5189462" y="3427087"/>
                  </a:cubicBezTo>
                  <a:cubicBezTo>
                    <a:pt x="5173231" y="3372071"/>
                    <a:pt x="5162944" y="3315530"/>
                    <a:pt x="5150447" y="3259676"/>
                  </a:cubicBezTo>
                  <a:cubicBezTo>
                    <a:pt x="5147780" y="3236283"/>
                    <a:pt x="5148771" y="3212737"/>
                    <a:pt x="5145799" y="3189496"/>
                  </a:cubicBezTo>
                  <a:cubicBezTo>
                    <a:pt x="5143361" y="3187819"/>
                    <a:pt x="5138408" y="3184466"/>
                    <a:pt x="5135969" y="3182790"/>
                  </a:cubicBezTo>
                  <a:cubicBezTo>
                    <a:pt x="5129873" y="3107962"/>
                    <a:pt x="5123320" y="3033133"/>
                    <a:pt x="5125835" y="2957924"/>
                  </a:cubicBezTo>
                  <a:lnTo>
                    <a:pt x="5118900" y="2957238"/>
                  </a:lnTo>
                  <a:cubicBezTo>
                    <a:pt x="5117910" y="2889801"/>
                    <a:pt x="5118824" y="2822364"/>
                    <a:pt x="5120805" y="2755003"/>
                  </a:cubicBezTo>
                  <a:cubicBezTo>
                    <a:pt x="5129721" y="2695186"/>
                    <a:pt x="5131321" y="2634607"/>
                    <a:pt x="5137341" y="2574409"/>
                  </a:cubicBezTo>
                  <a:cubicBezTo>
                    <a:pt x="5142827" y="2556959"/>
                    <a:pt x="5144656" y="2538595"/>
                    <a:pt x="5147933" y="2520612"/>
                  </a:cubicBezTo>
                  <a:cubicBezTo>
                    <a:pt x="5148771" y="2505143"/>
                    <a:pt x="5150981" y="2489599"/>
                    <a:pt x="5156239" y="2474892"/>
                  </a:cubicBezTo>
                  <a:cubicBezTo>
                    <a:pt x="5157229" y="2469177"/>
                    <a:pt x="5158220" y="2463462"/>
                    <a:pt x="5159210" y="2457823"/>
                  </a:cubicBezTo>
                  <a:cubicBezTo>
                    <a:pt x="5162182" y="2442583"/>
                    <a:pt x="5164925" y="2427343"/>
                    <a:pt x="5170031" y="2412713"/>
                  </a:cubicBezTo>
                  <a:cubicBezTo>
                    <a:pt x="5175898" y="2375756"/>
                    <a:pt x="5187785" y="2340399"/>
                    <a:pt x="5197844" y="2304585"/>
                  </a:cubicBezTo>
                  <a:cubicBezTo>
                    <a:pt x="5204854" y="2287745"/>
                    <a:pt x="5210264" y="2270295"/>
                    <a:pt x="5215674" y="2252921"/>
                  </a:cubicBezTo>
                  <a:cubicBezTo>
                    <a:pt x="5221237" y="2238063"/>
                    <a:pt x="5226495" y="2223127"/>
                    <a:pt x="5232210" y="2208344"/>
                  </a:cubicBezTo>
                  <a:cubicBezTo>
                    <a:pt x="5236782" y="2192266"/>
                    <a:pt x="5241430" y="2176264"/>
                    <a:pt x="5246612" y="2160415"/>
                  </a:cubicBezTo>
                  <a:cubicBezTo>
                    <a:pt x="5253470" y="2135878"/>
                    <a:pt x="5255146" y="2110123"/>
                    <a:pt x="5262995" y="2085891"/>
                  </a:cubicBezTo>
                  <a:cubicBezTo>
                    <a:pt x="5266576" y="2044819"/>
                    <a:pt x="5264519" y="2003519"/>
                    <a:pt x="5265204" y="1962371"/>
                  </a:cubicBezTo>
                  <a:cubicBezTo>
                    <a:pt x="5264595" y="1944235"/>
                    <a:pt x="5266805" y="1925185"/>
                    <a:pt x="5259337" y="1908193"/>
                  </a:cubicBezTo>
                  <a:cubicBezTo>
                    <a:pt x="5257127" y="1892876"/>
                    <a:pt x="5256060" y="1877484"/>
                    <a:pt x="5255070" y="1862168"/>
                  </a:cubicBezTo>
                  <a:cubicBezTo>
                    <a:pt x="5251031" y="1849900"/>
                    <a:pt x="5247450" y="1837631"/>
                    <a:pt x="5243640" y="1825439"/>
                  </a:cubicBezTo>
                  <a:cubicBezTo>
                    <a:pt x="5240135" y="1811723"/>
                    <a:pt x="5236096" y="1798312"/>
                    <a:pt x="5232134" y="1784901"/>
                  </a:cubicBezTo>
                  <a:cubicBezTo>
                    <a:pt x="5225733" y="1767908"/>
                    <a:pt x="5219561" y="1750916"/>
                    <a:pt x="5213693" y="1733847"/>
                  </a:cubicBezTo>
                  <a:cubicBezTo>
                    <a:pt x="5188014" y="1682564"/>
                    <a:pt x="5160582" y="1631053"/>
                    <a:pt x="5122558" y="1587771"/>
                  </a:cubicBezTo>
                  <a:cubicBezTo>
                    <a:pt x="5075085" y="1523535"/>
                    <a:pt x="5007801" y="1477281"/>
                    <a:pt x="4939145" y="1438267"/>
                  </a:cubicBezTo>
                  <a:cubicBezTo>
                    <a:pt x="4916361" y="1428514"/>
                    <a:pt x="4893729" y="1418379"/>
                    <a:pt x="4871555" y="1407482"/>
                  </a:cubicBezTo>
                  <a:cubicBezTo>
                    <a:pt x="4861268" y="1402225"/>
                    <a:pt x="4850753" y="1397424"/>
                    <a:pt x="4840466" y="1392623"/>
                  </a:cubicBezTo>
                  <a:cubicBezTo>
                    <a:pt x="4690123" y="1307279"/>
                    <a:pt x="4555020" y="1197323"/>
                    <a:pt x="4435082" y="1073269"/>
                  </a:cubicBezTo>
                  <a:cubicBezTo>
                    <a:pt x="4289235" y="919498"/>
                    <a:pt x="4157332" y="748048"/>
                    <a:pt x="4072522" y="552518"/>
                  </a:cubicBezTo>
                  <a:cubicBezTo>
                    <a:pt x="4063683" y="535221"/>
                    <a:pt x="4056292" y="517162"/>
                    <a:pt x="4050119" y="498721"/>
                  </a:cubicBezTo>
                  <a:cubicBezTo>
                    <a:pt x="4020706" y="424274"/>
                    <a:pt x="3974834" y="357751"/>
                    <a:pt x="3921875" y="298163"/>
                  </a:cubicBezTo>
                  <a:cubicBezTo>
                    <a:pt x="3858172" y="240022"/>
                    <a:pt x="3786924" y="187292"/>
                    <a:pt x="3704476" y="159174"/>
                  </a:cubicBezTo>
                  <a:cubicBezTo>
                    <a:pt x="3692512" y="154754"/>
                    <a:pt x="3680244" y="151249"/>
                    <a:pt x="3668433" y="146906"/>
                  </a:cubicBezTo>
                  <a:cubicBezTo>
                    <a:pt x="3647936" y="142105"/>
                    <a:pt x="3627438" y="137304"/>
                    <a:pt x="3606712" y="134180"/>
                  </a:cubicBezTo>
                  <a:cubicBezTo>
                    <a:pt x="3548799" y="127246"/>
                    <a:pt x="3488983" y="126637"/>
                    <a:pt x="3431223" y="134485"/>
                  </a:cubicBezTo>
                  <a:cubicBezTo>
                    <a:pt x="3402724" y="138067"/>
                    <a:pt x="3374911" y="145458"/>
                    <a:pt x="3347784" y="154602"/>
                  </a:cubicBezTo>
                  <a:cubicBezTo>
                    <a:pt x="3334830" y="161536"/>
                    <a:pt x="3320885" y="166260"/>
                    <a:pt x="3306636" y="169613"/>
                  </a:cubicBezTo>
                  <a:cubicBezTo>
                    <a:pt x="3298330" y="174109"/>
                    <a:pt x="3290024" y="178605"/>
                    <a:pt x="3281795" y="183177"/>
                  </a:cubicBezTo>
                  <a:cubicBezTo>
                    <a:pt x="3278975" y="183482"/>
                    <a:pt x="3273412" y="184091"/>
                    <a:pt x="3270669" y="184472"/>
                  </a:cubicBezTo>
                  <a:cubicBezTo>
                    <a:pt x="3254362" y="193388"/>
                    <a:pt x="3236684" y="199027"/>
                    <a:pt x="3219311" y="205351"/>
                  </a:cubicBezTo>
                  <a:cubicBezTo>
                    <a:pt x="3217101" y="205961"/>
                    <a:pt x="3212757" y="207256"/>
                    <a:pt x="3210548" y="207866"/>
                  </a:cubicBezTo>
                  <a:cubicBezTo>
                    <a:pt x="3198889" y="213504"/>
                    <a:pt x="3186087" y="215257"/>
                    <a:pt x="3173514" y="217238"/>
                  </a:cubicBezTo>
                  <a:cubicBezTo>
                    <a:pt x="3156827" y="225773"/>
                    <a:pt x="3138920" y="231183"/>
                    <a:pt x="3120632" y="234840"/>
                  </a:cubicBezTo>
                  <a:cubicBezTo>
                    <a:pt x="3107754" y="236974"/>
                    <a:pt x="3095028" y="239641"/>
                    <a:pt x="3082532" y="242918"/>
                  </a:cubicBezTo>
                  <a:cubicBezTo>
                    <a:pt x="3057233" y="247947"/>
                    <a:pt x="3031630" y="251833"/>
                    <a:pt x="3006713" y="258386"/>
                  </a:cubicBezTo>
                  <a:cubicBezTo>
                    <a:pt x="2969146" y="269207"/>
                    <a:pt x="2929217" y="263339"/>
                    <a:pt x="2891955" y="274084"/>
                  </a:cubicBezTo>
                  <a:cubicBezTo>
                    <a:pt x="2872372" y="275455"/>
                    <a:pt x="2852712" y="275303"/>
                    <a:pt x="2833510" y="278884"/>
                  </a:cubicBezTo>
                  <a:cubicBezTo>
                    <a:pt x="2789009" y="287876"/>
                    <a:pt x="2743289" y="278656"/>
                    <a:pt x="2698560" y="284752"/>
                  </a:cubicBezTo>
                  <a:lnTo>
                    <a:pt x="2692159" y="292524"/>
                  </a:lnTo>
                  <a:lnTo>
                    <a:pt x="2685530" y="284752"/>
                  </a:lnTo>
                  <a:cubicBezTo>
                    <a:pt x="2639657" y="278579"/>
                    <a:pt x="2592870" y="287418"/>
                    <a:pt x="2547150" y="279113"/>
                  </a:cubicBezTo>
                  <a:cubicBezTo>
                    <a:pt x="2523376" y="274464"/>
                    <a:pt x="2499144" y="274388"/>
                    <a:pt x="2475065" y="274541"/>
                  </a:cubicBezTo>
                  <a:lnTo>
                    <a:pt x="2474608" y="267759"/>
                  </a:lnTo>
                  <a:cubicBezTo>
                    <a:pt x="2453043" y="267835"/>
                    <a:pt x="2431555" y="267226"/>
                    <a:pt x="2410143" y="265244"/>
                  </a:cubicBezTo>
                  <a:cubicBezTo>
                    <a:pt x="2396808" y="259910"/>
                    <a:pt x="2382482" y="259377"/>
                    <a:pt x="2368385" y="259148"/>
                  </a:cubicBezTo>
                  <a:lnTo>
                    <a:pt x="2368157" y="252519"/>
                  </a:lnTo>
                  <a:cubicBezTo>
                    <a:pt x="2354136" y="251833"/>
                    <a:pt x="2340267" y="251071"/>
                    <a:pt x="2326323" y="250614"/>
                  </a:cubicBezTo>
                  <a:cubicBezTo>
                    <a:pt x="2313674" y="246499"/>
                    <a:pt x="2300796" y="243604"/>
                    <a:pt x="2288451" y="238955"/>
                  </a:cubicBezTo>
                  <a:cubicBezTo>
                    <a:pt x="2262315" y="234459"/>
                    <a:pt x="2236026" y="229278"/>
                    <a:pt x="2211566" y="218915"/>
                  </a:cubicBezTo>
                  <a:cubicBezTo>
                    <a:pt x="2200593" y="215409"/>
                    <a:pt x="2189239" y="213733"/>
                    <a:pt x="2177809" y="212666"/>
                  </a:cubicBezTo>
                  <a:lnTo>
                    <a:pt x="2177428" y="204818"/>
                  </a:lnTo>
                  <a:cubicBezTo>
                    <a:pt x="2174685" y="205046"/>
                    <a:pt x="2169275" y="205580"/>
                    <a:pt x="2166531" y="205808"/>
                  </a:cubicBezTo>
                  <a:cubicBezTo>
                    <a:pt x="2150682" y="200246"/>
                    <a:pt x="2134985" y="194226"/>
                    <a:pt x="2120049" y="186682"/>
                  </a:cubicBezTo>
                  <a:cubicBezTo>
                    <a:pt x="2109305" y="182948"/>
                    <a:pt x="2098713" y="179062"/>
                    <a:pt x="2088350" y="174566"/>
                  </a:cubicBezTo>
                  <a:cubicBezTo>
                    <a:pt x="2056575" y="162146"/>
                    <a:pt x="2025256" y="146525"/>
                    <a:pt x="1990966" y="142943"/>
                  </a:cubicBezTo>
                  <a:cubicBezTo>
                    <a:pt x="1978698" y="138371"/>
                    <a:pt x="1965821" y="135780"/>
                    <a:pt x="1953476" y="131437"/>
                  </a:cubicBezTo>
                  <a:cubicBezTo>
                    <a:pt x="1924444" y="131285"/>
                    <a:pt x="1895412" y="129304"/>
                    <a:pt x="1866989" y="122979"/>
                  </a:cubicBezTo>
                  <a:cubicBezTo>
                    <a:pt x="1837424" y="127475"/>
                    <a:pt x="1807706" y="131513"/>
                    <a:pt x="1777606" y="132047"/>
                  </a:cubicBezTo>
                  <a:close/>
                </a:path>
              </a:pathLst>
            </a:custGeom>
            <a:grpFill/>
            <a:ln w="7620"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E586A9A9-9BB8-493D-9A03-C9EE75C685DE}"/>
                </a:ext>
              </a:extLst>
            </p:cNvPr>
            <p:cNvSpPr/>
            <p:nvPr/>
          </p:nvSpPr>
          <p:spPr>
            <a:xfrm>
              <a:off x="3583190" y="942117"/>
              <a:ext cx="4908140" cy="5249716"/>
            </a:xfrm>
            <a:custGeom>
              <a:avLst/>
              <a:gdLst>
                <a:gd name="connsiteX0" fmla="*/ 3123781 w 4908140"/>
                <a:gd name="connsiteY0" fmla="*/ 9620 h 5249716"/>
                <a:gd name="connsiteX1" fmla="*/ 3177807 w 4908140"/>
                <a:gd name="connsiteY1" fmla="*/ 2000 h 5249716"/>
                <a:gd name="connsiteX2" fmla="*/ 3242577 w 4908140"/>
                <a:gd name="connsiteY2" fmla="*/ 6115 h 5249716"/>
                <a:gd name="connsiteX3" fmla="*/ 3338894 w 4908140"/>
                <a:gd name="connsiteY3" fmla="*/ 15107 h 5249716"/>
                <a:gd name="connsiteX4" fmla="*/ 3339656 w 4908140"/>
                <a:gd name="connsiteY4" fmla="*/ 20745 h 5249716"/>
                <a:gd name="connsiteX5" fmla="*/ 3449612 w 4908140"/>
                <a:gd name="connsiteY5" fmla="*/ 58769 h 5249716"/>
                <a:gd name="connsiteX6" fmla="*/ 3467672 w 4908140"/>
                <a:gd name="connsiteY6" fmla="*/ 61512 h 5249716"/>
                <a:gd name="connsiteX7" fmla="*/ 3615728 w 4908140"/>
                <a:gd name="connsiteY7" fmla="*/ 165144 h 5249716"/>
                <a:gd name="connsiteX8" fmla="*/ 3702977 w 4908140"/>
                <a:gd name="connsiteY8" fmla="*/ 260699 h 5249716"/>
                <a:gd name="connsiteX9" fmla="*/ 3813696 w 4908140"/>
                <a:gd name="connsiteY9" fmla="*/ 475964 h 5249716"/>
                <a:gd name="connsiteX10" fmla="*/ 4109123 w 4908140"/>
                <a:gd name="connsiteY10" fmla="*/ 890873 h 5249716"/>
                <a:gd name="connsiteX11" fmla="*/ 4432821 w 4908140"/>
                <a:gd name="connsiteY11" fmla="*/ 1154830 h 5249716"/>
                <a:gd name="connsiteX12" fmla="*/ 4493248 w 4908140"/>
                <a:gd name="connsiteY12" fmla="*/ 1185996 h 5249716"/>
                <a:gd name="connsiteX13" fmla="*/ 4535310 w 4908140"/>
                <a:gd name="connsiteY13" fmla="*/ 1207942 h 5249716"/>
                <a:gd name="connsiteX14" fmla="*/ 4550322 w 4908140"/>
                <a:gd name="connsiteY14" fmla="*/ 1212437 h 5249716"/>
                <a:gd name="connsiteX15" fmla="*/ 4593756 w 4908140"/>
                <a:gd name="connsiteY15" fmla="*/ 1237279 h 5249716"/>
                <a:gd name="connsiteX16" fmla="*/ 4835767 w 4908140"/>
                <a:gd name="connsiteY16" fmla="*/ 1511446 h 5249716"/>
                <a:gd name="connsiteX17" fmla="*/ 4868685 w 4908140"/>
                <a:gd name="connsiteY17" fmla="*/ 1594733 h 5249716"/>
                <a:gd name="connsiteX18" fmla="*/ 4876991 w 4908140"/>
                <a:gd name="connsiteY18" fmla="*/ 1618507 h 5249716"/>
                <a:gd name="connsiteX19" fmla="*/ 4880496 w 4908140"/>
                <a:gd name="connsiteY19" fmla="*/ 1633823 h 5249716"/>
                <a:gd name="connsiteX20" fmla="*/ 4900232 w 4908140"/>
                <a:gd name="connsiteY20" fmla="*/ 1724501 h 5249716"/>
                <a:gd name="connsiteX21" fmla="*/ 4907090 w 4908140"/>
                <a:gd name="connsiteY21" fmla="*/ 1793462 h 5249716"/>
                <a:gd name="connsiteX22" fmla="*/ 4898708 w 4908140"/>
                <a:gd name="connsiteY22" fmla="*/ 1928870 h 5249716"/>
                <a:gd name="connsiteX23" fmla="*/ 4881411 w 4908140"/>
                <a:gd name="connsiteY23" fmla="*/ 2006289 h 5249716"/>
                <a:gd name="connsiteX24" fmla="*/ 4873257 w 4908140"/>
                <a:gd name="connsiteY24" fmla="*/ 2035474 h 5249716"/>
                <a:gd name="connsiteX25" fmla="*/ 4819155 w 4908140"/>
                <a:gd name="connsiteY25" fmla="*/ 2196637 h 5249716"/>
                <a:gd name="connsiteX26" fmla="*/ 4804677 w 4908140"/>
                <a:gd name="connsiteY26" fmla="*/ 2265217 h 5249716"/>
                <a:gd name="connsiteX27" fmla="*/ 4797286 w 4908140"/>
                <a:gd name="connsiteY27" fmla="*/ 2295925 h 5249716"/>
                <a:gd name="connsiteX28" fmla="*/ 4789285 w 4908140"/>
                <a:gd name="connsiteY28" fmla="*/ 2349646 h 5249716"/>
                <a:gd name="connsiteX29" fmla="*/ 4771149 w 4908140"/>
                <a:gd name="connsiteY29" fmla="*/ 2616117 h 5249716"/>
                <a:gd name="connsiteX30" fmla="*/ 4778388 w 4908140"/>
                <a:gd name="connsiteY30" fmla="*/ 2784672 h 5249716"/>
                <a:gd name="connsiteX31" fmla="*/ 4788599 w 4908140"/>
                <a:gd name="connsiteY31" fmla="*/ 2892571 h 5249716"/>
                <a:gd name="connsiteX32" fmla="*/ 4796295 w 4908140"/>
                <a:gd name="connsiteY32" fmla="*/ 2945759 h 5249716"/>
                <a:gd name="connsiteX33" fmla="*/ 4834700 w 4908140"/>
                <a:gd name="connsiteY33" fmla="*/ 3113475 h 5249716"/>
                <a:gd name="connsiteX34" fmla="*/ 4873181 w 4908140"/>
                <a:gd name="connsiteY34" fmla="*/ 3220155 h 5249716"/>
                <a:gd name="connsiteX35" fmla="*/ 4880725 w 4908140"/>
                <a:gd name="connsiteY35" fmla="*/ 3250026 h 5249716"/>
                <a:gd name="connsiteX36" fmla="*/ 4895203 w 4908140"/>
                <a:gd name="connsiteY36" fmla="*/ 3319215 h 5249716"/>
                <a:gd name="connsiteX37" fmla="*/ 4881106 w 4908140"/>
                <a:gd name="connsiteY37" fmla="*/ 3615023 h 5249716"/>
                <a:gd name="connsiteX38" fmla="*/ 4821517 w 4908140"/>
                <a:gd name="connsiteY38" fmla="*/ 3774053 h 5249716"/>
                <a:gd name="connsiteX39" fmla="*/ 4547579 w 4908140"/>
                <a:gd name="connsiteY39" fmla="*/ 4042963 h 5249716"/>
                <a:gd name="connsiteX40" fmla="*/ 4440746 w 4908140"/>
                <a:gd name="connsiteY40" fmla="*/ 4095846 h 5249716"/>
                <a:gd name="connsiteX41" fmla="*/ 4180751 w 4908140"/>
                <a:gd name="connsiteY41" fmla="*/ 4291832 h 5249716"/>
                <a:gd name="connsiteX42" fmla="*/ 3847148 w 4908140"/>
                <a:gd name="connsiteY42" fmla="*/ 4711465 h 5249716"/>
                <a:gd name="connsiteX43" fmla="*/ 3779711 w 4908140"/>
                <a:gd name="connsiteY43" fmla="*/ 4857693 h 5249716"/>
                <a:gd name="connsiteX44" fmla="*/ 3641256 w 4908140"/>
                <a:gd name="connsiteY44" fmla="*/ 5062900 h 5249716"/>
                <a:gd name="connsiteX45" fmla="*/ 3433839 w 4908140"/>
                <a:gd name="connsiteY45" fmla="*/ 5204860 h 5249716"/>
                <a:gd name="connsiteX46" fmla="*/ 3405569 w 4908140"/>
                <a:gd name="connsiteY46" fmla="*/ 5216824 h 5249716"/>
                <a:gd name="connsiteX47" fmla="*/ 3324492 w 4908140"/>
                <a:gd name="connsiteY47" fmla="*/ 5235188 h 5249716"/>
                <a:gd name="connsiteX48" fmla="*/ 3324263 w 4908140"/>
                <a:gd name="connsiteY48" fmla="*/ 5240217 h 5249716"/>
                <a:gd name="connsiteX49" fmla="*/ 3122943 w 4908140"/>
                <a:gd name="connsiteY49" fmla="*/ 5247227 h 5249716"/>
                <a:gd name="connsiteX50" fmla="*/ 3054287 w 4908140"/>
                <a:gd name="connsiteY50" fmla="*/ 5231226 h 5249716"/>
                <a:gd name="connsiteX51" fmla="*/ 3005138 w 4908140"/>
                <a:gd name="connsiteY51" fmla="*/ 5216061 h 5249716"/>
                <a:gd name="connsiteX52" fmla="*/ 2886418 w 4908140"/>
                <a:gd name="connsiteY52" fmla="*/ 5166684 h 5249716"/>
                <a:gd name="connsiteX53" fmla="*/ 2864015 w 4908140"/>
                <a:gd name="connsiteY53" fmla="*/ 5163407 h 5249716"/>
                <a:gd name="connsiteX54" fmla="*/ 2833383 w 4908140"/>
                <a:gd name="connsiteY54" fmla="*/ 5151825 h 5249716"/>
                <a:gd name="connsiteX55" fmla="*/ 2796502 w 4908140"/>
                <a:gd name="connsiteY55" fmla="*/ 5144434 h 5249716"/>
                <a:gd name="connsiteX56" fmla="*/ 2773337 w 4908140"/>
                <a:gd name="connsiteY56" fmla="*/ 5138947 h 5249716"/>
                <a:gd name="connsiteX57" fmla="*/ 2705367 w 4908140"/>
                <a:gd name="connsiteY57" fmla="*/ 5127670 h 5249716"/>
                <a:gd name="connsiteX58" fmla="*/ 2684336 w 4908140"/>
                <a:gd name="connsiteY58" fmla="*/ 5126679 h 5249716"/>
                <a:gd name="connsiteX59" fmla="*/ 2684336 w 4908140"/>
                <a:gd name="connsiteY59" fmla="*/ 5120583 h 5249716"/>
                <a:gd name="connsiteX60" fmla="*/ 2375878 w 4908140"/>
                <a:gd name="connsiteY60" fmla="*/ 5110448 h 5249716"/>
                <a:gd name="connsiteX61" fmla="*/ 2100568 w 4908140"/>
                <a:gd name="connsiteY61" fmla="*/ 5144738 h 5249716"/>
                <a:gd name="connsiteX62" fmla="*/ 2016671 w 4908140"/>
                <a:gd name="connsiteY62" fmla="*/ 5167370 h 5249716"/>
                <a:gd name="connsiteX63" fmla="*/ 1999831 w 4908140"/>
                <a:gd name="connsiteY63" fmla="*/ 5174914 h 5249716"/>
                <a:gd name="connsiteX64" fmla="*/ 1950606 w 4908140"/>
                <a:gd name="connsiteY64" fmla="*/ 5193278 h 5249716"/>
                <a:gd name="connsiteX65" fmla="*/ 1895513 w 4908140"/>
                <a:gd name="connsiteY65" fmla="*/ 5215909 h 5249716"/>
                <a:gd name="connsiteX66" fmla="*/ 1848803 w 4908140"/>
                <a:gd name="connsiteY66" fmla="*/ 5231073 h 5249716"/>
                <a:gd name="connsiteX67" fmla="*/ 1801178 w 4908140"/>
                <a:gd name="connsiteY67" fmla="*/ 5242960 h 5249716"/>
                <a:gd name="connsiteX68" fmla="*/ 1607172 w 4908140"/>
                <a:gd name="connsiteY68" fmla="*/ 5246694 h 5249716"/>
                <a:gd name="connsiteX69" fmla="*/ 1569301 w 4908140"/>
                <a:gd name="connsiteY69" fmla="*/ 5234578 h 5249716"/>
                <a:gd name="connsiteX70" fmla="*/ 1545832 w 4908140"/>
                <a:gd name="connsiteY70" fmla="*/ 5231835 h 5249716"/>
                <a:gd name="connsiteX71" fmla="*/ 1470394 w 4908140"/>
                <a:gd name="connsiteY71" fmla="*/ 5205394 h 5249716"/>
                <a:gd name="connsiteX72" fmla="*/ 1422921 w 4908140"/>
                <a:gd name="connsiteY72" fmla="*/ 5183448 h 5249716"/>
                <a:gd name="connsiteX73" fmla="*/ 1127112 w 4908140"/>
                <a:gd name="connsiteY73" fmla="*/ 4864475 h 5249716"/>
                <a:gd name="connsiteX74" fmla="*/ 1102043 w 4908140"/>
                <a:gd name="connsiteY74" fmla="*/ 4803058 h 5249716"/>
                <a:gd name="connsiteX75" fmla="*/ 1043750 w 4908140"/>
                <a:gd name="connsiteY75" fmla="*/ 4688376 h 5249716"/>
                <a:gd name="connsiteX76" fmla="*/ 906894 w 4908140"/>
                <a:gd name="connsiteY76" fmla="*/ 4487742 h 5249716"/>
                <a:gd name="connsiteX77" fmla="*/ 738950 w 4908140"/>
                <a:gd name="connsiteY77" fmla="*/ 4306386 h 5249716"/>
                <a:gd name="connsiteX78" fmla="*/ 723252 w 4908140"/>
                <a:gd name="connsiteY78" fmla="*/ 4291756 h 5249716"/>
                <a:gd name="connsiteX79" fmla="*/ 501968 w 4908140"/>
                <a:gd name="connsiteY79" fmla="*/ 4117715 h 5249716"/>
                <a:gd name="connsiteX80" fmla="*/ 433921 w 4908140"/>
                <a:gd name="connsiteY80" fmla="*/ 4079310 h 5249716"/>
                <a:gd name="connsiteX81" fmla="*/ 403212 w 4908140"/>
                <a:gd name="connsiteY81" fmla="*/ 4062622 h 5249716"/>
                <a:gd name="connsiteX82" fmla="*/ 316802 w 4908140"/>
                <a:gd name="connsiteY82" fmla="*/ 4017741 h 5249716"/>
                <a:gd name="connsiteX83" fmla="*/ 305524 w 4908140"/>
                <a:gd name="connsiteY83" fmla="*/ 4012254 h 5249716"/>
                <a:gd name="connsiteX84" fmla="*/ 280530 w 4908140"/>
                <a:gd name="connsiteY84" fmla="*/ 3996023 h 5249716"/>
                <a:gd name="connsiteX85" fmla="*/ 72885 w 4908140"/>
                <a:gd name="connsiteY85" fmla="*/ 3750888 h 5249716"/>
                <a:gd name="connsiteX86" fmla="*/ 33795 w 4908140"/>
                <a:gd name="connsiteY86" fmla="*/ 3654495 h 5249716"/>
                <a:gd name="connsiteX87" fmla="*/ 18631 w 4908140"/>
                <a:gd name="connsiteY87" fmla="*/ 3599631 h 5249716"/>
                <a:gd name="connsiteX88" fmla="*/ 14897 w 4908140"/>
                <a:gd name="connsiteY88" fmla="*/ 3576314 h 5249716"/>
                <a:gd name="connsiteX89" fmla="*/ 2629 w 4908140"/>
                <a:gd name="connsiteY89" fmla="*/ 3502400 h 5249716"/>
                <a:gd name="connsiteX90" fmla="*/ 2705 w 4908140"/>
                <a:gd name="connsiteY90" fmla="*/ 3368516 h 5249716"/>
                <a:gd name="connsiteX91" fmla="*/ 18402 w 4908140"/>
                <a:gd name="connsiteY91" fmla="*/ 3269456 h 5249716"/>
                <a:gd name="connsiteX92" fmla="*/ 88583 w 4908140"/>
                <a:gd name="connsiteY92" fmla="*/ 3035218 h 5249716"/>
                <a:gd name="connsiteX93" fmla="*/ 95441 w 4908140"/>
                <a:gd name="connsiteY93" fmla="*/ 3011748 h 5249716"/>
                <a:gd name="connsiteX94" fmla="*/ 123558 w 4908140"/>
                <a:gd name="connsiteY94" fmla="*/ 2816676 h 5249716"/>
                <a:gd name="connsiteX95" fmla="*/ 129731 w 4908140"/>
                <a:gd name="connsiteY95" fmla="*/ 2816219 h 5249716"/>
                <a:gd name="connsiteX96" fmla="*/ 130645 w 4908140"/>
                <a:gd name="connsiteY96" fmla="*/ 2486044 h 5249716"/>
                <a:gd name="connsiteX97" fmla="*/ 124397 w 4908140"/>
                <a:gd name="connsiteY97" fmla="*/ 2448859 h 5249716"/>
                <a:gd name="connsiteX98" fmla="*/ 98946 w 4908140"/>
                <a:gd name="connsiteY98" fmla="*/ 2250129 h 5249716"/>
                <a:gd name="connsiteX99" fmla="*/ 76162 w 4908140"/>
                <a:gd name="connsiteY99" fmla="*/ 2166614 h 5249716"/>
                <a:gd name="connsiteX100" fmla="*/ 68009 w 4908140"/>
                <a:gd name="connsiteY100" fmla="*/ 2136057 h 5249716"/>
                <a:gd name="connsiteX101" fmla="*/ 57645 w 4908140"/>
                <a:gd name="connsiteY101" fmla="*/ 2105806 h 5249716"/>
                <a:gd name="connsiteX102" fmla="*/ 49797 w 4908140"/>
                <a:gd name="connsiteY102" fmla="*/ 2083251 h 5249716"/>
                <a:gd name="connsiteX103" fmla="*/ 33642 w 4908140"/>
                <a:gd name="connsiteY103" fmla="*/ 2039284 h 5249716"/>
                <a:gd name="connsiteX104" fmla="*/ 19545 w 4908140"/>
                <a:gd name="connsiteY104" fmla="*/ 1984267 h 5249716"/>
                <a:gd name="connsiteX105" fmla="*/ 7734 w 4908140"/>
                <a:gd name="connsiteY105" fmla="*/ 1915306 h 5249716"/>
                <a:gd name="connsiteX106" fmla="*/ 2553 w 4908140"/>
                <a:gd name="connsiteY106" fmla="*/ 1759782 h 5249716"/>
                <a:gd name="connsiteX107" fmla="*/ 11240 w 4908140"/>
                <a:gd name="connsiteY107" fmla="*/ 1678934 h 5249716"/>
                <a:gd name="connsiteX108" fmla="*/ 22136 w 4908140"/>
                <a:gd name="connsiteY108" fmla="*/ 1647997 h 5249716"/>
                <a:gd name="connsiteX109" fmla="*/ 30290 w 4908140"/>
                <a:gd name="connsiteY109" fmla="*/ 1611192 h 5249716"/>
                <a:gd name="connsiteX110" fmla="*/ 50025 w 4908140"/>
                <a:gd name="connsiteY110" fmla="*/ 1551832 h 5249716"/>
                <a:gd name="connsiteX111" fmla="*/ 71819 w 4908140"/>
                <a:gd name="connsiteY111" fmla="*/ 1519523 h 5249716"/>
                <a:gd name="connsiteX112" fmla="*/ 51626 w 4908140"/>
                <a:gd name="connsiteY112" fmla="*/ 1542917 h 5249716"/>
                <a:gd name="connsiteX113" fmla="*/ 67932 w 4908140"/>
                <a:gd name="connsiteY113" fmla="*/ 1511827 h 5249716"/>
                <a:gd name="connsiteX114" fmla="*/ 83477 w 4908140"/>
                <a:gd name="connsiteY114" fmla="*/ 1482109 h 5249716"/>
                <a:gd name="connsiteX115" fmla="*/ 141237 w 4908140"/>
                <a:gd name="connsiteY115" fmla="*/ 1393184 h 5249716"/>
                <a:gd name="connsiteX116" fmla="*/ 364808 w 4908140"/>
                <a:gd name="connsiteY116" fmla="*/ 1208551 h 5249716"/>
                <a:gd name="connsiteX117" fmla="*/ 385458 w 4908140"/>
                <a:gd name="connsiteY117" fmla="*/ 1195902 h 5249716"/>
                <a:gd name="connsiteX118" fmla="*/ 413195 w 4908140"/>
                <a:gd name="connsiteY118" fmla="*/ 1186910 h 5249716"/>
                <a:gd name="connsiteX119" fmla="*/ 413804 w 4908140"/>
                <a:gd name="connsiteY119" fmla="*/ 1178833 h 5249716"/>
                <a:gd name="connsiteX120" fmla="*/ 427977 w 4908140"/>
                <a:gd name="connsiteY120" fmla="*/ 1181500 h 5249716"/>
                <a:gd name="connsiteX121" fmla="*/ 429349 w 4908140"/>
                <a:gd name="connsiteY121" fmla="*/ 1171975 h 5249716"/>
                <a:gd name="connsiteX122" fmla="*/ 440246 w 4908140"/>
                <a:gd name="connsiteY122" fmla="*/ 1171975 h 5249716"/>
                <a:gd name="connsiteX123" fmla="*/ 705574 w 4908140"/>
                <a:gd name="connsiteY123" fmla="*/ 979037 h 5249716"/>
                <a:gd name="connsiteX124" fmla="*/ 926630 w 4908140"/>
                <a:gd name="connsiteY124" fmla="*/ 737788 h 5249716"/>
                <a:gd name="connsiteX125" fmla="*/ 1124141 w 4908140"/>
                <a:gd name="connsiteY125" fmla="*/ 398469 h 5249716"/>
                <a:gd name="connsiteX126" fmla="*/ 1267092 w 4908140"/>
                <a:gd name="connsiteY126" fmla="*/ 181985 h 5249716"/>
                <a:gd name="connsiteX127" fmla="*/ 1274255 w 4908140"/>
                <a:gd name="connsiteY127" fmla="*/ 181375 h 5249716"/>
                <a:gd name="connsiteX128" fmla="*/ 1456830 w 4908140"/>
                <a:gd name="connsiteY128" fmla="*/ 57702 h 5249716"/>
                <a:gd name="connsiteX129" fmla="*/ 1458354 w 4908140"/>
                <a:gd name="connsiteY129" fmla="*/ 52749 h 5249716"/>
                <a:gd name="connsiteX130" fmla="*/ 1550785 w 4908140"/>
                <a:gd name="connsiteY130" fmla="*/ 23641 h 5249716"/>
                <a:gd name="connsiteX131" fmla="*/ 1574254 w 4908140"/>
                <a:gd name="connsiteY131" fmla="*/ 15411 h 5249716"/>
                <a:gd name="connsiteX132" fmla="*/ 1844155 w 4908140"/>
                <a:gd name="connsiteY132" fmla="*/ 23489 h 5249716"/>
                <a:gd name="connsiteX133" fmla="*/ 1880121 w 4908140"/>
                <a:gd name="connsiteY133" fmla="*/ 32099 h 5249716"/>
                <a:gd name="connsiteX134" fmla="*/ 1939024 w 4908140"/>
                <a:gd name="connsiteY134" fmla="*/ 57093 h 5249716"/>
                <a:gd name="connsiteX135" fmla="*/ 2077707 w 4908140"/>
                <a:gd name="connsiteY135" fmla="*/ 104032 h 5249716"/>
                <a:gd name="connsiteX136" fmla="*/ 2087461 w 4908140"/>
                <a:gd name="connsiteY136" fmla="*/ 106851 h 5249716"/>
                <a:gd name="connsiteX137" fmla="*/ 2163966 w 4908140"/>
                <a:gd name="connsiteY137" fmla="*/ 125749 h 5249716"/>
                <a:gd name="connsiteX138" fmla="*/ 2223478 w 4908140"/>
                <a:gd name="connsiteY138" fmla="*/ 130626 h 5249716"/>
                <a:gd name="connsiteX139" fmla="*/ 2284133 w 4908140"/>
                <a:gd name="connsiteY139" fmla="*/ 141903 h 5249716"/>
                <a:gd name="connsiteX140" fmla="*/ 2406815 w 4908140"/>
                <a:gd name="connsiteY140" fmla="*/ 148609 h 5249716"/>
                <a:gd name="connsiteX141" fmla="*/ 2508314 w 4908140"/>
                <a:gd name="connsiteY141" fmla="*/ 150666 h 5249716"/>
                <a:gd name="connsiteX142" fmla="*/ 2509076 w 4908140"/>
                <a:gd name="connsiteY142" fmla="*/ 143961 h 5249716"/>
                <a:gd name="connsiteX143" fmla="*/ 2619642 w 4908140"/>
                <a:gd name="connsiteY143" fmla="*/ 141903 h 5249716"/>
                <a:gd name="connsiteX144" fmla="*/ 2680754 w 4908140"/>
                <a:gd name="connsiteY144" fmla="*/ 130550 h 5249716"/>
                <a:gd name="connsiteX145" fmla="*/ 2727084 w 4908140"/>
                <a:gd name="connsiteY145" fmla="*/ 127654 h 5249716"/>
                <a:gd name="connsiteX146" fmla="*/ 2796274 w 4908140"/>
                <a:gd name="connsiteY146" fmla="*/ 111652 h 5249716"/>
                <a:gd name="connsiteX147" fmla="*/ 2849995 w 4908140"/>
                <a:gd name="connsiteY147" fmla="*/ 96260 h 5249716"/>
                <a:gd name="connsiteX148" fmla="*/ 2879332 w 4908140"/>
                <a:gd name="connsiteY148" fmla="*/ 88563 h 5249716"/>
                <a:gd name="connsiteX149" fmla="*/ 2931605 w 4908140"/>
                <a:gd name="connsiteY149" fmla="*/ 67913 h 5249716"/>
                <a:gd name="connsiteX150" fmla="*/ 2939606 w 4908140"/>
                <a:gd name="connsiteY150" fmla="*/ 67227 h 5249716"/>
                <a:gd name="connsiteX151" fmla="*/ 2969019 w 4908140"/>
                <a:gd name="connsiteY151" fmla="*/ 53511 h 5249716"/>
                <a:gd name="connsiteX152" fmla="*/ 3054363 w 4908140"/>
                <a:gd name="connsiteY152" fmla="*/ 24174 h 5249716"/>
                <a:gd name="connsiteX153" fmla="*/ 3069603 w 4908140"/>
                <a:gd name="connsiteY153" fmla="*/ 20822 h 5249716"/>
                <a:gd name="connsiteX154" fmla="*/ 3123781 w 4908140"/>
                <a:gd name="connsiteY154" fmla="*/ 9620 h 5249716"/>
                <a:gd name="connsiteX155" fmla="*/ 3070365 w 4908140"/>
                <a:gd name="connsiteY155" fmla="*/ 134817 h 5249716"/>
                <a:gd name="connsiteX156" fmla="*/ 3061145 w 4908140"/>
                <a:gd name="connsiteY156" fmla="*/ 137560 h 5249716"/>
                <a:gd name="connsiteX157" fmla="*/ 2969705 w 4908140"/>
                <a:gd name="connsiteY157" fmla="*/ 168802 h 5249716"/>
                <a:gd name="connsiteX158" fmla="*/ 2986316 w 4908140"/>
                <a:gd name="connsiteY158" fmla="*/ 172383 h 5249716"/>
                <a:gd name="connsiteX159" fmla="*/ 2932900 w 4908140"/>
                <a:gd name="connsiteY159" fmla="*/ 187700 h 5249716"/>
                <a:gd name="connsiteX160" fmla="*/ 2754211 w 4908140"/>
                <a:gd name="connsiteY160" fmla="*/ 231286 h 5249716"/>
                <a:gd name="connsiteX161" fmla="*/ 2570340 w 4908140"/>
                <a:gd name="connsiteY161" fmla="*/ 251022 h 5249716"/>
                <a:gd name="connsiteX162" fmla="*/ 2570340 w 4908140"/>
                <a:gd name="connsiteY162" fmla="*/ 258185 h 5249716"/>
                <a:gd name="connsiteX163" fmla="*/ 2326424 w 4908140"/>
                <a:gd name="connsiteY163" fmla="*/ 257804 h 5249716"/>
                <a:gd name="connsiteX164" fmla="*/ 2325815 w 4908140"/>
                <a:gd name="connsiteY164" fmla="*/ 251022 h 5249716"/>
                <a:gd name="connsiteX165" fmla="*/ 2253653 w 4908140"/>
                <a:gd name="connsiteY165" fmla="*/ 248431 h 5249716"/>
                <a:gd name="connsiteX166" fmla="*/ 2139887 w 4908140"/>
                <a:gd name="connsiteY166" fmla="*/ 229991 h 5249716"/>
                <a:gd name="connsiteX167" fmla="*/ 2108035 w 4908140"/>
                <a:gd name="connsiteY167" fmla="*/ 223895 h 5249716"/>
                <a:gd name="connsiteX168" fmla="*/ 2032597 w 4908140"/>
                <a:gd name="connsiteY168" fmla="*/ 205683 h 5249716"/>
                <a:gd name="connsiteX169" fmla="*/ 2025053 w 4908140"/>
                <a:gd name="connsiteY169" fmla="*/ 203702 h 5249716"/>
                <a:gd name="connsiteX170" fmla="*/ 1971790 w 4908140"/>
                <a:gd name="connsiteY170" fmla="*/ 188157 h 5249716"/>
                <a:gd name="connsiteX171" fmla="*/ 1948777 w 4908140"/>
                <a:gd name="connsiteY171" fmla="*/ 179622 h 5249716"/>
                <a:gd name="connsiteX172" fmla="*/ 1926374 w 4908140"/>
                <a:gd name="connsiteY172" fmla="*/ 168573 h 5249716"/>
                <a:gd name="connsiteX173" fmla="*/ 1894142 w 4908140"/>
                <a:gd name="connsiteY173" fmla="*/ 157220 h 5249716"/>
                <a:gd name="connsiteX174" fmla="*/ 1866710 w 4908140"/>
                <a:gd name="connsiteY174" fmla="*/ 145104 h 5249716"/>
                <a:gd name="connsiteX175" fmla="*/ 1842707 w 4908140"/>
                <a:gd name="connsiteY175" fmla="*/ 138855 h 5249716"/>
                <a:gd name="connsiteX176" fmla="*/ 1820914 w 4908140"/>
                <a:gd name="connsiteY176" fmla="*/ 129559 h 5249716"/>
                <a:gd name="connsiteX177" fmla="*/ 1775422 w 4908140"/>
                <a:gd name="connsiteY177" fmla="*/ 121482 h 5249716"/>
                <a:gd name="connsiteX178" fmla="*/ 1543469 w 4908140"/>
                <a:gd name="connsiteY178" fmla="*/ 139998 h 5249716"/>
                <a:gd name="connsiteX179" fmla="*/ 1501255 w 4908140"/>
                <a:gd name="connsiteY179" fmla="*/ 156686 h 5249716"/>
                <a:gd name="connsiteX180" fmla="*/ 1219162 w 4908140"/>
                <a:gd name="connsiteY180" fmla="*/ 445484 h 5249716"/>
                <a:gd name="connsiteX181" fmla="*/ 1199655 w 4908140"/>
                <a:gd name="connsiteY181" fmla="*/ 488918 h 5249716"/>
                <a:gd name="connsiteX182" fmla="*/ 1197217 w 4908140"/>
                <a:gd name="connsiteY182" fmla="*/ 500120 h 5249716"/>
                <a:gd name="connsiteX183" fmla="*/ 897979 w 4908140"/>
                <a:gd name="connsiteY183" fmla="*/ 940632 h 5249716"/>
                <a:gd name="connsiteX184" fmla="*/ 516598 w 4908140"/>
                <a:gd name="connsiteY184" fmla="*/ 1253966 h 5249716"/>
                <a:gd name="connsiteX185" fmla="*/ 425768 w 4908140"/>
                <a:gd name="connsiteY185" fmla="*/ 1300601 h 5249716"/>
                <a:gd name="connsiteX186" fmla="*/ 235953 w 4908140"/>
                <a:gd name="connsiteY186" fmla="*/ 1446067 h 5249716"/>
                <a:gd name="connsiteX187" fmla="*/ 181852 w 4908140"/>
                <a:gd name="connsiteY187" fmla="*/ 1525772 h 5249716"/>
                <a:gd name="connsiteX188" fmla="*/ 163716 w 4908140"/>
                <a:gd name="connsiteY188" fmla="*/ 1556480 h 5249716"/>
                <a:gd name="connsiteX189" fmla="*/ 144742 w 4908140"/>
                <a:gd name="connsiteY189" fmla="*/ 1603648 h 5249716"/>
                <a:gd name="connsiteX190" fmla="*/ 133312 w 4908140"/>
                <a:gd name="connsiteY190" fmla="*/ 1632147 h 5249716"/>
                <a:gd name="connsiteX191" fmla="*/ 125159 w 4908140"/>
                <a:gd name="connsiteY191" fmla="*/ 1661636 h 5249716"/>
                <a:gd name="connsiteX192" fmla="*/ 107252 w 4908140"/>
                <a:gd name="connsiteY192" fmla="*/ 1877206 h 5249716"/>
                <a:gd name="connsiteX193" fmla="*/ 121044 w 4908140"/>
                <a:gd name="connsiteY193" fmla="*/ 1968417 h 5249716"/>
                <a:gd name="connsiteX194" fmla="*/ 129502 w 4908140"/>
                <a:gd name="connsiteY194" fmla="*/ 1990744 h 5249716"/>
                <a:gd name="connsiteX195" fmla="*/ 136208 w 4908140"/>
                <a:gd name="connsiteY195" fmla="*/ 2013833 h 5249716"/>
                <a:gd name="connsiteX196" fmla="*/ 167831 w 4908140"/>
                <a:gd name="connsiteY196" fmla="*/ 2105349 h 5249716"/>
                <a:gd name="connsiteX197" fmla="*/ 190462 w 4908140"/>
                <a:gd name="connsiteY197" fmla="*/ 2189017 h 5249716"/>
                <a:gd name="connsiteX198" fmla="*/ 198311 w 4908140"/>
                <a:gd name="connsiteY198" fmla="*/ 2218506 h 5249716"/>
                <a:gd name="connsiteX199" fmla="*/ 206083 w 4908140"/>
                <a:gd name="connsiteY199" fmla="*/ 2265217 h 5249716"/>
                <a:gd name="connsiteX200" fmla="*/ 212484 w 4908140"/>
                <a:gd name="connsiteY200" fmla="*/ 2296459 h 5249716"/>
                <a:gd name="connsiteX201" fmla="*/ 231534 w 4908140"/>
                <a:gd name="connsiteY201" fmla="*/ 2501970 h 5249716"/>
                <a:gd name="connsiteX202" fmla="*/ 221475 w 4908140"/>
                <a:gd name="connsiteY202" fmla="*/ 2898743 h 5249716"/>
                <a:gd name="connsiteX203" fmla="*/ 213398 w 4908140"/>
                <a:gd name="connsiteY203" fmla="*/ 2952312 h 5249716"/>
                <a:gd name="connsiteX204" fmla="*/ 197472 w 4908140"/>
                <a:gd name="connsiteY204" fmla="*/ 3035751 h 5249716"/>
                <a:gd name="connsiteX205" fmla="*/ 190157 w 4908140"/>
                <a:gd name="connsiteY205" fmla="*/ 3066460 h 5249716"/>
                <a:gd name="connsiteX206" fmla="*/ 164478 w 4908140"/>
                <a:gd name="connsiteY206" fmla="*/ 3156756 h 5249716"/>
                <a:gd name="connsiteX207" fmla="*/ 133312 w 4908140"/>
                <a:gd name="connsiteY207" fmla="*/ 3247892 h 5249716"/>
                <a:gd name="connsiteX208" fmla="*/ 103365 w 4908140"/>
                <a:gd name="connsiteY208" fmla="*/ 3385814 h 5249716"/>
                <a:gd name="connsiteX209" fmla="*/ 118682 w 4908140"/>
                <a:gd name="connsiteY209" fmla="*/ 3568846 h 5249716"/>
                <a:gd name="connsiteX210" fmla="*/ 129502 w 4908140"/>
                <a:gd name="connsiteY210" fmla="*/ 3606108 h 5249716"/>
                <a:gd name="connsiteX211" fmla="*/ 390182 w 4908140"/>
                <a:gd name="connsiteY211" fmla="*/ 3935368 h 5249716"/>
                <a:gd name="connsiteX212" fmla="*/ 409918 w 4908140"/>
                <a:gd name="connsiteY212" fmla="*/ 3943598 h 5249716"/>
                <a:gd name="connsiteX213" fmla="*/ 464172 w 4908140"/>
                <a:gd name="connsiteY213" fmla="*/ 3971258 h 5249716"/>
                <a:gd name="connsiteX214" fmla="*/ 509816 w 4908140"/>
                <a:gd name="connsiteY214" fmla="*/ 3995414 h 5249716"/>
                <a:gd name="connsiteX215" fmla="*/ 784517 w 4908140"/>
                <a:gd name="connsiteY215" fmla="*/ 4200239 h 5249716"/>
                <a:gd name="connsiteX216" fmla="*/ 1082764 w 4908140"/>
                <a:gd name="connsiteY216" fmla="*/ 4545883 h 5249716"/>
                <a:gd name="connsiteX217" fmla="*/ 1085660 w 4908140"/>
                <a:gd name="connsiteY217" fmla="*/ 4559218 h 5249716"/>
                <a:gd name="connsiteX218" fmla="*/ 1095490 w 4908140"/>
                <a:gd name="connsiteY218" fmla="*/ 4566304 h 5249716"/>
                <a:gd name="connsiteX219" fmla="*/ 1110958 w 4908140"/>
                <a:gd name="connsiteY219" fmla="*/ 4592746 h 5249716"/>
                <a:gd name="connsiteX220" fmla="*/ 1172985 w 4908140"/>
                <a:gd name="connsiteY220" fmla="*/ 4704531 h 5249716"/>
                <a:gd name="connsiteX221" fmla="*/ 1199884 w 4908140"/>
                <a:gd name="connsiteY221" fmla="*/ 4768386 h 5249716"/>
                <a:gd name="connsiteX222" fmla="*/ 1203998 w 4908140"/>
                <a:gd name="connsiteY222" fmla="*/ 4769911 h 5249716"/>
                <a:gd name="connsiteX223" fmla="*/ 1215276 w 4908140"/>
                <a:gd name="connsiteY223" fmla="*/ 4803591 h 5249716"/>
                <a:gd name="connsiteX224" fmla="*/ 1434351 w 4908140"/>
                <a:gd name="connsiteY224" fmla="*/ 5063967 h 5249716"/>
                <a:gd name="connsiteX225" fmla="*/ 1474889 w 4908140"/>
                <a:gd name="connsiteY225" fmla="*/ 5084998 h 5249716"/>
                <a:gd name="connsiteX226" fmla="*/ 1528534 w 4908140"/>
                <a:gd name="connsiteY226" fmla="*/ 5110144 h 5249716"/>
                <a:gd name="connsiteX227" fmla="*/ 1572197 w 4908140"/>
                <a:gd name="connsiteY227" fmla="*/ 5119973 h 5249716"/>
                <a:gd name="connsiteX228" fmla="*/ 1572654 w 4908140"/>
                <a:gd name="connsiteY228" fmla="*/ 5125688 h 5249716"/>
                <a:gd name="connsiteX229" fmla="*/ 1644282 w 4908140"/>
                <a:gd name="connsiteY229" fmla="*/ 5134680 h 5249716"/>
                <a:gd name="connsiteX230" fmla="*/ 1682458 w 4908140"/>
                <a:gd name="connsiteY230" fmla="*/ 5142986 h 5249716"/>
                <a:gd name="connsiteX231" fmla="*/ 1689164 w 4908140"/>
                <a:gd name="connsiteY231" fmla="*/ 5137271 h 5249716"/>
                <a:gd name="connsiteX232" fmla="*/ 1795691 w 4908140"/>
                <a:gd name="connsiteY232" fmla="*/ 5130108 h 5249716"/>
                <a:gd name="connsiteX233" fmla="*/ 1919592 w 4908140"/>
                <a:gd name="connsiteY233" fmla="*/ 5084616 h 5249716"/>
                <a:gd name="connsiteX234" fmla="*/ 1959979 w 4908140"/>
                <a:gd name="connsiteY234" fmla="*/ 5072729 h 5249716"/>
                <a:gd name="connsiteX235" fmla="*/ 1960360 w 4908140"/>
                <a:gd name="connsiteY235" fmla="*/ 5067014 h 5249716"/>
                <a:gd name="connsiteX236" fmla="*/ 1995107 w 4908140"/>
                <a:gd name="connsiteY236" fmla="*/ 5059928 h 5249716"/>
                <a:gd name="connsiteX237" fmla="*/ 2002346 w 4908140"/>
                <a:gd name="connsiteY237" fmla="*/ 5057946 h 5249716"/>
                <a:gd name="connsiteX238" fmla="*/ 2026577 w 4908140"/>
                <a:gd name="connsiteY238" fmla="*/ 5049184 h 5249716"/>
                <a:gd name="connsiteX239" fmla="*/ 2163585 w 4908140"/>
                <a:gd name="connsiteY239" fmla="*/ 5015351 h 5249716"/>
                <a:gd name="connsiteX240" fmla="*/ 2223707 w 4908140"/>
                <a:gd name="connsiteY240" fmla="*/ 5011084 h 5249716"/>
                <a:gd name="connsiteX241" fmla="*/ 2269732 w 4908140"/>
                <a:gd name="connsiteY241" fmla="*/ 5003768 h 5249716"/>
                <a:gd name="connsiteX242" fmla="*/ 2406358 w 4908140"/>
                <a:gd name="connsiteY242" fmla="*/ 4996377 h 5249716"/>
                <a:gd name="connsiteX243" fmla="*/ 2486520 w 4908140"/>
                <a:gd name="connsiteY243" fmla="*/ 4993862 h 5249716"/>
                <a:gd name="connsiteX244" fmla="*/ 2639454 w 4908140"/>
                <a:gd name="connsiteY244" fmla="*/ 5004302 h 5249716"/>
                <a:gd name="connsiteX245" fmla="*/ 2694165 w 4908140"/>
                <a:gd name="connsiteY245" fmla="*/ 5011922 h 5249716"/>
                <a:gd name="connsiteX246" fmla="*/ 2808999 w 4908140"/>
                <a:gd name="connsiteY246" fmla="*/ 5031276 h 5249716"/>
                <a:gd name="connsiteX247" fmla="*/ 2846794 w 4908140"/>
                <a:gd name="connsiteY247" fmla="*/ 5042478 h 5249716"/>
                <a:gd name="connsiteX248" fmla="*/ 2946616 w 4908140"/>
                <a:gd name="connsiteY248" fmla="*/ 5072729 h 5249716"/>
                <a:gd name="connsiteX249" fmla="*/ 2980525 w 4908140"/>
                <a:gd name="connsiteY249" fmla="*/ 5083931 h 5249716"/>
                <a:gd name="connsiteX250" fmla="*/ 3022131 w 4908140"/>
                <a:gd name="connsiteY250" fmla="*/ 5103972 h 5249716"/>
                <a:gd name="connsiteX251" fmla="*/ 3030665 w 4908140"/>
                <a:gd name="connsiteY251" fmla="*/ 5105953 h 5249716"/>
                <a:gd name="connsiteX252" fmla="*/ 3060688 w 4908140"/>
                <a:gd name="connsiteY252" fmla="*/ 5115249 h 5249716"/>
                <a:gd name="connsiteX253" fmla="*/ 3089796 w 4908140"/>
                <a:gd name="connsiteY253" fmla="*/ 5126222 h 5249716"/>
                <a:gd name="connsiteX254" fmla="*/ 3329826 w 4908140"/>
                <a:gd name="connsiteY254" fmla="*/ 5122716 h 5249716"/>
                <a:gd name="connsiteX255" fmla="*/ 3345447 w 4908140"/>
                <a:gd name="connsiteY255" fmla="*/ 5118754 h 5249716"/>
                <a:gd name="connsiteX256" fmla="*/ 3380651 w 4908140"/>
                <a:gd name="connsiteY256" fmla="*/ 5106105 h 5249716"/>
                <a:gd name="connsiteX257" fmla="*/ 3427819 w 4908140"/>
                <a:gd name="connsiteY257" fmla="*/ 5083397 h 5249716"/>
                <a:gd name="connsiteX258" fmla="*/ 3441992 w 4908140"/>
                <a:gd name="connsiteY258" fmla="*/ 5080045 h 5249716"/>
                <a:gd name="connsiteX259" fmla="*/ 3699091 w 4908140"/>
                <a:gd name="connsiteY259" fmla="*/ 4769834 h 5249716"/>
                <a:gd name="connsiteX260" fmla="*/ 3703663 w 4908140"/>
                <a:gd name="connsiteY260" fmla="*/ 4768234 h 5249716"/>
                <a:gd name="connsiteX261" fmla="*/ 3847834 w 4908140"/>
                <a:gd name="connsiteY261" fmla="*/ 4509231 h 5249716"/>
                <a:gd name="connsiteX262" fmla="*/ 4410190 w 4908140"/>
                <a:gd name="connsiteY262" fmla="*/ 3986803 h 5249716"/>
                <a:gd name="connsiteX263" fmla="*/ 4471226 w 4908140"/>
                <a:gd name="connsiteY263" fmla="*/ 3956399 h 5249716"/>
                <a:gd name="connsiteX264" fmla="*/ 4774349 w 4908140"/>
                <a:gd name="connsiteY264" fmla="*/ 3613804 h 5249716"/>
                <a:gd name="connsiteX265" fmla="*/ 4789361 w 4908140"/>
                <a:gd name="connsiteY265" fmla="*/ 3552006 h 5249716"/>
                <a:gd name="connsiteX266" fmla="*/ 4797819 w 4908140"/>
                <a:gd name="connsiteY266" fmla="*/ 3492418 h 5249716"/>
                <a:gd name="connsiteX267" fmla="*/ 4789208 w 4908140"/>
                <a:gd name="connsiteY267" fmla="*/ 3312052 h 5249716"/>
                <a:gd name="connsiteX268" fmla="*/ 4777245 w 4908140"/>
                <a:gd name="connsiteY268" fmla="*/ 3264656 h 5249716"/>
                <a:gd name="connsiteX269" fmla="*/ 4750804 w 4908140"/>
                <a:gd name="connsiteY269" fmla="*/ 3197371 h 5249716"/>
                <a:gd name="connsiteX270" fmla="*/ 4744022 w 4908140"/>
                <a:gd name="connsiteY270" fmla="*/ 3173140 h 5249716"/>
                <a:gd name="connsiteX271" fmla="*/ 4727791 w 4908140"/>
                <a:gd name="connsiteY271" fmla="*/ 3120638 h 5249716"/>
                <a:gd name="connsiteX272" fmla="*/ 4716438 w 4908140"/>
                <a:gd name="connsiteY272" fmla="*/ 3073089 h 5249716"/>
                <a:gd name="connsiteX273" fmla="*/ 4705312 w 4908140"/>
                <a:gd name="connsiteY273" fmla="*/ 3035751 h 5249716"/>
                <a:gd name="connsiteX274" fmla="*/ 4702112 w 4908140"/>
                <a:gd name="connsiteY274" fmla="*/ 3003823 h 5249716"/>
                <a:gd name="connsiteX275" fmla="*/ 4690301 w 4908140"/>
                <a:gd name="connsiteY275" fmla="*/ 2958332 h 5249716"/>
                <a:gd name="connsiteX276" fmla="*/ 4680929 w 4908140"/>
                <a:gd name="connsiteY276" fmla="*/ 2813095 h 5249716"/>
                <a:gd name="connsiteX277" fmla="*/ 4674070 w 4908140"/>
                <a:gd name="connsiteY277" fmla="*/ 2870930 h 5249716"/>
                <a:gd name="connsiteX278" fmla="*/ 4669193 w 4908140"/>
                <a:gd name="connsiteY278" fmla="*/ 2752668 h 5249716"/>
                <a:gd name="connsiteX279" fmla="*/ 4661269 w 4908140"/>
                <a:gd name="connsiteY279" fmla="*/ 2644464 h 5249716"/>
                <a:gd name="connsiteX280" fmla="*/ 4664545 w 4908140"/>
                <a:gd name="connsiteY280" fmla="*/ 2603392 h 5249716"/>
                <a:gd name="connsiteX281" fmla="*/ 4694111 w 4908140"/>
                <a:gd name="connsiteY281" fmla="*/ 2283124 h 5249716"/>
                <a:gd name="connsiteX282" fmla="*/ 4709198 w 4908140"/>
                <a:gd name="connsiteY282" fmla="*/ 2206390 h 5249716"/>
                <a:gd name="connsiteX283" fmla="*/ 4717581 w 4908140"/>
                <a:gd name="connsiteY283" fmla="*/ 2183225 h 5249716"/>
                <a:gd name="connsiteX284" fmla="*/ 4721238 w 4908140"/>
                <a:gd name="connsiteY284" fmla="*/ 2152364 h 5249716"/>
                <a:gd name="connsiteX285" fmla="*/ 4737012 w 4908140"/>
                <a:gd name="connsiteY285" fmla="*/ 2106263 h 5249716"/>
                <a:gd name="connsiteX286" fmla="*/ 4774654 w 4908140"/>
                <a:gd name="connsiteY286" fmla="*/ 1999507 h 5249716"/>
                <a:gd name="connsiteX287" fmla="*/ 4800410 w 4908140"/>
                <a:gd name="connsiteY287" fmla="*/ 1869662 h 5249716"/>
                <a:gd name="connsiteX288" fmla="*/ 4786084 w 4908140"/>
                <a:gd name="connsiteY288" fmla="*/ 1684877 h 5249716"/>
                <a:gd name="connsiteX289" fmla="*/ 4770844 w 4908140"/>
                <a:gd name="connsiteY289" fmla="*/ 1631614 h 5249716"/>
                <a:gd name="connsiteX290" fmla="*/ 4740441 w 4908140"/>
                <a:gd name="connsiteY290" fmla="*/ 1556937 h 5249716"/>
                <a:gd name="connsiteX291" fmla="*/ 4552074 w 4908140"/>
                <a:gd name="connsiteY291" fmla="*/ 1342358 h 5249716"/>
                <a:gd name="connsiteX292" fmla="*/ 4383596 w 4908140"/>
                <a:gd name="connsiteY292" fmla="*/ 1253204 h 5249716"/>
                <a:gd name="connsiteX293" fmla="*/ 4132288 w 4908140"/>
                <a:gd name="connsiteY293" fmla="*/ 1066133 h 5249716"/>
                <a:gd name="connsiteX294" fmla="*/ 3892106 w 4908140"/>
                <a:gd name="connsiteY294" fmla="*/ 804158 h 5249716"/>
                <a:gd name="connsiteX295" fmla="*/ 3713721 w 4908140"/>
                <a:gd name="connsiteY295" fmla="*/ 512235 h 5249716"/>
                <a:gd name="connsiteX296" fmla="*/ 3638893 w 4908140"/>
                <a:gd name="connsiteY296" fmla="*/ 358235 h 5249716"/>
                <a:gd name="connsiteX297" fmla="*/ 3464091 w 4908140"/>
                <a:gd name="connsiteY297" fmla="*/ 187700 h 5249716"/>
                <a:gd name="connsiteX298" fmla="*/ 3403283 w 4908140"/>
                <a:gd name="connsiteY298" fmla="*/ 157220 h 5249716"/>
                <a:gd name="connsiteX299" fmla="*/ 3381337 w 4908140"/>
                <a:gd name="connsiteY299" fmla="*/ 146552 h 5249716"/>
                <a:gd name="connsiteX300" fmla="*/ 3335008 w 4908140"/>
                <a:gd name="connsiteY300" fmla="*/ 130626 h 5249716"/>
                <a:gd name="connsiteX301" fmla="*/ 3304146 w 4908140"/>
                <a:gd name="connsiteY301" fmla="*/ 127349 h 5249716"/>
                <a:gd name="connsiteX302" fmla="*/ 3160433 w 4908140"/>
                <a:gd name="connsiteY302" fmla="*/ 114929 h 5249716"/>
                <a:gd name="connsiteX303" fmla="*/ 3070365 w 4908140"/>
                <a:gd name="connsiteY303" fmla="*/ 134817 h 524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Lst>
              <a:rect l="l" t="t" r="r" b="b"/>
              <a:pathLst>
                <a:path w="4908140" h="5249716">
                  <a:moveTo>
                    <a:pt x="3123781" y="9620"/>
                  </a:moveTo>
                  <a:cubicBezTo>
                    <a:pt x="3141764" y="7791"/>
                    <a:pt x="3160510" y="8401"/>
                    <a:pt x="3177807" y="2000"/>
                  </a:cubicBezTo>
                  <a:cubicBezTo>
                    <a:pt x="3199296" y="705"/>
                    <a:pt x="3222231" y="-3410"/>
                    <a:pt x="3242577" y="6115"/>
                  </a:cubicBezTo>
                  <a:cubicBezTo>
                    <a:pt x="3274962" y="6267"/>
                    <a:pt x="3306433" y="15411"/>
                    <a:pt x="3338894" y="15107"/>
                  </a:cubicBezTo>
                  <a:lnTo>
                    <a:pt x="3339656" y="20745"/>
                  </a:lnTo>
                  <a:cubicBezTo>
                    <a:pt x="3377222" y="30118"/>
                    <a:pt x="3416770" y="37128"/>
                    <a:pt x="3449612" y="58769"/>
                  </a:cubicBezTo>
                  <a:cubicBezTo>
                    <a:pt x="3454184" y="59455"/>
                    <a:pt x="3463176" y="60827"/>
                    <a:pt x="3467672" y="61512"/>
                  </a:cubicBezTo>
                  <a:cubicBezTo>
                    <a:pt x="3518497" y="93821"/>
                    <a:pt x="3572599" y="122244"/>
                    <a:pt x="3615728" y="165144"/>
                  </a:cubicBezTo>
                  <a:cubicBezTo>
                    <a:pt x="3650399" y="191510"/>
                    <a:pt x="3675926" y="227019"/>
                    <a:pt x="3702977" y="260699"/>
                  </a:cubicBezTo>
                  <a:cubicBezTo>
                    <a:pt x="3752431" y="325241"/>
                    <a:pt x="3782149" y="401745"/>
                    <a:pt x="3813696" y="475964"/>
                  </a:cubicBezTo>
                  <a:cubicBezTo>
                    <a:pt x="3887915" y="629507"/>
                    <a:pt x="3990023" y="769106"/>
                    <a:pt x="4109123" y="890873"/>
                  </a:cubicBezTo>
                  <a:cubicBezTo>
                    <a:pt x="4204373" y="992981"/>
                    <a:pt x="4313264" y="1082516"/>
                    <a:pt x="4432821" y="1154830"/>
                  </a:cubicBezTo>
                  <a:cubicBezTo>
                    <a:pt x="4452481" y="1165955"/>
                    <a:pt x="4472369" y="1177004"/>
                    <a:pt x="4493248" y="1185996"/>
                  </a:cubicBezTo>
                  <a:cubicBezTo>
                    <a:pt x="4507954" y="1191711"/>
                    <a:pt x="4521975" y="1199331"/>
                    <a:pt x="4535310" y="1207942"/>
                  </a:cubicBezTo>
                  <a:cubicBezTo>
                    <a:pt x="4539044" y="1209084"/>
                    <a:pt x="4546588" y="1211294"/>
                    <a:pt x="4550322" y="1212437"/>
                  </a:cubicBezTo>
                  <a:cubicBezTo>
                    <a:pt x="4564799" y="1220743"/>
                    <a:pt x="4579125" y="1229125"/>
                    <a:pt x="4593756" y="1237279"/>
                  </a:cubicBezTo>
                  <a:cubicBezTo>
                    <a:pt x="4697768" y="1304030"/>
                    <a:pt x="4782198" y="1400118"/>
                    <a:pt x="4835767" y="1511446"/>
                  </a:cubicBezTo>
                  <a:cubicBezTo>
                    <a:pt x="4848492" y="1538497"/>
                    <a:pt x="4858932" y="1566539"/>
                    <a:pt x="4868685" y="1594733"/>
                  </a:cubicBezTo>
                  <a:cubicBezTo>
                    <a:pt x="4871352" y="1602657"/>
                    <a:pt x="4874095" y="1610582"/>
                    <a:pt x="4876991" y="1618507"/>
                  </a:cubicBezTo>
                  <a:cubicBezTo>
                    <a:pt x="4877905" y="1622317"/>
                    <a:pt x="4879658" y="1630013"/>
                    <a:pt x="4880496" y="1633823"/>
                  </a:cubicBezTo>
                  <a:cubicBezTo>
                    <a:pt x="4891926" y="1662932"/>
                    <a:pt x="4889793" y="1695164"/>
                    <a:pt x="4900232" y="1724501"/>
                  </a:cubicBezTo>
                  <a:cubicBezTo>
                    <a:pt x="4902289" y="1747514"/>
                    <a:pt x="4900765" y="1770983"/>
                    <a:pt x="4907090" y="1793462"/>
                  </a:cubicBezTo>
                  <a:cubicBezTo>
                    <a:pt x="4910595" y="1838801"/>
                    <a:pt x="4900613" y="1883683"/>
                    <a:pt x="4898708" y="1928870"/>
                  </a:cubicBezTo>
                  <a:cubicBezTo>
                    <a:pt x="4890021" y="1954016"/>
                    <a:pt x="4890021" y="1981143"/>
                    <a:pt x="4881411" y="2006289"/>
                  </a:cubicBezTo>
                  <a:cubicBezTo>
                    <a:pt x="4878591" y="2015966"/>
                    <a:pt x="4875924" y="2025720"/>
                    <a:pt x="4873257" y="2035474"/>
                  </a:cubicBezTo>
                  <a:cubicBezTo>
                    <a:pt x="4851159" y="2087823"/>
                    <a:pt x="4836072" y="2142535"/>
                    <a:pt x="4819155" y="2196637"/>
                  </a:cubicBezTo>
                  <a:cubicBezTo>
                    <a:pt x="4814888" y="2219573"/>
                    <a:pt x="4810240" y="2242509"/>
                    <a:pt x="4804677" y="2265217"/>
                  </a:cubicBezTo>
                  <a:cubicBezTo>
                    <a:pt x="4802163" y="2275427"/>
                    <a:pt x="4799877" y="2285714"/>
                    <a:pt x="4797286" y="2295925"/>
                  </a:cubicBezTo>
                  <a:cubicBezTo>
                    <a:pt x="4795990" y="2313908"/>
                    <a:pt x="4796524" y="2332654"/>
                    <a:pt x="4789285" y="2349646"/>
                  </a:cubicBezTo>
                  <a:cubicBezTo>
                    <a:pt x="4779531" y="2438190"/>
                    <a:pt x="4769397" y="2526811"/>
                    <a:pt x="4771149" y="2616117"/>
                  </a:cubicBezTo>
                  <a:cubicBezTo>
                    <a:pt x="4771987" y="2672277"/>
                    <a:pt x="4768711" y="2729046"/>
                    <a:pt x="4778388" y="2784672"/>
                  </a:cubicBezTo>
                  <a:cubicBezTo>
                    <a:pt x="4779150" y="2820867"/>
                    <a:pt x="4782960" y="2856833"/>
                    <a:pt x="4788599" y="2892571"/>
                  </a:cubicBezTo>
                  <a:cubicBezTo>
                    <a:pt x="4793628" y="2909869"/>
                    <a:pt x="4795533" y="2927852"/>
                    <a:pt x="4796295" y="2945759"/>
                  </a:cubicBezTo>
                  <a:cubicBezTo>
                    <a:pt x="4805744" y="3002451"/>
                    <a:pt x="4820374" y="3057925"/>
                    <a:pt x="4834700" y="3113475"/>
                  </a:cubicBezTo>
                  <a:cubicBezTo>
                    <a:pt x="4847273" y="3149136"/>
                    <a:pt x="4860532" y="3184570"/>
                    <a:pt x="4873181" y="3220155"/>
                  </a:cubicBezTo>
                  <a:cubicBezTo>
                    <a:pt x="4875696" y="3230061"/>
                    <a:pt x="4878134" y="3240043"/>
                    <a:pt x="4880725" y="3250026"/>
                  </a:cubicBezTo>
                  <a:cubicBezTo>
                    <a:pt x="4887811" y="3272504"/>
                    <a:pt x="4891926" y="3295821"/>
                    <a:pt x="4895203" y="3319215"/>
                  </a:cubicBezTo>
                  <a:cubicBezTo>
                    <a:pt x="4919968" y="3416599"/>
                    <a:pt x="4905794" y="3519088"/>
                    <a:pt x="4881106" y="3615023"/>
                  </a:cubicBezTo>
                  <a:cubicBezTo>
                    <a:pt x="4869981" y="3670878"/>
                    <a:pt x="4844682" y="3722389"/>
                    <a:pt x="4821517" y="3774053"/>
                  </a:cubicBezTo>
                  <a:cubicBezTo>
                    <a:pt x="4756062" y="3885686"/>
                    <a:pt x="4664241" y="3984212"/>
                    <a:pt x="4547579" y="4042963"/>
                  </a:cubicBezTo>
                  <a:cubicBezTo>
                    <a:pt x="4510850" y="4058279"/>
                    <a:pt x="4475493" y="4076490"/>
                    <a:pt x="4440746" y="4095846"/>
                  </a:cubicBezTo>
                  <a:cubicBezTo>
                    <a:pt x="4346029" y="4149566"/>
                    <a:pt x="4259847" y="4217308"/>
                    <a:pt x="4180751" y="4291832"/>
                  </a:cubicBezTo>
                  <a:cubicBezTo>
                    <a:pt x="4049916" y="4414285"/>
                    <a:pt x="3934320" y="4554417"/>
                    <a:pt x="3847148" y="4711465"/>
                  </a:cubicBezTo>
                  <a:cubicBezTo>
                    <a:pt x="3821621" y="4758709"/>
                    <a:pt x="3798380" y="4807249"/>
                    <a:pt x="3779711" y="4857693"/>
                  </a:cubicBezTo>
                  <a:cubicBezTo>
                    <a:pt x="3746488" y="4933588"/>
                    <a:pt x="3701987" y="5005826"/>
                    <a:pt x="3641256" y="5062900"/>
                  </a:cubicBezTo>
                  <a:cubicBezTo>
                    <a:pt x="3584258" y="5125384"/>
                    <a:pt x="3511639" y="5172628"/>
                    <a:pt x="3433839" y="5204860"/>
                  </a:cubicBezTo>
                  <a:cubicBezTo>
                    <a:pt x="3424390" y="5208747"/>
                    <a:pt x="3414865" y="5212633"/>
                    <a:pt x="3405569" y="5216824"/>
                  </a:cubicBezTo>
                  <a:cubicBezTo>
                    <a:pt x="3379127" y="5225434"/>
                    <a:pt x="3352381" y="5233664"/>
                    <a:pt x="3324492" y="5235188"/>
                  </a:cubicBezTo>
                  <a:lnTo>
                    <a:pt x="3324263" y="5240217"/>
                  </a:lnTo>
                  <a:cubicBezTo>
                    <a:pt x="3257817" y="5252485"/>
                    <a:pt x="3190075" y="5250351"/>
                    <a:pt x="3122943" y="5247227"/>
                  </a:cubicBezTo>
                  <a:cubicBezTo>
                    <a:pt x="3100388" y="5240522"/>
                    <a:pt x="3077528" y="5234807"/>
                    <a:pt x="3054287" y="5231226"/>
                  </a:cubicBezTo>
                  <a:cubicBezTo>
                    <a:pt x="3037828" y="5226349"/>
                    <a:pt x="3021445" y="5221167"/>
                    <a:pt x="3005138" y="5216061"/>
                  </a:cubicBezTo>
                  <a:cubicBezTo>
                    <a:pt x="2966352" y="5197393"/>
                    <a:pt x="2924747" y="5185429"/>
                    <a:pt x="2886418" y="5166684"/>
                  </a:cubicBezTo>
                  <a:cubicBezTo>
                    <a:pt x="2880779" y="5165846"/>
                    <a:pt x="2869578" y="5164169"/>
                    <a:pt x="2864015" y="5163407"/>
                  </a:cubicBezTo>
                  <a:cubicBezTo>
                    <a:pt x="2853805" y="5159293"/>
                    <a:pt x="2843518" y="5155711"/>
                    <a:pt x="2833383" y="5151825"/>
                  </a:cubicBezTo>
                  <a:cubicBezTo>
                    <a:pt x="2820962" y="5149615"/>
                    <a:pt x="2808694" y="5147177"/>
                    <a:pt x="2796502" y="5144434"/>
                  </a:cubicBezTo>
                  <a:cubicBezTo>
                    <a:pt x="2788654" y="5142529"/>
                    <a:pt x="2780957" y="5140776"/>
                    <a:pt x="2773337" y="5138947"/>
                  </a:cubicBezTo>
                  <a:cubicBezTo>
                    <a:pt x="2751163" y="5132470"/>
                    <a:pt x="2727541" y="5134146"/>
                    <a:pt x="2705367" y="5127670"/>
                  </a:cubicBezTo>
                  <a:cubicBezTo>
                    <a:pt x="2698357" y="5127212"/>
                    <a:pt x="2691270" y="5126908"/>
                    <a:pt x="2684336" y="5126679"/>
                  </a:cubicBezTo>
                  <a:lnTo>
                    <a:pt x="2684336" y="5120583"/>
                  </a:lnTo>
                  <a:cubicBezTo>
                    <a:pt x="2582228" y="5106257"/>
                    <a:pt x="2478748" y="5110601"/>
                    <a:pt x="2375878" y="5110448"/>
                  </a:cubicBezTo>
                  <a:cubicBezTo>
                    <a:pt x="2282990" y="5109001"/>
                    <a:pt x="2190788" y="5123936"/>
                    <a:pt x="2100568" y="5144738"/>
                  </a:cubicBezTo>
                  <a:cubicBezTo>
                    <a:pt x="2071992" y="5150072"/>
                    <a:pt x="2045322" y="5162341"/>
                    <a:pt x="2016671" y="5167370"/>
                  </a:cubicBezTo>
                  <a:cubicBezTo>
                    <a:pt x="2011032" y="5169808"/>
                    <a:pt x="2005394" y="5172323"/>
                    <a:pt x="1999831" y="5174914"/>
                  </a:cubicBezTo>
                  <a:cubicBezTo>
                    <a:pt x="1982991" y="5179791"/>
                    <a:pt x="1966455" y="5185810"/>
                    <a:pt x="1950606" y="5193278"/>
                  </a:cubicBezTo>
                  <a:cubicBezTo>
                    <a:pt x="1932394" y="5201127"/>
                    <a:pt x="1914030" y="5208670"/>
                    <a:pt x="1895513" y="5215909"/>
                  </a:cubicBezTo>
                  <a:cubicBezTo>
                    <a:pt x="1879587" y="5219871"/>
                    <a:pt x="1864119" y="5225358"/>
                    <a:pt x="1848803" y="5231073"/>
                  </a:cubicBezTo>
                  <a:cubicBezTo>
                    <a:pt x="1832572" y="5233512"/>
                    <a:pt x="1816722" y="5237702"/>
                    <a:pt x="1801178" y="5242960"/>
                  </a:cubicBezTo>
                  <a:cubicBezTo>
                    <a:pt x="1737398" y="5254238"/>
                    <a:pt x="1671638" y="5248371"/>
                    <a:pt x="1607172" y="5246694"/>
                  </a:cubicBezTo>
                  <a:cubicBezTo>
                    <a:pt x="1594828" y="5241817"/>
                    <a:pt x="1582027" y="5238083"/>
                    <a:pt x="1569301" y="5234578"/>
                  </a:cubicBezTo>
                  <a:cubicBezTo>
                    <a:pt x="1561452" y="5233664"/>
                    <a:pt x="1553604" y="5232749"/>
                    <a:pt x="1545832" y="5231835"/>
                  </a:cubicBezTo>
                  <a:cubicBezTo>
                    <a:pt x="1520685" y="5222843"/>
                    <a:pt x="1495159" y="5215147"/>
                    <a:pt x="1470394" y="5205394"/>
                  </a:cubicBezTo>
                  <a:cubicBezTo>
                    <a:pt x="1454087" y="5199069"/>
                    <a:pt x="1438313" y="5191525"/>
                    <a:pt x="1422921" y="5183448"/>
                  </a:cubicBezTo>
                  <a:cubicBezTo>
                    <a:pt x="1291552" y="5115173"/>
                    <a:pt x="1185253" y="5000568"/>
                    <a:pt x="1127112" y="4864475"/>
                  </a:cubicBezTo>
                  <a:cubicBezTo>
                    <a:pt x="1116673" y="4844815"/>
                    <a:pt x="1109434" y="4823860"/>
                    <a:pt x="1102043" y="4803058"/>
                  </a:cubicBezTo>
                  <a:cubicBezTo>
                    <a:pt x="1085507" y="4763357"/>
                    <a:pt x="1064095" y="4726096"/>
                    <a:pt x="1043750" y="4688376"/>
                  </a:cubicBezTo>
                  <a:cubicBezTo>
                    <a:pt x="1003440" y="4617891"/>
                    <a:pt x="955434" y="4552588"/>
                    <a:pt x="906894" y="4487742"/>
                  </a:cubicBezTo>
                  <a:cubicBezTo>
                    <a:pt x="854088" y="4424420"/>
                    <a:pt x="796328" y="4365593"/>
                    <a:pt x="738950" y="4306386"/>
                  </a:cubicBezTo>
                  <a:cubicBezTo>
                    <a:pt x="733692" y="4301509"/>
                    <a:pt x="728434" y="4296632"/>
                    <a:pt x="723252" y="4291756"/>
                  </a:cubicBezTo>
                  <a:cubicBezTo>
                    <a:pt x="655663" y="4226452"/>
                    <a:pt x="581139" y="4168388"/>
                    <a:pt x="501968" y="4117715"/>
                  </a:cubicBezTo>
                  <a:cubicBezTo>
                    <a:pt x="480098" y="4103466"/>
                    <a:pt x="457314" y="4090740"/>
                    <a:pt x="433921" y="4079310"/>
                  </a:cubicBezTo>
                  <a:cubicBezTo>
                    <a:pt x="423787" y="4073595"/>
                    <a:pt x="413499" y="4068032"/>
                    <a:pt x="403212" y="4062622"/>
                  </a:cubicBezTo>
                  <a:cubicBezTo>
                    <a:pt x="373190" y="4050506"/>
                    <a:pt x="342024" y="4038467"/>
                    <a:pt x="316802" y="4017741"/>
                  </a:cubicBezTo>
                  <a:cubicBezTo>
                    <a:pt x="313068" y="4015836"/>
                    <a:pt x="309258" y="4014006"/>
                    <a:pt x="305524" y="4012254"/>
                  </a:cubicBezTo>
                  <a:cubicBezTo>
                    <a:pt x="297218" y="4006768"/>
                    <a:pt x="288836" y="4001357"/>
                    <a:pt x="280530" y="3996023"/>
                  </a:cubicBezTo>
                  <a:cubicBezTo>
                    <a:pt x="192672" y="3932777"/>
                    <a:pt x="121501" y="3847586"/>
                    <a:pt x="72885" y="3750888"/>
                  </a:cubicBezTo>
                  <a:cubicBezTo>
                    <a:pt x="58331" y="3719417"/>
                    <a:pt x="45149" y="3687261"/>
                    <a:pt x="33795" y="3654495"/>
                  </a:cubicBezTo>
                  <a:cubicBezTo>
                    <a:pt x="29223" y="3636055"/>
                    <a:pt x="23889" y="3617843"/>
                    <a:pt x="18631" y="3599631"/>
                  </a:cubicBezTo>
                  <a:cubicBezTo>
                    <a:pt x="17412" y="3591782"/>
                    <a:pt x="16193" y="3584010"/>
                    <a:pt x="14897" y="3576314"/>
                  </a:cubicBezTo>
                  <a:cubicBezTo>
                    <a:pt x="5372" y="3552539"/>
                    <a:pt x="12764" y="3525869"/>
                    <a:pt x="2629" y="3502400"/>
                  </a:cubicBezTo>
                  <a:cubicBezTo>
                    <a:pt x="-114" y="3457823"/>
                    <a:pt x="-1257" y="3413017"/>
                    <a:pt x="2705" y="3368516"/>
                  </a:cubicBezTo>
                  <a:cubicBezTo>
                    <a:pt x="11697" y="3336055"/>
                    <a:pt x="7125" y="3301536"/>
                    <a:pt x="18402" y="3269456"/>
                  </a:cubicBezTo>
                  <a:cubicBezTo>
                    <a:pt x="35928" y="3189599"/>
                    <a:pt x="74943" y="3115990"/>
                    <a:pt x="88583" y="3035218"/>
                  </a:cubicBezTo>
                  <a:cubicBezTo>
                    <a:pt x="90869" y="3027293"/>
                    <a:pt x="93155" y="3019521"/>
                    <a:pt x="95441" y="3011748"/>
                  </a:cubicBezTo>
                  <a:cubicBezTo>
                    <a:pt x="108776" y="2947511"/>
                    <a:pt x="121882" y="2882360"/>
                    <a:pt x="123558" y="2816676"/>
                  </a:cubicBezTo>
                  <a:lnTo>
                    <a:pt x="129731" y="2816219"/>
                  </a:lnTo>
                  <a:cubicBezTo>
                    <a:pt x="132626" y="2706186"/>
                    <a:pt x="135217" y="2596077"/>
                    <a:pt x="130645" y="2486044"/>
                  </a:cubicBezTo>
                  <a:cubicBezTo>
                    <a:pt x="125921" y="2474233"/>
                    <a:pt x="124397" y="2461508"/>
                    <a:pt x="124397" y="2448859"/>
                  </a:cubicBezTo>
                  <a:cubicBezTo>
                    <a:pt x="122644" y="2381879"/>
                    <a:pt x="108166" y="2316270"/>
                    <a:pt x="98946" y="2250129"/>
                  </a:cubicBezTo>
                  <a:cubicBezTo>
                    <a:pt x="87821" y="2223230"/>
                    <a:pt x="87668" y="2193360"/>
                    <a:pt x="76162" y="2166614"/>
                  </a:cubicBezTo>
                  <a:cubicBezTo>
                    <a:pt x="72885" y="2156555"/>
                    <a:pt x="70676" y="2146192"/>
                    <a:pt x="68009" y="2136057"/>
                  </a:cubicBezTo>
                  <a:cubicBezTo>
                    <a:pt x="64427" y="2125999"/>
                    <a:pt x="61151" y="2115788"/>
                    <a:pt x="57645" y="2105806"/>
                  </a:cubicBezTo>
                  <a:cubicBezTo>
                    <a:pt x="55436" y="2098110"/>
                    <a:pt x="52769" y="2090566"/>
                    <a:pt x="49797" y="2083251"/>
                  </a:cubicBezTo>
                  <a:cubicBezTo>
                    <a:pt x="43853" y="2068773"/>
                    <a:pt x="38824" y="2053990"/>
                    <a:pt x="33642" y="2039284"/>
                  </a:cubicBezTo>
                  <a:cubicBezTo>
                    <a:pt x="28918" y="2020919"/>
                    <a:pt x="24422" y="2002555"/>
                    <a:pt x="19545" y="1984267"/>
                  </a:cubicBezTo>
                  <a:cubicBezTo>
                    <a:pt x="12154" y="1961940"/>
                    <a:pt x="9411" y="1938623"/>
                    <a:pt x="7734" y="1915306"/>
                  </a:cubicBezTo>
                  <a:cubicBezTo>
                    <a:pt x="-4381" y="1864938"/>
                    <a:pt x="953" y="1811369"/>
                    <a:pt x="2553" y="1759782"/>
                  </a:cubicBezTo>
                  <a:cubicBezTo>
                    <a:pt x="9639" y="1733417"/>
                    <a:pt x="9411" y="1705985"/>
                    <a:pt x="11240" y="1678934"/>
                  </a:cubicBezTo>
                  <a:cubicBezTo>
                    <a:pt x="15126" y="1668647"/>
                    <a:pt x="18555" y="1658284"/>
                    <a:pt x="22136" y="1647997"/>
                  </a:cubicBezTo>
                  <a:cubicBezTo>
                    <a:pt x="23889" y="1635500"/>
                    <a:pt x="25946" y="1623003"/>
                    <a:pt x="30290" y="1611192"/>
                  </a:cubicBezTo>
                  <a:cubicBezTo>
                    <a:pt x="37833" y="1591761"/>
                    <a:pt x="43548" y="1571644"/>
                    <a:pt x="50025" y="1551832"/>
                  </a:cubicBezTo>
                  <a:cubicBezTo>
                    <a:pt x="57341" y="1541088"/>
                    <a:pt x="64656" y="1530344"/>
                    <a:pt x="71819" y="1519523"/>
                  </a:cubicBezTo>
                  <a:cubicBezTo>
                    <a:pt x="65037" y="1527296"/>
                    <a:pt x="58407" y="1535144"/>
                    <a:pt x="51626" y="1542917"/>
                  </a:cubicBezTo>
                  <a:cubicBezTo>
                    <a:pt x="57036" y="1532554"/>
                    <a:pt x="62522" y="1522190"/>
                    <a:pt x="67932" y="1511827"/>
                  </a:cubicBezTo>
                  <a:cubicBezTo>
                    <a:pt x="73343" y="1501997"/>
                    <a:pt x="78143" y="1491939"/>
                    <a:pt x="83477" y="1482109"/>
                  </a:cubicBezTo>
                  <a:cubicBezTo>
                    <a:pt x="99936" y="1450791"/>
                    <a:pt x="119748" y="1421378"/>
                    <a:pt x="141237" y="1393184"/>
                  </a:cubicBezTo>
                  <a:cubicBezTo>
                    <a:pt x="199301" y="1315002"/>
                    <a:pt x="276568" y="1249623"/>
                    <a:pt x="364808" y="1208551"/>
                  </a:cubicBezTo>
                  <a:cubicBezTo>
                    <a:pt x="371742" y="1204512"/>
                    <a:pt x="378676" y="1200322"/>
                    <a:pt x="385458" y="1195902"/>
                  </a:cubicBezTo>
                  <a:cubicBezTo>
                    <a:pt x="394678" y="1192930"/>
                    <a:pt x="403898" y="1189882"/>
                    <a:pt x="413195" y="1186910"/>
                  </a:cubicBezTo>
                  <a:lnTo>
                    <a:pt x="413804" y="1178833"/>
                  </a:lnTo>
                  <a:cubicBezTo>
                    <a:pt x="417386" y="1179443"/>
                    <a:pt x="424396" y="1180814"/>
                    <a:pt x="427977" y="1181500"/>
                  </a:cubicBezTo>
                  <a:lnTo>
                    <a:pt x="429349" y="1171975"/>
                  </a:lnTo>
                  <a:cubicBezTo>
                    <a:pt x="432092" y="1171975"/>
                    <a:pt x="437502" y="1171975"/>
                    <a:pt x="440246" y="1171975"/>
                  </a:cubicBezTo>
                  <a:cubicBezTo>
                    <a:pt x="536486" y="1119169"/>
                    <a:pt x="624345" y="1052570"/>
                    <a:pt x="705574" y="979037"/>
                  </a:cubicBezTo>
                  <a:cubicBezTo>
                    <a:pt x="784289" y="903599"/>
                    <a:pt x="863537" y="827170"/>
                    <a:pt x="926630" y="737788"/>
                  </a:cubicBezTo>
                  <a:cubicBezTo>
                    <a:pt x="1009155" y="635756"/>
                    <a:pt x="1076820" y="520998"/>
                    <a:pt x="1124141" y="398469"/>
                  </a:cubicBezTo>
                  <a:cubicBezTo>
                    <a:pt x="1156754" y="317392"/>
                    <a:pt x="1208723" y="246374"/>
                    <a:pt x="1267092" y="181985"/>
                  </a:cubicBezTo>
                  <a:lnTo>
                    <a:pt x="1274255" y="181375"/>
                  </a:lnTo>
                  <a:cubicBezTo>
                    <a:pt x="1325004" y="127806"/>
                    <a:pt x="1387412" y="83229"/>
                    <a:pt x="1456830" y="57702"/>
                  </a:cubicBezTo>
                  <a:lnTo>
                    <a:pt x="1458354" y="52749"/>
                  </a:lnTo>
                  <a:cubicBezTo>
                    <a:pt x="1488986" y="42615"/>
                    <a:pt x="1518933" y="30042"/>
                    <a:pt x="1550785" y="23641"/>
                  </a:cubicBezTo>
                  <a:cubicBezTo>
                    <a:pt x="1558633" y="20974"/>
                    <a:pt x="1566405" y="18231"/>
                    <a:pt x="1574254" y="15411"/>
                  </a:cubicBezTo>
                  <a:cubicBezTo>
                    <a:pt x="1663484" y="2381"/>
                    <a:pt x="1756677" y="-895"/>
                    <a:pt x="1844155" y="23489"/>
                  </a:cubicBezTo>
                  <a:cubicBezTo>
                    <a:pt x="1855889" y="27299"/>
                    <a:pt x="1868005" y="29737"/>
                    <a:pt x="1880121" y="32099"/>
                  </a:cubicBezTo>
                  <a:cubicBezTo>
                    <a:pt x="1899780" y="40405"/>
                    <a:pt x="1920202" y="46882"/>
                    <a:pt x="1939024" y="57093"/>
                  </a:cubicBezTo>
                  <a:cubicBezTo>
                    <a:pt x="1984515" y="74847"/>
                    <a:pt x="2030768" y="90468"/>
                    <a:pt x="2077707" y="104032"/>
                  </a:cubicBezTo>
                  <a:cubicBezTo>
                    <a:pt x="2080146" y="104718"/>
                    <a:pt x="2085023" y="106166"/>
                    <a:pt x="2087461" y="106851"/>
                  </a:cubicBezTo>
                  <a:cubicBezTo>
                    <a:pt x="2112836" y="113786"/>
                    <a:pt x="2140115" y="113328"/>
                    <a:pt x="2163966" y="125749"/>
                  </a:cubicBezTo>
                  <a:cubicBezTo>
                    <a:pt x="2183702" y="127959"/>
                    <a:pt x="2203590" y="128873"/>
                    <a:pt x="2223478" y="130626"/>
                  </a:cubicBezTo>
                  <a:cubicBezTo>
                    <a:pt x="2242909" y="138779"/>
                    <a:pt x="2265160" y="132531"/>
                    <a:pt x="2284133" y="141903"/>
                  </a:cubicBezTo>
                  <a:cubicBezTo>
                    <a:pt x="2324900" y="145790"/>
                    <a:pt x="2366353" y="140760"/>
                    <a:pt x="2406815" y="148609"/>
                  </a:cubicBezTo>
                  <a:cubicBezTo>
                    <a:pt x="2440420" y="153029"/>
                    <a:pt x="2474481" y="149295"/>
                    <a:pt x="2508314" y="150666"/>
                  </a:cubicBezTo>
                  <a:lnTo>
                    <a:pt x="2509076" y="143961"/>
                  </a:lnTo>
                  <a:cubicBezTo>
                    <a:pt x="2545880" y="144570"/>
                    <a:pt x="2582837" y="144570"/>
                    <a:pt x="2619642" y="141903"/>
                  </a:cubicBezTo>
                  <a:cubicBezTo>
                    <a:pt x="2638768" y="132378"/>
                    <a:pt x="2661323" y="139617"/>
                    <a:pt x="2680754" y="130550"/>
                  </a:cubicBezTo>
                  <a:cubicBezTo>
                    <a:pt x="2696147" y="129102"/>
                    <a:pt x="2711615" y="128492"/>
                    <a:pt x="2727084" y="127654"/>
                  </a:cubicBezTo>
                  <a:cubicBezTo>
                    <a:pt x="2749030" y="118281"/>
                    <a:pt x="2772347" y="112643"/>
                    <a:pt x="2796274" y="111652"/>
                  </a:cubicBezTo>
                  <a:cubicBezTo>
                    <a:pt x="2814028" y="106089"/>
                    <a:pt x="2831783" y="100374"/>
                    <a:pt x="2849995" y="96260"/>
                  </a:cubicBezTo>
                  <a:cubicBezTo>
                    <a:pt x="2859672" y="93593"/>
                    <a:pt x="2869502" y="91002"/>
                    <a:pt x="2879332" y="88563"/>
                  </a:cubicBezTo>
                  <a:cubicBezTo>
                    <a:pt x="2897239" y="82925"/>
                    <a:pt x="2914993" y="76905"/>
                    <a:pt x="2931605" y="67913"/>
                  </a:cubicBezTo>
                  <a:cubicBezTo>
                    <a:pt x="2933586" y="67761"/>
                    <a:pt x="2937625" y="67456"/>
                    <a:pt x="2939606" y="67227"/>
                  </a:cubicBezTo>
                  <a:cubicBezTo>
                    <a:pt x="2949131" y="62122"/>
                    <a:pt x="2958808" y="57321"/>
                    <a:pt x="2969019" y="53511"/>
                  </a:cubicBezTo>
                  <a:cubicBezTo>
                    <a:pt x="2996603" y="41319"/>
                    <a:pt x="3025559" y="33014"/>
                    <a:pt x="3054363" y="24174"/>
                  </a:cubicBezTo>
                  <a:cubicBezTo>
                    <a:pt x="3058173" y="23336"/>
                    <a:pt x="3065793" y="21660"/>
                    <a:pt x="3069603" y="20822"/>
                  </a:cubicBezTo>
                  <a:cubicBezTo>
                    <a:pt x="3086824" y="13583"/>
                    <a:pt x="3105798" y="14040"/>
                    <a:pt x="3123781" y="9620"/>
                  </a:cubicBezTo>
                  <a:moveTo>
                    <a:pt x="3070365" y="134817"/>
                  </a:moveTo>
                  <a:cubicBezTo>
                    <a:pt x="3068079" y="135503"/>
                    <a:pt x="3063431" y="136874"/>
                    <a:pt x="3061145" y="137560"/>
                  </a:cubicBezTo>
                  <a:cubicBezTo>
                    <a:pt x="3030131" y="146399"/>
                    <a:pt x="3001709" y="163316"/>
                    <a:pt x="2969705" y="168802"/>
                  </a:cubicBezTo>
                  <a:cubicBezTo>
                    <a:pt x="2975191" y="169945"/>
                    <a:pt x="2980754" y="171164"/>
                    <a:pt x="2986316" y="172383"/>
                  </a:cubicBezTo>
                  <a:cubicBezTo>
                    <a:pt x="2967724" y="174365"/>
                    <a:pt x="2949817" y="179851"/>
                    <a:pt x="2932900" y="187700"/>
                  </a:cubicBezTo>
                  <a:cubicBezTo>
                    <a:pt x="2874379" y="205835"/>
                    <a:pt x="2815095" y="223361"/>
                    <a:pt x="2754211" y="231286"/>
                  </a:cubicBezTo>
                  <a:cubicBezTo>
                    <a:pt x="2694089" y="244926"/>
                    <a:pt x="2632063" y="252774"/>
                    <a:pt x="2570340" y="251022"/>
                  </a:cubicBezTo>
                  <a:lnTo>
                    <a:pt x="2570340" y="258185"/>
                  </a:lnTo>
                  <a:cubicBezTo>
                    <a:pt x="2489035" y="257727"/>
                    <a:pt x="2407730" y="258413"/>
                    <a:pt x="2326424" y="257804"/>
                  </a:cubicBezTo>
                  <a:lnTo>
                    <a:pt x="2325815" y="251022"/>
                  </a:lnTo>
                  <a:cubicBezTo>
                    <a:pt x="2301735" y="251403"/>
                    <a:pt x="2277580" y="251250"/>
                    <a:pt x="2253653" y="248431"/>
                  </a:cubicBezTo>
                  <a:cubicBezTo>
                    <a:pt x="2216163" y="240430"/>
                    <a:pt x="2177072" y="240659"/>
                    <a:pt x="2139887" y="229991"/>
                  </a:cubicBezTo>
                  <a:cubicBezTo>
                    <a:pt x="2129219" y="228086"/>
                    <a:pt x="2118551" y="226485"/>
                    <a:pt x="2108035" y="223895"/>
                  </a:cubicBezTo>
                  <a:cubicBezTo>
                    <a:pt x="2083956" y="213227"/>
                    <a:pt x="2056905" y="214979"/>
                    <a:pt x="2032597" y="205683"/>
                  </a:cubicBezTo>
                  <a:cubicBezTo>
                    <a:pt x="2030692" y="205149"/>
                    <a:pt x="2026958" y="204159"/>
                    <a:pt x="2025053" y="203702"/>
                  </a:cubicBezTo>
                  <a:cubicBezTo>
                    <a:pt x="2007375" y="198139"/>
                    <a:pt x="1989773" y="192576"/>
                    <a:pt x="1971790" y="188157"/>
                  </a:cubicBezTo>
                  <a:cubicBezTo>
                    <a:pt x="1964170" y="185033"/>
                    <a:pt x="1956550" y="182213"/>
                    <a:pt x="1948777" y="179622"/>
                  </a:cubicBezTo>
                  <a:cubicBezTo>
                    <a:pt x="1941386" y="175812"/>
                    <a:pt x="1933842" y="172155"/>
                    <a:pt x="1926374" y="168573"/>
                  </a:cubicBezTo>
                  <a:cubicBezTo>
                    <a:pt x="1915554" y="164840"/>
                    <a:pt x="1904886" y="160877"/>
                    <a:pt x="1894142" y="157220"/>
                  </a:cubicBezTo>
                  <a:cubicBezTo>
                    <a:pt x="1884998" y="153029"/>
                    <a:pt x="1875854" y="148990"/>
                    <a:pt x="1866710" y="145104"/>
                  </a:cubicBezTo>
                  <a:cubicBezTo>
                    <a:pt x="1858632" y="143199"/>
                    <a:pt x="1850555" y="141370"/>
                    <a:pt x="1842707" y="138855"/>
                  </a:cubicBezTo>
                  <a:cubicBezTo>
                    <a:pt x="1837297" y="136569"/>
                    <a:pt x="1826400" y="131845"/>
                    <a:pt x="1820914" y="129559"/>
                  </a:cubicBezTo>
                  <a:cubicBezTo>
                    <a:pt x="1805445" y="129102"/>
                    <a:pt x="1789748" y="127806"/>
                    <a:pt x="1775422" y="121482"/>
                  </a:cubicBezTo>
                  <a:cubicBezTo>
                    <a:pt x="1697774" y="116681"/>
                    <a:pt x="1617917" y="113557"/>
                    <a:pt x="1543469" y="139998"/>
                  </a:cubicBezTo>
                  <a:cubicBezTo>
                    <a:pt x="1529067" y="144723"/>
                    <a:pt x="1514970" y="150362"/>
                    <a:pt x="1501255" y="156686"/>
                  </a:cubicBezTo>
                  <a:cubicBezTo>
                    <a:pt x="1374458" y="210941"/>
                    <a:pt x="1271588" y="318230"/>
                    <a:pt x="1219162" y="445484"/>
                  </a:cubicBezTo>
                  <a:cubicBezTo>
                    <a:pt x="1212761" y="459962"/>
                    <a:pt x="1206360" y="474516"/>
                    <a:pt x="1199655" y="488918"/>
                  </a:cubicBezTo>
                  <a:cubicBezTo>
                    <a:pt x="1199045" y="491738"/>
                    <a:pt x="1197826" y="497300"/>
                    <a:pt x="1197217" y="500120"/>
                  </a:cubicBezTo>
                  <a:cubicBezTo>
                    <a:pt x="1123760" y="662883"/>
                    <a:pt x="1018527" y="809644"/>
                    <a:pt x="897979" y="940632"/>
                  </a:cubicBezTo>
                  <a:cubicBezTo>
                    <a:pt x="785737" y="1061257"/>
                    <a:pt x="660311" y="1172127"/>
                    <a:pt x="516598" y="1253966"/>
                  </a:cubicBezTo>
                  <a:cubicBezTo>
                    <a:pt x="487032" y="1270807"/>
                    <a:pt x="456476" y="1285894"/>
                    <a:pt x="425768" y="1300601"/>
                  </a:cubicBezTo>
                  <a:cubicBezTo>
                    <a:pt x="352844" y="1333595"/>
                    <a:pt x="286169" y="1383506"/>
                    <a:pt x="235953" y="1446067"/>
                  </a:cubicBezTo>
                  <a:cubicBezTo>
                    <a:pt x="215684" y="1471060"/>
                    <a:pt x="197015" y="1497349"/>
                    <a:pt x="181852" y="1525772"/>
                  </a:cubicBezTo>
                  <a:cubicBezTo>
                    <a:pt x="175908" y="1536135"/>
                    <a:pt x="169888" y="1546346"/>
                    <a:pt x="163716" y="1556480"/>
                  </a:cubicBezTo>
                  <a:cubicBezTo>
                    <a:pt x="157010" y="1572025"/>
                    <a:pt x="150686" y="1587722"/>
                    <a:pt x="144742" y="1603648"/>
                  </a:cubicBezTo>
                  <a:cubicBezTo>
                    <a:pt x="140780" y="1613097"/>
                    <a:pt x="137046" y="1622622"/>
                    <a:pt x="133312" y="1632147"/>
                  </a:cubicBezTo>
                  <a:cubicBezTo>
                    <a:pt x="130721" y="1641977"/>
                    <a:pt x="127978" y="1651807"/>
                    <a:pt x="125159" y="1661636"/>
                  </a:cubicBezTo>
                  <a:cubicBezTo>
                    <a:pt x="102527" y="1731283"/>
                    <a:pt x="106337" y="1805121"/>
                    <a:pt x="107252" y="1877206"/>
                  </a:cubicBezTo>
                  <a:cubicBezTo>
                    <a:pt x="107023" y="1908219"/>
                    <a:pt x="116396" y="1938014"/>
                    <a:pt x="121044" y="1968417"/>
                  </a:cubicBezTo>
                  <a:cubicBezTo>
                    <a:pt x="123711" y="1975885"/>
                    <a:pt x="126530" y="1983353"/>
                    <a:pt x="129502" y="1990744"/>
                  </a:cubicBezTo>
                  <a:cubicBezTo>
                    <a:pt x="131559" y="1998440"/>
                    <a:pt x="133845" y="2006137"/>
                    <a:pt x="136208" y="2013833"/>
                  </a:cubicBezTo>
                  <a:cubicBezTo>
                    <a:pt x="148171" y="2043855"/>
                    <a:pt x="158534" y="2074412"/>
                    <a:pt x="167831" y="2105349"/>
                  </a:cubicBezTo>
                  <a:cubicBezTo>
                    <a:pt x="177584" y="2132629"/>
                    <a:pt x="182309" y="2161280"/>
                    <a:pt x="190462" y="2189017"/>
                  </a:cubicBezTo>
                  <a:cubicBezTo>
                    <a:pt x="193053" y="2198770"/>
                    <a:pt x="195644" y="2208676"/>
                    <a:pt x="198311" y="2218506"/>
                  </a:cubicBezTo>
                  <a:cubicBezTo>
                    <a:pt x="199530" y="2234279"/>
                    <a:pt x="201740" y="2249977"/>
                    <a:pt x="206083" y="2265217"/>
                  </a:cubicBezTo>
                  <a:cubicBezTo>
                    <a:pt x="208217" y="2275580"/>
                    <a:pt x="210198" y="2286019"/>
                    <a:pt x="212484" y="2296459"/>
                  </a:cubicBezTo>
                  <a:cubicBezTo>
                    <a:pt x="222237" y="2364581"/>
                    <a:pt x="232143" y="2432933"/>
                    <a:pt x="231534" y="2501970"/>
                  </a:cubicBezTo>
                  <a:cubicBezTo>
                    <a:pt x="232067" y="2634253"/>
                    <a:pt x="236182" y="2766994"/>
                    <a:pt x="221475" y="2898743"/>
                  </a:cubicBezTo>
                  <a:cubicBezTo>
                    <a:pt x="214313" y="2915660"/>
                    <a:pt x="214770" y="2934252"/>
                    <a:pt x="213398" y="2952312"/>
                  </a:cubicBezTo>
                  <a:cubicBezTo>
                    <a:pt x="207607" y="2979973"/>
                    <a:pt x="201435" y="3007633"/>
                    <a:pt x="197472" y="3035751"/>
                  </a:cubicBezTo>
                  <a:cubicBezTo>
                    <a:pt x="194882" y="3045885"/>
                    <a:pt x="192672" y="3056249"/>
                    <a:pt x="190157" y="3066460"/>
                  </a:cubicBezTo>
                  <a:cubicBezTo>
                    <a:pt x="180861" y="3096330"/>
                    <a:pt x="175222" y="3127267"/>
                    <a:pt x="164478" y="3156756"/>
                  </a:cubicBezTo>
                  <a:cubicBezTo>
                    <a:pt x="154267" y="3187161"/>
                    <a:pt x="143599" y="3217488"/>
                    <a:pt x="133312" y="3247892"/>
                  </a:cubicBezTo>
                  <a:cubicBezTo>
                    <a:pt x="115634" y="3292011"/>
                    <a:pt x="110223" y="3339255"/>
                    <a:pt x="103365" y="3385814"/>
                  </a:cubicBezTo>
                  <a:cubicBezTo>
                    <a:pt x="98793" y="3447231"/>
                    <a:pt x="104737" y="3508877"/>
                    <a:pt x="118682" y="3568846"/>
                  </a:cubicBezTo>
                  <a:cubicBezTo>
                    <a:pt x="122415" y="3581190"/>
                    <a:pt x="125844" y="3593687"/>
                    <a:pt x="129502" y="3606108"/>
                  </a:cubicBezTo>
                  <a:cubicBezTo>
                    <a:pt x="168669" y="3744487"/>
                    <a:pt x="265443" y="3864426"/>
                    <a:pt x="390182" y="3935368"/>
                  </a:cubicBezTo>
                  <a:cubicBezTo>
                    <a:pt x="396735" y="3937959"/>
                    <a:pt x="403365" y="3940702"/>
                    <a:pt x="409918" y="3943598"/>
                  </a:cubicBezTo>
                  <a:cubicBezTo>
                    <a:pt x="428358" y="3952056"/>
                    <a:pt x="446570" y="3961048"/>
                    <a:pt x="464172" y="3971258"/>
                  </a:cubicBezTo>
                  <a:cubicBezTo>
                    <a:pt x="479946" y="3978116"/>
                    <a:pt x="495491" y="3985660"/>
                    <a:pt x="509816" y="3995414"/>
                  </a:cubicBezTo>
                  <a:cubicBezTo>
                    <a:pt x="610096" y="4050735"/>
                    <a:pt x="701459" y="4121677"/>
                    <a:pt x="784517" y="4200239"/>
                  </a:cubicBezTo>
                  <a:cubicBezTo>
                    <a:pt x="900798" y="4299528"/>
                    <a:pt x="993686" y="4422439"/>
                    <a:pt x="1082764" y="4545883"/>
                  </a:cubicBezTo>
                  <a:cubicBezTo>
                    <a:pt x="1083526" y="4549236"/>
                    <a:pt x="1084898" y="4555865"/>
                    <a:pt x="1085660" y="4559218"/>
                  </a:cubicBezTo>
                  <a:cubicBezTo>
                    <a:pt x="1088098" y="4561047"/>
                    <a:pt x="1093051" y="4564551"/>
                    <a:pt x="1095490" y="4566304"/>
                  </a:cubicBezTo>
                  <a:cubicBezTo>
                    <a:pt x="1100747" y="4574991"/>
                    <a:pt x="1106005" y="4583754"/>
                    <a:pt x="1110958" y="4592746"/>
                  </a:cubicBezTo>
                  <a:cubicBezTo>
                    <a:pt x="1129322" y="4631151"/>
                    <a:pt x="1155307" y="4665516"/>
                    <a:pt x="1172985" y="4704531"/>
                  </a:cubicBezTo>
                  <a:cubicBezTo>
                    <a:pt x="1182967" y="4725334"/>
                    <a:pt x="1192187" y="4746517"/>
                    <a:pt x="1199884" y="4768386"/>
                  </a:cubicBezTo>
                  <a:lnTo>
                    <a:pt x="1203998" y="4769911"/>
                  </a:lnTo>
                  <a:cubicBezTo>
                    <a:pt x="1207580" y="4781112"/>
                    <a:pt x="1211466" y="4792313"/>
                    <a:pt x="1215276" y="4803591"/>
                  </a:cubicBezTo>
                  <a:cubicBezTo>
                    <a:pt x="1259243" y="4910423"/>
                    <a:pt x="1337425" y="5001635"/>
                    <a:pt x="1434351" y="5063967"/>
                  </a:cubicBezTo>
                  <a:cubicBezTo>
                    <a:pt x="1447838" y="5070977"/>
                    <a:pt x="1461402" y="5077911"/>
                    <a:pt x="1474889" y="5084998"/>
                  </a:cubicBezTo>
                  <a:cubicBezTo>
                    <a:pt x="1492034" y="5094827"/>
                    <a:pt x="1510627" y="5101761"/>
                    <a:pt x="1528534" y="5110144"/>
                  </a:cubicBezTo>
                  <a:cubicBezTo>
                    <a:pt x="1543088" y="5113344"/>
                    <a:pt x="1557566" y="5116849"/>
                    <a:pt x="1572197" y="5119973"/>
                  </a:cubicBezTo>
                  <a:lnTo>
                    <a:pt x="1572654" y="5125688"/>
                  </a:lnTo>
                  <a:cubicBezTo>
                    <a:pt x="1596352" y="5129575"/>
                    <a:pt x="1620050" y="5134528"/>
                    <a:pt x="1644282" y="5134680"/>
                  </a:cubicBezTo>
                  <a:cubicBezTo>
                    <a:pt x="1657160" y="5135899"/>
                    <a:pt x="1672019" y="5133080"/>
                    <a:pt x="1682458" y="5142986"/>
                  </a:cubicBezTo>
                  <a:lnTo>
                    <a:pt x="1689164" y="5137271"/>
                  </a:lnTo>
                  <a:cubicBezTo>
                    <a:pt x="1724520" y="5133537"/>
                    <a:pt x="1760639" y="5137804"/>
                    <a:pt x="1795691" y="5130108"/>
                  </a:cubicBezTo>
                  <a:cubicBezTo>
                    <a:pt x="1837525" y="5116773"/>
                    <a:pt x="1881188" y="5106562"/>
                    <a:pt x="1919592" y="5084616"/>
                  </a:cubicBezTo>
                  <a:cubicBezTo>
                    <a:pt x="1933004" y="5080349"/>
                    <a:pt x="1946415" y="5076387"/>
                    <a:pt x="1959979" y="5072729"/>
                  </a:cubicBezTo>
                  <a:lnTo>
                    <a:pt x="1960360" y="5067014"/>
                  </a:lnTo>
                  <a:cubicBezTo>
                    <a:pt x="1972170" y="5066024"/>
                    <a:pt x="1984210" y="5065186"/>
                    <a:pt x="1995107" y="5059928"/>
                  </a:cubicBezTo>
                  <a:cubicBezTo>
                    <a:pt x="1996935" y="5059471"/>
                    <a:pt x="2000517" y="5058480"/>
                    <a:pt x="2002346" y="5057946"/>
                  </a:cubicBezTo>
                  <a:cubicBezTo>
                    <a:pt x="2009280" y="5052308"/>
                    <a:pt x="2018195" y="5051165"/>
                    <a:pt x="2026577" y="5049184"/>
                  </a:cubicBezTo>
                  <a:cubicBezTo>
                    <a:pt x="2071307" y="5033639"/>
                    <a:pt x="2119160" y="5031276"/>
                    <a:pt x="2163585" y="5015351"/>
                  </a:cubicBezTo>
                  <a:cubicBezTo>
                    <a:pt x="2183549" y="5013522"/>
                    <a:pt x="2203666" y="5012760"/>
                    <a:pt x="2223707" y="5011084"/>
                  </a:cubicBezTo>
                  <a:cubicBezTo>
                    <a:pt x="2238185" y="5004759"/>
                    <a:pt x="2254187" y="5004988"/>
                    <a:pt x="2269732" y="5003768"/>
                  </a:cubicBezTo>
                  <a:cubicBezTo>
                    <a:pt x="2314309" y="4992491"/>
                    <a:pt x="2360943" y="5001559"/>
                    <a:pt x="2406358" y="4996377"/>
                  </a:cubicBezTo>
                  <a:cubicBezTo>
                    <a:pt x="2432038" y="4987614"/>
                    <a:pt x="2460155" y="4989976"/>
                    <a:pt x="2486520" y="4993862"/>
                  </a:cubicBezTo>
                  <a:cubicBezTo>
                    <a:pt x="2536889" y="5004606"/>
                    <a:pt x="2589467" y="4990738"/>
                    <a:pt x="2639454" y="5004302"/>
                  </a:cubicBezTo>
                  <a:cubicBezTo>
                    <a:pt x="2657894" y="5005140"/>
                    <a:pt x="2676335" y="5006664"/>
                    <a:pt x="2694165" y="5011922"/>
                  </a:cubicBezTo>
                  <a:cubicBezTo>
                    <a:pt x="2734018" y="5009102"/>
                    <a:pt x="2770061" y="5027695"/>
                    <a:pt x="2808999" y="5031276"/>
                  </a:cubicBezTo>
                  <a:cubicBezTo>
                    <a:pt x="2821648" y="5034782"/>
                    <a:pt x="2834297" y="5038211"/>
                    <a:pt x="2846794" y="5042478"/>
                  </a:cubicBezTo>
                  <a:cubicBezTo>
                    <a:pt x="2880551" y="5050708"/>
                    <a:pt x="2914460" y="5059242"/>
                    <a:pt x="2946616" y="5072729"/>
                  </a:cubicBezTo>
                  <a:cubicBezTo>
                    <a:pt x="2957894" y="5076158"/>
                    <a:pt x="2969171" y="5080121"/>
                    <a:pt x="2980525" y="5083931"/>
                  </a:cubicBezTo>
                  <a:cubicBezTo>
                    <a:pt x="2993936" y="5091398"/>
                    <a:pt x="3007576" y="5098409"/>
                    <a:pt x="3022131" y="5103972"/>
                  </a:cubicBezTo>
                  <a:cubicBezTo>
                    <a:pt x="3024264" y="5104505"/>
                    <a:pt x="3028531" y="5105419"/>
                    <a:pt x="3030665" y="5105953"/>
                  </a:cubicBezTo>
                  <a:cubicBezTo>
                    <a:pt x="3040342" y="5109763"/>
                    <a:pt x="3050400" y="5112887"/>
                    <a:pt x="3060688" y="5115249"/>
                  </a:cubicBezTo>
                  <a:cubicBezTo>
                    <a:pt x="3070441" y="5118678"/>
                    <a:pt x="3080042" y="5122336"/>
                    <a:pt x="3089796" y="5126222"/>
                  </a:cubicBezTo>
                  <a:cubicBezTo>
                    <a:pt x="3168968" y="5139100"/>
                    <a:pt x="3251340" y="5142148"/>
                    <a:pt x="3329826" y="5122716"/>
                  </a:cubicBezTo>
                  <a:cubicBezTo>
                    <a:pt x="3333712" y="5121726"/>
                    <a:pt x="3341561" y="5119745"/>
                    <a:pt x="3345447" y="5118754"/>
                  </a:cubicBezTo>
                  <a:cubicBezTo>
                    <a:pt x="3356953" y="5113877"/>
                    <a:pt x="3369145" y="5110982"/>
                    <a:pt x="3380651" y="5106105"/>
                  </a:cubicBezTo>
                  <a:cubicBezTo>
                    <a:pt x="3397187" y="5100314"/>
                    <a:pt x="3413417" y="5093532"/>
                    <a:pt x="3427819" y="5083397"/>
                  </a:cubicBezTo>
                  <a:cubicBezTo>
                    <a:pt x="3431324" y="5082559"/>
                    <a:pt x="3438411" y="5080883"/>
                    <a:pt x="3441992" y="5080045"/>
                  </a:cubicBezTo>
                  <a:cubicBezTo>
                    <a:pt x="3561779" y="5013141"/>
                    <a:pt x="3658095" y="4901432"/>
                    <a:pt x="3699091" y="4769834"/>
                  </a:cubicBezTo>
                  <a:lnTo>
                    <a:pt x="3703663" y="4768234"/>
                  </a:lnTo>
                  <a:cubicBezTo>
                    <a:pt x="3738944" y="4675499"/>
                    <a:pt x="3791826" y="4590764"/>
                    <a:pt x="3847834" y="4509231"/>
                  </a:cubicBezTo>
                  <a:cubicBezTo>
                    <a:pt x="3997033" y="4299604"/>
                    <a:pt x="4184485" y="4112838"/>
                    <a:pt x="4410190" y="3986803"/>
                  </a:cubicBezTo>
                  <a:cubicBezTo>
                    <a:pt x="4430383" y="3976364"/>
                    <a:pt x="4450804" y="3966381"/>
                    <a:pt x="4471226" y="3956399"/>
                  </a:cubicBezTo>
                  <a:cubicBezTo>
                    <a:pt x="4617682" y="3895287"/>
                    <a:pt x="4724591" y="3762242"/>
                    <a:pt x="4774349" y="3613804"/>
                  </a:cubicBezTo>
                  <a:cubicBezTo>
                    <a:pt x="4781436" y="3593764"/>
                    <a:pt x="4785322" y="3572809"/>
                    <a:pt x="4789361" y="3552006"/>
                  </a:cubicBezTo>
                  <a:cubicBezTo>
                    <a:pt x="4795838" y="3532804"/>
                    <a:pt x="4795914" y="3512382"/>
                    <a:pt x="4797819" y="3492418"/>
                  </a:cubicBezTo>
                  <a:cubicBezTo>
                    <a:pt x="4807116" y="3432753"/>
                    <a:pt x="4800867" y="3371031"/>
                    <a:pt x="4789208" y="3312052"/>
                  </a:cubicBezTo>
                  <a:cubicBezTo>
                    <a:pt x="4785170" y="3296203"/>
                    <a:pt x="4780750" y="3280506"/>
                    <a:pt x="4777245" y="3264656"/>
                  </a:cubicBezTo>
                  <a:cubicBezTo>
                    <a:pt x="4772063" y="3240881"/>
                    <a:pt x="4762844" y="3218479"/>
                    <a:pt x="4750804" y="3197371"/>
                  </a:cubicBezTo>
                  <a:cubicBezTo>
                    <a:pt x="4748594" y="3189218"/>
                    <a:pt x="4746384" y="3181140"/>
                    <a:pt x="4744022" y="3173140"/>
                  </a:cubicBezTo>
                  <a:cubicBezTo>
                    <a:pt x="4738536" y="3155690"/>
                    <a:pt x="4733202" y="3138088"/>
                    <a:pt x="4727791" y="3120638"/>
                  </a:cubicBezTo>
                  <a:cubicBezTo>
                    <a:pt x="4723143" y="3104940"/>
                    <a:pt x="4718876" y="3089167"/>
                    <a:pt x="4716438" y="3073089"/>
                  </a:cubicBezTo>
                  <a:cubicBezTo>
                    <a:pt x="4712399" y="3060668"/>
                    <a:pt x="4709427" y="3048019"/>
                    <a:pt x="4705312" y="3035751"/>
                  </a:cubicBezTo>
                  <a:cubicBezTo>
                    <a:pt x="4704169" y="3025083"/>
                    <a:pt x="4703255" y="3014415"/>
                    <a:pt x="4702112" y="3003823"/>
                  </a:cubicBezTo>
                  <a:cubicBezTo>
                    <a:pt x="4697845" y="2988659"/>
                    <a:pt x="4694644" y="2973343"/>
                    <a:pt x="4690301" y="2958332"/>
                  </a:cubicBezTo>
                  <a:cubicBezTo>
                    <a:pt x="4690454" y="2909487"/>
                    <a:pt x="4674451" y="2862015"/>
                    <a:pt x="4680929" y="2813095"/>
                  </a:cubicBezTo>
                  <a:cubicBezTo>
                    <a:pt x="4678414" y="2832297"/>
                    <a:pt x="4676433" y="2851652"/>
                    <a:pt x="4674070" y="2870930"/>
                  </a:cubicBezTo>
                  <a:cubicBezTo>
                    <a:pt x="4673309" y="2831459"/>
                    <a:pt x="4675823" y="2791682"/>
                    <a:pt x="4669193" y="2752668"/>
                  </a:cubicBezTo>
                  <a:cubicBezTo>
                    <a:pt x="4662412" y="2716854"/>
                    <a:pt x="4672775" y="2679440"/>
                    <a:pt x="4661269" y="2644464"/>
                  </a:cubicBezTo>
                  <a:cubicBezTo>
                    <a:pt x="4659135" y="2630595"/>
                    <a:pt x="4660735" y="2616727"/>
                    <a:pt x="4664545" y="2603392"/>
                  </a:cubicBezTo>
                  <a:cubicBezTo>
                    <a:pt x="4668508" y="2496179"/>
                    <a:pt x="4676661" y="2389118"/>
                    <a:pt x="4694111" y="2283124"/>
                  </a:cubicBezTo>
                  <a:cubicBezTo>
                    <a:pt x="4701274" y="2257977"/>
                    <a:pt x="4703483" y="2231841"/>
                    <a:pt x="4709198" y="2206390"/>
                  </a:cubicBezTo>
                  <a:cubicBezTo>
                    <a:pt x="4711789" y="2198542"/>
                    <a:pt x="4714609" y="2190845"/>
                    <a:pt x="4717581" y="2183225"/>
                  </a:cubicBezTo>
                  <a:cubicBezTo>
                    <a:pt x="4718571" y="2172862"/>
                    <a:pt x="4719714" y="2162575"/>
                    <a:pt x="4721238" y="2152364"/>
                  </a:cubicBezTo>
                  <a:cubicBezTo>
                    <a:pt x="4727639" y="2137429"/>
                    <a:pt x="4732821" y="2121960"/>
                    <a:pt x="4737012" y="2106263"/>
                  </a:cubicBezTo>
                  <a:cubicBezTo>
                    <a:pt x="4747756" y="2070068"/>
                    <a:pt x="4760481" y="2034483"/>
                    <a:pt x="4774654" y="1999507"/>
                  </a:cubicBezTo>
                  <a:cubicBezTo>
                    <a:pt x="4786313" y="1956835"/>
                    <a:pt x="4795609" y="1913630"/>
                    <a:pt x="4800410" y="1869662"/>
                  </a:cubicBezTo>
                  <a:cubicBezTo>
                    <a:pt x="4804677" y="1807788"/>
                    <a:pt x="4800410" y="1745304"/>
                    <a:pt x="4786084" y="1684877"/>
                  </a:cubicBezTo>
                  <a:cubicBezTo>
                    <a:pt x="4780903" y="1667123"/>
                    <a:pt x="4775721" y="1649444"/>
                    <a:pt x="4770844" y="1631614"/>
                  </a:cubicBezTo>
                  <a:cubicBezTo>
                    <a:pt x="4761624" y="1606391"/>
                    <a:pt x="4751718" y="1581398"/>
                    <a:pt x="4740441" y="1556937"/>
                  </a:cubicBezTo>
                  <a:cubicBezTo>
                    <a:pt x="4695711" y="1472051"/>
                    <a:pt x="4633761" y="1394174"/>
                    <a:pt x="4552074" y="1342358"/>
                  </a:cubicBezTo>
                  <a:cubicBezTo>
                    <a:pt x="4499954" y="1305173"/>
                    <a:pt x="4437469" y="1287266"/>
                    <a:pt x="4383596" y="1253204"/>
                  </a:cubicBezTo>
                  <a:cubicBezTo>
                    <a:pt x="4292766" y="1201007"/>
                    <a:pt x="4209784" y="1136314"/>
                    <a:pt x="4132288" y="1066133"/>
                  </a:cubicBezTo>
                  <a:cubicBezTo>
                    <a:pt x="4045649" y="985209"/>
                    <a:pt x="3962134" y="900170"/>
                    <a:pt x="3892106" y="804158"/>
                  </a:cubicBezTo>
                  <a:cubicBezTo>
                    <a:pt x="3821087" y="714546"/>
                    <a:pt x="3762109" y="615715"/>
                    <a:pt x="3713721" y="512235"/>
                  </a:cubicBezTo>
                  <a:cubicBezTo>
                    <a:pt x="3691547" y="459657"/>
                    <a:pt x="3672193" y="405098"/>
                    <a:pt x="3638893" y="358235"/>
                  </a:cubicBezTo>
                  <a:cubicBezTo>
                    <a:pt x="3597135" y="286988"/>
                    <a:pt x="3534499" y="229991"/>
                    <a:pt x="3464091" y="187700"/>
                  </a:cubicBezTo>
                  <a:cubicBezTo>
                    <a:pt x="3444431" y="176346"/>
                    <a:pt x="3425685" y="162477"/>
                    <a:pt x="3403283" y="157220"/>
                  </a:cubicBezTo>
                  <a:cubicBezTo>
                    <a:pt x="3395891" y="153714"/>
                    <a:pt x="3388576" y="150133"/>
                    <a:pt x="3381337" y="146552"/>
                  </a:cubicBezTo>
                  <a:cubicBezTo>
                    <a:pt x="3365259" y="142970"/>
                    <a:pt x="3349866" y="137408"/>
                    <a:pt x="3335008" y="130626"/>
                  </a:cubicBezTo>
                  <a:cubicBezTo>
                    <a:pt x="3324644" y="129483"/>
                    <a:pt x="3314357" y="128492"/>
                    <a:pt x="3304146" y="127349"/>
                  </a:cubicBezTo>
                  <a:cubicBezTo>
                    <a:pt x="3258122" y="110585"/>
                    <a:pt x="3208515" y="113176"/>
                    <a:pt x="3160433" y="114929"/>
                  </a:cubicBezTo>
                  <a:cubicBezTo>
                    <a:pt x="3131020" y="124225"/>
                    <a:pt x="3099626" y="124835"/>
                    <a:pt x="3070365" y="134817"/>
                  </a:cubicBezTo>
                  <a:close/>
                </a:path>
              </a:pathLst>
            </a:custGeom>
            <a:grpFill/>
            <a:ln w="7620"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50294097-5FF5-4153-A55F-8E06FB94E729}"/>
                </a:ext>
              </a:extLst>
            </p:cNvPr>
            <p:cNvSpPr/>
            <p:nvPr/>
          </p:nvSpPr>
          <p:spPr>
            <a:xfrm>
              <a:off x="5397398" y="1274607"/>
              <a:ext cx="383069" cy="848705"/>
            </a:xfrm>
            <a:custGeom>
              <a:avLst/>
              <a:gdLst>
                <a:gd name="connsiteX0" fmla="*/ 57759 w 383069"/>
                <a:gd name="connsiteY0" fmla="*/ 142 h 848705"/>
                <a:gd name="connsiteX1" fmla="*/ 100051 w 383069"/>
                <a:gd name="connsiteY1" fmla="*/ 2733 h 848705"/>
                <a:gd name="connsiteX2" fmla="*/ 83210 w 383069"/>
                <a:gd name="connsiteY2" fmla="*/ 136312 h 848705"/>
                <a:gd name="connsiteX3" fmla="*/ 68275 w 383069"/>
                <a:gd name="connsiteY3" fmla="*/ 189804 h 848705"/>
                <a:gd name="connsiteX4" fmla="*/ 59588 w 383069"/>
                <a:gd name="connsiteY4" fmla="*/ 218912 h 848705"/>
                <a:gd name="connsiteX5" fmla="*/ 47777 w 383069"/>
                <a:gd name="connsiteY5" fmla="*/ 247792 h 848705"/>
                <a:gd name="connsiteX6" fmla="*/ 44044 w 383069"/>
                <a:gd name="connsiteY6" fmla="*/ 305095 h 848705"/>
                <a:gd name="connsiteX7" fmla="*/ 98069 w 383069"/>
                <a:gd name="connsiteY7" fmla="*/ 258079 h 848705"/>
                <a:gd name="connsiteX8" fmla="*/ 189357 w 383069"/>
                <a:gd name="connsiteY8" fmla="*/ 191557 h 848705"/>
                <a:gd name="connsiteX9" fmla="*/ 221590 w 383069"/>
                <a:gd name="connsiteY9" fmla="*/ 210454 h 848705"/>
                <a:gd name="connsiteX10" fmla="*/ 222275 w 383069"/>
                <a:gd name="connsiteY10" fmla="*/ 237581 h 848705"/>
                <a:gd name="connsiteX11" fmla="*/ 143256 w 383069"/>
                <a:gd name="connsiteY11" fmla="*/ 364378 h 848705"/>
                <a:gd name="connsiteX12" fmla="*/ 142265 w 383069"/>
                <a:gd name="connsiteY12" fmla="*/ 461305 h 848705"/>
                <a:gd name="connsiteX13" fmla="*/ 159563 w 383069"/>
                <a:gd name="connsiteY13" fmla="*/ 428386 h 848705"/>
                <a:gd name="connsiteX14" fmla="*/ 193700 w 383069"/>
                <a:gd name="connsiteY14" fmla="*/ 430825 h 848705"/>
                <a:gd name="connsiteX15" fmla="*/ 193396 w 383069"/>
                <a:gd name="connsiteY15" fmla="*/ 398973 h 848705"/>
                <a:gd name="connsiteX16" fmla="*/ 168554 w 383069"/>
                <a:gd name="connsiteY16" fmla="*/ 387924 h 848705"/>
                <a:gd name="connsiteX17" fmla="*/ 170231 w 383069"/>
                <a:gd name="connsiteY17" fmla="*/ 364607 h 848705"/>
                <a:gd name="connsiteX18" fmla="*/ 214808 w 383069"/>
                <a:gd name="connsiteY18" fmla="*/ 335879 h 848705"/>
                <a:gd name="connsiteX19" fmla="*/ 218542 w 383069"/>
                <a:gd name="connsiteY19" fmla="*/ 325440 h 848705"/>
                <a:gd name="connsiteX20" fmla="*/ 222428 w 383069"/>
                <a:gd name="connsiteY20" fmla="*/ 336565 h 848705"/>
                <a:gd name="connsiteX21" fmla="*/ 260299 w 383069"/>
                <a:gd name="connsiteY21" fmla="*/ 369865 h 848705"/>
                <a:gd name="connsiteX22" fmla="*/ 263652 w 383069"/>
                <a:gd name="connsiteY22" fmla="*/ 462829 h 848705"/>
                <a:gd name="connsiteX23" fmla="*/ 267767 w 383069"/>
                <a:gd name="connsiteY23" fmla="*/ 448046 h 848705"/>
                <a:gd name="connsiteX24" fmla="*/ 277977 w 383069"/>
                <a:gd name="connsiteY24" fmla="*/ 450027 h 848705"/>
                <a:gd name="connsiteX25" fmla="*/ 301523 w 383069"/>
                <a:gd name="connsiteY25" fmla="*/ 440502 h 848705"/>
                <a:gd name="connsiteX26" fmla="*/ 373913 w 383069"/>
                <a:gd name="connsiteY26" fmla="*/ 427243 h 848705"/>
                <a:gd name="connsiteX27" fmla="*/ 382295 w 383069"/>
                <a:gd name="connsiteY27" fmla="*/ 489575 h 848705"/>
                <a:gd name="connsiteX28" fmla="*/ 333222 w 383069"/>
                <a:gd name="connsiteY28" fmla="*/ 474563 h 848705"/>
                <a:gd name="connsiteX29" fmla="*/ 260299 w 383069"/>
                <a:gd name="connsiteY29" fmla="*/ 511063 h 848705"/>
                <a:gd name="connsiteX30" fmla="*/ 259461 w 383069"/>
                <a:gd name="connsiteY30" fmla="*/ 525160 h 848705"/>
                <a:gd name="connsiteX31" fmla="*/ 257327 w 383069"/>
                <a:gd name="connsiteY31" fmla="*/ 552668 h 848705"/>
                <a:gd name="connsiteX32" fmla="*/ 298094 w 383069"/>
                <a:gd name="connsiteY32" fmla="*/ 599989 h 848705"/>
                <a:gd name="connsiteX33" fmla="*/ 299314 w 383069"/>
                <a:gd name="connsiteY33" fmla="*/ 624677 h 848705"/>
                <a:gd name="connsiteX34" fmla="*/ 276530 w 383069"/>
                <a:gd name="connsiteY34" fmla="*/ 649747 h 848705"/>
                <a:gd name="connsiteX35" fmla="*/ 271501 w 383069"/>
                <a:gd name="connsiteY35" fmla="*/ 738444 h 848705"/>
                <a:gd name="connsiteX36" fmla="*/ 263271 w 383069"/>
                <a:gd name="connsiteY36" fmla="*/ 782640 h 848705"/>
                <a:gd name="connsiteX37" fmla="*/ 242621 w 383069"/>
                <a:gd name="connsiteY37" fmla="*/ 848324 h 848705"/>
                <a:gd name="connsiteX38" fmla="*/ 207645 w 383069"/>
                <a:gd name="connsiteY38" fmla="*/ 848705 h 848705"/>
                <a:gd name="connsiteX39" fmla="*/ 198272 w 383069"/>
                <a:gd name="connsiteY39" fmla="*/ 764962 h 848705"/>
                <a:gd name="connsiteX40" fmla="*/ 213284 w 383069"/>
                <a:gd name="connsiteY40" fmla="*/ 750026 h 848705"/>
                <a:gd name="connsiteX41" fmla="*/ 216332 w 383069"/>
                <a:gd name="connsiteY41" fmla="*/ 712841 h 848705"/>
                <a:gd name="connsiteX42" fmla="*/ 220599 w 383069"/>
                <a:gd name="connsiteY42" fmla="*/ 659120 h 848705"/>
                <a:gd name="connsiteX43" fmla="*/ 205130 w 383069"/>
                <a:gd name="connsiteY43" fmla="*/ 658815 h 848705"/>
                <a:gd name="connsiteX44" fmla="*/ 166421 w 383069"/>
                <a:gd name="connsiteY44" fmla="*/ 688380 h 848705"/>
                <a:gd name="connsiteX45" fmla="*/ 108966 w 383069"/>
                <a:gd name="connsiteY45" fmla="*/ 689447 h 848705"/>
                <a:gd name="connsiteX46" fmla="*/ 74600 w 383069"/>
                <a:gd name="connsiteY46" fmla="*/ 596331 h 848705"/>
                <a:gd name="connsiteX47" fmla="*/ 69723 w 383069"/>
                <a:gd name="connsiteY47" fmla="*/ 605170 h 848705"/>
                <a:gd name="connsiteX48" fmla="*/ 3810 w 383069"/>
                <a:gd name="connsiteY48" fmla="*/ 601360 h 848705"/>
                <a:gd name="connsiteX49" fmla="*/ 0 w 383069"/>
                <a:gd name="connsiteY49" fmla="*/ 557621 h 848705"/>
                <a:gd name="connsiteX50" fmla="*/ 49911 w 383069"/>
                <a:gd name="connsiteY50" fmla="*/ 555869 h 848705"/>
                <a:gd name="connsiteX51" fmla="*/ 67056 w 383069"/>
                <a:gd name="connsiteY51" fmla="*/ 548020 h 848705"/>
                <a:gd name="connsiteX52" fmla="*/ 83134 w 383069"/>
                <a:gd name="connsiteY52" fmla="*/ 531942 h 848705"/>
                <a:gd name="connsiteX53" fmla="*/ 90145 w 383069"/>
                <a:gd name="connsiteY53" fmla="*/ 485841 h 848705"/>
                <a:gd name="connsiteX54" fmla="*/ 94564 w 383069"/>
                <a:gd name="connsiteY54" fmla="*/ 446979 h 848705"/>
                <a:gd name="connsiteX55" fmla="*/ 137389 w 383069"/>
                <a:gd name="connsiteY55" fmla="*/ 312638 h 848705"/>
                <a:gd name="connsiteX56" fmla="*/ 139065 w 383069"/>
                <a:gd name="connsiteY56" fmla="*/ 289474 h 848705"/>
                <a:gd name="connsiteX57" fmla="*/ 126644 w 383069"/>
                <a:gd name="connsiteY57" fmla="*/ 293512 h 848705"/>
                <a:gd name="connsiteX58" fmla="*/ 44424 w 383069"/>
                <a:gd name="connsiteY58" fmla="*/ 382819 h 848705"/>
                <a:gd name="connsiteX59" fmla="*/ 16078 w 383069"/>
                <a:gd name="connsiteY59" fmla="*/ 384876 h 848705"/>
                <a:gd name="connsiteX60" fmla="*/ 10134 w 383069"/>
                <a:gd name="connsiteY60" fmla="*/ 247259 h 848705"/>
                <a:gd name="connsiteX61" fmla="*/ 26213 w 383069"/>
                <a:gd name="connsiteY61" fmla="*/ 171821 h 848705"/>
                <a:gd name="connsiteX62" fmla="*/ 34442 w 383069"/>
                <a:gd name="connsiteY62" fmla="*/ 120081 h 848705"/>
                <a:gd name="connsiteX63" fmla="*/ 40081 w 383069"/>
                <a:gd name="connsiteY63" fmla="*/ 84724 h 848705"/>
                <a:gd name="connsiteX64" fmla="*/ 28727 w 383069"/>
                <a:gd name="connsiteY64" fmla="*/ 88001 h 848705"/>
                <a:gd name="connsiteX65" fmla="*/ 31928 w 383069"/>
                <a:gd name="connsiteY65" fmla="*/ 42052 h 848705"/>
                <a:gd name="connsiteX66" fmla="*/ 57759 w 383069"/>
                <a:gd name="connsiteY66" fmla="*/ 142 h 848705"/>
                <a:gd name="connsiteX67" fmla="*/ 121234 w 383069"/>
                <a:gd name="connsiteY67" fmla="*/ 486832 h 848705"/>
                <a:gd name="connsiteX68" fmla="*/ 113767 w 383069"/>
                <a:gd name="connsiteY68" fmla="*/ 525617 h 848705"/>
                <a:gd name="connsiteX69" fmla="*/ 121310 w 383069"/>
                <a:gd name="connsiteY69" fmla="*/ 504967 h 848705"/>
                <a:gd name="connsiteX70" fmla="*/ 123139 w 383069"/>
                <a:gd name="connsiteY70" fmla="*/ 523255 h 848705"/>
                <a:gd name="connsiteX71" fmla="*/ 145466 w 383069"/>
                <a:gd name="connsiteY71" fmla="*/ 517921 h 848705"/>
                <a:gd name="connsiteX72" fmla="*/ 124358 w 383069"/>
                <a:gd name="connsiteY72" fmla="*/ 421071 h 848705"/>
                <a:gd name="connsiteX73" fmla="*/ 121234 w 383069"/>
                <a:gd name="connsiteY73" fmla="*/ 486832 h 848705"/>
                <a:gd name="connsiteX74" fmla="*/ 193167 w 383069"/>
                <a:gd name="connsiteY74" fmla="*/ 556936 h 848705"/>
                <a:gd name="connsiteX75" fmla="*/ 181585 w 383069"/>
                <a:gd name="connsiteY75" fmla="*/ 599912 h 848705"/>
                <a:gd name="connsiteX76" fmla="*/ 213741 w 383069"/>
                <a:gd name="connsiteY76" fmla="*/ 586958 h 848705"/>
                <a:gd name="connsiteX77" fmla="*/ 215341 w 383069"/>
                <a:gd name="connsiteY77" fmla="*/ 556174 h 848705"/>
                <a:gd name="connsiteX78" fmla="*/ 193167 w 383069"/>
                <a:gd name="connsiteY78" fmla="*/ 556936 h 848705"/>
                <a:gd name="connsiteX79" fmla="*/ 122377 w 383069"/>
                <a:gd name="connsiteY79" fmla="*/ 586882 h 848705"/>
                <a:gd name="connsiteX80" fmla="*/ 122453 w 383069"/>
                <a:gd name="connsiteY80" fmla="*/ 605094 h 848705"/>
                <a:gd name="connsiteX81" fmla="*/ 146380 w 383069"/>
                <a:gd name="connsiteY81" fmla="*/ 604256 h 848705"/>
                <a:gd name="connsiteX82" fmla="*/ 146532 w 383069"/>
                <a:gd name="connsiteY82" fmla="*/ 587492 h 848705"/>
                <a:gd name="connsiteX83" fmla="*/ 122377 w 383069"/>
                <a:gd name="connsiteY83" fmla="*/ 586882 h 84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83069" h="848705">
                  <a:moveTo>
                    <a:pt x="57759" y="142"/>
                  </a:moveTo>
                  <a:cubicBezTo>
                    <a:pt x="71933" y="-391"/>
                    <a:pt x="86030" y="599"/>
                    <a:pt x="100051" y="2733"/>
                  </a:cubicBezTo>
                  <a:cubicBezTo>
                    <a:pt x="105842" y="47996"/>
                    <a:pt x="97155" y="93411"/>
                    <a:pt x="83210" y="136312"/>
                  </a:cubicBezTo>
                  <a:cubicBezTo>
                    <a:pt x="78181" y="154142"/>
                    <a:pt x="76124" y="172888"/>
                    <a:pt x="68275" y="189804"/>
                  </a:cubicBezTo>
                  <a:cubicBezTo>
                    <a:pt x="64922" y="199405"/>
                    <a:pt x="62027" y="209083"/>
                    <a:pt x="59588" y="218912"/>
                  </a:cubicBezTo>
                  <a:cubicBezTo>
                    <a:pt x="55702" y="228590"/>
                    <a:pt x="51816" y="238191"/>
                    <a:pt x="47777" y="247792"/>
                  </a:cubicBezTo>
                  <a:cubicBezTo>
                    <a:pt x="46177" y="266842"/>
                    <a:pt x="44882" y="285968"/>
                    <a:pt x="44044" y="305095"/>
                  </a:cubicBezTo>
                  <a:cubicBezTo>
                    <a:pt x="70942" y="301970"/>
                    <a:pt x="82448" y="276443"/>
                    <a:pt x="98069" y="258079"/>
                  </a:cubicBezTo>
                  <a:cubicBezTo>
                    <a:pt x="122987" y="228971"/>
                    <a:pt x="157429" y="211521"/>
                    <a:pt x="189357" y="191557"/>
                  </a:cubicBezTo>
                  <a:cubicBezTo>
                    <a:pt x="200787" y="196510"/>
                    <a:pt x="211455" y="203139"/>
                    <a:pt x="221590" y="210454"/>
                  </a:cubicBezTo>
                  <a:cubicBezTo>
                    <a:pt x="221742" y="219446"/>
                    <a:pt x="221971" y="228514"/>
                    <a:pt x="222275" y="237581"/>
                  </a:cubicBezTo>
                  <a:cubicBezTo>
                    <a:pt x="182804" y="270347"/>
                    <a:pt x="159487" y="316601"/>
                    <a:pt x="143256" y="364378"/>
                  </a:cubicBezTo>
                  <a:cubicBezTo>
                    <a:pt x="138303" y="396611"/>
                    <a:pt x="121691" y="430596"/>
                    <a:pt x="142265" y="461305"/>
                  </a:cubicBezTo>
                  <a:cubicBezTo>
                    <a:pt x="146685" y="449646"/>
                    <a:pt x="152476" y="438673"/>
                    <a:pt x="159563" y="428386"/>
                  </a:cubicBezTo>
                  <a:cubicBezTo>
                    <a:pt x="170917" y="429224"/>
                    <a:pt x="182270" y="430063"/>
                    <a:pt x="193700" y="430825"/>
                  </a:cubicBezTo>
                  <a:cubicBezTo>
                    <a:pt x="193624" y="422824"/>
                    <a:pt x="193472" y="406974"/>
                    <a:pt x="193396" y="398973"/>
                  </a:cubicBezTo>
                  <a:cubicBezTo>
                    <a:pt x="185014" y="395239"/>
                    <a:pt x="176860" y="391582"/>
                    <a:pt x="168554" y="387924"/>
                  </a:cubicBezTo>
                  <a:cubicBezTo>
                    <a:pt x="169012" y="382133"/>
                    <a:pt x="169774" y="370474"/>
                    <a:pt x="170231" y="364607"/>
                  </a:cubicBezTo>
                  <a:cubicBezTo>
                    <a:pt x="183109" y="352262"/>
                    <a:pt x="196367" y="339004"/>
                    <a:pt x="214808" y="335879"/>
                  </a:cubicBezTo>
                  <a:cubicBezTo>
                    <a:pt x="215722" y="333289"/>
                    <a:pt x="217551" y="328031"/>
                    <a:pt x="218542" y="325440"/>
                  </a:cubicBezTo>
                  <a:cubicBezTo>
                    <a:pt x="219532" y="328259"/>
                    <a:pt x="221437" y="333822"/>
                    <a:pt x="222428" y="336565"/>
                  </a:cubicBezTo>
                  <a:cubicBezTo>
                    <a:pt x="243687" y="334813"/>
                    <a:pt x="251536" y="354167"/>
                    <a:pt x="260299" y="369865"/>
                  </a:cubicBezTo>
                  <a:cubicBezTo>
                    <a:pt x="261518" y="400802"/>
                    <a:pt x="261442" y="431891"/>
                    <a:pt x="263652" y="462829"/>
                  </a:cubicBezTo>
                  <a:cubicBezTo>
                    <a:pt x="264642" y="459095"/>
                    <a:pt x="266700" y="451703"/>
                    <a:pt x="267767" y="448046"/>
                  </a:cubicBezTo>
                  <a:lnTo>
                    <a:pt x="277977" y="450027"/>
                  </a:lnTo>
                  <a:cubicBezTo>
                    <a:pt x="285750" y="446827"/>
                    <a:pt x="293599" y="443626"/>
                    <a:pt x="301523" y="440502"/>
                  </a:cubicBezTo>
                  <a:cubicBezTo>
                    <a:pt x="322402" y="424576"/>
                    <a:pt x="349225" y="427624"/>
                    <a:pt x="373913" y="427243"/>
                  </a:cubicBezTo>
                  <a:cubicBezTo>
                    <a:pt x="384886" y="446293"/>
                    <a:pt x="383438" y="468467"/>
                    <a:pt x="382295" y="489575"/>
                  </a:cubicBezTo>
                  <a:cubicBezTo>
                    <a:pt x="365607" y="486451"/>
                    <a:pt x="335813" y="499405"/>
                    <a:pt x="333222" y="474563"/>
                  </a:cubicBezTo>
                  <a:cubicBezTo>
                    <a:pt x="304876" y="475935"/>
                    <a:pt x="283083" y="496509"/>
                    <a:pt x="260299" y="511063"/>
                  </a:cubicBezTo>
                  <a:cubicBezTo>
                    <a:pt x="260071" y="514568"/>
                    <a:pt x="259613" y="521655"/>
                    <a:pt x="259461" y="525160"/>
                  </a:cubicBezTo>
                  <a:cubicBezTo>
                    <a:pt x="257022" y="534152"/>
                    <a:pt x="256337" y="543372"/>
                    <a:pt x="257327" y="552668"/>
                  </a:cubicBezTo>
                  <a:cubicBezTo>
                    <a:pt x="263500" y="573700"/>
                    <a:pt x="282550" y="586120"/>
                    <a:pt x="298094" y="599989"/>
                  </a:cubicBezTo>
                  <a:cubicBezTo>
                    <a:pt x="298399" y="606161"/>
                    <a:pt x="299009" y="618505"/>
                    <a:pt x="299314" y="624677"/>
                  </a:cubicBezTo>
                  <a:cubicBezTo>
                    <a:pt x="291617" y="632983"/>
                    <a:pt x="284074" y="641289"/>
                    <a:pt x="276530" y="649747"/>
                  </a:cubicBezTo>
                  <a:cubicBezTo>
                    <a:pt x="276530" y="679313"/>
                    <a:pt x="279425" y="709564"/>
                    <a:pt x="271501" y="738444"/>
                  </a:cubicBezTo>
                  <a:cubicBezTo>
                    <a:pt x="268757" y="753150"/>
                    <a:pt x="266547" y="768010"/>
                    <a:pt x="263271" y="782640"/>
                  </a:cubicBezTo>
                  <a:cubicBezTo>
                    <a:pt x="262966" y="806262"/>
                    <a:pt x="254432" y="828131"/>
                    <a:pt x="242621" y="848324"/>
                  </a:cubicBezTo>
                  <a:cubicBezTo>
                    <a:pt x="230962" y="848477"/>
                    <a:pt x="219304" y="848629"/>
                    <a:pt x="207645" y="848705"/>
                  </a:cubicBezTo>
                  <a:cubicBezTo>
                    <a:pt x="196748" y="822112"/>
                    <a:pt x="196139" y="793232"/>
                    <a:pt x="198272" y="764962"/>
                  </a:cubicBezTo>
                  <a:cubicBezTo>
                    <a:pt x="203225" y="760009"/>
                    <a:pt x="208255" y="754979"/>
                    <a:pt x="213284" y="750026"/>
                  </a:cubicBezTo>
                  <a:cubicBezTo>
                    <a:pt x="214198" y="737606"/>
                    <a:pt x="215112" y="725185"/>
                    <a:pt x="216332" y="712841"/>
                  </a:cubicBezTo>
                  <a:cubicBezTo>
                    <a:pt x="221513" y="695315"/>
                    <a:pt x="221285" y="677103"/>
                    <a:pt x="220599" y="659120"/>
                  </a:cubicBezTo>
                  <a:cubicBezTo>
                    <a:pt x="216713" y="659044"/>
                    <a:pt x="209017" y="658891"/>
                    <a:pt x="205130" y="658815"/>
                  </a:cubicBezTo>
                  <a:cubicBezTo>
                    <a:pt x="192176" y="668645"/>
                    <a:pt x="179146" y="678322"/>
                    <a:pt x="166421" y="688380"/>
                  </a:cubicBezTo>
                  <a:cubicBezTo>
                    <a:pt x="147295" y="689752"/>
                    <a:pt x="128092" y="689905"/>
                    <a:pt x="108966" y="689447"/>
                  </a:cubicBezTo>
                  <a:cubicBezTo>
                    <a:pt x="83287" y="665444"/>
                    <a:pt x="75286" y="630164"/>
                    <a:pt x="74600" y="596331"/>
                  </a:cubicBezTo>
                  <a:cubicBezTo>
                    <a:pt x="73381" y="598541"/>
                    <a:pt x="70942" y="602960"/>
                    <a:pt x="69723" y="605170"/>
                  </a:cubicBezTo>
                  <a:cubicBezTo>
                    <a:pt x="47777" y="605170"/>
                    <a:pt x="25070" y="608752"/>
                    <a:pt x="3810" y="601360"/>
                  </a:cubicBezTo>
                  <a:cubicBezTo>
                    <a:pt x="-914" y="587263"/>
                    <a:pt x="229" y="572252"/>
                    <a:pt x="0" y="557621"/>
                  </a:cubicBezTo>
                  <a:cubicBezTo>
                    <a:pt x="16612" y="556936"/>
                    <a:pt x="33299" y="556402"/>
                    <a:pt x="49911" y="555869"/>
                  </a:cubicBezTo>
                  <a:cubicBezTo>
                    <a:pt x="55550" y="553202"/>
                    <a:pt x="61265" y="550535"/>
                    <a:pt x="67056" y="548020"/>
                  </a:cubicBezTo>
                  <a:cubicBezTo>
                    <a:pt x="72314" y="542610"/>
                    <a:pt x="77724" y="537276"/>
                    <a:pt x="83134" y="531942"/>
                  </a:cubicBezTo>
                  <a:cubicBezTo>
                    <a:pt x="84125" y="516397"/>
                    <a:pt x="85420" y="500776"/>
                    <a:pt x="90145" y="485841"/>
                  </a:cubicBezTo>
                  <a:cubicBezTo>
                    <a:pt x="91821" y="472887"/>
                    <a:pt x="93116" y="459933"/>
                    <a:pt x="94564" y="446979"/>
                  </a:cubicBezTo>
                  <a:cubicBezTo>
                    <a:pt x="108585" y="402097"/>
                    <a:pt x="111557" y="353253"/>
                    <a:pt x="137389" y="312638"/>
                  </a:cubicBezTo>
                  <a:cubicBezTo>
                    <a:pt x="137922" y="304942"/>
                    <a:pt x="138455" y="297170"/>
                    <a:pt x="139065" y="289474"/>
                  </a:cubicBezTo>
                  <a:cubicBezTo>
                    <a:pt x="135941" y="290464"/>
                    <a:pt x="129769" y="292522"/>
                    <a:pt x="126644" y="293512"/>
                  </a:cubicBezTo>
                  <a:cubicBezTo>
                    <a:pt x="97612" y="321859"/>
                    <a:pt x="76657" y="357673"/>
                    <a:pt x="44424" y="382819"/>
                  </a:cubicBezTo>
                  <a:cubicBezTo>
                    <a:pt x="37338" y="383352"/>
                    <a:pt x="23165" y="384419"/>
                    <a:pt x="16078" y="384876"/>
                  </a:cubicBezTo>
                  <a:cubicBezTo>
                    <a:pt x="-991" y="341290"/>
                    <a:pt x="7925" y="292826"/>
                    <a:pt x="10134" y="247259"/>
                  </a:cubicBezTo>
                  <a:cubicBezTo>
                    <a:pt x="14935" y="221960"/>
                    <a:pt x="18821" y="196510"/>
                    <a:pt x="26213" y="171821"/>
                  </a:cubicBezTo>
                  <a:cubicBezTo>
                    <a:pt x="31547" y="155057"/>
                    <a:pt x="32537" y="137455"/>
                    <a:pt x="34442" y="120081"/>
                  </a:cubicBezTo>
                  <a:cubicBezTo>
                    <a:pt x="38557" y="108727"/>
                    <a:pt x="39091" y="96611"/>
                    <a:pt x="40081" y="84724"/>
                  </a:cubicBezTo>
                  <a:lnTo>
                    <a:pt x="28727" y="88001"/>
                  </a:lnTo>
                  <a:cubicBezTo>
                    <a:pt x="29413" y="72608"/>
                    <a:pt x="29489" y="57216"/>
                    <a:pt x="31928" y="42052"/>
                  </a:cubicBezTo>
                  <a:cubicBezTo>
                    <a:pt x="38024" y="26736"/>
                    <a:pt x="49759" y="14468"/>
                    <a:pt x="57759" y="142"/>
                  </a:cubicBezTo>
                  <a:moveTo>
                    <a:pt x="121234" y="486832"/>
                  </a:moveTo>
                  <a:cubicBezTo>
                    <a:pt x="118262" y="499633"/>
                    <a:pt x="115900" y="512587"/>
                    <a:pt x="113767" y="525617"/>
                  </a:cubicBezTo>
                  <a:cubicBezTo>
                    <a:pt x="115672" y="520436"/>
                    <a:pt x="119405" y="510149"/>
                    <a:pt x="121310" y="504967"/>
                  </a:cubicBezTo>
                  <a:cubicBezTo>
                    <a:pt x="121767" y="509539"/>
                    <a:pt x="122682" y="518683"/>
                    <a:pt x="123139" y="523255"/>
                  </a:cubicBezTo>
                  <a:cubicBezTo>
                    <a:pt x="128702" y="521960"/>
                    <a:pt x="139903" y="519293"/>
                    <a:pt x="145466" y="517921"/>
                  </a:cubicBezTo>
                  <a:cubicBezTo>
                    <a:pt x="153162" y="483479"/>
                    <a:pt x="138608" y="451399"/>
                    <a:pt x="124358" y="421071"/>
                  </a:cubicBezTo>
                  <a:cubicBezTo>
                    <a:pt x="123672" y="443017"/>
                    <a:pt x="122834" y="464962"/>
                    <a:pt x="121234" y="486832"/>
                  </a:cubicBezTo>
                  <a:moveTo>
                    <a:pt x="193167" y="556936"/>
                  </a:moveTo>
                  <a:cubicBezTo>
                    <a:pt x="183032" y="569128"/>
                    <a:pt x="182575" y="584901"/>
                    <a:pt x="181585" y="599912"/>
                  </a:cubicBezTo>
                  <a:cubicBezTo>
                    <a:pt x="192252" y="595645"/>
                    <a:pt x="202997" y="591302"/>
                    <a:pt x="213741" y="586958"/>
                  </a:cubicBezTo>
                  <a:cubicBezTo>
                    <a:pt x="214122" y="579262"/>
                    <a:pt x="214960" y="563870"/>
                    <a:pt x="215341" y="556174"/>
                  </a:cubicBezTo>
                  <a:cubicBezTo>
                    <a:pt x="207950" y="556402"/>
                    <a:pt x="200558" y="556707"/>
                    <a:pt x="193167" y="556936"/>
                  </a:cubicBezTo>
                  <a:moveTo>
                    <a:pt x="122377" y="586882"/>
                  </a:moveTo>
                  <a:cubicBezTo>
                    <a:pt x="122377" y="591454"/>
                    <a:pt x="122453" y="600522"/>
                    <a:pt x="122453" y="605094"/>
                  </a:cubicBezTo>
                  <a:cubicBezTo>
                    <a:pt x="130378" y="604789"/>
                    <a:pt x="138379" y="604484"/>
                    <a:pt x="146380" y="604256"/>
                  </a:cubicBezTo>
                  <a:lnTo>
                    <a:pt x="146532" y="587492"/>
                  </a:lnTo>
                  <a:cubicBezTo>
                    <a:pt x="138455" y="587263"/>
                    <a:pt x="130378" y="587035"/>
                    <a:pt x="122377" y="586882"/>
                  </a:cubicBezTo>
                  <a:close/>
                </a:path>
              </a:pathLst>
            </a:custGeom>
            <a:grpFill/>
            <a:ln w="7620"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xmlns="" id="{5A8F6382-E1D9-40D8-986B-767DB306E2E6}"/>
                </a:ext>
              </a:extLst>
            </p:cNvPr>
            <p:cNvSpPr/>
            <p:nvPr/>
          </p:nvSpPr>
          <p:spPr>
            <a:xfrm>
              <a:off x="6372148" y="1367403"/>
              <a:ext cx="513911" cy="671485"/>
            </a:xfrm>
            <a:custGeom>
              <a:avLst/>
              <a:gdLst>
                <a:gd name="connsiteX0" fmla="*/ 377343 w 513911"/>
                <a:gd name="connsiteY0" fmla="*/ 25685 h 671485"/>
                <a:gd name="connsiteX1" fmla="*/ 432511 w 513911"/>
                <a:gd name="connsiteY1" fmla="*/ 82 h 671485"/>
                <a:gd name="connsiteX2" fmla="*/ 448056 w 513911"/>
                <a:gd name="connsiteY2" fmla="*/ 10826 h 671485"/>
                <a:gd name="connsiteX3" fmla="*/ 462229 w 513911"/>
                <a:gd name="connsiteY3" fmla="*/ 28428 h 671485"/>
                <a:gd name="connsiteX4" fmla="*/ 468325 w 513911"/>
                <a:gd name="connsiteY4" fmla="*/ 80549 h 671485"/>
                <a:gd name="connsiteX5" fmla="*/ 429387 w 513911"/>
                <a:gd name="connsiteY5" fmla="*/ 162312 h 671485"/>
                <a:gd name="connsiteX6" fmla="*/ 409422 w 513911"/>
                <a:gd name="connsiteY6" fmla="*/ 225939 h 671485"/>
                <a:gd name="connsiteX7" fmla="*/ 382219 w 513911"/>
                <a:gd name="connsiteY7" fmla="*/ 303891 h 671485"/>
                <a:gd name="connsiteX8" fmla="*/ 408889 w 513911"/>
                <a:gd name="connsiteY8" fmla="*/ 303282 h 671485"/>
                <a:gd name="connsiteX9" fmla="*/ 470992 w 513911"/>
                <a:gd name="connsiteY9" fmla="*/ 289108 h 671485"/>
                <a:gd name="connsiteX10" fmla="*/ 513436 w 513911"/>
                <a:gd name="connsiteY10" fmla="*/ 329952 h 671485"/>
                <a:gd name="connsiteX11" fmla="*/ 513893 w 513911"/>
                <a:gd name="connsiteY11" fmla="*/ 380320 h 671485"/>
                <a:gd name="connsiteX12" fmla="*/ 494309 w 513911"/>
                <a:gd name="connsiteY12" fmla="*/ 396931 h 671485"/>
                <a:gd name="connsiteX13" fmla="*/ 428625 w 513911"/>
                <a:gd name="connsiteY13" fmla="*/ 397084 h 671485"/>
                <a:gd name="connsiteX14" fmla="*/ 428549 w 513911"/>
                <a:gd name="connsiteY14" fmla="*/ 388626 h 671485"/>
                <a:gd name="connsiteX15" fmla="*/ 416204 w 513911"/>
                <a:gd name="connsiteY15" fmla="*/ 388321 h 671485"/>
                <a:gd name="connsiteX16" fmla="*/ 347853 w 513911"/>
                <a:gd name="connsiteY16" fmla="*/ 390835 h 671485"/>
                <a:gd name="connsiteX17" fmla="*/ 327050 w 513911"/>
                <a:gd name="connsiteY17" fmla="*/ 439375 h 671485"/>
                <a:gd name="connsiteX18" fmla="*/ 97917 w 513911"/>
                <a:gd name="connsiteY18" fmla="*/ 669804 h 671485"/>
                <a:gd name="connsiteX19" fmla="*/ 0 w 513911"/>
                <a:gd name="connsiteY19" fmla="*/ 662869 h 671485"/>
                <a:gd name="connsiteX20" fmla="*/ 11735 w 513911"/>
                <a:gd name="connsiteY20" fmla="*/ 602138 h 671485"/>
                <a:gd name="connsiteX21" fmla="*/ 50292 w 513911"/>
                <a:gd name="connsiteY21" fmla="*/ 618064 h 671485"/>
                <a:gd name="connsiteX22" fmla="*/ 74828 w 513911"/>
                <a:gd name="connsiteY22" fmla="*/ 613111 h 671485"/>
                <a:gd name="connsiteX23" fmla="*/ 262509 w 513911"/>
                <a:gd name="connsiteY23" fmla="*/ 419944 h 671485"/>
                <a:gd name="connsiteX24" fmla="*/ 150724 w 513911"/>
                <a:gd name="connsiteY24" fmla="*/ 414915 h 671485"/>
                <a:gd name="connsiteX25" fmla="*/ 110109 w 513911"/>
                <a:gd name="connsiteY25" fmla="*/ 386416 h 671485"/>
                <a:gd name="connsiteX26" fmla="*/ 108433 w 513911"/>
                <a:gd name="connsiteY26" fmla="*/ 339096 h 671485"/>
                <a:gd name="connsiteX27" fmla="*/ 135331 w 513911"/>
                <a:gd name="connsiteY27" fmla="*/ 312730 h 671485"/>
                <a:gd name="connsiteX28" fmla="*/ 219761 w 513911"/>
                <a:gd name="connsiteY28" fmla="*/ 331476 h 671485"/>
                <a:gd name="connsiteX29" fmla="*/ 275234 w 513911"/>
                <a:gd name="connsiteY29" fmla="*/ 335971 h 671485"/>
                <a:gd name="connsiteX30" fmla="*/ 304343 w 513911"/>
                <a:gd name="connsiteY30" fmla="*/ 306253 h 671485"/>
                <a:gd name="connsiteX31" fmla="*/ 339547 w 513911"/>
                <a:gd name="connsiteY31" fmla="*/ 187305 h 671485"/>
                <a:gd name="connsiteX32" fmla="*/ 346482 w 513911"/>
                <a:gd name="connsiteY32" fmla="*/ 141052 h 671485"/>
                <a:gd name="connsiteX33" fmla="*/ 354406 w 513911"/>
                <a:gd name="connsiteY33" fmla="*/ 116744 h 671485"/>
                <a:gd name="connsiteX34" fmla="*/ 362026 w 513911"/>
                <a:gd name="connsiteY34" fmla="*/ 78873 h 671485"/>
                <a:gd name="connsiteX35" fmla="*/ 377343 w 513911"/>
                <a:gd name="connsiteY35" fmla="*/ 25685 h 6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13911" h="671485">
                  <a:moveTo>
                    <a:pt x="377343" y="25685"/>
                  </a:moveTo>
                  <a:cubicBezTo>
                    <a:pt x="393649" y="13112"/>
                    <a:pt x="410413" y="-1214"/>
                    <a:pt x="432511" y="82"/>
                  </a:cubicBezTo>
                  <a:cubicBezTo>
                    <a:pt x="436398" y="2749"/>
                    <a:pt x="444170" y="8159"/>
                    <a:pt x="448056" y="10826"/>
                  </a:cubicBezTo>
                  <a:cubicBezTo>
                    <a:pt x="452628" y="16770"/>
                    <a:pt x="457353" y="22637"/>
                    <a:pt x="462229" y="28428"/>
                  </a:cubicBezTo>
                  <a:cubicBezTo>
                    <a:pt x="468706" y="44964"/>
                    <a:pt x="469316" y="62947"/>
                    <a:pt x="468325" y="80549"/>
                  </a:cubicBezTo>
                  <a:cubicBezTo>
                    <a:pt x="469011" y="112477"/>
                    <a:pt x="442874" y="135413"/>
                    <a:pt x="429387" y="162312"/>
                  </a:cubicBezTo>
                  <a:cubicBezTo>
                    <a:pt x="422910" y="183571"/>
                    <a:pt x="416204" y="204755"/>
                    <a:pt x="409422" y="225939"/>
                  </a:cubicBezTo>
                  <a:cubicBezTo>
                    <a:pt x="404774" y="253371"/>
                    <a:pt x="391897" y="278136"/>
                    <a:pt x="382219" y="303891"/>
                  </a:cubicBezTo>
                  <a:cubicBezTo>
                    <a:pt x="391058" y="303739"/>
                    <a:pt x="399974" y="303510"/>
                    <a:pt x="408889" y="303282"/>
                  </a:cubicBezTo>
                  <a:cubicBezTo>
                    <a:pt x="428015" y="292918"/>
                    <a:pt x="449047" y="287432"/>
                    <a:pt x="470992" y="289108"/>
                  </a:cubicBezTo>
                  <a:cubicBezTo>
                    <a:pt x="486537" y="301148"/>
                    <a:pt x="500787" y="314788"/>
                    <a:pt x="513436" y="329952"/>
                  </a:cubicBezTo>
                  <a:cubicBezTo>
                    <a:pt x="513817" y="346716"/>
                    <a:pt x="513969" y="363556"/>
                    <a:pt x="513893" y="380320"/>
                  </a:cubicBezTo>
                  <a:cubicBezTo>
                    <a:pt x="507263" y="385806"/>
                    <a:pt x="500787" y="391369"/>
                    <a:pt x="494309" y="396931"/>
                  </a:cubicBezTo>
                  <a:cubicBezTo>
                    <a:pt x="472440" y="397846"/>
                    <a:pt x="450494" y="397541"/>
                    <a:pt x="428625" y="397084"/>
                  </a:cubicBezTo>
                  <a:lnTo>
                    <a:pt x="428549" y="388626"/>
                  </a:lnTo>
                  <a:cubicBezTo>
                    <a:pt x="425425" y="388549"/>
                    <a:pt x="419329" y="388397"/>
                    <a:pt x="416204" y="388321"/>
                  </a:cubicBezTo>
                  <a:cubicBezTo>
                    <a:pt x="394411" y="376662"/>
                    <a:pt x="369723" y="383596"/>
                    <a:pt x="347853" y="390835"/>
                  </a:cubicBezTo>
                  <a:cubicBezTo>
                    <a:pt x="340614" y="406837"/>
                    <a:pt x="333604" y="422992"/>
                    <a:pt x="327050" y="439375"/>
                  </a:cubicBezTo>
                  <a:cubicBezTo>
                    <a:pt x="291846" y="546131"/>
                    <a:pt x="206883" y="637342"/>
                    <a:pt x="97917" y="669804"/>
                  </a:cubicBezTo>
                  <a:cubicBezTo>
                    <a:pt x="65303" y="669270"/>
                    <a:pt x="30709" y="677119"/>
                    <a:pt x="0" y="662869"/>
                  </a:cubicBezTo>
                  <a:cubicBezTo>
                    <a:pt x="4572" y="642753"/>
                    <a:pt x="9144" y="622636"/>
                    <a:pt x="11735" y="602138"/>
                  </a:cubicBezTo>
                  <a:cubicBezTo>
                    <a:pt x="26441" y="604119"/>
                    <a:pt x="49911" y="595890"/>
                    <a:pt x="50292" y="618064"/>
                  </a:cubicBezTo>
                  <a:cubicBezTo>
                    <a:pt x="58446" y="616616"/>
                    <a:pt x="66828" y="615549"/>
                    <a:pt x="74828" y="613111"/>
                  </a:cubicBezTo>
                  <a:cubicBezTo>
                    <a:pt x="160553" y="577602"/>
                    <a:pt x="223647" y="502316"/>
                    <a:pt x="262509" y="419944"/>
                  </a:cubicBezTo>
                  <a:cubicBezTo>
                    <a:pt x="225323" y="417886"/>
                    <a:pt x="187223" y="423525"/>
                    <a:pt x="150724" y="414915"/>
                  </a:cubicBezTo>
                  <a:cubicBezTo>
                    <a:pt x="136551" y="406228"/>
                    <a:pt x="122453" y="397465"/>
                    <a:pt x="110109" y="386416"/>
                  </a:cubicBezTo>
                  <a:cubicBezTo>
                    <a:pt x="109423" y="370642"/>
                    <a:pt x="108738" y="354869"/>
                    <a:pt x="108433" y="339096"/>
                  </a:cubicBezTo>
                  <a:cubicBezTo>
                    <a:pt x="118186" y="331171"/>
                    <a:pt x="127330" y="322484"/>
                    <a:pt x="135331" y="312730"/>
                  </a:cubicBezTo>
                  <a:cubicBezTo>
                    <a:pt x="164973" y="309073"/>
                    <a:pt x="194386" y="315702"/>
                    <a:pt x="219761" y="331476"/>
                  </a:cubicBezTo>
                  <a:cubicBezTo>
                    <a:pt x="237897" y="335590"/>
                    <a:pt x="256642" y="335895"/>
                    <a:pt x="275234" y="335971"/>
                  </a:cubicBezTo>
                  <a:cubicBezTo>
                    <a:pt x="285293" y="326523"/>
                    <a:pt x="296875" y="318064"/>
                    <a:pt x="304343" y="306253"/>
                  </a:cubicBezTo>
                  <a:cubicBezTo>
                    <a:pt x="320421" y="268077"/>
                    <a:pt x="332842" y="228301"/>
                    <a:pt x="339547" y="187305"/>
                  </a:cubicBezTo>
                  <a:cubicBezTo>
                    <a:pt x="343357" y="172141"/>
                    <a:pt x="345262" y="156597"/>
                    <a:pt x="346482" y="141052"/>
                  </a:cubicBezTo>
                  <a:cubicBezTo>
                    <a:pt x="349072" y="132975"/>
                    <a:pt x="351663" y="124821"/>
                    <a:pt x="354406" y="116744"/>
                  </a:cubicBezTo>
                  <a:cubicBezTo>
                    <a:pt x="357454" y="104247"/>
                    <a:pt x="359892" y="91598"/>
                    <a:pt x="362026" y="78873"/>
                  </a:cubicBezTo>
                  <a:cubicBezTo>
                    <a:pt x="367818" y="61347"/>
                    <a:pt x="373456" y="43744"/>
                    <a:pt x="377343" y="25685"/>
                  </a:cubicBezTo>
                  <a:close/>
                </a:path>
              </a:pathLst>
            </a:custGeom>
            <a:grpFill/>
            <a:ln w="7620"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36A7DAD4-3AC7-43DE-8B8B-DB324E31D02E}"/>
                </a:ext>
              </a:extLst>
            </p:cNvPr>
            <p:cNvSpPr/>
            <p:nvPr/>
          </p:nvSpPr>
          <p:spPr>
            <a:xfrm>
              <a:off x="5123535" y="1544863"/>
              <a:ext cx="132509" cy="122057"/>
            </a:xfrm>
            <a:custGeom>
              <a:avLst/>
              <a:gdLst>
                <a:gd name="connsiteX0" fmla="*/ 0 w 132509"/>
                <a:gd name="connsiteY0" fmla="*/ 21046 h 122057"/>
                <a:gd name="connsiteX1" fmla="*/ 79248 w 132509"/>
                <a:gd name="connsiteY1" fmla="*/ 4739 h 122057"/>
                <a:gd name="connsiteX2" fmla="*/ 99517 w 132509"/>
                <a:gd name="connsiteY2" fmla="*/ 6644 h 122057"/>
                <a:gd name="connsiteX3" fmla="*/ 130378 w 132509"/>
                <a:gd name="connsiteY3" fmla="*/ 31943 h 122057"/>
                <a:gd name="connsiteX4" fmla="*/ 131597 w 132509"/>
                <a:gd name="connsiteY4" fmla="*/ 102961 h 122057"/>
                <a:gd name="connsiteX5" fmla="*/ 72542 w 132509"/>
                <a:gd name="connsiteY5" fmla="*/ 121554 h 122057"/>
                <a:gd name="connsiteX6" fmla="*/ 42215 w 132509"/>
                <a:gd name="connsiteY6" fmla="*/ 102199 h 122057"/>
                <a:gd name="connsiteX7" fmla="*/ 0 w 132509"/>
                <a:gd name="connsiteY7" fmla="*/ 21046 h 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09" h="122057">
                  <a:moveTo>
                    <a:pt x="0" y="21046"/>
                  </a:moveTo>
                  <a:cubicBezTo>
                    <a:pt x="20879" y="1539"/>
                    <a:pt x="52349" y="-5624"/>
                    <a:pt x="79248" y="4739"/>
                  </a:cubicBezTo>
                  <a:cubicBezTo>
                    <a:pt x="85954" y="5349"/>
                    <a:pt x="92735" y="6035"/>
                    <a:pt x="99517" y="6644"/>
                  </a:cubicBezTo>
                  <a:cubicBezTo>
                    <a:pt x="109652" y="15255"/>
                    <a:pt x="119862" y="23713"/>
                    <a:pt x="130378" y="31943"/>
                  </a:cubicBezTo>
                  <a:cubicBezTo>
                    <a:pt x="132969" y="55489"/>
                    <a:pt x="132969" y="79263"/>
                    <a:pt x="131597" y="102961"/>
                  </a:cubicBezTo>
                  <a:cubicBezTo>
                    <a:pt x="114833" y="117058"/>
                    <a:pt x="94564" y="124069"/>
                    <a:pt x="72542" y="121554"/>
                  </a:cubicBezTo>
                  <a:cubicBezTo>
                    <a:pt x="63170" y="114010"/>
                    <a:pt x="53035" y="107457"/>
                    <a:pt x="42215" y="102199"/>
                  </a:cubicBezTo>
                  <a:cubicBezTo>
                    <a:pt x="21031" y="79949"/>
                    <a:pt x="152" y="53355"/>
                    <a:pt x="0" y="21046"/>
                  </a:cubicBezTo>
                  <a:close/>
                </a:path>
              </a:pathLst>
            </a:custGeom>
            <a:grpFill/>
            <a:ln w="7620"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DCE81CC6-24FD-47CC-9756-3D4CA798752A}"/>
                </a:ext>
              </a:extLst>
            </p:cNvPr>
            <p:cNvSpPr/>
            <p:nvPr/>
          </p:nvSpPr>
          <p:spPr>
            <a:xfrm>
              <a:off x="5202798" y="1712442"/>
              <a:ext cx="127810" cy="432130"/>
            </a:xfrm>
            <a:custGeom>
              <a:avLst/>
              <a:gdLst>
                <a:gd name="connsiteX0" fmla="*/ 7605 w 127810"/>
                <a:gd name="connsiteY0" fmla="*/ 7849 h 432130"/>
                <a:gd name="connsiteX1" fmla="*/ 44029 w 127810"/>
                <a:gd name="connsiteY1" fmla="*/ 0 h 432130"/>
                <a:gd name="connsiteX2" fmla="*/ 89140 w 127810"/>
                <a:gd name="connsiteY2" fmla="*/ 32690 h 432130"/>
                <a:gd name="connsiteX3" fmla="*/ 79233 w 127810"/>
                <a:gd name="connsiteY3" fmla="*/ 90221 h 432130"/>
                <a:gd name="connsiteX4" fmla="*/ 50506 w 127810"/>
                <a:gd name="connsiteY4" fmla="*/ 146914 h 432130"/>
                <a:gd name="connsiteX5" fmla="*/ 57897 w 127810"/>
                <a:gd name="connsiteY5" fmla="*/ 269900 h 432130"/>
                <a:gd name="connsiteX6" fmla="*/ 78929 w 127810"/>
                <a:gd name="connsiteY6" fmla="*/ 262890 h 432130"/>
                <a:gd name="connsiteX7" fmla="*/ 100493 w 127810"/>
                <a:gd name="connsiteY7" fmla="*/ 126949 h 432130"/>
                <a:gd name="connsiteX8" fmla="*/ 106437 w 127810"/>
                <a:gd name="connsiteY8" fmla="*/ 97841 h 432130"/>
                <a:gd name="connsiteX9" fmla="*/ 118629 w 127810"/>
                <a:gd name="connsiteY9" fmla="*/ 98831 h 432130"/>
                <a:gd name="connsiteX10" fmla="*/ 119010 w 127810"/>
                <a:gd name="connsiteY10" fmla="*/ 128702 h 432130"/>
                <a:gd name="connsiteX11" fmla="*/ 127620 w 127810"/>
                <a:gd name="connsiteY11" fmla="*/ 127330 h 432130"/>
                <a:gd name="connsiteX12" fmla="*/ 127392 w 127810"/>
                <a:gd name="connsiteY12" fmla="*/ 333223 h 432130"/>
                <a:gd name="connsiteX13" fmla="*/ 120839 w 127810"/>
                <a:gd name="connsiteY13" fmla="*/ 333832 h 432130"/>
                <a:gd name="connsiteX14" fmla="*/ 77938 w 127810"/>
                <a:gd name="connsiteY14" fmla="*/ 431140 h 432130"/>
                <a:gd name="connsiteX15" fmla="*/ 57669 w 127810"/>
                <a:gd name="connsiteY15" fmla="*/ 432130 h 432130"/>
                <a:gd name="connsiteX16" fmla="*/ 22160 w 127810"/>
                <a:gd name="connsiteY16" fmla="*/ 402184 h 432130"/>
                <a:gd name="connsiteX17" fmla="*/ 14845 w 127810"/>
                <a:gd name="connsiteY17" fmla="*/ 375057 h 432130"/>
                <a:gd name="connsiteX18" fmla="*/ 15073 w 127810"/>
                <a:gd name="connsiteY18" fmla="*/ 200025 h 432130"/>
                <a:gd name="connsiteX19" fmla="*/ 6386 w 127810"/>
                <a:gd name="connsiteY19" fmla="*/ 61951 h 432130"/>
                <a:gd name="connsiteX20" fmla="*/ 7605 w 127810"/>
                <a:gd name="connsiteY20" fmla="*/ 7849 h 4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7810" h="432130">
                  <a:moveTo>
                    <a:pt x="7605" y="7849"/>
                  </a:moveTo>
                  <a:cubicBezTo>
                    <a:pt x="19721" y="5182"/>
                    <a:pt x="31608" y="1295"/>
                    <a:pt x="44029" y="0"/>
                  </a:cubicBezTo>
                  <a:cubicBezTo>
                    <a:pt x="62088" y="5944"/>
                    <a:pt x="75042" y="20726"/>
                    <a:pt x="89140" y="32690"/>
                  </a:cubicBezTo>
                  <a:cubicBezTo>
                    <a:pt x="87692" y="51816"/>
                    <a:pt x="93940" y="74676"/>
                    <a:pt x="79233" y="90221"/>
                  </a:cubicBezTo>
                  <a:cubicBezTo>
                    <a:pt x="66965" y="107518"/>
                    <a:pt x="48830" y="123673"/>
                    <a:pt x="50506" y="146914"/>
                  </a:cubicBezTo>
                  <a:cubicBezTo>
                    <a:pt x="49592" y="187833"/>
                    <a:pt x="47077" y="229972"/>
                    <a:pt x="57897" y="269900"/>
                  </a:cubicBezTo>
                  <a:cubicBezTo>
                    <a:pt x="63155" y="268148"/>
                    <a:pt x="73671" y="264643"/>
                    <a:pt x="78929" y="262890"/>
                  </a:cubicBezTo>
                  <a:cubicBezTo>
                    <a:pt x="90282" y="218161"/>
                    <a:pt x="100570" y="173355"/>
                    <a:pt x="100493" y="126949"/>
                  </a:cubicBezTo>
                  <a:cubicBezTo>
                    <a:pt x="104151" y="117653"/>
                    <a:pt x="105218" y="107671"/>
                    <a:pt x="106437" y="97841"/>
                  </a:cubicBezTo>
                  <a:cubicBezTo>
                    <a:pt x="109485" y="98069"/>
                    <a:pt x="115581" y="98603"/>
                    <a:pt x="118629" y="98831"/>
                  </a:cubicBezTo>
                  <a:cubicBezTo>
                    <a:pt x="118705" y="108814"/>
                    <a:pt x="118857" y="118720"/>
                    <a:pt x="119010" y="128702"/>
                  </a:cubicBezTo>
                  <a:lnTo>
                    <a:pt x="127620" y="127330"/>
                  </a:lnTo>
                  <a:cubicBezTo>
                    <a:pt x="124268" y="195986"/>
                    <a:pt x="129221" y="264567"/>
                    <a:pt x="127392" y="333223"/>
                  </a:cubicBezTo>
                  <a:lnTo>
                    <a:pt x="120839" y="333832"/>
                  </a:lnTo>
                  <a:cubicBezTo>
                    <a:pt x="118705" y="370103"/>
                    <a:pt x="102779" y="404851"/>
                    <a:pt x="77938" y="431140"/>
                  </a:cubicBezTo>
                  <a:cubicBezTo>
                    <a:pt x="71156" y="431444"/>
                    <a:pt x="64375" y="431749"/>
                    <a:pt x="57669" y="432130"/>
                  </a:cubicBezTo>
                  <a:cubicBezTo>
                    <a:pt x="44791" y="423367"/>
                    <a:pt x="32294" y="413995"/>
                    <a:pt x="22160" y="402184"/>
                  </a:cubicBezTo>
                  <a:cubicBezTo>
                    <a:pt x="19950" y="393040"/>
                    <a:pt x="17511" y="383972"/>
                    <a:pt x="14845" y="375057"/>
                  </a:cubicBezTo>
                  <a:cubicBezTo>
                    <a:pt x="10577" y="316763"/>
                    <a:pt x="16826" y="258394"/>
                    <a:pt x="15073" y="200025"/>
                  </a:cubicBezTo>
                  <a:cubicBezTo>
                    <a:pt x="15911" y="154457"/>
                    <a:pt x="36180" y="102413"/>
                    <a:pt x="6386" y="61951"/>
                  </a:cubicBezTo>
                  <a:cubicBezTo>
                    <a:pt x="-7101" y="45720"/>
                    <a:pt x="4481" y="25603"/>
                    <a:pt x="7605" y="7849"/>
                  </a:cubicBezTo>
                  <a:close/>
                </a:path>
              </a:pathLst>
            </a:custGeom>
            <a:grpFill/>
            <a:ln w="7620"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7C435A66-F091-4124-9763-56EBD768F5C7}"/>
                </a:ext>
              </a:extLst>
            </p:cNvPr>
            <p:cNvSpPr/>
            <p:nvPr/>
          </p:nvSpPr>
          <p:spPr>
            <a:xfrm>
              <a:off x="6731660" y="1916811"/>
              <a:ext cx="160773" cy="235366"/>
            </a:xfrm>
            <a:custGeom>
              <a:avLst/>
              <a:gdLst>
                <a:gd name="connsiteX0" fmla="*/ 26670 w 160773"/>
                <a:gd name="connsiteY0" fmla="*/ 1219 h 235366"/>
                <a:gd name="connsiteX1" fmla="*/ 46939 w 160773"/>
                <a:gd name="connsiteY1" fmla="*/ 0 h 235366"/>
                <a:gd name="connsiteX2" fmla="*/ 104394 w 160773"/>
                <a:gd name="connsiteY2" fmla="*/ 66980 h 235366"/>
                <a:gd name="connsiteX3" fmla="*/ 159563 w 160773"/>
                <a:gd name="connsiteY3" fmla="*/ 193929 h 235366"/>
                <a:gd name="connsiteX4" fmla="*/ 131598 w 160773"/>
                <a:gd name="connsiteY4" fmla="*/ 233553 h 235366"/>
                <a:gd name="connsiteX5" fmla="*/ 90602 w 160773"/>
                <a:gd name="connsiteY5" fmla="*/ 235229 h 235366"/>
                <a:gd name="connsiteX6" fmla="*/ 64161 w 160773"/>
                <a:gd name="connsiteY6" fmla="*/ 206959 h 235366"/>
                <a:gd name="connsiteX7" fmla="*/ 47778 w 160773"/>
                <a:gd name="connsiteY7" fmla="*/ 180213 h 235366"/>
                <a:gd name="connsiteX8" fmla="*/ 44958 w 160773"/>
                <a:gd name="connsiteY8" fmla="*/ 163144 h 235366"/>
                <a:gd name="connsiteX9" fmla="*/ 32690 w 160773"/>
                <a:gd name="connsiteY9" fmla="*/ 134112 h 235366"/>
                <a:gd name="connsiteX10" fmla="*/ 21794 w 160773"/>
                <a:gd name="connsiteY10" fmla="*/ 88087 h 235366"/>
                <a:gd name="connsiteX11" fmla="*/ 0 w 160773"/>
                <a:gd name="connsiteY11" fmla="*/ 42824 h 235366"/>
                <a:gd name="connsiteX12" fmla="*/ 26670 w 160773"/>
                <a:gd name="connsiteY12" fmla="*/ 1219 h 23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0773" h="235366">
                  <a:moveTo>
                    <a:pt x="26670" y="1219"/>
                  </a:moveTo>
                  <a:cubicBezTo>
                    <a:pt x="33376" y="838"/>
                    <a:pt x="40158" y="381"/>
                    <a:pt x="46939" y="0"/>
                  </a:cubicBezTo>
                  <a:cubicBezTo>
                    <a:pt x="72543" y="16154"/>
                    <a:pt x="88087" y="42291"/>
                    <a:pt x="104394" y="66980"/>
                  </a:cubicBezTo>
                  <a:cubicBezTo>
                    <a:pt x="124435" y="108204"/>
                    <a:pt x="168631" y="143942"/>
                    <a:pt x="159563" y="193929"/>
                  </a:cubicBezTo>
                  <a:cubicBezTo>
                    <a:pt x="156286" y="210160"/>
                    <a:pt x="144780" y="224104"/>
                    <a:pt x="131598" y="233553"/>
                  </a:cubicBezTo>
                  <a:cubicBezTo>
                    <a:pt x="118110" y="236372"/>
                    <a:pt x="104166" y="235001"/>
                    <a:pt x="90602" y="235229"/>
                  </a:cubicBezTo>
                  <a:cubicBezTo>
                    <a:pt x="81839" y="225704"/>
                    <a:pt x="73000" y="216332"/>
                    <a:pt x="64161" y="206959"/>
                  </a:cubicBezTo>
                  <a:cubicBezTo>
                    <a:pt x="58674" y="198044"/>
                    <a:pt x="53188" y="189128"/>
                    <a:pt x="47778" y="180213"/>
                  </a:cubicBezTo>
                  <a:cubicBezTo>
                    <a:pt x="47016" y="175946"/>
                    <a:pt x="45644" y="167411"/>
                    <a:pt x="44958" y="163144"/>
                  </a:cubicBezTo>
                  <a:cubicBezTo>
                    <a:pt x="40691" y="153543"/>
                    <a:pt x="36652" y="143713"/>
                    <a:pt x="32690" y="134112"/>
                  </a:cubicBezTo>
                  <a:cubicBezTo>
                    <a:pt x="29489" y="118643"/>
                    <a:pt x="25527" y="103327"/>
                    <a:pt x="21794" y="88087"/>
                  </a:cubicBezTo>
                  <a:cubicBezTo>
                    <a:pt x="13183" y="73685"/>
                    <a:pt x="5639" y="58598"/>
                    <a:pt x="0" y="42824"/>
                  </a:cubicBezTo>
                  <a:cubicBezTo>
                    <a:pt x="9449" y="29337"/>
                    <a:pt x="18136" y="15316"/>
                    <a:pt x="26670" y="1219"/>
                  </a:cubicBezTo>
                  <a:close/>
                </a:path>
              </a:pathLst>
            </a:custGeom>
            <a:grpFill/>
            <a:ln w="7620"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9F660CC2-644A-4CAF-959C-40CFE34C8FE1}"/>
                </a:ext>
              </a:extLst>
            </p:cNvPr>
            <p:cNvSpPr/>
            <p:nvPr/>
          </p:nvSpPr>
          <p:spPr>
            <a:xfrm>
              <a:off x="4201667" y="2044065"/>
              <a:ext cx="679732" cy="910247"/>
            </a:xfrm>
            <a:custGeom>
              <a:avLst/>
              <a:gdLst>
                <a:gd name="connsiteX0" fmla="*/ 188138 w 679732"/>
                <a:gd name="connsiteY0" fmla="*/ 3734 h 910247"/>
                <a:gd name="connsiteX1" fmla="*/ 229896 w 679732"/>
                <a:gd name="connsiteY1" fmla="*/ 0 h 910247"/>
                <a:gd name="connsiteX2" fmla="*/ 228371 w 679732"/>
                <a:gd name="connsiteY2" fmla="*/ 10134 h 910247"/>
                <a:gd name="connsiteX3" fmla="*/ 237516 w 679732"/>
                <a:gd name="connsiteY3" fmla="*/ 9601 h 910247"/>
                <a:gd name="connsiteX4" fmla="*/ 222580 w 679732"/>
                <a:gd name="connsiteY4" fmla="*/ 142875 h 910247"/>
                <a:gd name="connsiteX5" fmla="*/ 230429 w 679732"/>
                <a:gd name="connsiteY5" fmla="*/ 204216 h 910247"/>
                <a:gd name="connsiteX6" fmla="*/ 263042 w 679732"/>
                <a:gd name="connsiteY6" fmla="*/ 177241 h 910247"/>
                <a:gd name="connsiteX7" fmla="*/ 343510 w 679732"/>
                <a:gd name="connsiteY7" fmla="*/ 253670 h 910247"/>
                <a:gd name="connsiteX8" fmla="*/ 480060 w 679732"/>
                <a:gd name="connsiteY8" fmla="*/ 397154 h 910247"/>
                <a:gd name="connsiteX9" fmla="*/ 607924 w 679732"/>
                <a:gd name="connsiteY9" fmla="*/ 514502 h 910247"/>
                <a:gd name="connsiteX10" fmla="*/ 679247 w 679732"/>
                <a:gd name="connsiteY10" fmla="*/ 582244 h 910247"/>
                <a:gd name="connsiteX11" fmla="*/ 679628 w 679732"/>
                <a:gd name="connsiteY11" fmla="*/ 636803 h 910247"/>
                <a:gd name="connsiteX12" fmla="*/ 561366 w 679732"/>
                <a:gd name="connsiteY12" fmla="*/ 611657 h 910247"/>
                <a:gd name="connsiteX13" fmla="*/ 548640 w 679732"/>
                <a:gd name="connsiteY13" fmla="*/ 613181 h 910247"/>
                <a:gd name="connsiteX14" fmla="*/ 549402 w 679732"/>
                <a:gd name="connsiteY14" fmla="*/ 589255 h 910247"/>
                <a:gd name="connsiteX15" fmla="*/ 595808 w 679732"/>
                <a:gd name="connsiteY15" fmla="*/ 586892 h 910247"/>
                <a:gd name="connsiteX16" fmla="*/ 558241 w 679732"/>
                <a:gd name="connsiteY16" fmla="*/ 535457 h 910247"/>
                <a:gd name="connsiteX17" fmla="*/ 467106 w 679732"/>
                <a:gd name="connsiteY17" fmla="*/ 449809 h 910247"/>
                <a:gd name="connsiteX18" fmla="*/ 426720 w 679732"/>
                <a:gd name="connsiteY18" fmla="*/ 412166 h 910247"/>
                <a:gd name="connsiteX19" fmla="*/ 278206 w 679732"/>
                <a:gd name="connsiteY19" fmla="*/ 254356 h 910247"/>
                <a:gd name="connsiteX20" fmla="*/ 242621 w 679732"/>
                <a:gd name="connsiteY20" fmla="*/ 251155 h 910247"/>
                <a:gd name="connsiteX21" fmla="*/ 252603 w 679732"/>
                <a:gd name="connsiteY21" fmla="*/ 314173 h 910247"/>
                <a:gd name="connsiteX22" fmla="*/ 260756 w 679732"/>
                <a:gd name="connsiteY22" fmla="*/ 313106 h 910247"/>
                <a:gd name="connsiteX23" fmla="*/ 260223 w 679732"/>
                <a:gd name="connsiteY23" fmla="*/ 320116 h 910247"/>
                <a:gd name="connsiteX24" fmla="*/ 395707 w 679732"/>
                <a:gd name="connsiteY24" fmla="*/ 405765 h 910247"/>
                <a:gd name="connsiteX25" fmla="*/ 396469 w 679732"/>
                <a:gd name="connsiteY25" fmla="*/ 449428 h 910247"/>
                <a:gd name="connsiteX26" fmla="*/ 389153 w 679732"/>
                <a:gd name="connsiteY26" fmla="*/ 411328 h 910247"/>
                <a:gd name="connsiteX27" fmla="*/ 366827 w 679732"/>
                <a:gd name="connsiteY27" fmla="*/ 460248 h 910247"/>
                <a:gd name="connsiteX28" fmla="*/ 365836 w 679732"/>
                <a:gd name="connsiteY28" fmla="*/ 468478 h 910247"/>
                <a:gd name="connsiteX29" fmla="*/ 326441 w 679732"/>
                <a:gd name="connsiteY29" fmla="*/ 457962 h 910247"/>
                <a:gd name="connsiteX30" fmla="*/ 345034 w 679732"/>
                <a:gd name="connsiteY30" fmla="*/ 523799 h 910247"/>
                <a:gd name="connsiteX31" fmla="*/ 334747 w 679732"/>
                <a:gd name="connsiteY31" fmla="*/ 560908 h 910247"/>
                <a:gd name="connsiteX32" fmla="*/ 284531 w 679732"/>
                <a:gd name="connsiteY32" fmla="*/ 516865 h 910247"/>
                <a:gd name="connsiteX33" fmla="*/ 272491 w 679732"/>
                <a:gd name="connsiteY33" fmla="*/ 472592 h 910247"/>
                <a:gd name="connsiteX34" fmla="*/ 242621 w 679732"/>
                <a:gd name="connsiteY34" fmla="*/ 385801 h 910247"/>
                <a:gd name="connsiteX35" fmla="*/ 227152 w 679732"/>
                <a:gd name="connsiteY35" fmla="*/ 340233 h 910247"/>
                <a:gd name="connsiteX36" fmla="*/ 206197 w 679732"/>
                <a:gd name="connsiteY36" fmla="*/ 274853 h 910247"/>
                <a:gd name="connsiteX37" fmla="*/ 196520 w 679732"/>
                <a:gd name="connsiteY37" fmla="*/ 276377 h 910247"/>
                <a:gd name="connsiteX38" fmla="*/ 199568 w 679732"/>
                <a:gd name="connsiteY38" fmla="*/ 261214 h 910247"/>
                <a:gd name="connsiteX39" fmla="*/ 185471 w 679732"/>
                <a:gd name="connsiteY39" fmla="*/ 262661 h 910247"/>
                <a:gd name="connsiteX40" fmla="*/ 182423 w 679732"/>
                <a:gd name="connsiteY40" fmla="*/ 312420 h 910247"/>
                <a:gd name="connsiteX41" fmla="*/ 174879 w 679732"/>
                <a:gd name="connsiteY41" fmla="*/ 417043 h 910247"/>
                <a:gd name="connsiteX42" fmla="*/ 182118 w 679732"/>
                <a:gd name="connsiteY42" fmla="*/ 514502 h 910247"/>
                <a:gd name="connsiteX43" fmla="*/ 189509 w 679732"/>
                <a:gd name="connsiteY43" fmla="*/ 567385 h 910247"/>
                <a:gd name="connsiteX44" fmla="*/ 234620 w 679732"/>
                <a:gd name="connsiteY44" fmla="*/ 692048 h 910247"/>
                <a:gd name="connsiteX45" fmla="*/ 309601 w 679732"/>
                <a:gd name="connsiteY45" fmla="*/ 775335 h 910247"/>
                <a:gd name="connsiteX46" fmla="*/ 326822 w 679732"/>
                <a:gd name="connsiteY46" fmla="*/ 821055 h 910247"/>
                <a:gd name="connsiteX47" fmla="*/ 327660 w 679732"/>
                <a:gd name="connsiteY47" fmla="*/ 889787 h 910247"/>
                <a:gd name="connsiteX48" fmla="*/ 310058 w 679732"/>
                <a:gd name="connsiteY48" fmla="*/ 909218 h 910247"/>
                <a:gd name="connsiteX49" fmla="*/ 193167 w 679732"/>
                <a:gd name="connsiteY49" fmla="*/ 838810 h 910247"/>
                <a:gd name="connsiteX50" fmla="*/ 73000 w 679732"/>
                <a:gd name="connsiteY50" fmla="*/ 691591 h 910247"/>
                <a:gd name="connsiteX51" fmla="*/ 0 w 679732"/>
                <a:gd name="connsiteY51" fmla="*/ 632689 h 910247"/>
                <a:gd name="connsiteX52" fmla="*/ 305 w 679732"/>
                <a:gd name="connsiteY52" fmla="*/ 590931 h 910247"/>
                <a:gd name="connsiteX53" fmla="*/ 44044 w 679732"/>
                <a:gd name="connsiteY53" fmla="*/ 559537 h 910247"/>
                <a:gd name="connsiteX54" fmla="*/ 89611 w 679732"/>
                <a:gd name="connsiteY54" fmla="*/ 558775 h 910247"/>
                <a:gd name="connsiteX55" fmla="*/ 114376 w 679732"/>
                <a:gd name="connsiteY55" fmla="*/ 587197 h 910247"/>
                <a:gd name="connsiteX56" fmla="*/ 124435 w 679732"/>
                <a:gd name="connsiteY56" fmla="*/ 668274 h 910247"/>
                <a:gd name="connsiteX57" fmla="*/ 151105 w 679732"/>
                <a:gd name="connsiteY57" fmla="*/ 703097 h 910247"/>
                <a:gd name="connsiteX58" fmla="*/ 229591 w 679732"/>
                <a:gd name="connsiteY58" fmla="*/ 807111 h 910247"/>
                <a:gd name="connsiteX59" fmla="*/ 229591 w 679732"/>
                <a:gd name="connsiteY59" fmla="*/ 767715 h 910247"/>
                <a:gd name="connsiteX60" fmla="*/ 177470 w 679732"/>
                <a:gd name="connsiteY60" fmla="*/ 670103 h 910247"/>
                <a:gd name="connsiteX61" fmla="*/ 170307 w 679732"/>
                <a:gd name="connsiteY61" fmla="*/ 646786 h 910247"/>
                <a:gd name="connsiteX62" fmla="*/ 162992 w 679732"/>
                <a:gd name="connsiteY62" fmla="*/ 603123 h 910247"/>
                <a:gd name="connsiteX63" fmla="*/ 154076 w 679732"/>
                <a:gd name="connsiteY63" fmla="*/ 585673 h 910247"/>
                <a:gd name="connsiteX64" fmla="*/ 146380 w 679732"/>
                <a:gd name="connsiteY64" fmla="*/ 517246 h 910247"/>
                <a:gd name="connsiteX65" fmla="*/ 146456 w 679732"/>
                <a:gd name="connsiteY65" fmla="*/ 254813 h 910247"/>
                <a:gd name="connsiteX66" fmla="*/ 155067 w 679732"/>
                <a:gd name="connsiteY66" fmla="*/ 165278 h 910247"/>
                <a:gd name="connsiteX67" fmla="*/ 170841 w 679732"/>
                <a:gd name="connsiteY67" fmla="*/ 33071 h 910247"/>
                <a:gd name="connsiteX68" fmla="*/ 188138 w 679732"/>
                <a:gd name="connsiteY68" fmla="*/ 3734 h 91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9732" h="910247">
                  <a:moveTo>
                    <a:pt x="188138" y="3734"/>
                  </a:moveTo>
                  <a:cubicBezTo>
                    <a:pt x="202006" y="2134"/>
                    <a:pt x="215951" y="991"/>
                    <a:pt x="229896" y="0"/>
                  </a:cubicBezTo>
                  <a:lnTo>
                    <a:pt x="228371" y="10134"/>
                  </a:lnTo>
                  <a:lnTo>
                    <a:pt x="237516" y="9601"/>
                  </a:lnTo>
                  <a:cubicBezTo>
                    <a:pt x="241630" y="54864"/>
                    <a:pt x="227000" y="98298"/>
                    <a:pt x="222580" y="142875"/>
                  </a:cubicBezTo>
                  <a:cubicBezTo>
                    <a:pt x="222276" y="163297"/>
                    <a:pt x="217780" y="186385"/>
                    <a:pt x="230429" y="204216"/>
                  </a:cubicBezTo>
                  <a:cubicBezTo>
                    <a:pt x="241326" y="195224"/>
                    <a:pt x="252222" y="186309"/>
                    <a:pt x="263042" y="177241"/>
                  </a:cubicBezTo>
                  <a:cubicBezTo>
                    <a:pt x="299999" y="191110"/>
                    <a:pt x="314630" y="229819"/>
                    <a:pt x="343510" y="253670"/>
                  </a:cubicBezTo>
                  <a:cubicBezTo>
                    <a:pt x="392811" y="297942"/>
                    <a:pt x="433349" y="350596"/>
                    <a:pt x="480060" y="397154"/>
                  </a:cubicBezTo>
                  <a:cubicBezTo>
                    <a:pt x="530047" y="428092"/>
                    <a:pt x="561975" y="478841"/>
                    <a:pt x="607924" y="514502"/>
                  </a:cubicBezTo>
                  <a:cubicBezTo>
                    <a:pt x="633527" y="535076"/>
                    <a:pt x="656844" y="558241"/>
                    <a:pt x="679247" y="582244"/>
                  </a:cubicBezTo>
                  <a:cubicBezTo>
                    <a:pt x="679704" y="600380"/>
                    <a:pt x="679856" y="618592"/>
                    <a:pt x="679628" y="636803"/>
                  </a:cubicBezTo>
                  <a:cubicBezTo>
                    <a:pt x="638861" y="636956"/>
                    <a:pt x="595808" y="636803"/>
                    <a:pt x="561366" y="611657"/>
                  </a:cubicBezTo>
                  <a:cubicBezTo>
                    <a:pt x="558165" y="612038"/>
                    <a:pt x="551841" y="612801"/>
                    <a:pt x="548640" y="613181"/>
                  </a:cubicBezTo>
                  <a:cubicBezTo>
                    <a:pt x="548869" y="605181"/>
                    <a:pt x="549097" y="597256"/>
                    <a:pt x="549402" y="589255"/>
                  </a:cubicBezTo>
                  <a:cubicBezTo>
                    <a:pt x="564871" y="588645"/>
                    <a:pt x="580339" y="587883"/>
                    <a:pt x="595808" y="586892"/>
                  </a:cubicBezTo>
                  <a:cubicBezTo>
                    <a:pt x="592531" y="564261"/>
                    <a:pt x="572872" y="550774"/>
                    <a:pt x="558241" y="535457"/>
                  </a:cubicBezTo>
                  <a:cubicBezTo>
                    <a:pt x="528142" y="506654"/>
                    <a:pt x="501015" y="474345"/>
                    <a:pt x="467106" y="449809"/>
                  </a:cubicBezTo>
                  <a:cubicBezTo>
                    <a:pt x="452247" y="438836"/>
                    <a:pt x="438226" y="426568"/>
                    <a:pt x="426720" y="412166"/>
                  </a:cubicBezTo>
                  <a:cubicBezTo>
                    <a:pt x="383057" y="354254"/>
                    <a:pt x="325222" y="309296"/>
                    <a:pt x="278206" y="254356"/>
                  </a:cubicBezTo>
                  <a:cubicBezTo>
                    <a:pt x="266319" y="253136"/>
                    <a:pt x="254432" y="252070"/>
                    <a:pt x="242621" y="251155"/>
                  </a:cubicBezTo>
                  <a:cubicBezTo>
                    <a:pt x="241783" y="272644"/>
                    <a:pt x="245974" y="293827"/>
                    <a:pt x="252603" y="314173"/>
                  </a:cubicBezTo>
                  <a:lnTo>
                    <a:pt x="260756" y="313106"/>
                  </a:lnTo>
                  <a:lnTo>
                    <a:pt x="260223" y="320116"/>
                  </a:lnTo>
                  <a:cubicBezTo>
                    <a:pt x="313487" y="333680"/>
                    <a:pt x="352577" y="374371"/>
                    <a:pt x="395707" y="405765"/>
                  </a:cubicBezTo>
                  <a:cubicBezTo>
                    <a:pt x="397536" y="420167"/>
                    <a:pt x="395935" y="434873"/>
                    <a:pt x="396469" y="449428"/>
                  </a:cubicBezTo>
                  <a:cubicBezTo>
                    <a:pt x="394564" y="436626"/>
                    <a:pt x="392811" y="423748"/>
                    <a:pt x="389153" y="411328"/>
                  </a:cubicBezTo>
                  <a:cubicBezTo>
                    <a:pt x="389916" y="431216"/>
                    <a:pt x="395707" y="462001"/>
                    <a:pt x="366827" y="460248"/>
                  </a:cubicBezTo>
                  <a:lnTo>
                    <a:pt x="365836" y="468478"/>
                  </a:lnTo>
                  <a:cubicBezTo>
                    <a:pt x="352654" y="464972"/>
                    <a:pt x="339547" y="461467"/>
                    <a:pt x="326441" y="457962"/>
                  </a:cubicBezTo>
                  <a:cubicBezTo>
                    <a:pt x="322478" y="483108"/>
                    <a:pt x="345796" y="499720"/>
                    <a:pt x="345034" y="523799"/>
                  </a:cubicBezTo>
                  <a:cubicBezTo>
                    <a:pt x="347091" y="537286"/>
                    <a:pt x="340462" y="549250"/>
                    <a:pt x="334747" y="560908"/>
                  </a:cubicBezTo>
                  <a:cubicBezTo>
                    <a:pt x="306857" y="562508"/>
                    <a:pt x="294589" y="538353"/>
                    <a:pt x="284531" y="516865"/>
                  </a:cubicBezTo>
                  <a:cubicBezTo>
                    <a:pt x="280873" y="502006"/>
                    <a:pt x="276606" y="487299"/>
                    <a:pt x="272491" y="472592"/>
                  </a:cubicBezTo>
                  <a:cubicBezTo>
                    <a:pt x="261442" y="444094"/>
                    <a:pt x="252146" y="414833"/>
                    <a:pt x="242621" y="385801"/>
                  </a:cubicBezTo>
                  <a:cubicBezTo>
                    <a:pt x="236220" y="371018"/>
                    <a:pt x="230810" y="355930"/>
                    <a:pt x="227152" y="340233"/>
                  </a:cubicBezTo>
                  <a:cubicBezTo>
                    <a:pt x="217399" y="319354"/>
                    <a:pt x="212751" y="296799"/>
                    <a:pt x="206197" y="274853"/>
                  </a:cubicBezTo>
                  <a:lnTo>
                    <a:pt x="196520" y="276377"/>
                  </a:lnTo>
                  <a:cubicBezTo>
                    <a:pt x="197282" y="272567"/>
                    <a:pt x="198806" y="265024"/>
                    <a:pt x="199568" y="261214"/>
                  </a:cubicBezTo>
                  <a:cubicBezTo>
                    <a:pt x="196063" y="261595"/>
                    <a:pt x="189052" y="262281"/>
                    <a:pt x="185471" y="262661"/>
                  </a:cubicBezTo>
                  <a:cubicBezTo>
                    <a:pt x="184556" y="279197"/>
                    <a:pt x="183642" y="295808"/>
                    <a:pt x="182423" y="312420"/>
                  </a:cubicBezTo>
                  <a:cubicBezTo>
                    <a:pt x="173279" y="346481"/>
                    <a:pt x="175793" y="382143"/>
                    <a:pt x="174879" y="417043"/>
                  </a:cubicBezTo>
                  <a:cubicBezTo>
                    <a:pt x="176860" y="449504"/>
                    <a:pt x="173431" y="482727"/>
                    <a:pt x="182118" y="514502"/>
                  </a:cubicBezTo>
                  <a:cubicBezTo>
                    <a:pt x="183413" y="532257"/>
                    <a:pt x="184556" y="550164"/>
                    <a:pt x="189509" y="567385"/>
                  </a:cubicBezTo>
                  <a:cubicBezTo>
                    <a:pt x="200025" y="610362"/>
                    <a:pt x="210160" y="654329"/>
                    <a:pt x="234620" y="692048"/>
                  </a:cubicBezTo>
                  <a:cubicBezTo>
                    <a:pt x="256794" y="722224"/>
                    <a:pt x="284150" y="747979"/>
                    <a:pt x="309601" y="775335"/>
                  </a:cubicBezTo>
                  <a:cubicBezTo>
                    <a:pt x="321564" y="787527"/>
                    <a:pt x="321640" y="805739"/>
                    <a:pt x="326822" y="821055"/>
                  </a:cubicBezTo>
                  <a:cubicBezTo>
                    <a:pt x="328117" y="843915"/>
                    <a:pt x="328651" y="866851"/>
                    <a:pt x="327660" y="889787"/>
                  </a:cubicBezTo>
                  <a:cubicBezTo>
                    <a:pt x="321716" y="896188"/>
                    <a:pt x="315849" y="902665"/>
                    <a:pt x="310058" y="909218"/>
                  </a:cubicBezTo>
                  <a:cubicBezTo>
                    <a:pt x="259156" y="917601"/>
                    <a:pt x="222961" y="873023"/>
                    <a:pt x="193167" y="838810"/>
                  </a:cubicBezTo>
                  <a:cubicBezTo>
                    <a:pt x="154153" y="788899"/>
                    <a:pt x="112700" y="740969"/>
                    <a:pt x="73000" y="691591"/>
                  </a:cubicBezTo>
                  <a:cubicBezTo>
                    <a:pt x="52959" y="666902"/>
                    <a:pt x="22936" y="654025"/>
                    <a:pt x="0" y="632689"/>
                  </a:cubicBezTo>
                  <a:cubicBezTo>
                    <a:pt x="0" y="618744"/>
                    <a:pt x="76" y="604799"/>
                    <a:pt x="305" y="590931"/>
                  </a:cubicBezTo>
                  <a:cubicBezTo>
                    <a:pt x="15316" y="581025"/>
                    <a:pt x="30023" y="570738"/>
                    <a:pt x="44044" y="559537"/>
                  </a:cubicBezTo>
                  <a:cubicBezTo>
                    <a:pt x="59055" y="557479"/>
                    <a:pt x="74676" y="554355"/>
                    <a:pt x="89611" y="558775"/>
                  </a:cubicBezTo>
                  <a:cubicBezTo>
                    <a:pt x="98603" y="567538"/>
                    <a:pt x="106299" y="577596"/>
                    <a:pt x="114376" y="587197"/>
                  </a:cubicBezTo>
                  <a:cubicBezTo>
                    <a:pt x="116815" y="614324"/>
                    <a:pt x="113767" y="642518"/>
                    <a:pt x="124435" y="668274"/>
                  </a:cubicBezTo>
                  <a:cubicBezTo>
                    <a:pt x="133807" y="679476"/>
                    <a:pt x="142570" y="691210"/>
                    <a:pt x="151105" y="703097"/>
                  </a:cubicBezTo>
                  <a:cubicBezTo>
                    <a:pt x="174269" y="740054"/>
                    <a:pt x="209398" y="768172"/>
                    <a:pt x="229591" y="807111"/>
                  </a:cubicBezTo>
                  <a:cubicBezTo>
                    <a:pt x="229514" y="793852"/>
                    <a:pt x="229667" y="780898"/>
                    <a:pt x="229591" y="767715"/>
                  </a:cubicBezTo>
                  <a:cubicBezTo>
                    <a:pt x="207340" y="738149"/>
                    <a:pt x="188366" y="705688"/>
                    <a:pt x="177470" y="670103"/>
                  </a:cubicBezTo>
                  <a:cubicBezTo>
                    <a:pt x="175184" y="662254"/>
                    <a:pt x="172746" y="654482"/>
                    <a:pt x="170307" y="646786"/>
                  </a:cubicBezTo>
                  <a:cubicBezTo>
                    <a:pt x="168402" y="632155"/>
                    <a:pt x="166268" y="617525"/>
                    <a:pt x="162992" y="603123"/>
                  </a:cubicBezTo>
                  <a:cubicBezTo>
                    <a:pt x="160020" y="597256"/>
                    <a:pt x="157124" y="591388"/>
                    <a:pt x="154076" y="585673"/>
                  </a:cubicBezTo>
                  <a:cubicBezTo>
                    <a:pt x="152933" y="562737"/>
                    <a:pt x="155448" y="538886"/>
                    <a:pt x="146380" y="517246"/>
                  </a:cubicBezTo>
                  <a:cubicBezTo>
                    <a:pt x="140741" y="429921"/>
                    <a:pt x="140818" y="342138"/>
                    <a:pt x="146456" y="254813"/>
                  </a:cubicBezTo>
                  <a:cubicBezTo>
                    <a:pt x="156210" y="225857"/>
                    <a:pt x="150724" y="194996"/>
                    <a:pt x="155067" y="165278"/>
                  </a:cubicBezTo>
                  <a:cubicBezTo>
                    <a:pt x="164211" y="121615"/>
                    <a:pt x="157201" y="76124"/>
                    <a:pt x="170841" y="33071"/>
                  </a:cubicBezTo>
                  <a:cubicBezTo>
                    <a:pt x="176860" y="23393"/>
                    <a:pt x="182575" y="13640"/>
                    <a:pt x="188138" y="3734"/>
                  </a:cubicBezTo>
                  <a:close/>
                </a:path>
              </a:pathLst>
            </a:custGeom>
            <a:grpFill/>
            <a:ln w="7620"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A6673BA2-D641-48DC-95C6-B26729FFB2C2}"/>
                </a:ext>
              </a:extLst>
            </p:cNvPr>
            <p:cNvSpPr/>
            <p:nvPr/>
          </p:nvSpPr>
          <p:spPr>
            <a:xfrm>
              <a:off x="4668989" y="2120813"/>
              <a:ext cx="2727558" cy="2920502"/>
            </a:xfrm>
            <a:custGeom>
              <a:avLst/>
              <a:gdLst>
                <a:gd name="connsiteX0" fmla="*/ 1232853 w 2727558"/>
                <a:gd name="connsiteY0" fmla="*/ 1738 h 2920502"/>
                <a:gd name="connsiteX1" fmla="*/ 1499095 w 2727558"/>
                <a:gd name="connsiteY1" fmla="*/ 1814 h 2920502"/>
                <a:gd name="connsiteX2" fmla="*/ 1499705 w 2727558"/>
                <a:gd name="connsiteY2" fmla="*/ 8291 h 2920502"/>
                <a:gd name="connsiteX3" fmla="*/ 1564170 w 2727558"/>
                <a:gd name="connsiteY3" fmla="*/ 11339 h 2920502"/>
                <a:gd name="connsiteX4" fmla="*/ 1748650 w 2727558"/>
                <a:gd name="connsiteY4" fmla="*/ 55992 h 2920502"/>
                <a:gd name="connsiteX5" fmla="*/ 1778140 w 2727558"/>
                <a:gd name="connsiteY5" fmla="*/ 64374 h 2920502"/>
                <a:gd name="connsiteX6" fmla="*/ 1806867 w 2727558"/>
                <a:gd name="connsiteY6" fmla="*/ 75499 h 2920502"/>
                <a:gd name="connsiteX7" fmla="*/ 1831023 w 2727558"/>
                <a:gd name="connsiteY7" fmla="*/ 84262 h 2920502"/>
                <a:gd name="connsiteX8" fmla="*/ 1841462 w 2727558"/>
                <a:gd name="connsiteY8" fmla="*/ 83729 h 2920502"/>
                <a:gd name="connsiteX9" fmla="*/ 1842605 w 2727558"/>
                <a:gd name="connsiteY9" fmla="*/ 91349 h 2920502"/>
                <a:gd name="connsiteX10" fmla="*/ 1879715 w 2727558"/>
                <a:gd name="connsiteY10" fmla="*/ 101331 h 2920502"/>
                <a:gd name="connsiteX11" fmla="*/ 1880629 w 2727558"/>
                <a:gd name="connsiteY11" fmla="*/ 106970 h 2920502"/>
                <a:gd name="connsiteX12" fmla="*/ 1900060 w 2727558"/>
                <a:gd name="connsiteY12" fmla="*/ 112456 h 2920502"/>
                <a:gd name="connsiteX13" fmla="*/ 1998053 w 2727558"/>
                <a:gd name="connsiteY13" fmla="*/ 163815 h 2920502"/>
                <a:gd name="connsiteX14" fmla="*/ 2063052 w 2727558"/>
                <a:gd name="connsiteY14" fmla="*/ 201077 h 2920502"/>
                <a:gd name="connsiteX15" fmla="*/ 2288223 w 2727558"/>
                <a:gd name="connsiteY15" fmla="*/ 378928 h 2920502"/>
                <a:gd name="connsiteX16" fmla="*/ 2372728 w 2727558"/>
                <a:gd name="connsiteY16" fmla="*/ 470444 h 2920502"/>
                <a:gd name="connsiteX17" fmla="*/ 2587155 w 2727558"/>
                <a:gd name="connsiteY17" fmla="*/ 804657 h 2920502"/>
                <a:gd name="connsiteX18" fmla="*/ 2594394 w 2727558"/>
                <a:gd name="connsiteY18" fmla="*/ 819821 h 2920502"/>
                <a:gd name="connsiteX19" fmla="*/ 2617559 w 2727558"/>
                <a:gd name="connsiteY19" fmla="*/ 872323 h 2920502"/>
                <a:gd name="connsiteX20" fmla="*/ 2632571 w 2727558"/>
                <a:gd name="connsiteY20" fmla="*/ 911261 h 2920502"/>
                <a:gd name="connsiteX21" fmla="*/ 2656040 w 2727558"/>
                <a:gd name="connsiteY21" fmla="*/ 978545 h 2920502"/>
                <a:gd name="connsiteX22" fmla="*/ 2693378 w 2727558"/>
                <a:gd name="connsiteY22" fmla="*/ 1116925 h 2920502"/>
                <a:gd name="connsiteX23" fmla="*/ 2705799 w 2727558"/>
                <a:gd name="connsiteY23" fmla="*/ 1186572 h 2920502"/>
                <a:gd name="connsiteX24" fmla="*/ 2725382 w 2727558"/>
                <a:gd name="connsiteY24" fmla="*/ 1323198 h 2920502"/>
                <a:gd name="connsiteX25" fmla="*/ 2726297 w 2727558"/>
                <a:gd name="connsiteY25" fmla="*/ 1557208 h 2920502"/>
                <a:gd name="connsiteX26" fmla="*/ 2716467 w 2727558"/>
                <a:gd name="connsiteY26" fmla="*/ 1674023 h 2920502"/>
                <a:gd name="connsiteX27" fmla="*/ 2710447 w 2727558"/>
                <a:gd name="connsiteY27" fmla="*/ 1722791 h 2920502"/>
                <a:gd name="connsiteX28" fmla="*/ 2703741 w 2727558"/>
                <a:gd name="connsiteY28" fmla="*/ 1723782 h 2920502"/>
                <a:gd name="connsiteX29" fmla="*/ 2702217 w 2727558"/>
                <a:gd name="connsiteY29" fmla="*/ 1758834 h 2920502"/>
                <a:gd name="connsiteX30" fmla="*/ 2675319 w 2727558"/>
                <a:gd name="connsiteY30" fmla="*/ 1864676 h 2920502"/>
                <a:gd name="connsiteX31" fmla="*/ 2658707 w 2727558"/>
                <a:gd name="connsiteY31" fmla="*/ 1917177 h 2920502"/>
                <a:gd name="connsiteX32" fmla="*/ 2655659 w 2727558"/>
                <a:gd name="connsiteY32" fmla="*/ 1933331 h 2920502"/>
                <a:gd name="connsiteX33" fmla="*/ 2647887 w 2727558"/>
                <a:gd name="connsiteY33" fmla="*/ 1956877 h 2920502"/>
                <a:gd name="connsiteX34" fmla="*/ 2614054 w 2727558"/>
                <a:gd name="connsiteY34" fmla="*/ 2046260 h 2920502"/>
                <a:gd name="connsiteX35" fmla="*/ 2575192 w 2727558"/>
                <a:gd name="connsiteY35" fmla="*/ 2129242 h 2920502"/>
                <a:gd name="connsiteX36" fmla="*/ 2571611 w 2727558"/>
                <a:gd name="connsiteY36" fmla="*/ 2142577 h 2920502"/>
                <a:gd name="connsiteX37" fmla="*/ 2418601 w 2727558"/>
                <a:gd name="connsiteY37" fmla="*/ 2382988 h 2920502"/>
                <a:gd name="connsiteX38" fmla="*/ 2086826 w 2727558"/>
                <a:gd name="connsiteY38" fmla="*/ 2693351 h 2920502"/>
                <a:gd name="connsiteX39" fmla="*/ 2072044 w 2727558"/>
                <a:gd name="connsiteY39" fmla="*/ 2704095 h 2920502"/>
                <a:gd name="connsiteX40" fmla="*/ 1936941 w 2727558"/>
                <a:gd name="connsiteY40" fmla="*/ 2777399 h 2920502"/>
                <a:gd name="connsiteX41" fmla="*/ 1927416 w 2727558"/>
                <a:gd name="connsiteY41" fmla="*/ 2788982 h 2920502"/>
                <a:gd name="connsiteX42" fmla="*/ 1907299 w 2727558"/>
                <a:gd name="connsiteY42" fmla="*/ 2791801 h 2920502"/>
                <a:gd name="connsiteX43" fmla="*/ 1869047 w 2727558"/>
                <a:gd name="connsiteY43" fmla="*/ 2811308 h 2920502"/>
                <a:gd name="connsiteX44" fmla="*/ 1799552 w 2727558"/>
                <a:gd name="connsiteY44" fmla="*/ 2838283 h 2920502"/>
                <a:gd name="connsiteX45" fmla="*/ 1774178 w 2727558"/>
                <a:gd name="connsiteY45" fmla="*/ 2844912 h 2920502"/>
                <a:gd name="connsiteX46" fmla="*/ 1773720 w 2727558"/>
                <a:gd name="connsiteY46" fmla="*/ 2850475 h 2920502"/>
                <a:gd name="connsiteX47" fmla="*/ 1707045 w 2727558"/>
                <a:gd name="connsiteY47" fmla="*/ 2868686 h 2920502"/>
                <a:gd name="connsiteX48" fmla="*/ 1632522 w 2727558"/>
                <a:gd name="connsiteY48" fmla="*/ 2886517 h 2920502"/>
                <a:gd name="connsiteX49" fmla="*/ 1562342 w 2727558"/>
                <a:gd name="connsiteY49" fmla="*/ 2901605 h 2920502"/>
                <a:gd name="connsiteX50" fmla="*/ 1475016 w 2727558"/>
                <a:gd name="connsiteY50" fmla="*/ 2910749 h 2920502"/>
                <a:gd name="connsiteX51" fmla="*/ 1480350 w 2727558"/>
                <a:gd name="connsiteY51" fmla="*/ 2920503 h 2920502"/>
                <a:gd name="connsiteX52" fmla="*/ 1425258 w 2727558"/>
                <a:gd name="connsiteY52" fmla="*/ 2912121 h 2920502"/>
                <a:gd name="connsiteX53" fmla="*/ 1305548 w 2727558"/>
                <a:gd name="connsiteY53" fmla="*/ 2912807 h 2920502"/>
                <a:gd name="connsiteX54" fmla="*/ 1137908 w 2727558"/>
                <a:gd name="connsiteY54" fmla="*/ 2891394 h 2920502"/>
                <a:gd name="connsiteX55" fmla="*/ 1068413 w 2727558"/>
                <a:gd name="connsiteY55" fmla="*/ 2876078 h 2920502"/>
                <a:gd name="connsiteX56" fmla="*/ 1044867 w 2727558"/>
                <a:gd name="connsiteY56" fmla="*/ 2872878 h 2920502"/>
                <a:gd name="connsiteX57" fmla="*/ 1007453 w 2727558"/>
                <a:gd name="connsiteY57" fmla="*/ 2860686 h 2920502"/>
                <a:gd name="connsiteX58" fmla="*/ 990994 w 2727558"/>
                <a:gd name="connsiteY58" fmla="*/ 2858247 h 2920502"/>
                <a:gd name="connsiteX59" fmla="*/ 956856 w 2727558"/>
                <a:gd name="connsiteY59" fmla="*/ 2845065 h 2920502"/>
                <a:gd name="connsiteX60" fmla="*/ 945350 w 2727558"/>
                <a:gd name="connsiteY60" fmla="*/ 2842626 h 2920502"/>
                <a:gd name="connsiteX61" fmla="*/ 856653 w 2727558"/>
                <a:gd name="connsiteY61" fmla="*/ 2807879 h 2920502"/>
                <a:gd name="connsiteX62" fmla="*/ 825640 w 2727558"/>
                <a:gd name="connsiteY62" fmla="*/ 2793172 h 2920502"/>
                <a:gd name="connsiteX63" fmla="*/ 345504 w 2727558"/>
                <a:gd name="connsiteY63" fmla="*/ 2421621 h 2920502"/>
                <a:gd name="connsiteX64" fmla="*/ 111265 w 2727558"/>
                <a:gd name="connsiteY64" fmla="*/ 2024086 h 2920502"/>
                <a:gd name="connsiteX65" fmla="*/ 98387 w 2727558"/>
                <a:gd name="connsiteY65" fmla="*/ 1994597 h 2920502"/>
                <a:gd name="connsiteX66" fmla="*/ 96482 w 2727558"/>
                <a:gd name="connsiteY66" fmla="*/ 1985148 h 2920502"/>
                <a:gd name="connsiteX67" fmla="*/ 76746 w 2727558"/>
                <a:gd name="connsiteY67" fmla="*/ 1932722 h 2920502"/>
                <a:gd name="connsiteX68" fmla="*/ 62116 w 2727558"/>
                <a:gd name="connsiteY68" fmla="*/ 1886697 h 2920502"/>
                <a:gd name="connsiteX69" fmla="*/ 26454 w 2727558"/>
                <a:gd name="connsiteY69" fmla="*/ 1711742 h 2920502"/>
                <a:gd name="connsiteX70" fmla="*/ 15329 w 2727558"/>
                <a:gd name="connsiteY70" fmla="*/ 1666403 h 2920502"/>
                <a:gd name="connsiteX71" fmla="*/ 11672 w 2727558"/>
                <a:gd name="connsiteY71" fmla="*/ 1604300 h 2920502"/>
                <a:gd name="connsiteX72" fmla="*/ 470 w 2727558"/>
                <a:gd name="connsiteY72" fmla="*/ 1460663 h 2920502"/>
                <a:gd name="connsiteX73" fmla="*/ 5194 w 2727558"/>
                <a:gd name="connsiteY73" fmla="*/ 1371052 h 2920502"/>
                <a:gd name="connsiteX74" fmla="*/ 16396 w 2727558"/>
                <a:gd name="connsiteY74" fmla="*/ 1233663 h 2920502"/>
                <a:gd name="connsiteX75" fmla="*/ 57392 w 2727558"/>
                <a:gd name="connsiteY75" fmla="*/ 1050631 h 2920502"/>
                <a:gd name="connsiteX76" fmla="*/ 84214 w 2727558"/>
                <a:gd name="connsiteY76" fmla="*/ 957590 h 2920502"/>
                <a:gd name="connsiteX77" fmla="*/ 103950 w 2727558"/>
                <a:gd name="connsiteY77" fmla="*/ 905775 h 2920502"/>
                <a:gd name="connsiteX78" fmla="*/ 106464 w 2727558"/>
                <a:gd name="connsiteY78" fmla="*/ 894268 h 2920502"/>
                <a:gd name="connsiteX79" fmla="*/ 144640 w 2727558"/>
                <a:gd name="connsiteY79" fmla="*/ 803895 h 2920502"/>
                <a:gd name="connsiteX80" fmla="*/ 244767 w 2727558"/>
                <a:gd name="connsiteY80" fmla="*/ 625282 h 2920502"/>
                <a:gd name="connsiteX81" fmla="*/ 361277 w 2727558"/>
                <a:gd name="connsiteY81" fmla="*/ 469072 h 2920502"/>
                <a:gd name="connsiteX82" fmla="*/ 472605 w 2727558"/>
                <a:gd name="connsiteY82" fmla="*/ 354163 h 2920502"/>
                <a:gd name="connsiteX83" fmla="*/ 591935 w 2727558"/>
                <a:gd name="connsiteY83" fmla="*/ 255712 h 2920502"/>
                <a:gd name="connsiteX84" fmla="*/ 806971 w 2727558"/>
                <a:gd name="connsiteY84" fmla="*/ 124572 h 2920502"/>
                <a:gd name="connsiteX85" fmla="*/ 840270 w 2727558"/>
                <a:gd name="connsiteY85" fmla="*/ 109865 h 2920502"/>
                <a:gd name="connsiteX86" fmla="*/ 886219 w 2727558"/>
                <a:gd name="connsiteY86" fmla="*/ 90282 h 2920502"/>
                <a:gd name="connsiteX87" fmla="*/ 993737 w 2727558"/>
                <a:gd name="connsiteY87" fmla="*/ 49134 h 2920502"/>
                <a:gd name="connsiteX88" fmla="*/ 1031761 w 2727558"/>
                <a:gd name="connsiteY88" fmla="*/ 45477 h 2920502"/>
                <a:gd name="connsiteX89" fmla="*/ 1038619 w 2727558"/>
                <a:gd name="connsiteY89" fmla="*/ 35494 h 2920502"/>
                <a:gd name="connsiteX90" fmla="*/ 1109028 w 2727558"/>
                <a:gd name="connsiteY90" fmla="*/ 23074 h 2920502"/>
                <a:gd name="connsiteX91" fmla="*/ 1232548 w 2727558"/>
                <a:gd name="connsiteY91" fmla="*/ 8139 h 2920502"/>
                <a:gd name="connsiteX92" fmla="*/ 1232853 w 2727558"/>
                <a:gd name="connsiteY92" fmla="*/ 1738 h 2920502"/>
                <a:gd name="connsiteX93" fmla="*/ 1349667 w 2727558"/>
                <a:gd name="connsiteY93" fmla="*/ 72756 h 2920502"/>
                <a:gd name="connsiteX94" fmla="*/ 1236587 w 2727558"/>
                <a:gd name="connsiteY94" fmla="*/ 80147 h 2920502"/>
                <a:gd name="connsiteX95" fmla="*/ 1186980 w 2727558"/>
                <a:gd name="connsiteY95" fmla="*/ 85634 h 2920502"/>
                <a:gd name="connsiteX96" fmla="*/ 1186523 w 2727558"/>
                <a:gd name="connsiteY96" fmla="*/ 92340 h 2920502"/>
                <a:gd name="connsiteX97" fmla="*/ 1165797 w 2727558"/>
                <a:gd name="connsiteY97" fmla="*/ 93406 h 2920502"/>
                <a:gd name="connsiteX98" fmla="*/ 1090283 w 2727558"/>
                <a:gd name="connsiteY98" fmla="*/ 109713 h 2920502"/>
                <a:gd name="connsiteX99" fmla="*/ 1052945 w 2727558"/>
                <a:gd name="connsiteY99" fmla="*/ 117181 h 2920502"/>
                <a:gd name="connsiteX100" fmla="*/ 984517 w 2727558"/>
                <a:gd name="connsiteY100" fmla="*/ 140345 h 2920502"/>
                <a:gd name="connsiteX101" fmla="*/ 933920 w 2727558"/>
                <a:gd name="connsiteY101" fmla="*/ 158634 h 2920502"/>
                <a:gd name="connsiteX102" fmla="*/ 489979 w 2727558"/>
                <a:gd name="connsiteY102" fmla="*/ 454899 h 2920502"/>
                <a:gd name="connsiteX103" fmla="*/ 225412 w 2727558"/>
                <a:gd name="connsiteY103" fmla="*/ 846720 h 2920502"/>
                <a:gd name="connsiteX104" fmla="*/ 221145 w 2727558"/>
                <a:gd name="connsiteY104" fmla="*/ 848244 h 2920502"/>
                <a:gd name="connsiteX105" fmla="*/ 137020 w 2727558"/>
                <a:gd name="connsiteY105" fmla="*/ 1092998 h 2920502"/>
                <a:gd name="connsiteX106" fmla="*/ 121857 w 2727558"/>
                <a:gd name="connsiteY106" fmla="*/ 1146719 h 2920502"/>
                <a:gd name="connsiteX107" fmla="*/ 109969 w 2727558"/>
                <a:gd name="connsiteY107" fmla="*/ 1217433 h 2920502"/>
                <a:gd name="connsiteX108" fmla="*/ 102807 w 2727558"/>
                <a:gd name="connsiteY108" fmla="*/ 1285708 h 2920502"/>
                <a:gd name="connsiteX109" fmla="*/ 95949 w 2727558"/>
                <a:gd name="connsiteY109" fmla="*/ 1376995 h 2920502"/>
                <a:gd name="connsiteX110" fmla="*/ 103569 w 2727558"/>
                <a:gd name="connsiteY110" fmla="*/ 1626627 h 2920502"/>
                <a:gd name="connsiteX111" fmla="*/ 110732 w 2727558"/>
                <a:gd name="connsiteY111" fmla="*/ 1694292 h 2920502"/>
                <a:gd name="connsiteX112" fmla="*/ 118885 w 2727558"/>
                <a:gd name="connsiteY112" fmla="*/ 1725610 h 2920502"/>
                <a:gd name="connsiteX113" fmla="*/ 126352 w 2727558"/>
                <a:gd name="connsiteY113" fmla="*/ 1770416 h 2920502"/>
                <a:gd name="connsiteX114" fmla="*/ 141364 w 2727558"/>
                <a:gd name="connsiteY114" fmla="*/ 1831224 h 2920502"/>
                <a:gd name="connsiteX115" fmla="*/ 154013 w 2727558"/>
                <a:gd name="connsiteY115" fmla="*/ 1870695 h 2920502"/>
                <a:gd name="connsiteX116" fmla="*/ 168186 w 2727558"/>
                <a:gd name="connsiteY116" fmla="*/ 1918473 h 2920502"/>
                <a:gd name="connsiteX117" fmla="*/ 253607 w 2727558"/>
                <a:gd name="connsiteY117" fmla="*/ 2115907 h 2920502"/>
                <a:gd name="connsiteX118" fmla="*/ 382994 w 2727558"/>
                <a:gd name="connsiteY118" fmla="*/ 2321418 h 2920502"/>
                <a:gd name="connsiteX119" fmla="*/ 512229 w 2727558"/>
                <a:gd name="connsiteY119" fmla="*/ 2466427 h 2920502"/>
                <a:gd name="connsiteX120" fmla="*/ 724751 w 2727558"/>
                <a:gd name="connsiteY120" fmla="*/ 2637877 h 2920502"/>
                <a:gd name="connsiteX121" fmla="*/ 751802 w 2727558"/>
                <a:gd name="connsiteY121" fmla="*/ 2639706 h 2920502"/>
                <a:gd name="connsiteX122" fmla="*/ 775805 w 2727558"/>
                <a:gd name="connsiteY122" fmla="*/ 2596881 h 2920502"/>
                <a:gd name="connsiteX123" fmla="*/ 777862 w 2727558"/>
                <a:gd name="connsiteY123" fmla="*/ 2563506 h 2920502"/>
                <a:gd name="connsiteX124" fmla="*/ 745325 w 2727558"/>
                <a:gd name="connsiteY124" fmla="*/ 2544379 h 2920502"/>
                <a:gd name="connsiteX125" fmla="*/ 688632 w 2727558"/>
                <a:gd name="connsiteY125" fmla="*/ 2504374 h 2920502"/>
                <a:gd name="connsiteX126" fmla="*/ 624853 w 2727558"/>
                <a:gd name="connsiteY126" fmla="*/ 2452406 h 2920502"/>
                <a:gd name="connsiteX127" fmla="*/ 614261 w 2727558"/>
                <a:gd name="connsiteY127" fmla="*/ 2442119 h 2920502"/>
                <a:gd name="connsiteX128" fmla="*/ 286372 w 2727558"/>
                <a:gd name="connsiteY128" fmla="*/ 1985833 h 2920502"/>
                <a:gd name="connsiteX129" fmla="*/ 270142 w 2727558"/>
                <a:gd name="connsiteY129" fmla="*/ 1947657 h 2920502"/>
                <a:gd name="connsiteX130" fmla="*/ 251244 w 2727558"/>
                <a:gd name="connsiteY130" fmla="*/ 1896222 h 2920502"/>
                <a:gd name="connsiteX131" fmla="*/ 236080 w 2727558"/>
                <a:gd name="connsiteY131" fmla="*/ 1850197 h 2920502"/>
                <a:gd name="connsiteX132" fmla="*/ 199047 w 2727558"/>
                <a:gd name="connsiteY132" fmla="*/ 1710828 h 2920502"/>
                <a:gd name="connsiteX133" fmla="*/ 190589 w 2727558"/>
                <a:gd name="connsiteY133" fmla="*/ 1651392 h 2920502"/>
                <a:gd name="connsiteX134" fmla="*/ 187465 w 2727558"/>
                <a:gd name="connsiteY134" fmla="*/ 1618930 h 2920502"/>
                <a:gd name="connsiteX135" fmla="*/ 177787 w 2727558"/>
                <a:gd name="connsiteY135" fmla="*/ 1527643 h 2920502"/>
                <a:gd name="connsiteX136" fmla="*/ 180226 w 2727558"/>
                <a:gd name="connsiteY136" fmla="*/ 1356117 h 2920502"/>
                <a:gd name="connsiteX137" fmla="*/ 201714 w 2727558"/>
                <a:gd name="connsiteY137" fmla="*/ 1186419 h 2920502"/>
                <a:gd name="connsiteX138" fmla="*/ 233109 w 2727558"/>
                <a:gd name="connsiteY138" fmla="*/ 1065185 h 2920502"/>
                <a:gd name="connsiteX139" fmla="*/ 236004 w 2727558"/>
                <a:gd name="connsiteY139" fmla="*/ 1049564 h 2920502"/>
                <a:gd name="connsiteX140" fmla="*/ 248882 w 2727558"/>
                <a:gd name="connsiteY140" fmla="*/ 1012531 h 2920502"/>
                <a:gd name="connsiteX141" fmla="*/ 250939 w 2727558"/>
                <a:gd name="connsiteY141" fmla="*/ 1002472 h 2920502"/>
                <a:gd name="connsiteX142" fmla="*/ 262979 w 2727558"/>
                <a:gd name="connsiteY142" fmla="*/ 973212 h 2920502"/>
                <a:gd name="connsiteX143" fmla="*/ 507048 w 2727558"/>
                <a:gd name="connsiteY143" fmla="*/ 565618 h 2920502"/>
                <a:gd name="connsiteX144" fmla="*/ 591782 w 2727558"/>
                <a:gd name="connsiteY144" fmla="*/ 480731 h 2920502"/>
                <a:gd name="connsiteX145" fmla="*/ 770928 w 2727558"/>
                <a:gd name="connsiteY145" fmla="*/ 340752 h 2920502"/>
                <a:gd name="connsiteX146" fmla="*/ 868922 w 2727558"/>
                <a:gd name="connsiteY146" fmla="*/ 284135 h 2920502"/>
                <a:gd name="connsiteX147" fmla="*/ 896811 w 2727558"/>
                <a:gd name="connsiteY147" fmla="*/ 274229 h 2920502"/>
                <a:gd name="connsiteX148" fmla="*/ 898030 w 2727558"/>
                <a:gd name="connsiteY148" fmla="*/ 267523 h 2920502"/>
                <a:gd name="connsiteX149" fmla="*/ 909079 w 2727558"/>
                <a:gd name="connsiteY149" fmla="*/ 267447 h 2920502"/>
                <a:gd name="connsiteX150" fmla="*/ 1015454 w 2727558"/>
                <a:gd name="connsiteY150" fmla="*/ 224089 h 2920502"/>
                <a:gd name="connsiteX151" fmla="*/ 1047610 w 2727558"/>
                <a:gd name="connsiteY151" fmla="*/ 212812 h 2920502"/>
                <a:gd name="connsiteX152" fmla="*/ 1077938 w 2727558"/>
                <a:gd name="connsiteY152" fmla="*/ 205573 h 2920502"/>
                <a:gd name="connsiteX153" fmla="*/ 1141946 w 2727558"/>
                <a:gd name="connsiteY153" fmla="*/ 191400 h 2920502"/>
                <a:gd name="connsiteX154" fmla="*/ 1142556 w 2727558"/>
                <a:gd name="connsiteY154" fmla="*/ 185456 h 2920502"/>
                <a:gd name="connsiteX155" fmla="*/ 1169378 w 2727558"/>
                <a:gd name="connsiteY155" fmla="*/ 183322 h 2920502"/>
                <a:gd name="connsiteX156" fmla="*/ 1276439 w 2727558"/>
                <a:gd name="connsiteY156" fmla="*/ 168159 h 2920502"/>
                <a:gd name="connsiteX157" fmla="*/ 1358125 w 2727558"/>
                <a:gd name="connsiteY157" fmla="*/ 162215 h 2920502"/>
                <a:gd name="connsiteX158" fmla="*/ 1493228 w 2727558"/>
                <a:gd name="connsiteY158" fmla="*/ 168006 h 2920502"/>
                <a:gd name="connsiteX159" fmla="*/ 1564704 w 2727558"/>
                <a:gd name="connsiteY159" fmla="*/ 179207 h 2920502"/>
                <a:gd name="connsiteX160" fmla="*/ 1654239 w 2727558"/>
                <a:gd name="connsiteY160" fmla="*/ 197267 h 2920502"/>
                <a:gd name="connsiteX161" fmla="*/ 1714742 w 2727558"/>
                <a:gd name="connsiteY161" fmla="*/ 214412 h 2920502"/>
                <a:gd name="connsiteX162" fmla="*/ 1725105 w 2727558"/>
                <a:gd name="connsiteY162" fmla="*/ 215250 h 2920502"/>
                <a:gd name="connsiteX163" fmla="*/ 1753223 w 2727558"/>
                <a:gd name="connsiteY163" fmla="*/ 229500 h 2920502"/>
                <a:gd name="connsiteX164" fmla="*/ 1772349 w 2727558"/>
                <a:gd name="connsiteY164" fmla="*/ 230947 h 2920502"/>
                <a:gd name="connsiteX165" fmla="*/ 1792618 w 2727558"/>
                <a:gd name="connsiteY165" fmla="*/ 242835 h 2920502"/>
                <a:gd name="connsiteX166" fmla="*/ 1937017 w 2727558"/>
                <a:gd name="connsiteY166" fmla="*/ 311338 h 2920502"/>
                <a:gd name="connsiteX167" fmla="*/ 2078216 w 2727558"/>
                <a:gd name="connsiteY167" fmla="*/ 403388 h 2920502"/>
                <a:gd name="connsiteX168" fmla="*/ 2439632 w 2727558"/>
                <a:gd name="connsiteY168" fmla="*/ 843214 h 2920502"/>
                <a:gd name="connsiteX169" fmla="*/ 2469579 w 2727558"/>
                <a:gd name="connsiteY169" fmla="*/ 905165 h 2920502"/>
                <a:gd name="connsiteX170" fmla="*/ 2526424 w 2727558"/>
                <a:gd name="connsiteY170" fmla="*/ 1056041 h 2920502"/>
                <a:gd name="connsiteX171" fmla="*/ 2529472 w 2727558"/>
                <a:gd name="connsiteY171" fmla="*/ 1073491 h 2920502"/>
                <a:gd name="connsiteX172" fmla="*/ 2537854 w 2727558"/>
                <a:gd name="connsiteY172" fmla="*/ 1103133 h 2920502"/>
                <a:gd name="connsiteX173" fmla="*/ 2545779 w 2727558"/>
                <a:gd name="connsiteY173" fmla="*/ 1140928 h 2920502"/>
                <a:gd name="connsiteX174" fmla="*/ 2556675 w 2727558"/>
                <a:gd name="connsiteY174" fmla="*/ 1178190 h 2920502"/>
                <a:gd name="connsiteX175" fmla="*/ 2561095 w 2727558"/>
                <a:gd name="connsiteY175" fmla="*/ 1216747 h 2920502"/>
                <a:gd name="connsiteX176" fmla="*/ 2572068 w 2727558"/>
                <a:gd name="connsiteY176" fmla="*/ 1277326 h 2920502"/>
                <a:gd name="connsiteX177" fmla="*/ 2572753 w 2727558"/>
                <a:gd name="connsiteY177" fmla="*/ 1614435 h 2920502"/>
                <a:gd name="connsiteX178" fmla="*/ 2557133 w 2727558"/>
                <a:gd name="connsiteY178" fmla="*/ 1713647 h 2920502"/>
                <a:gd name="connsiteX179" fmla="*/ 2530310 w 2727558"/>
                <a:gd name="connsiteY179" fmla="*/ 1819413 h 2920502"/>
                <a:gd name="connsiteX180" fmla="*/ 2526576 w 2727558"/>
                <a:gd name="connsiteY180" fmla="*/ 1842273 h 2920502"/>
                <a:gd name="connsiteX181" fmla="*/ 2491905 w 2727558"/>
                <a:gd name="connsiteY181" fmla="*/ 1940494 h 2920502"/>
                <a:gd name="connsiteX182" fmla="*/ 2469274 w 2727558"/>
                <a:gd name="connsiteY182" fmla="*/ 1992768 h 2920502"/>
                <a:gd name="connsiteX183" fmla="*/ 2396198 w 2727558"/>
                <a:gd name="connsiteY183" fmla="*/ 2136709 h 2920502"/>
                <a:gd name="connsiteX184" fmla="*/ 2183295 w 2727558"/>
                <a:gd name="connsiteY184" fmla="*/ 2407982 h 2920502"/>
                <a:gd name="connsiteX185" fmla="*/ 1965364 w 2727558"/>
                <a:gd name="connsiteY185" fmla="*/ 2573183 h 2920502"/>
                <a:gd name="connsiteX186" fmla="*/ 1964297 w 2727558"/>
                <a:gd name="connsiteY186" fmla="*/ 2589490 h 2920502"/>
                <a:gd name="connsiteX187" fmla="*/ 1997901 w 2727558"/>
                <a:gd name="connsiteY187" fmla="*/ 2651974 h 2920502"/>
                <a:gd name="connsiteX188" fmla="*/ 2009788 w 2727558"/>
                <a:gd name="connsiteY188" fmla="*/ 2651593 h 2920502"/>
                <a:gd name="connsiteX189" fmla="*/ 2373186 w 2727558"/>
                <a:gd name="connsiteY189" fmla="*/ 2325000 h 2920502"/>
                <a:gd name="connsiteX190" fmla="*/ 2457082 w 2727558"/>
                <a:gd name="connsiteY190" fmla="*/ 2203461 h 2920502"/>
                <a:gd name="connsiteX191" fmla="*/ 2541283 w 2727558"/>
                <a:gd name="connsiteY191" fmla="*/ 2040850 h 2920502"/>
                <a:gd name="connsiteX192" fmla="*/ 2555608 w 2727558"/>
                <a:gd name="connsiteY192" fmla="*/ 2012046 h 2920502"/>
                <a:gd name="connsiteX193" fmla="*/ 2568105 w 2727558"/>
                <a:gd name="connsiteY193" fmla="*/ 1978290 h 2920502"/>
                <a:gd name="connsiteX194" fmla="*/ 2609177 w 2727558"/>
                <a:gd name="connsiteY194" fmla="*/ 1856370 h 2920502"/>
                <a:gd name="connsiteX195" fmla="*/ 2644534 w 2727558"/>
                <a:gd name="connsiteY195" fmla="*/ 1704122 h 2920502"/>
                <a:gd name="connsiteX196" fmla="*/ 2658784 w 2727558"/>
                <a:gd name="connsiteY196" fmla="*/ 1596604 h 2920502"/>
                <a:gd name="connsiteX197" fmla="*/ 2664574 w 2727558"/>
                <a:gd name="connsiteY197" fmla="*/ 1567267 h 2920502"/>
                <a:gd name="connsiteX198" fmla="*/ 2665718 w 2727558"/>
                <a:gd name="connsiteY198" fmla="*/ 1384539 h 2920502"/>
                <a:gd name="connsiteX199" fmla="*/ 2658478 w 2727558"/>
                <a:gd name="connsiteY199" fmla="*/ 1295004 h 2920502"/>
                <a:gd name="connsiteX200" fmla="*/ 2658402 w 2727558"/>
                <a:gd name="connsiteY200" fmla="*/ 1196097 h 2920502"/>
                <a:gd name="connsiteX201" fmla="*/ 2652840 w 2727558"/>
                <a:gd name="connsiteY201" fmla="*/ 1241664 h 2920502"/>
                <a:gd name="connsiteX202" fmla="*/ 2632875 w 2727558"/>
                <a:gd name="connsiteY202" fmla="*/ 1133003 h 2920502"/>
                <a:gd name="connsiteX203" fmla="*/ 2625179 w 2727558"/>
                <a:gd name="connsiteY203" fmla="*/ 1100847 h 2920502"/>
                <a:gd name="connsiteX204" fmla="*/ 2605977 w 2727558"/>
                <a:gd name="connsiteY204" fmla="*/ 1034248 h 2920502"/>
                <a:gd name="connsiteX205" fmla="*/ 2603081 w 2727558"/>
                <a:gd name="connsiteY205" fmla="*/ 1018170 h 2920502"/>
                <a:gd name="connsiteX206" fmla="*/ 2576640 w 2727558"/>
                <a:gd name="connsiteY206" fmla="*/ 942960 h 2920502"/>
                <a:gd name="connsiteX207" fmla="*/ 2566734 w 2727558"/>
                <a:gd name="connsiteY207" fmla="*/ 920100 h 2920502"/>
                <a:gd name="connsiteX208" fmla="*/ 2565362 w 2727558"/>
                <a:gd name="connsiteY208" fmla="*/ 911642 h 2920502"/>
                <a:gd name="connsiteX209" fmla="*/ 2541512 w 2727558"/>
                <a:gd name="connsiteY209" fmla="*/ 857769 h 2920502"/>
                <a:gd name="connsiteX210" fmla="*/ 1908214 w 2727558"/>
                <a:gd name="connsiteY210" fmla="*/ 194067 h 2920502"/>
                <a:gd name="connsiteX211" fmla="*/ 1861427 w 2727558"/>
                <a:gd name="connsiteY211" fmla="*/ 174178 h 2920502"/>
                <a:gd name="connsiteX212" fmla="*/ 1823403 w 2727558"/>
                <a:gd name="connsiteY212" fmla="*/ 158481 h 2920502"/>
                <a:gd name="connsiteX213" fmla="*/ 1784693 w 2727558"/>
                <a:gd name="connsiteY213" fmla="*/ 143546 h 2920502"/>
                <a:gd name="connsiteX214" fmla="*/ 1767700 w 2727558"/>
                <a:gd name="connsiteY214" fmla="*/ 136535 h 2920502"/>
                <a:gd name="connsiteX215" fmla="*/ 1731353 w 2727558"/>
                <a:gd name="connsiteY215" fmla="*/ 125867 h 2920502"/>
                <a:gd name="connsiteX216" fmla="*/ 1684871 w 2727558"/>
                <a:gd name="connsiteY216" fmla="*/ 111161 h 2920502"/>
                <a:gd name="connsiteX217" fmla="*/ 1631074 w 2727558"/>
                <a:gd name="connsiteY217" fmla="*/ 98435 h 2920502"/>
                <a:gd name="connsiteX218" fmla="*/ 1558913 w 2727558"/>
                <a:gd name="connsiteY218" fmla="*/ 84034 h 2920502"/>
                <a:gd name="connsiteX219" fmla="*/ 1463434 w 2727558"/>
                <a:gd name="connsiteY219" fmla="*/ 74128 h 2920502"/>
                <a:gd name="connsiteX220" fmla="*/ 1349667 w 2727558"/>
                <a:gd name="connsiteY220" fmla="*/ 72756 h 2920502"/>
                <a:gd name="connsiteX221" fmla="*/ 1493609 w 2727558"/>
                <a:gd name="connsiteY221" fmla="*/ 282306 h 2920502"/>
                <a:gd name="connsiteX222" fmla="*/ 1461834 w 2727558"/>
                <a:gd name="connsiteY222" fmla="*/ 334275 h 2920502"/>
                <a:gd name="connsiteX223" fmla="*/ 1570114 w 2727558"/>
                <a:gd name="connsiteY223" fmla="*/ 411313 h 2920502"/>
                <a:gd name="connsiteX224" fmla="*/ 1631379 w 2727558"/>
                <a:gd name="connsiteY224" fmla="*/ 426248 h 2920502"/>
                <a:gd name="connsiteX225" fmla="*/ 1719161 w 2727558"/>
                <a:gd name="connsiteY225" fmla="*/ 452385 h 2920502"/>
                <a:gd name="connsiteX226" fmla="*/ 1763357 w 2727558"/>
                <a:gd name="connsiteY226" fmla="*/ 471054 h 2920502"/>
                <a:gd name="connsiteX227" fmla="*/ 1822641 w 2727558"/>
                <a:gd name="connsiteY227" fmla="*/ 502372 h 2920502"/>
                <a:gd name="connsiteX228" fmla="*/ 1838643 w 2727558"/>
                <a:gd name="connsiteY228" fmla="*/ 509230 h 2920502"/>
                <a:gd name="connsiteX229" fmla="*/ 1971307 w 2727558"/>
                <a:gd name="connsiteY229" fmla="*/ 598003 h 2920502"/>
                <a:gd name="connsiteX230" fmla="*/ 2157387 w 2727558"/>
                <a:gd name="connsiteY230" fmla="*/ 785074 h 2920502"/>
                <a:gd name="connsiteX231" fmla="*/ 2201355 w 2727558"/>
                <a:gd name="connsiteY231" fmla="*/ 844586 h 2920502"/>
                <a:gd name="connsiteX232" fmla="*/ 2191982 w 2727558"/>
                <a:gd name="connsiteY232" fmla="*/ 824926 h 2920502"/>
                <a:gd name="connsiteX233" fmla="*/ 2163178 w 2727558"/>
                <a:gd name="connsiteY233" fmla="*/ 791551 h 2920502"/>
                <a:gd name="connsiteX234" fmla="*/ 2228939 w 2727558"/>
                <a:gd name="connsiteY234" fmla="*/ 903946 h 2920502"/>
                <a:gd name="connsiteX235" fmla="*/ 2248294 w 2727558"/>
                <a:gd name="connsiteY235" fmla="*/ 976717 h 2920502"/>
                <a:gd name="connsiteX236" fmla="*/ 1488504 w 2727558"/>
                <a:gd name="connsiteY236" fmla="*/ 976640 h 2920502"/>
                <a:gd name="connsiteX237" fmla="*/ 955408 w 2727558"/>
                <a:gd name="connsiteY237" fmla="*/ 978393 h 2920502"/>
                <a:gd name="connsiteX238" fmla="*/ 938340 w 2727558"/>
                <a:gd name="connsiteY238" fmla="*/ 986394 h 2920502"/>
                <a:gd name="connsiteX239" fmla="*/ 900163 w 2727558"/>
                <a:gd name="connsiteY239" fmla="*/ 1013902 h 2920502"/>
                <a:gd name="connsiteX240" fmla="*/ 866864 w 2727558"/>
                <a:gd name="connsiteY240" fmla="*/ 1089188 h 2920502"/>
                <a:gd name="connsiteX241" fmla="*/ 908622 w 2727558"/>
                <a:gd name="connsiteY241" fmla="*/ 1097799 h 2920502"/>
                <a:gd name="connsiteX242" fmla="*/ 1428687 w 2727558"/>
                <a:gd name="connsiteY242" fmla="*/ 1098637 h 2920502"/>
                <a:gd name="connsiteX243" fmla="*/ 1455204 w 2727558"/>
                <a:gd name="connsiteY243" fmla="*/ 1114639 h 2920502"/>
                <a:gd name="connsiteX244" fmla="*/ 1453985 w 2727558"/>
                <a:gd name="connsiteY244" fmla="*/ 1190305 h 2920502"/>
                <a:gd name="connsiteX245" fmla="*/ 1228814 w 2727558"/>
                <a:gd name="connsiteY245" fmla="*/ 1192134 h 2920502"/>
                <a:gd name="connsiteX246" fmla="*/ 976440 w 2727558"/>
                <a:gd name="connsiteY246" fmla="*/ 1190229 h 2920502"/>
                <a:gd name="connsiteX247" fmla="*/ 890638 w 2727558"/>
                <a:gd name="connsiteY247" fmla="*/ 1130184 h 2920502"/>
                <a:gd name="connsiteX248" fmla="*/ 830898 w 2727558"/>
                <a:gd name="connsiteY248" fmla="*/ 1121344 h 2920502"/>
                <a:gd name="connsiteX249" fmla="*/ 775729 w 2727558"/>
                <a:gd name="connsiteY249" fmla="*/ 1218576 h 2920502"/>
                <a:gd name="connsiteX250" fmla="*/ 846976 w 2727558"/>
                <a:gd name="connsiteY250" fmla="*/ 1288070 h 2920502"/>
                <a:gd name="connsiteX251" fmla="*/ 931634 w 2727558"/>
                <a:gd name="connsiteY251" fmla="*/ 1305139 h 2920502"/>
                <a:gd name="connsiteX252" fmla="*/ 1397064 w 2727558"/>
                <a:gd name="connsiteY252" fmla="*/ 1305215 h 2920502"/>
                <a:gd name="connsiteX253" fmla="*/ 1468158 w 2727558"/>
                <a:gd name="connsiteY253" fmla="*/ 1370595 h 2920502"/>
                <a:gd name="connsiteX254" fmla="*/ 1462824 w 2727558"/>
                <a:gd name="connsiteY254" fmla="*/ 1390026 h 2920502"/>
                <a:gd name="connsiteX255" fmla="*/ 1427772 w 2727558"/>
                <a:gd name="connsiteY255" fmla="*/ 1434984 h 2920502"/>
                <a:gd name="connsiteX256" fmla="*/ 1302118 w 2727558"/>
                <a:gd name="connsiteY256" fmla="*/ 1435365 h 2920502"/>
                <a:gd name="connsiteX257" fmla="*/ 1283068 w 2727558"/>
                <a:gd name="connsiteY257" fmla="*/ 1411285 h 2920502"/>
                <a:gd name="connsiteX258" fmla="*/ 954494 w 2727558"/>
                <a:gd name="connsiteY258" fmla="*/ 1410600 h 2920502"/>
                <a:gd name="connsiteX259" fmla="*/ 852843 w 2727558"/>
                <a:gd name="connsiteY259" fmla="*/ 1444890 h 2920502"/>
                <a:gd name="connsiteX260" fmla="*/ 857110 w 2727558"/>
                <a:gd name="connsiteY260" fmla="*/ 1497239 h 2920502"/>
                <a:gd name="connsiteX261" fmla="*/ 864350 w 2727558"/>
                <a:gd name="connsiteY261" fmla="*/ 1537320 h 2920502"/>
                <a:gd name="connsiteX262" fmla="*/ 874027 w 2727558"/>
                <a:gd name="connsiteY262" fmla="*/ 1582659 h 2920502"/>
                <a:gd name="connsiteX263" fmla="*/ 875094 w 2727558"/>
                <a:gd name="connsiteY263" fmla="*/ 1590279 h 2920502"/>
                <a:gd name="connsiteX264" fmla="*/ 942912 w 2727558"/>
                <a:gd name="connsiteY264" fmla="*/ 1689644 h 2920502"/>
                <a:gd name="connsiteX265" fmla="*/ 942607 w 2727558"/>
                <a:gd name="connsiteY265" fmla="*/ 1757843 h 2920502"/>
                <a:gd name="connsiteX266" fmla="*/ 900163 w 2727558"/>
                <a:gd name="connsiteY266" fmla="*/ 1794800 h 2920502"/>
                <a:gd name="connsiteX267" fmla="*/ 838670 w 2727558"/>
                <a:gd name="connsiteY267" fmla="*/ 1809126 h 2920502"/>
                <a:gd name="connsiteX268" fmla="*/ 800265 w 2727558"/>
                <a:gd name="connsiteY268" fmla="*/ 1735516 h 2920502"/>
                <a:gd name="connsiteX269" fmla="*/ 787540 w 2727558"/>
                <a:gd name="connsiteY269" fmla="*/ 1696959 h 2920502"/>
                <a:gd name="connsiteX270" fmla="*/ 766432 w 2727558"/>
                <a:gd name="connsiteY270" fmla="*/ 1619464 h 2920502"/>
                <a:gd name="connsiteX271" fmla="*/ 750812 w 2727558"/>
                <a:gd name="connsiteY271" fmla="*/ 1536863 h 2920502"/>
                <a:gd name="connsiteX272" fmla="*/ 742506 w 2727558"/>
                <a:gd name="connsiteY272" fmla="*/ 1445423 h 2920502"/>
                <a:gd name="connsiteX273" fmla="*/ 732676 w 2727558"/>
                <a:gd name="connsiteY273" fmla="*/ 1323732 h 2920502"/>
                <a:gd name="connsiteX274" fmla="*/ 703491 w 2727558"/>
                <a:gd name="connsiteY274" fmla="*/ 1269630 h 2920502"/>
                <a:gd name="connsiteX275" fmla="*/ 641465 w 2727558"/>
                <a:gd name="connsiteY275" fmla="*/ 1258885 h 2920502"/>
                <a:gd name="connsiteX276" fmla="*/ 626377 w 2727558"/>
                <a:gd name="connsiteY276" fmla="*/ 1269401 h 2920502"/>
                <a:gd name="connsiteX277" fmla="*/ 602145 w 2727558"/>
                <a:gd name="connsiteY277" fmla="*/ 1330590 h 2920502"/>
                <a:gd name="connsiteX278" fmla="*/ 624929 w 2727558"/>
                <a:gd name="connsiteY278" fmla="*/ 1544864 h 2920502"/>
                <a:gd name="connsiteX279" fmla="*/ 671259 w 2727558"/>
                <a:gd name="connsiteY279" fmla="*/ 1689187 h 2920502"/>
                <a:gd name="connsiteX280" fmla="*/ 747459 w 2727558"/>
                <a:gd name="connsiteY280" fmla="*/ 1841816 h 2920502"/>
                <a:gd name="connsiteX281" fmla="*/ 923938 w 2727558"/>
                <a:gd name="connsiteY281" fmla="*/ 2078188 h 2920502"/>
                <a:gd name="connsiteX282" fmla="*/ 1136155 w 2727558"/>
                <a:gd name="connsiteY282" fmla="*/ 2241408 h 2920502"/>
                <a:gd name="connsiteX283" fmla="*/ 1158100 w 2727558"/>
                <a:gd name="connsiteY283" fmla="*/ 2244152 h 2920502"/>
                <a:gd name="connsiteX284" fmla="*/ 1149642 w 2727558"/>
                <a:gd name="connsiteY284" fmla="*/ 2262439 h 2920502"/>
                <a:gd name="connsiteX285" fmla="*/ 1213117 w 2727558"/>
                <a:gd name="connsiteY285" fmla="*/ 2282480 h 2920502"/>
                <a:gd name="connsiteX286" fmla="*/ 1199553 w 2727558"/>
                <a:gd name="connsiteY286" fmla="*/ 2285756 h 2920502"/>
                <a:gd name="connsiteX287" fmla="*/ 1227595 w 2727558"/>
                <a:gd name="connsiteY287" fmla="*/ 2292996 h 2920502"/>
                <a:gd name="connsiteX288" fmla="*/ 1236587 w 2727558"/>
                <a:gd name="connsiteY288" fmla="*/ 2296577 h 2920502"/>
                <a:gd name="connsiteX289" fmla="*/ 1283297 w 2727558"/>
                <a:gd name="connsiteY289" fmla="*/ 2322028 h 2920502"/>
                <a:gd name="connsiteX290" fmla="*/ 1369098 w 2727558"/>
                <a:gd name="connsiteY290" fmla="*/ 2340544 h 2920502"/>
                <a:gd name="connsiteX291" fmla="*/ 1369708 w 2727558"/>
                <a:gd name="connsiteY291" fmla="*/ 2312960 h 2920502"/>
                <a:gd name="connsiteX292" fmla="*/ 1298308 w 2727558"/>
                <a:gd name="connsiteY292" fmla="*/ 2268307 h 2920502"/>
                <a:gd name="connsiteX293" fmla="*/ 1077938 w 2727558"/>
                <a:gd name="connsiteY293" fmla="*/ 2091066 h 2920502"/>
                <a:gd name="connsiteX294" fmla="*/ 1072528 w 2727558"/>
                <a:gd name="connsiteY294" fmla="*/ 2047327 h 2920502"/>
                <a:gd name="connsiteX295" fmla="*/ 1133945 w 2727558"/>
                <a:gd name="connsiteY295" fmla="*/ 2005493 h 2920502"/>
                <a:gd name="connsiteX296" fmla="*/ 1272096 w 2727558"/>
                <a:gd name="connsiteY296" fmla="*/ 2028810 h 2920502"/>
                <a:gd name="connsiteX297" fmla="*/ 1271181 w 2727558"/>
                <a:gd name="connsiteY297" fmla="*/ 2109049 h 2920502"/>
                <a:gd name="connsiteX298" fmla="*/ 1306538 w 2727558"/>
                <a:gd name="connsiteY298" fmla="*/ 2167875 h 2920502"/>
                <a:gd name="connsiteX299" fmla="*/ 1493914 w 2727558"/>
                <a:gd name="connsiteY299" fmla="*/ 2316922 h 2920502"/>
                <a:gd name="connsiteX300" fmla="*/ 1573314 w 2727558"/>
                <a:gd name="connsiteY300" fmla="*/ 2326219 h 2920502"/>
                <a:gd name="connsiteX301" fmla="*/ 1609662 w 2727558"/>
                <a:gd name="connsiteY301" fmla="*/ 2329191 h 2920502"/>
                <a:gd name="connsiteX302" fmla="*/ 1702245 w 2727558"/>
                <a:gd name="connsiteY302" fmla="*/ 2321418 h 2920502"/>
                <a:gd name="connsiteX303" fmla="*/ 1765338 w 2727558"/>
                <a:gd name="connsiteY303" fmla="*/ 2317227 h 2920502"/>
                <a:gd name="connsiteX304" fmla="*/ 1766329 w 2727558"/>
                <a:gd name="connsiteY304" fmla="*/ 2311360 h 2920502"/>
                <a:gd name="connsiteX305" fmla="*/ 1823479 w 2727558"/>
                <a:gd name="connsiteY305" fmla="*/ 2288271 h 2920502"/>
                <a:gd name="connsiteX306" fmla="*/ 1834909 w 2727558"/>
                <a:gd name="connsiteY306" fmla="*/ 2285528 h 2920502"/>
                <a:gd name="connsiteX307" fmla="*/ 1832242 w 2727558"/>
                <a:gd name="connsiteY307" fmla="*/ 2245447 h 2920502"/>
                <a:gd name="connsiteX308" fmla="*/ 1798943 w 2727558"/>
                <a:gd name="connsiteY308" fmla="*/ 2228683 h 2920502"/>
                <a:gd name="connsiteX309" fmla="*/ 1500924 w 2727558"/>
                <a:gd name="connsiteY309" fmla="*/ 2225711 h 2920502"/>
                <a:gd name="connsiteX310" fmla="*/ 1468463 w 2727558"/>
                <a:gd name="connsiteY310" fmla="*/ 2200794 h 2920502"/>
                <a:gd name="connsiteX311" fmla="*/ 1469301 w 2727558"/>
                <a:gd name="connsiteY311" fmla="*/ 2160636 h 2920502"/>
                <a:gd name="connsiteX312" fmla="*/ 1487589 w 2727558"/>
                <a:gd name="connsiteY312" fmla="*/ 2149892 h 2920502"/>
                <a:gd name="connsiteX313" fmla="*/ 1727695 w 2727558"/>
                <a:gd name="connsiteY313" fmla="*/ 2150730 h 2920502"/>
                <a:gd name="connsiteX314" fmla="*/ 1728305 w 2727558"/>
                <a:gd name="connsiteY314" fmla="*/ 2157436 h 2920502"/>
                <a:gd name="connsiteX315" fmla="*/ 1876743 w 2727558"/>
                <a:gd name="connsiteY315" fmla="*/ 2159722 h 2920502"/>
                <a:gd name="connsiteX316" fmla="*/ 1956219 w 2727558"/>
                <a:gd name="connsiteY316" fmla="*/ 2165589 h 2920502"/>
                <a:gd name="connsiteX317" fmla="*/ 1957210 w 2727558"/>
                <a:gd name="connsiteY317" fmla="*/ 2173438 h 2920502"/>
                <a:gd name="connsiteX318" fmla="*/ 1975803 w 2727558"/>
                <a:gd name="connsiteY318" fmla="*/ 2170618 h 2920502"/>
                <a:gd name="connsiteX319" fmla="*/ 2066404 w 2727558"/>
                <a:gd name="connsiteY319" fmla="*/ 2155226 h 2920502"/>
                <a:gd name="connsiteX320" fmla="*/ 2083931 w 2727558"/>
                <a:gd name="connsiteY320" fmla="*/ 2148292 h 2920502"/>
                <a:gd name="connsiteX321" fmla="*/ 2154111 w 2727558"/>
                <a:gd name="connsiteY321" fmla="*/ 2097695 h 2920502"/>
                <a:gd name="connsiteX322" fmla="*/ 2156168 w 2727558"/>
                <a:gd name="connsiteY322" fmla="*/ 2048546 h 2920502"/>
                <a:gd name="connsiteX323" fmla="*/ 2154568 w 2727558"/>
                <a:gd name="connsiteY323" fmla="*/ 2028506 h 2920502"/>
                <a:gd name="connsiteX324" fmla="*/ 2149158 w 2727558"/>
                <a:gd name="connsiteY324" fmla="*/ 2027286 h 2920502"/>
                <a:gd name="connsiteX325" fmla="*/ 2082407 w 2727558"/>
                <a:gd name="connsiteY325" fmla="*/ 1953906 h 2920502"/>
                <a:gd name="connsiteX326" fmla="*/ 2002473 w 2727558"/>
                <a:gd name="connsiteY326" fmla="*/ 1935694 h 2920502"/>
                <a:gd name="connsiteX327" fmla="*/ 2002168 w 2727558"/>
                <a:gd name="connsiteY327" fmla="*/ 1929217 h 2920502"/>
                <a:gd name="connsiteX328" fmla="*/ 1921472 w 2727558"/>
                <a:gd name="connsiteY328" fmla="*/ 1926474 h 2920502"/>
                <a:gd name="connsiteX329" fmla="*/ 1767472 w 2727558"/>
                <a:gd name="connsiteY329" fmla="*/ 1921216 h 2920502"/>
                <a:gd name="connsiteX330" fmla="*/ 1738135 w 2727558"/>
                <a:gd name="connsiteY330" fmla="*/ 1902318 h 2920502"/>
                <a:gd name="connsiteX331" fmla="*/ 1729600 w 2727558"/>
                <a:gd name="connsiteY331" fmla="*/ 1872371 h 2920502"/>
                <a:gd name="connsiteX332" fmla="*/ 1746212 w 2727558"/>
                <a:gd name="connsiteY332" fmla="*/ 1846387 h 2920502"/>
                <a:gd name="connsiteX333" fmla="*/ 1864932 w 2727558"/>
                <a:gd name="connsiteY333" fmla="*/ 1853627 h 2920502"/>
                <a:gd name="connsiteX334" fmla="*/ 1865770 w 2727558"/>
                <a:gd name="connsiteY334" fmla="*/ 1846159 h 2920502"/>
                <a:gd name="connsiteX335" fmla="*/ 1900441 w 2727558"/>
                <a:gd name="connsiteY335" fmla="*/ 1844940 h 2920502"/>
                <a:gd name="connsiteX336" fmla="*/ 1983956 w 2727558"/>
                <a:gd name="connsiteY336" fmla="*/ 1789542 h 2920502"/>
                <a:gd name="connsiteX337" fmla="*/ 2021370 w 2727558"/>
                <a:gd name="connsiteY337" fmla="*/ 1777960 h 2920502"/>
                <a:gd name="connsiteX338" fmla="*/ 2054899 w 2727558"/>
                <a:gd name="connsiteY338" fmla="*/ 1776969 h 2920502"/>
                <a:gd name="connsiteX339" fmla="*/ 2055965 w 2727558"/>
                <a:gd name="connsiteY339" fmla="*/ 1784666 h 2920502"/>
                <a:gd name="connsiteX340" fmla="*/ 2075091 w 2727558"/>
                <a:gd name="connsiteY340" fmla="*/ 1785199 h 2920502"/>
                <a:gd name="connsiteX341" fmla="*/ 2129194 w 2727558"/>
                <a:gd name="connsiteY341" fmla="*/ 1817660 h 2920502"/>
                <a:gd name="connsiteX342" fmla="*/ 2226272 w 2727558"/>
                <a:gd name="connsiteY342" fmla="*/ 1913291 h 2920502"/>
                <a:gd name="connsiteX343" fmla="*/ 2248294 w 2727558"/>
                <a:gd name="connsiteY343" fmla="*/ 1913748 h 2920502"/>
                <a:gd name="connsiteX344" fmla="*/ 2246541 w 2727558"/>
                <a:gd name="connsiteY344" fmla="*/ 1929750 h 2920502"/>
                <a:gd name="connsiteX345" fmla="*/ 2277098 w 2727558"/>
                <a:gd name="connsiteY345" fmla="*/ 1912453 h 2920502"/>
                <a:gd name="connsiteX346" fmla="*/ 2319236 w 2727558"/>
                <a:gd name="connsiteY346" fmla="*/ 1849436 h 2920502"/>
                <a:gd name="connsiteX347" fmla="*/ 2313064 w 2727558"/>
                <a:gd name="connsiteY347" fmla="*/ 1821089 h 2920502"/>
                <a:gd name="connsiteX348" fmla="*/ 2243569 w 2727558"/>
                <a:gd name="connsiteY348" fmla="*/ 1726982 h 2920502"/>
                <a:gd name="connsiteX349" fmla="*/ 2334324 w 2727558"/>
                <a:gd name="connsiteY349" fmla="*/ 1627465 h 2920502"/>
                <a:gd name="connsiteX350" fmla="*/ 2449309 w 2727558"/>
                <a:gd name="connsiteY350" fmla="*/ 1530996 h 2920502"/>
                <a:gd name="connsiteX351" fmla="*/ 2442452 w 2727558"/>
                <a:gd name="connsiteY351" fmla="*/ 1511717 h 2920502"/>
                <a:gd name="connsiteX352" fmla="*/ 2388197 w 2727558"/>
                <a:gd name="connsiteY352" fmla="*/ 1456777 h 2920502"/>
                <a:gd name="connsiteX353" fmla="*/ 2368309 w 2727558"/>
                <a:gd name="connsiteY353" fmla="*/ 1456853 h 2920502"/>
                <a:gd name="connsiteX354" fmla="*/ 2367699 w 2727558"/>
                <a:gd name="connsiteY354" fmla="*/ 1449081 h 2920502"/>
                <a:gd name="connsiteX355" fmla="*/ 1869428 w 2727558"/>
                <a:gd name="connsiteY355" fmla="*/ 1448014 h 2920502"/>
                <a:gd name="connsiteX356" fmla="*/ 1770215 w 2727558"/>
                <a:gd name="connsiteY356" fmla="*/ 1455253 h 2920502"/>
                <a:gd name="connsiteX357" fmla="*/ 1672374 w 2727558"/>
                <a:gd name="connsiteY357" fmla="*/ 1449766 h 2920502"/>
                <a:gd name="connsiteX358" fmla="*/ 1659268 w 2727558"/>
                <a:gd name="connsiteY358" fmla="*/ 1449081 h 2920502"/>
                <a:gd name="connsiteX359" fmla="*/ 1621854 w 2727558"/>
                <a:gd name="connsiteY359" fmla="*/ 1359622 h 2920502"/>
                <a:gd name="connsiteX360" fmla="*/ 1678089 w 2727558"/>
                <a:gd name="connsiteY360" fmla="*/ 1313978 h 2920502"/>
                <a:gd name="connsiteX361" fmla="*/ 2417153 w 2727558"/>
                <a:gd name="connsiteY361" fmla="*/ 1312454 h 2920502"/>
                <a:gd name="connsiteX362" fmla="*/ 2460816 w 2727558"/>
                <a:gd name="connsiteY362" fmla="*/ 1303996 h 2920502"/>
                <a:gd name="connsiteX363" fmla="*/ 2443899 w 2727558"/>
                <a:gd name="connsiteY363" fmla="*/ 1165312 h 2920502"/>
                <a:gd name="connsiteX364" fmla="*/ 2366252 w 2727558"/>
                <a:gd name="connsiteY364" fmla="*/ 1188934 h 2920502"/>
                <a:gd name="connsiteX365" fmla="*/ 2300415 w 2727558"/>
                <a:gd name="connsiteY365" fmla="*/ 1205622 h 2920502"/>
                <a:gd name="connsiteX366" fmla="*/ 2181619 w 2727558"/>
                <a:gd name="connsiteY366" fmla="*/ 1210041 h 2920502"/>
                <a:gd name="connsiteX367" fmla="*/ 1891907 w 2727558"/>
                <a:gd name="connsiteY367" fmla="*/ 1210346 h 2920502"/>
                <a:gd name="connsiteX368" fmla="*/ 1856473 w 2727558"/>
                <a:gd name="connsiteY368" fmla="*/ 1204783 h 2920502"/>
                <a:gd name="connsiteX369" fmla="*/ 1645552 w 2727558"/>
                <a:gd name="connsiteY369" fmla="*/ 1196782 h 2920502"/>
                <a:gd name="connsiteX370" fmla="*/ 1615377 w 2727558"/>
                <a:gd name="connsiteY370" fmla="*/ 1177428 h 2920502"/>
                <a:gd name="connsiteX371" fmla="*/ 1607376 w 2727558"/>
                <a:gd name="connsiteY371" fmla="*/ 1155101 h 2920502"/>
                <a:gd name="connsiteX372" fmla="*/ 1609662 w 2727558"/>
                <a:gd name="connsiteY372" fmla="*/ 1118830 h 2920502"/>
                <a:gd name="connsiteX373" fmla="*/ 1646085 w 2727558"/>
                <a:gd name="connsiteY373" fmla="*/ 1084997 h 2920502"/>
                <a:gd name="connsiteX374" fmla="*/ 1664297 w 2727558"/>
                <a:gd name="connsiteY374" fmla="*/ 1078063 h 2920502"/>
                <a:gd name="connsiteX375" fmla="*/ 2409457 w 2727558"/>
                <a:gd name="connsiteY375" fmla="*/ 1077225 h 2920502"/>
                <a:gd name="connsiteX376" fmla="*/ 2401837 w 2727558"/>
                <a:gd name="connsiteY376" fmla="*/ 1015960 h 2920502"/>
                <a:gd name="connsiteX377" fmla="*/ 2366633 w 2727558"/>
                <a:gd name="connsiteY377" fmla="*/ 903260 h 2920502"/>
                <a:gd name="connsiteX378" fmla="*/ 2343620 w 2727558"/>
                <a:gd name="connsiteY378" fmla="*/ 850758 h 2920502"/>
                <a:gd name="connsiteX379" fmla="*/ 1911414 w 2727558"/>
                <a:gd name="connsiteY379" fmla="*/ 400035 h 2920502"/>
                <a:gd name="connsiteX380" fmla="*/ 1893583 w 2727558"/>
                <a:gd name="connsiteY380" fmla="*/ 391882 h 2920502"/>
                <a:gd name="connsiteX381" fmla="*/ 1850835 w 2727558"/>
                <a:gd name="connsiteY381" fmla="*/ 372908 h 2920502"/>
                <a:gd name="connsiteX382" fmla="*/ 1849311 w 2727558"/>
                <a:gd name="connsiteY382" fmla="*/ 368107 h 2920502"/>
                <a:gd name="connsiteX383" fmla="*/ 1800238 w 2727558"/>
                <a:gd name="connsiteY383" fmla="*/ 349591 h 2920502"/>
                <a:gd name="connsiteX384" fmla="*/ 1771358 w 2727558"/>
                <a:gd name="connsiteY384" fmla="*/ 337170 h 2920502"/>
                <a:gd name="connsiteX385" fmla="*/ 1761681 w 2727558"/>
                <a:gd name="connsiteY385" fmla="*/ 335646 h 2920502"/>
                <a:gd name="connsiteX386" fmla="*/ 1726629 w 2727558"/>
                <a:gd name="connsiteY386" fmla="*/ 321854 h 2920502"/>
                <a:gd name="connsiteX387" fmla="*/ 1672984 w 2727558"/>
                <a:gd name="connsiteY387" fmla="*/ 307224 h 2920502"/>
                <a:gd name="connsiteX388" fmla="*/ 1603490 w 2727558"/>
                <a:gd name="connsiteY388" fmla="*/ 292288 h 2920502"/>
                <a:gd name="connsiteX389" fmla="*/ 1565618 w 2727558"/>
                <a:gd name="connsiteY389" fmla="*/ 283754 h 2920502"/>
                <a:gd name="connsiteX390" fmla="*/ 1493609 w 2727558"/>
                <a:gd name="connsiteY390" fmla="*/ 282306 h 2920502"/>
                <a:gd name="connsiteX391" fmla="*/ 1211440 w 2727558"/>
                <a:gd name="connsiteY391" fmla="*/ 313624 h 2920502"/>
                <a:gd name="connsiteX392" fmla="*/ 1194600 w 2727558"/>
                <a:gd name="connsiteY392" fmla="*/ 327950 h 2920502"/>
                <a:gd name="connsiteX393" fmla="*/ 1175550 w 2727558"/>
                <a:gd name="connsiteY393" fmla="*/ 330465 h 2920502"/>
                <a:gd name="connsiteX394" fmla="*/ 1138365 w 2727558"/>
                <a:gd name="connsiteY394" fmla="*/ 349895 h 2920502"/>
                <a:gd name="connsiteX395" fmla="*/ 1016292 w 2727558"/>
                <a:gd name="connsiteY395" fmla="*/ 415504 h 2920502"/>
                <a:gd name="connsiteX396" fmla="*/ 567398 w 2727558"/>
                <a:gd name="connsiteY396" fmla="*/ 912328 h 2920502"/>
                <a:gd name="connsiteX397" fmla="*/ 533565 w 2727558"/>
                <a:gd name="connsiteY397" fmla="*/ 979765 h 2920502"/>
                <a:gd name="connsiteX398" fmla="*/ 514210 w 2727558"/>
                <a:gd name="connsiteY398" fmla="*/ 1027009 h 2920502"/>
                <a:gd name="connsiteX399" fmla="*/ 499123 w 2727558"/>
                <a:gd name="connsiteY399" fmla="*/ 1064880 h 2920502"/>
                <a:gd name="connsiteX400" fmla="*/ 457060 w 2727558"/>
                <a:gd name="connsiteY400" fmla="*/ 1222614 h 2920502"/>
                <a:gd name="connsiteX401" fmla="*/ 447231 w 2727558"/>
                <a:gd name="connsiteY401" fmla="*/ 1319312 h 2920502"/>
                <a:gd name="connsiteX402" fmla="*/ 440144 w 2727558"/>
                <a:gd name="connsiteY402" fmla="*/ 1319769 h 2920502"/>
                <a:gd name="connsiteX403" fmla="*/ 440144 w 2727558"/>
                <a:gd name="connsiteY403" fmla="*/ 1460206 h 2920502"/>
                <a:gd name="connsiteX404" fmla="*/ 445783 w 2727558"/>
                <a:gd name="connsiteY404" fmla="*/ 1491524 h 2920502"/>
                <a:gd name="connsiteX405" fmla="*/ 448526 w 2727558"/>
                <a:gd name="connsiteY405" fmla="*/ 1553856 h 2920502"/>
                <a:gd name="connsiteX406" fmla="*/ 487388 w 2727558"/>
                <a:gd name="connsiteY406" fmla="*/ 1712961 h 2920502"/>
                <a:gd name="connsiteX407" fmla="*/ 496380 w 2727558"/>
                <a:gd name="connsiteY407" fmla="*/ 1735288 h 2920502"/>
                <a:gd name="connsiteX408" fmla="*/ 515735 w 2727558"/>
                <a:gd name="connsiteY408" fmla="*/ 1788018 h 2920502"/>
                <a:gd name="connsiteX409" fmla="*/ 516877 w 2727558"/>
                <a:gd name="connsiteY409" fmla="*/ 1795943 h 2920502"/>
                <a:gd name="connsiteX410" fmla="*/ 597726 w 2727558"/>
                <a:gd name="connsiteY410" fmla="*/ 1952381 h 2920502"/>
                <a:gd name="connsiteX411" fmla="*/ 686194 w 2727558"/>
                <a:gd name="connsiteY411" fmla="*/ 2080779 h 2920502"/>
                <a:gd name="connsiteX412" fmla="*/ 950227 w 2727558"/>
                <a:gd name="connsiteY412" fmla="*/ 2327514 h 2920502"/>
                <a:gd name="connsiteX413" fmla="*/ 1051344 w 2727558"/>
                <a:gd name="connsiteY413" fmla="*/ 2379026 h 2920502"/>
                <a:gd name="connsiteX414" fmla="*/ 1048753 w 2727558"/>
                <a:gd name="connsiteY414" fmla="*/ 2386646 h 2920502"/>
                <a:gd name="connsiteX415" fmla="*/ 1065213 w 2727558"/>
                <a:gd name="connsiteY415" fmla="*/ 2385883 h 2920502"/>
                <a:gd name="connsiteX416" fmla="*/ 1063003 w 2727558"/>
                <a:gd name="connsiteY416" fmla="*/ 2372244 h 2920502"/>
                <a:gd name="connsiteX417" fmla="*/ 1041743 w 2727558"/>
                <a:gd name="connsiteY417" fmla="*/ 2371710 h 2920502"/>
                <a:gd name="connsiteX418" fmla="*/ 1042353 w 2727558"/>
                <a:gd name="connsiteY418" fmla="*/ 2359671 h 2920502"/>
                <a:gd name="connsiteX419" fmla="*/ 830974 w 2727558"/>
                <a:gd name="connsiteY419" fmla="*/ 2158046 h 2920502"/>
                <a:gd name="connsiteX420" fmla="*/ 613118 w 2727558"/>
                <a:gd name="connsiteY420" fmla="*/ 1810269 h 2920502"/>
                <a:gd name="connsiteX421" fmla="*/ 574332 w 2727558"/>
                <a:gd name="connsiteY421" fmla="*/ 1704122 h 2920502"/>
                <a:gd name="connsiteX422" fmla="*/ 567246 w 2727558"/>
                <a:gd name="connsiteY422" fmla="*/ 1673718 h 2920502"/>
                <a:gd name="connsiteX423" fmla="*/ 541871 w 2727558"/>
                <a:gd name="connsiteY423" fmla="*/ 1573591 h 2920502"/>
                <a:gd name="connsiteX424" fmla="*/ 537832 w 2727558"/>
                <a:gd name="connsiteY424" fmla="*/ 1520099 h 2920502"/>
                <a:gd name="connsiteX425" fmla="*/ 531965 w 2727558"/>
                <a:gd name="connsiteY425" fmla="*/ 1483447 h 2920502"/>
                <a:gd name="connsiteX426" fmla="*/ 533260 w 2727558"/>
                <a:gd name="connsiteY426" fmla="*/ 1300338 h 2920502"/>
                <a:gd name="connsiteX427" fmla="*/ 544005 w 2727558"/>
                <a:gd name="connsiteY427" fmla="*/ 1262848 h 2920502"/>
                <a:gd name="connsiteX428" fmla="*/ 682841 w 2727558"/>
                <a:gd name="connsiteY428" fmla="*/ 1134756 h 2920502"/>
                <a:gd name="connsiteX429" fmla="*/ 684670 w 2727558"/>
                <a:gd name="connsiteY429" fmla="*/ 1130793 h 2920502"/>
                <a:gd name="connsiteX430" fmla="*/ 722846 w 2727558"/>
                <a:gd name="connsiteY430" fmla="*/ 1115934 h 2920502"/>
                <a:gd name="connsiteX431" fmla="*/ 818706 w 2727558"/>
                <a:gd name="connsiteY431" fmla="*/ 1049869 h 2920502"/>
                <a:gd name="connsiteX432" fmla="*/ 943978 w 2727558"/>
                <a:gd name="connsiteY432" fmla="*/ 884439 h 2920502"/>
                <a:gd name="connsiteX433" fmla="*/ 1087615 w 2727558"/>
                <a:gd name="connsiteY433" fmla="*/ 694700 h 2920502"/>
                <a:gd name="connsiteX434" fmla="*/ 1219594 w 2727558"/>
                <a:gd name="connsiteY434" fmla="*/ 560893 h 2920502"/>
                <a:gd name="connsiteX435" fmla="*/ 1305167 w 2727558"/>
                <a:gd name="connsiteY435" fmla="*/ 509839 h 2920502"/>
                <a:gd name="connsiteX436" fmla="*/ 1332522 w 2727558"/>
                <a:gd name="connsiteY436" fmla="*/ 490256 h 2920502"/>
                <a:gd name="connsiteX437" fmla="*/ 1337552 w 2727558"/>
                <a:gd name="connsiteY437" fmla="*/ 445527 h 2920502"/>
                <a:gd name="connsiteX438" fmla="*/ 1275753 w 2727558"/>
                <a:gd name="connsiteY438" fmla="*/ 450099 h 2920502"/>
                <a:gd name="connsiteX439" fmla="*/ 1263714 w 2727558"/>
                <a:gd name="connsiteY439" fmla="*/ 450937 h 2920502"/>
                <a:gd name="connsiteX440" fmla="*/ 1262495 w 2727558"/>
                <a:gd name="connsiteY440" fmla="*/ 456652 h 2920502"/>
                <a:gd name="connsiteX441" fmla="*/ 1213650 w 2727558"/>
                <a:gd name="connsiteY441" fmla="*/ 478445 h 2920502"/>
                <a:gd name="connsiteX442" fmla="*/ 1171969 w 2727558"/>
                <a:gd name="connsiteY442" fmla="*/ 505572 h 2920502"/>
                <a:gd name="connsiteX443" fmla="*/ 785940 w 2727558"/>
                <a:gd name="connsiteY443" fmla="*/ 925053 h 2920502"/>
                <a:gd name="connsiteX444" fmla="*/ 701891 w 2727558"/>
                <a:gd name="connsiteY444" fmla="*/ 1033333 h 2920502"/>
                <a:gd name="connsiteX445" fmla="*/ 631863 w 2727558"/>
                <a:gd name="connsiteY445" fmla="*/ 1044611 h 2920502"/>
                <a:gd name="connsiteX446" fmla="*/ 623786 w 2727558"/>
                <a:gd name="connsiteY446" fmla="*/ 971840 h 2920502"/>
                <a:gd name="connsiteX447" fmla="*/ 664553 w 2727558"/>
                <a:gd name="connsiteY447" fmla="*/ 891297 h 2920502"/>
                <a:gd name="connsiteX448" fmla="*/ 787845 w 2727558"/>
                <a:gd name="connsiteY448" fmla="*/ 722590 h 2920502"/>
                <a:gd name="connsiteX449" fmla="*/ 963105 w 2727558"/>
                <a:gd name="connsiteY449" fmla="*/ 547330 h 2920502"/>
                <a:gd name="connsiteX450" fmla="*/ 1134098 w 2727558"/>
                <a:gd name="connsiteY450" fmla="*/ 425791 h 2920502"/>
                <a:gd name="connsiteX451" fmla="*/ 1256780 w 2727558"/>
                <a:gd name="connsiteY451" fmla="*/ 349591 h 2920502"/>
                <a:gd name="connsiteX452" fmla="*/ 1256246 w 2727558"/>
                <a:gd name="connsiteY452" fmla="*/ 314158 h 2920502"/>
                <a:gd name="connsiteX453" fmla="*/ 1211440 w 2727558"/>
                <a:gd name="connsiteY453" fmla="*/ 313624 h 2920502"/>
                <a:gd name="connsiteX454" fmla="*/ 909155 w 2727558"/>
                <a:gd name="connsiteY454" fmla="*/ 357287 h 2920502"/>
                <a:gd name="connsiteX455" fmla="*/ 848728 w 2727558"/>
                <a:gd name="connsiteY455" fmla="*/ 379690 h 2920502"/>
                <a:gd name="connsiteX456" fmla="*/ 544690 w 2727558"/>
                <a:gd name="connsiteY456" fmla="*/ 617662 h 2920502"/>
                <a:gd name="connsiteX457" fmla="*/ 365925 w 2727558"/>
                <a:gd name="connsiteY457" fmla="*/ 910880 h 2920502"/>
                <a:gd name="connsiteX458" fmla="*/ 343142 w 2727558"/>
                <a:gd name="connsiteY458" fmla="*/ 963534 h 2920502"/>
                <a:gd name="connsiteX459" fmla="*/ 327368 w 2727558"/>
                <a:gd name="connsiteY459" fmla="*/ 1009025 h 2920502"/>
                <a:gd name="connsiteX460" fmla="*/ 312052 w 2727558"/>
                <a:gd name="connsiteY460" fmla="*/ 1107095 h 2920502"/>
                <a:gd name="connsiteX461" fmla="*/ 343827 w 2727558"/>
                <a:gd name="connsiteY461" fmla="*/ 1133841 h 2920502"/>
                <a:gd name="connsiteX462" fmla="*/ 369507 w 2727558"/>
                <a:gd name="connsiteY462" fmla="*/ 1127212 h 2920502"/>
                <a:gd name="connsiteX463" fmla="*/ 407302 w 2727558"/>
                <a:gd name="connsiteY463" fmla="*/ 1082787 h 2920502"/>
                <a:gd name="connsiteX464" fmla="*/ 414846 w 2727558"/>
                <a:gd name="connsiteY464" fmla="*/ 1063737 h 2920502"/>
                <a:gd name="connsiteX465" fmla="*/ 418808 w 2727558"/>
                <a:gd name="connsiteY465" fmla="*/ 1043011 h 2920502"/>
                <a:gd name="connsiteX466" fmla="*/ 430086 w 2727558"/>
                <a:gd name="connsiteY466" fmla="*/ 1022132 h 2920502"/>
                <a:gd name="connsiteX467" fmla="*/ 442202 w 2727558"/>
                <a:gd name="connsiteY467" fmla="*/ 987918 h 2920502"/>
                <a:gd name="connsiteX468" fmla="*/ 449669 w 2727558"/>
                <a:gd name="connsiteY468" fmla="*/ 969478 h 2920502"/>
                <a:gd name="connsiteX469" fmla="*/ 575018 w 2727558"/>
                <a:gd name="connsiteY469" fmla="*/ 748345 h 2920502"/>
                <a:gd name="connsiteX470" fmla="*/ 796836 w 2727558"/>
                <a:gd name="connsiteY470" fmla="*/ 504505 h 2920502"/>
                <a:gd name="connsiteX471" fmla="*/ 930567 w 2727558"/>
                <a:gd name="connsiteY471" fmla="*/ 407122 h 2920502"/>
                <a:gd name="connsiteX472" fmla="*/ 966305 w 2727558"/>
                <a:gd name="connsiteY472" fmla="*/ 387538 h 2920502"/>
                <a:gd name="connsiteX473" fmla="*/ 967296 w 2727558"/>
                <a:gd name="connsiteY473" fmla="*/ 351039 h 2920502"/>
                <a:gd name="connsiteX474" fmla="*/ 909155 w 2727558"/>
                <a:gd name="connsiteY474" fmla="*/ 357287 h 2920502"/>
                <a:gd name="connsiteX475" fmla="*/ 1417104 w 2727558"/>
                <a:gd name="connsiteY475" fmla="*/ 534757 h 2920502"/>
                <a:gd name="connsiteX476" fmla="*/ 1373137 w 2727558"/>
                <a:gd name="connsiteY476" fmla="*/ 551978 h 2920502"/>
                <a:gd name="connsiteX477" fmla="*/ 1242911 w 2727558"/>
                <a:gd name="connsiteY477" fmla="*/ 634198 h 2920502"/>
                <a:gd name="connsiteX478" fmla="*/ 1074357 w 2727558"/>
                <a:gd name="connsiteY478" fmla="*/ 858912 h 2920502"/>
                <a:gd name="connsiteX479" fmla="*/ 1113600 w 2727558"/>
                <a:gd name="connsiteY479" fmla="*/ 898917 h 2920502"/>
                <a:gd name="connsiteX480" fmla="*/ 1168159 w 2727558"/>
                <a:gd name="connsiteY480" fmla="*/ 908823 h 2920502"/>
                <a:gd name="connsiteX481" fmla="*/ 1503668 w 2727558"/>
                <a:gd name="connsiteY481" fmla="*/ 908060 h 2920502"/>
                <a:gd name="connsiteX482" fmla="*/ 2051241 w 2727558"/>
                <a:gd name="connsiteY482" fmla="*/ 906537 h 2920502"/>
                <a:gd name="connsiteX483" fmla="*/ 2077987 w 2727558"/>
                <a:gd name="connsiteY483" fmla="*/ 889239 h 2920502"/>
                <a:gd name="connsiteX484" fmla="*/ 2069453 w 2727558"/>
                <a:gd name="connsiteY484" fmla="*/ 835747 h 2920502"/>
                <a:gd name="connsiteX485" fmla="*/ 2038287 w 2727558"/>
                <a:gd name="connsiteY485" fmla="*/ 778825 h 2920502"/>
                <a:gd name="connsiteX486" fmla="*/ 1834147 w 2727558"/>
                <a:gd name="connsiteY486" fmla="*/ 583296 h 2920502"/>
                <a:gd name="connsiteX487" fmla="*/ 1801076 w 2727558"/>
                <a:gd name="connsiteY487" fmla="*/ 567065 h 2920502"/>
                <a:gd name="connsiteX488" fmla="*/ 1660640 w 2727558"/>
                <a:gd name="connsiteY488" fmla="*/ 541767 h 2920502"/>
                <a:gd name="connsiteX489" fmla="*/ 1585202 w 2727558"/>
                <a:gd name="connsiteY489" fmla="*/ 629321 h 2920502"/>
                <a:gd name="connsiteX490" fmla="*/ 1520432 w 2727558"/>
                <a:gd name="connsiteY490" fmla="*/ 628711 h 2920502"/>
                <a:gd name="connsiteX491" fmla="*/ 1463510 w 2727558"/>
                <a:gd name="connsiteY491" fmla="*/ 569352 h 2920502"/>
                <a:gd name="connsiteX492" fmla="*/ 1451090 w 2727558"/>
                <a:gd name="connsiteY492" fmla="*/ 534757 h 2920502"/>
                <a:gd name="connsiteX493" fmla="*/ 1417104 w 2727558"/>
                <a:gd name="connsiteY493" fmla="*/ 534757 h 2920502"/>
                <a:gd name="connsiteX494" fmla="*/ 294907 w 2727558"/>
                <a:gd name="connsiteY494" fmla="*/ 1274430 h 2920502"/>
                <a:gd name="connsiteX495" fmla="*/ 280810 w 2727558"/>
                <a:gd name="connsiteY495" fmla="*/ 1352078 h 2920502"/>
                <a:gd name="connsiteX496" fmla="*/ 280962 w 2727558"/>
                <a:gd name="connsiteY496" fmla="*/ 1577249 h 2920502"/>
                <a:gd name="connsiteX497" fmla="*/ 300622 w 2727558"/>
                <a:gd name="connsiteY497" fmla="*/ 1687358 h 2920502"/>
                <a:gd name="connsiteX498" fmla="*/ 445097 w 2727558"/>
                <a:gd name="connsiteY498" fmla="*/ 2029344 h 2920502"/>
                <a:gd name="connsiteX499" fmla="*/ 672325 w 2727558"/>
                <a:gd name="connsiteY499" fmla="*/ 2306788 h 2920502"/>
                <a:gd name="connsiteX500" fmla="*/ 710425 w 2727558"/>
                <a:gd name="connsiteY500" fmla="*/ 2329267 h 2920502"/>
                <a:gd name="connsiteX501" fmla="*/ 696786 w 2727558"/>
                <a:gd name="connsiteY501" fmla="*/ 2297796 h 2920502"/>
                <a:gd name="connsiteX502" fmla="*/ 567170 w 2727558"/>
                <a:gd name="connsiteY502" fmla="*/ 2119412 h 2920502"/>
                <a:gd name="connsiteX503" fmla="*/ 491503 w 2727558"/>
                <a:gd name="connsiteY503" fmla="*/ 1992768 h 2920502"/>
                <a:gd name="connsiteX504" fmla="*/ 465214 w 2727558"/>
                <a:gd name="connsiteY504" fmla="*/ 1941714 h 2920502"/>
                <a:gd name="connsiteX505" fmla="*/ 445326 w 2727558"/>
                <a:gd name="connsiteY505" fmla="*/ 1901861 h 2920502"/>
                <a:gd name="connsiteX506" fmla="*/ 404330 w 2727558"/>
                <a:gd name="connsiteY506" fmla="*/ 1806459 h 2920502"/>
                <a:gd name="connsiteX507" fmla="*/ 380784 w 2727558"/>
                <a:gd name="connsiteY507" fmla="*/ 1735212 h 2920502"/>
                <a:gd name="connsiteX508" fmla="*/ 378498 w 2727558"/>
                <a:gd name="connsiteY508" fmla="*/ 1719514 h 2920502"/>
                <a:gd name="connsiteX509" fmla="*/ 358991 w 2727558"/>
                <a:gd name="connsiteY509" fmla="*/ 1642629 h 2920502"/>
                <a:gd name="connsiteX510" fmla="*/ 348018 w 2727558"/>
                <a:gd name="connsiteY510" fmla="*/ 1527567 h 2920502"/>
                <a:gd name="connsiteX511" fmla="*/ 348018 w 2727558"/>
                <a:gd name="connsiteY511" fmla="*/ 1408999 h 2920502"/>
                <a:gd name="connsiteX512" fmla="*/ 353657 w 2727558"/>
                <a:gd name="connsiteY512" fmla="*/ 1353297 h 2920502"/>
                <a:gd name="connsiteX513" fmla="*/ 356934 w 2727558"/>
                <a:gd name="connsiteY513" fmla="*/ 1267267 h 2920502"/>
                <a:gd name="connsiteX514" fmla="*/ 294907 w 2727558"/>
                <a:gd name="connsiteY514" fmla="*/ 1274430 h 2920502"/>
                <a:gd name="connsiteX515" fmla="*/ 1461910 w 2727558"/>
                <a:gd name="connsiteY515" fmla="*/ 2528987 h 2920502"/>
                <a:gd name="connsiteX516" fmla="*/ 1414513 w 2727558"/>
                <a:gd name="connsiteY516" fmla="*/ 2565258 h 2920502"/>
                <a:gd name="connsiteX517" fmla="*/ 1411008 w 2727558"/>
                <a:gd name="connsiteY517" fmla="*/ 2618979 h 2920502"/>
                <a:gd name="connsiteX518" fmla="*/ 1413599 w 2727558"/>
                <a:gd name="connsiteY518" fmla="*/ 2607549 h 2920502"/>
                <a:gd name="connsiteX519" fmla="*/ 1450937 w 2727558"/>
                <a:gd name="connsiteY519" fmla="*/ 2593833 h 2920502"/>
                <a:gd name="connsiteX520" fmla="*/ 1486675 w 2727558"/>
                <a:gd name="connsiteY520" fmla="*/ 2588804 h 2920502"/>
                <a:gd name="connsiteX521" fmla="*/ 1478217 w 2727558"/>
                <a:gd name="connsiteY521" fmla="*/ 2625761 h 2920502"/>
                <a:gd name="connsiteX522" fmla="*/ 1452233 w 2727558"/>
                <a:gd name="connsiteY522" fmla="*/ 2761549 h 2920502"/>
                <a:gd name="connsiteX523" fmla="*/ 1468920 w 2727558"/>
                <a:gd name="connsiteY523" fmla="*/ 2758502 h 2920502"/>
                <a:gd name="connsiteX524" fmla="*/ 1468082 w 2727558"/>
                <a:gd name="connsiteY524" fmla="*/ 2767569 h 2920502"/>
                <a:gd name="connsiteX525" fmla="*/ 1503744 w 2727558"/>
                <a:gd name="connsiteY525" fmla="*/ 2765893 h 2920502"/>
                <a:gd name="connsiteX526" fmla="*/ 1526985 w 2727558"/>
                <a:gd name="connsiteY526" fmla="*/ 2756520 h 2920502"/>
                <a:gd name="connsiteX527" fmla="*/ 1547254 w 2727558"/>
                <a:gd name="connsiteY527" fmla="*/ 2655632 h 2920502"/>
                <a:gd name="connsiteX528" fmla="*/ 1564932 w 2727558"/>
                <a:gd name="connsiteY528" fmla="*/ 2579126 h 2920502"/>
                <a:gd name="connsiteX529" fmla="*/ 1569123 w 2727558"/>
                <a:gd name="connsiteY529" fmla="*/ 2541560 h 2920502"/>
                <a:gd name="connsiteX530" fmla="*/ 1583144 w 2727558"/>
                <a:gd name="connsiteY530" fmla="*/ 2496373 h 2920502"/>
                <a:gd name="connsiteX531" fmla="*/ 1573772 w 2727558"/>
                <a:gd name="connsiteY531" fmla="*/ 2478467 h 2920502"/>
                <a:gd name="connsiteX532" fmla="*/ 1529728 w 2727558"/>
                <a:gd name="connsiteY532" fmla="*/ 2478467 h 2920502"/>
                <a:gd name="connsiteX533" fmla="*/ 1461910 w 2727558"/>
                <a:gd name="connsiteY533" fmla="*/ 2528987 h 2920502"/>
                <a:gd name="connsiteX534" fmla="*/ 1214184 w 2727558"/>
                <a:gd name="connsiteY534" fmla="*/ 2487839 h 2920502"/>
                <a:gd name="connsiteX535" fmla="*/ 1174103 w 2727558"/>
                <a:gd name="connsiteY535" fmla="*/ 2525253 h 2920502"/>
                <a:gd name="connsiteX536" fmla="*/ 1149414 w 2727558"/>
                <a:gd name="connsiteY536" fmla="*/ 2572497 h 2920502"/>
                <a:gd name="connsiteX537" fmla="*/ 1152614 w 2727558"/>
                <a:gd name="connsiteY537" fmla="*/ 2618827 h 2920502"/>
                <a:gd name="connsiteX538" fmla="*/ 1212355 w 2727558"/>
                <a:gd name="connsiteY538" fmla="*/ 2671252 h 2920502"/>
                <a:gd name="connsiteX539" fmla="*/ 1281316 w 2727558"/>
                <a:gd name="connsiteY539" fmla="*/ 2656165 h 2920502"/>
                <a:gd name="connsiteX540" fmla="*/ 1279182 w 2727558"/>
                <a:gd name="connsiteY540" fmla="*/ 2689769 h 2920502"/>
                <a:gd name="connsiteX541" fmla="*/ 1245426 w 2727558"/>
                <a:gd name="connsiteY541" fmla="*/ 2722078 h 2920502"/>
                <a:gd name="connsiteX542" fmla="*/ 1213193 w 2727558"/>
                <a:gd name="connsiteY542" fmla="*/ 2721697 h 2920502"/>
                <a:gd name="connsiteX543" fmla="*/ 1161834 w 2727558"/>
                <a:gd name="connsiteY543" fmla="*/ 2700971 h 2920502"/>
                <a:gd name="connsiteX544" fmla="*/ 1129678 w 2727558"/>
                <a:gd name="connsiteY544" fmla="*/ 2710877 h 2920502"/>
                <a:gd name="connsiteX545" fmla="*/ 1142022 w 2727558"/>
                <a:gd name="connsiteY545" fmla="*/ 2713162 h 2920502"/>
                <a:gd name="connsiteX546" fmla="*/ 1140727 w 2727558"/>
                <a:gd name="connsiteY546" fmla="*/ 2728631 h 2920502"/>
                <a:gd name="connsiteX547" fmla="*/ 1197420 w 2727558"/>
                <a:gd name="connsiteY547" fmla="*/ 2767417 h 2920502"/>
                <a:gd name="connsiteX548" fmla="*/ 1298537 w 2727558"/>
                <a:gd name="connsiteY548" fmla="*/ 2750882 h 2920502"/>
                <a:gd name="connsiteX549" fmla="*/ 1346391 w 2727558"/>
                <a:gd name="connsiteY549" fmla="*/ 2698684 h 2920502"/>
                <a:gd name="connsiteX550" fmla="*/ 1348677 w 2727558"/>
                <a:gd name="connsiteY550" fmla="*/ 2684740 h 2920502"/>
                <a:gd name="connsiteX551" fmla="*/ 1362393 w 2727558"/>
                <a:gd name="connsiteY551" fmla="*/ 2541332 h 2920502"/>
                <a:gd name="connsiteX552" fmla="*/ 1327798 w 2727558"/>
                <a:gd name="connsiteY552" fmla="*/ 2501707 h 2920502"/>
                <a:gd name="connsiteX553" fmla="*/ 1214184 w 2727558"/>
                <a:gd name="connsiteY553" fmla="*/ 2487839 h 2920502"/>
                <a:gd name="connsiteX554" fmla="*/ 1036866 w 2727558"/>
                <a:gd name="connsiteY554" fmla="*/ 2485096 h 2920502"/>
                <a:gd name="connsiteX555" fmla="*/ 994499 w 2727558"/>
                <a:gd name="connsiteY555" fmla="*/ 2521519 h 2920502"/>
                <a:gd name="connsiteX556" fmla="*/ 955256 w 2727558"/>
                <a:gd name="connsiteY556" fmla="*/ 2542627 h 2920502"/>
                <a:gd name="connsiteX557" fmla="*/ 935901 w 2727558"/>
                <a:gd name="connsiteY557" fmla="*/ 2557562 h 2920502"/>
                <a:gd name="connsiteX558" fmla="*/ 932472 w 2727558"/>
                <a:gd name="connsiteY558" fmla="*/ 2604044 h 2920502"/>
                <a:gd name="connsiteX559" fmla="*/ 990460 w 2727558"/>
                <a:gd name="connsiteY559" fmla="*/ 2585223 h 2920502"/>
                <a:gd name="connsiteX560" fmla="*/ 1005548 w 2727558"/>
                <a:gd name="connsiteY560" fmla="*/ 2583775 h 2920502"/>
                <a:gd name="connsiteX561" fmla="*/ 998080 w 2727558"/>
                <a:gd name="connsiteY561" fmla="*/ 2626599 h 2920502"/>
                <a:gd name="connsiteX562" fmla="*/ 993737 w 2727558"/>
                <a:gd name="connsiteY562" fmla="*/ 2649307 h 2920502"/>
                <a:gd name="connsiteX563" fmla="*/ 985660 w 2727558"/>
                <a:gd name="connsiteY563" fmla="*/ 2693808 h 2920502"/>
                <a:gd name="connsiteX564" fmla="*/ 971868 w 2727558"/>
                <a:gd name="connsiteY564" fmla="*/ 2760864 h 2920502"/>
                <a:gd name="connsiteX565" fmla="*/ 1041895 w 2727558"/>
                <a:gd name="connsiteY565" fmla="*/ 2760178 h 2920502"/>
                <a:gd name="connsiteX566" fmla="*/ 1063536 w 2727558"/>
                <a:gd name="connsiteY566" fmla="*/ 2666147 h 2920502"/>
                <a:gd name="connsiteX567" fmla="*/ 1078472 w 2727558"/>
                <a:gd name="connsiteY567" fmla="*/ 2596500 h 2920502"/>
                <a:gd name="connsiteX568" fmla="*/ 1085253 w 2727558"/>
                <a:gd name="connsiteY568" fmla="*/ 2566554 h 2920502"/>
                <a:gd name="connsiteX569" fmla="*/ 1094397 w 2727558"/>
                <a:gd name="connsiteY569" fmla="*/ 2527920 h 2920502"/>
                <a:gd name="connsiteX570" fmla="*/ 1098055 w 2727558"/>
                <a:gd name="connsiteY570" fmla="*/ 2483724 h 2920502"/>
                <a:gd name="connsiteX571" fmla="*/ 1036866 w 2727558"/>
                <a:gd name="connsiteY571" fmla="*/ 2485096 h 2920502"/>
                <a:gd name="connsiteX572" fmla="*/ 1666888 w 2727558"/>
                <a:gd name="connsiteY572" fmla="*/ 2492640 h 2920502"/>
                <a:gd name="connsiteX573" fmla="*/ 1634350 w 2727558"/>
                <a:gd name="connsiteY573" fmla="*/ 2629571 h 2920502"/>
                <a:gd name="connsiteX574" fmla="*/ 1660792 w 2727558"/>
                <a:gd name="connsiteY574" fmla="*/ 2637496 h 2920502"/>
                <a:gd name="connsiteX575" fmla="*/ 1724495 w 2727558"/>
                <a:gd name="connsiteY575" fmla="*/ 2623247 h 2920502"/>
                <a:gd name="connsiteX576" fmla="*/ 1755661 w 2727558"/>
                <a:gd name="connsiteY576" fmla="*/ 2623247 h 2920502"/>
                <a:gd name="connsiteX577" fmla="*/ 1764805 w 2727558"/>
                <a:gd name="connsiteY577" fmla="*/ 2639706 h 2920502"/>
                <a:gd name="connsiteX578" fmla="*/ 1769301 w 2727558"/>
                <a:gd name="connsiteY578" fmla="*/ 2664166 h 2920502"/>
                <a:gd name="connsiteX579" fmla="*/ 1764881 w 2727558"/>
                <a:gd name="connsiteY579" fmla="*/ 2692665 h 2920502"/>
                <a:gd name="connsiteX580" fmla="*/ 1702626 w 2727558"/>
                <a:gd name="connsiteY580" fmla="*/ 2721773 h 2920502"/>
                <a:gd name="connsiteX581" fmla="*/ 1679690 w 2727558"/>
                <a:gd name="connsiteY581" fmla="*/ 2691217 h 2920502"/>
                <a:gd name="connsiteX582" fmla="*/ 1613091 w 2727558"/>
                <a:gd name="connsiteY582" fmla="*/ 2691293 h 2920502"/>
                <a:gd name="connsiteX583" fmla="*/ 1613015 w 2727558"/>
                <a:gd name="connsiteY583" fmla="*/ 2719411 h 2920502"/>
                <a:gd name="connsiteX584" fmla="*/ 1647838 w 2727558"/>
                <a:gd name="connsiteY584" fmla="*/ 2758882 h 2920502"/>
                <a:gd name="connsiteX585" fmla="*/ 1795056 w 2727558"/>
                <a:gd name="connsiteY585" fmla="*/ 2745319 h 2920502"/>
                <a:gd name="connsiteX586" fmla="*/ 1834833 w 2727558"/>
                <a:gd name="connsiteY586" fmla="*/ 2696703 h 2920502"/>
                <a:gd name="connsiteX587" fmla="*/ 1835138 w 2727558"/>
                <a:gd name="connsiteY587" fmla="*/ 2617226 h 2920502"/>
                <a:gd name="connsiteX588" fmla="*/ 1801762 w 2727558"/>
                <a:gd name="connsiteY588" fmla="*/ 2584232 h 2920502"/>
                <a:gd name="connsiteX589" fmla="*/ 1724114 w 2727558"/>
                <a:gd name="connsiteY589" fmla="*/ 2590099 h 2920502"/>
                <a:gd name="connsiteX590" fmla="*/ 1705978 w 2727558"/>
                <a:gd name="connsiteY590" fmla="*/ 2591242 h 2920502"/>
                <a:gd name="connsiteX591" fmla="*/ 1706207 w 2727558"/>
                <a:gd name="connsiteY591" fmla="*/ 2577603 h 2920502"/>
                <a:gd name="connsiteX592" fmla="*/ 1727619 w 2727558"/>
                <a:gd name="connsiteY592" fmla="*/ 2539427 h 2920502"/>
                <a:gd name="connsiteX593" fmla="*/ 1842148 w 2727558"/>
                <a:gd name="connsiteY593" fmla="*/ 2540036 h 2920502"/>
                <a:gd name="connsiteX594" fmla="*/ 1851825 w 2727558"/>
                <a:gd name="connsiteY594" fmla="*/ 2493478 h 2920502"/>
                <a:gd name="connsiteX595" fmla="*/ 1800314 w 2727558"/>
                <a:gd name="connsiteY595" fmla="*/ 2490811 h 2920502"/>
                <a:gd name="connsiteX596" fmla="*/ 1666888 w 2727558"/>
                <a:gd name="connsiteY596" fmla="*/ 2492640 h 29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2727558" h="2920502">
                  <a:moveTo>
                    <a:pt x="1232853" y="1738"/>
                  </a:moveTo>
                  <a:cubicBezTo>
                    <a:pt x="1321626" y="-320"/>
                    <a:pt x="1410323" y="-853"/>
                    <a:pt x="1499095" y="1814"/>
                  </a:cubicBezTo>
                  <a:lnTo>
                    <a:pt x="1499705" y="8291"/>
                  </a:lnTo>
                  <a:cubicBezTo>
                    <a:pt x="1521193" y="7986"/>
                    <a:pt x="1542682" y="9205"/>
                    <a:pt x="1564170" y="11339"/>
                  </a:cubicBezTo>
                  <a:cubicBezTo>
                    <a:pt x="1626045" y="24826"/>
                    <a:pt x="1688300" y="36561"/>
                    <a:pt x="1748650" y="55992"/>
                  </a:cubicBezTo>
                  <a:cubicBezTo>
                    <a:pt x="1758252" y="59574"/>
                    <a:pt x="1768005" y="62317"/>
                    <a:pt x="1778140" y="64374"/>
                  </a:cubicBezTo>
                  <a:cubicBezTo>
                    <a:pt x="1787665" y="68032"/>
                    <a:pt x="1797190" y="71689"/>
                    <a:pt x="1806867" y="75499"/>
                  </a:cubicBezTo>
                  <a:cubicBezTo>
                    <a:pt x="1814868" y="78319"/>
                    <a:pt x="1822869" y="81290"/>
                    <a:pt x="1831023" y="84262"/>
                  </a:cubicBezTo>
                  <a:cubicBezTo>
                    <a:pt x="1833613" y="84110"/>
                    <a:pt x="1838871" y="83805"/>
                    <a:pt x="1841462" y="83729"/>
                  </a:cubicBezTo>
                  <a:lnTo>
                    <a:pt x="1842605" y="91349"/>
                  </a:lnTo>
                  <a:cubicBezTo>
                    <a:pt x="1854950" y="94549"/>
                    <a:pt x="1867294" y="98055"/>
                    <a:pt x="1879715" y="101331"/>
                  </a:cubicBezTo>
                  <a:lnTo>
                    <a:pt x="1880629" y="106970"/>
                  </a:lnTo>
                  <a:cubicBezTo>
                    <a:pt x="1887030" y="108722"/>
                    <a:pt x="1893507" y="110551"/>
                    <a:pt x="1900060" y="112456"/>
                  </a:cubicBezTo>
                  <a:cubicBezTo>
                    <a:pt x="1933436" y="128077"/>
                    <a:pt x="1965897" y="145756"/>
                    <a:pt x="1998053" y="163815"/>
                  </a:cubicBezTo>
                  <a:cubicBezTo>
                    <a:pt x="2020151" y="175474"/>
                    <a:pt x="2041716" y="188047"/>
                    <a:pt x="2063052" y="201077"/>
                  </a:cubicBezTo>
                  <a:cubicBezTo>
                    <a:pt x="2144052" y="252436"/>
                    <a:pt x="2218195" y="313624"/>
                    <a:pt x="2288223" y="378928"/>
                  </a:cubicBezTo>
                  <a:cubicBezTo>
                    <a:pt x="2315426" y="410322"/>
                    <a:pt x="2343849" y="440650"/>
                    <a:pt x="2372728" y="470444"/>
                  </a:cubicBezTo>
                  <a:cubicBezTo>
                    <a:pt x="2458301" y="571790"/>
                    <a:pt x="2531910" y="683956"/>
                    <a:pt x="2587155" y="804657"/>
                  </a:cubicBezTo>
                  <a:cubicBezTo>
                    <a:pt x="2588984" y="808467"/>
                    <a:pt x="2592642" y="816011"/>
                    <a:pt x="2594394" y="819821"/>
                  </a:cubicBezTo>
                  <a:cubicBezTo>
                    <a:pt x="2601709" y="837499"/>
                    <a:pt x="2609711" y="854797"/>
                    <a:pt x="2617559" y="872323"/>
                  </a:cubicBezTo>
                  <a:cubicBezTo>
                    <a:pt x="2622207" y="885429"/>
                    <a:pt x="2627237" y="898383"/>
                    <a:pt x="2632571" y="911261"/>
                  </a:cubicBezTo>
                  <a:cubicBezTo>
                    <a:pt x="2640495" y="933664"/>
                    <a:pt x="2648192" y="956143"/>
                    <a:pt x="2656040" y="978545"/>
                  </a:cubicBezTo>
                  <a:cubicBezTo>
                    <a:pt x="2669451" y="1024418"/>
                    <a:pt x="2683167" y="1070214"/>
                    <a:pt x="2693378" y="1116925"/>
                  </a:cubicBezTo>
                  <a:cubicBezTo>
                    <a:pt x="2700617" y="1139480"/>
                    <a:pt x="2703818" y="1163026"/>
                    <a:pt x="2705799" y="1186572"/>
                  </a:cubicBezTo>
                  <a:cubicBezTo>
                    <a:pt x="2718448" y="1231149"/>
                    <a:pt x="2717610" y="1277783"/>
                    <a:pt x="2725382" y="1323198"/>
                  </a:cubicBezTo>
                  <a:cubicBezTo>
                    <a:pt x="2728354" y="1401151"/>
                    <a:pt x="2727897" y="1479256"/>
                    <a:pt x="2726297" y="1557208"/>
                  </a:cubicBezTo>
                  <a:cubicBezTo>
                    <a:pt x="2719058" y="1595766"/>
                    <a:pt x="2719134" y="1635009"/>
                    <a:pt x="2716467" y="1674023"/>
                  </a:cubicBezTo>
                  <a:cubicBezTo>
                    <a:pt x="2709761" y="1689415"/>
                    <a:pt x="2710371" y="1706332"/>
                    <a:pt x="2710447" y="1722791"/>
                  </a:cubicBezTo>
                  <a:lnTo>
                    <a:pt x="2703741" y="1723782"/>
                  </a:lnTo>
                  <a:cubicBezTo>
                    <a:pt x="2703284" y="1735440"/>
                    <a:pt x="2702751" y="1747099"/>
                    <a:pt x="2702217" y="1758834"/>
                  </a:cubicBezTo>
                  <a:cubicBezTo>
                    <a:pt x="2689339" y="1793124"/>
                    <a:pt x="2687739" y="1830309"/>
                    <a:pt x="2675319" y="1864676"/>
                  </a:cubicBezTo>
                  <a:cubicBezTo>
                    <a:pt x="2671356" y="1882582"/>
                    <a:pt x="2666708" y="1900489"/>
                    <a:pt x="2658707" y="1917177"/>
                  </a:cubicBezTo>
                  <a:cubicBezTo>
                    <a:pt x="2657945" y="1921216"/>
                    <a:pt x="2656421" y="1929293"/>
                    <a:pt x="2655659" y="1933331"/>
                  </a:cubicBezTo>
                  <a:cubicBezTo>
                    <a:pt x="2652840" y="1941104"/>
                    <a:pt x="2650325" y="1948953"/>
                    <a:pt x="2647887" y="1956877"/>
                  </a:cubicBezTo>
                  <a:cubicBezTo>
                    <a:pt x="2637371" y="1986977"/>
                    <a:pt x="2626322" y="2016847"/>
                    <a:pt x="2614054" y="2046260"/>
                  </a:cubicBezTo>
                  <a:cubicBezTo>
                    <a:pt x="2602853" y="2074683"/>
                    <a:pt x="2589060" y="2102038"/>
                    <a:pt x="2575192" y="2129242"/>
                  </a:cubicBezTo>
                  <a:cubicBezTo>
                    <a:pt x="2574278" y="2132595"/>
                    <a:pt x="2572525" y="2139224"/>
                    <a:pt x="2571611" y="2142577"/>
                  </a:cubicBezTo>
                  <a:cubicBezTo>
                    <a:pt x="2525205" y="2225406"/>
                    <a:pt x="2478266" y="2308693"/>
                    <a:pt x="2418601" y="2382988"/>
                  </a:cubicBezTo>
                  <a:cubicBezTo>
                    <a:pt x="2324265" y="2502088"/>
                    <a:pt x="2214385" y="2610140"/>
                    <a:pt x="2086826" y="2693351"/>
                  </a:cubicBezTo>
                  <a:cubicBezTo>
                    <a:pt x="2081797" y="2696856"/>
                    <a:pt x="2076920" y="2700437"/>
                    <a:pt x="2072044" y="2704095"/>
                  </a:cubicBezTo>
                  <a:cubicBezTo>
                    <a:pt x="2027771" y="2729698"/>
                    <a:pt x="1985633" y="2761092"/>
                    <a:pt x="1936941" y="2777399"/>
                  </a:cubicBezTo>
                  <a:cubicBezTo>
                    <a:pt x="1934502" y="2780295"/>
                    <a:pt x="1929778" y="2786086"/>
                    <a:pt x="1927416" y="2788982"/>
                  </a:cubicBezTo>
                  <a:cubicBezTo>
                    <a:pt x="1922387" y="2789667"/>
                    <a:pt x="1912328" y="2791115"/>
                    <a:pt x="1907299" y="2791801"/>
                  </a:cubicBezTo>
                  <a:cubicBezTo>
                    <a:pt x="1895107" y="2799345"/>
                    <a:pt x="1882153" y="2805517"/>
                    <a:pt x="1869047" y="2811308"/>
                  </a:cubicBezTo>
                  <a:cubicBezTo>
                    <a:pt x="1845882" y="2820300"/>
                    <a:pt x="1823022" y="2830206"/>
                    <a:pt x="1799552" y="2838283"/>
                  </a:cubicBezTo>
                  <a:cubicBezTo>
                    <a:pt x="1793228" y="2839959"/>
                    <a:pt x="1780502" y="2843236"/>
                    <a:pt x="1774178" y="2844912"/>
                  </a:cubicBezTo>
                  <a:lnTo>
                    <a:pt x="1773720" y="2850475"/>
                  </a:lnTo>
                  <a:cubicBezTo>
                    <a:pt x="1751089" y="2855123"/>
                    <a:pt x="1728762" y="2860914"/>
                    <a:pt x="1707045" y="2868686"/>
                  </a:cubicBezTo>
                  <a:cubicBezTo>
                    <a:pt x="1681671" y="2872573"/>
                    <a:pt x="1657210" y="2880041"/>
                    <a:pt x="1632522" y="2886517"/>
                  </a:cubicBezTo>
                  <a:cubicBezTo>
                    <a:pt x="1608747" y="2889641"/>
                    <a:pt x="1584897" y="2893223"/>
                    <a:pt x="1562342" y="2901605"/>
                  </a:cubicBezTo>
                  <a:cubicBezTo>
                    <a:pt x="1533157" y="2904120"/>
                    <a:pt x="1503668" y="2904348"/>
                    <a:pt x="1475016" y="2910749"/>
                  </a:cubicBezTo>
                  <a:lnTo>
                    <a:pt x="1480350" y="2920503"/>
                  </a:lnTo>
                  <a:cubicBezTo>
                    <a:pt x="1467777" y="2903053"/>
                    <a:pt x="1443393" y="2912807"/>
                    <a:pt x="1425258" y="2912121"/>
                  </a:cubicBezTo>
                  <a:cubicBezTo>
                    <a:pt x="1386700" y="2923322"/>
                    <a:pt x="1344790" y="2918598"/>
                    <a:pt x="1305548" y="2912807"/>
                  </a:cubicBezTo>
                  <a:cubicBezTo>
                    <a:pt x="1249464" y="2908539"/>
                    <a:pt x="1192467" y="2905872"/>
                    <a:pt x="1137908" y="2891394"/>
                  </a:cubicBezTo>
                  <a:cubicBezTo>
                    <a:pt x="1114285" y="2888651"/>
                    <a:pt x="1090740" y="2884460"/>
                    <a:pt x="1068413" y="2876078"/>
                  </a:cubicBezTo>
                  <a:cubicBezTo>
                    <a:pt x="1060565" y="2874859"/>
                    <a:pt x="1052640" y="2873792"/>
                    <a:pt x="1044867" y="2872878"/>
                  </a:cubicBezTo>
                  <a:cubicBezTo>
                    <a:pt x="1032066" y="2869677"/>
                    <a:pt x="1019417" y="2866096"/>
                    <a:pt x="1007453" y="2860686"/>
                  </a:cubicBezTo>
                  <a:cubicBezTo>
                    <a:pt x="1003338" y="2860076"/>
                    <a:pt x="995109" y="2858857"/>
                    <a:pt x="990994" y="2858247"/>
                  </a:cubicBezTo>
                  <a:cubicBezTo>
                    <a:pt x="979488" y="2853828"/>
                    <a:pt x="968134" y="2849636"/>
                    <a:pt x="956856" y="2845065"/>
                  </a:cubicBezTo>
                  <a:cubicBezTo>
                    <a:pt x="953961" y="2844455"/>
                    <a:pt x="948170" y="2843236"/>
                    <a:pt x="945350" y="2842626"/>
                  </a:cubicBezTo>
                  <a:cubicBezTo>
                    <a:pt x="915708" y="2831120"/>
                    <a:pt x="885990" y="2819995"/>
                    <a:pt x="856653" y="2807879"/>
                  </a:cubicBezTo>
                  <a:cubicBezTo>
                    <a:pt x="845909" y="2803841"/>
                    <a:pt x="835546" y="2798887"/>
                    <a:pt x="825640" y="2793172"/>
                  </a:cubicBezTo>
                  <a:cubicBezTo>
                    <a:pt x="638493" y="2710114"/>
                    <a:pt x="476644" y="2577755"/>
                    <a:pt x="345504" y="2421621"/>
                  </a:cubicBezTo>
                  <a:cubicBezTo>
                    <a:pt x="247206" y="2302749"/>
                    <a:pt x="166891" y="2168028"/>
                    <a:pt x="111265" y="2024086"/>
                  </a:cubicBezTo>
                  <a:cubicBezTo>
                    <a:pt x="106540" y="2014408"/>
                    <a:pt x="103035" y="2004198"/>
                    <a:pt x="98387" y="1994597"/>
                  </a:cubicBezTo>
                  <a:cubicBezTo>
                    <a:pt x="97930" y="1992234"/>
                    <a:pt x="96939" y="1987510"/>
                    <a:pt x="96482" y="1985148"/>
                  </a:cubicBezTo>
                  <a:cubicBezTo>
                    <a:pt x="90310" y="1967469"/>
                    <a:pt x="83452" y="1950096"/>
                    <a:pt x="76746" y="1932722"/>
                  </a:cubicBezTo>
                  <a:cubicBezTo>
                    <a:pt x="74917" y="1916492"/>
                    <a:pt x="70345" y="1900794"/>
                    <a:pt x="62116" y="1886697"/>
                  </a:cubicBezTo>
                  <a:cubicBezTo>
                    <a:pt x="49924" y="1828481"/>
                    <a:pt x="29807" y="1771483"/>
                    <a:pt x="26454" y="1711742"/>
                  </a:cubicBezTo>
                  <a:cubicBezTo>
                    <a:pt x="22797" y="1696578"/>
                    <a:pt x="19596" y="1681338"/>
                    <a:pt x="15329" y="1666403"/>
                  </a:cubicBezTo>
                  <a:cubicBezTo>
                    <a:pt x="13729" y="1645677"/>
                    <a:pt x="13043" y="1624950"/>
                    <a:pt x="11672" y="1604300"/>
                  </a:cubicBezTo>
                  <a:cubicBezTo>
                    <a:pt x="5575" y="1556675"/>
                    <a:pt x="-1968" y="1508821"/>
                    <a:pt x="470" y="1460663"/>
                  </a:cubicBezTo>
                  <a:cubicBezTo>
                    <a:pt x="1842" y="1430793"/>
                    <a:pt x="-3645" y="1400160"/>
                    <a:pt x="5194" y="1371052"/>
                  </a:cubicBezTo>
                  <a:cubicBezTo>
                    <a:pt x="7176" y="1325103"/>
                    <a:pt x="14110" y="1279612"/>
                    <a:pt x="16396" y="1233663"/>
                  </a:cubicBezTo>
                  <a:cubicBezTo>
                    <a:pt x="31560" y="1173008"/>
                    <a:pt x="35674" y="1109914"/>
                    <a:pt x="57392" y="1050631"/>
                  </a:cubicBezTo>
                  <a:cubicBezTo>
                    <a:pt x="62421" y="1018627"/>
                    <a:pt x="74994" y="988528"/>
                    <a:pt x="84214" y="957590"/>
                  </a:cubicBezTo>
                  <a:cubicBezTo>
                    <a:pt x="89472" y="939836"/>
                    <a:pt x="95415" y="922234"/>
                    <a:pt x="103950" y="905775"/>
                  </a:cubicBezTo>
                  <a:cubicBezTo>
                    <a:pt x="104635" y="902879"/>
                    <a:pt x="105855" y="897164"/>
                    <a:pt x="106464" y="894268"/>
                  </a:cubicBezTo>
                  <a:cubicBezTo>
                    <a:pt x="120637" y="864779"/>
                    <a:pt x="132296" y="834147"/>
                    <a:pt x="144640" y="803895"/>
                  </a:cubicBezTo>
                  <a:cubicBezTo>
                    <a:pt x="176797" y="743697"/>
                    <a:pt x="207124" y="682356"/>
                    <a:pt x="244767" y="625282"/>
                  </a:cubicBezTo>
                  <a:cubicBezTo>
                    <a:pt x="280886" y="571257"/>
                    <a:pt x="319215" y="518526"/>
                    <a:pt x="361277" y="469072"/>
                  </a:cubicBezTo>
                  <a:cubicBezTo>
                    <a:pt x="399377" y="431658"/>
                    <a:pt x="430390" y="387234"/>
                    <a:pt x="472605" y="354163"/>
                  </a:cubicBezTo>
                  <a:cubicBezTo>
                    <a:pt x="510782" y="319492"/>
                    <a:pt x="550329" y="286269"/>
                    <a:pt x="591935" y="255712"/>
                  </a:cubicBezTo>
                  <a:cubicBezTo>
                    <a:pt x="659295" y="205192"/>
                    <a:pt x="731685" y="162139"/>
                    <a:pt x="806971" y="124572"/>
                  </a:cubicBezTo>
                  <a:cubicBezTo>
                    <a:pt x="818020" y="119619"/>
                    <a:pt x="829221" y="114819"/>
                    <a:pt x="840270" y="109865"/>
                  </a:cubicBezTo>
                  <a:cubicBezTo>
                    <a:pt x="855663" y="103465"/>
                    <a:pt x="870979" y="97064"/>
                    <a:pt x="886219" y="90282"/>
                  </a:cubicBezTo>
                  <a:cubicBezTo>
                    <a:pt x="920509" y="72527"/>
                    <a:pt x="960285" y="67498"/>
                    <a:pt x="993737" y="49134"/>
                  </a:cubicBezTo>
                  <a:cubicBezTo>
                    <a:pt x="1006310" y="47762"/>
                    <a:pt x="1019035" y="46620"/>
                    <a:pt x="1031761" y="45477"/>
                  </a:cubicBezTo>
                  <a:cubicBezTo>
                    <a:pt x="1033437" y="42962"/>
                    <a:pt x="1036942" y="38009"/>
                    <a:pt x="1038619" y="35494"/>
                  </a:cubicBezTo>
                  <a:cubicBezTo>
                    <a:pt x="1062088" y="31608"/>
                    <a:pt x="1086168" y="30313"/>
                    <a:pt x="1109028" y="23074"/>
                  </a:cubicBezTo>
                  <a:cubicBezTo>
                    <a:pt x="1149261" y="13244"/>
                    <a:pt x="1191095" y="7834"/>
                    <a:pt x="1232548" y="8139"/>
                  </a:cubicBezTo>
                  <a:lnTo>
                    <a:pt x="1232853" y="1738"/>
                  </a:lnTo>
                  <a:moveTo>
                    <a:pt x="1349667" y="72756"/>
                  </a:moveTo>
                  <a:cubicBezTo>
                    <a:pt x="1312482" y="81138"/>
                    <a:pt x="1274153" y="75195"/>
                    <a:pt x="1236587" y="80147"/>
                  </a:cubicBezTo>
                  <a:cubicBezTo>
                    <a:pt x="1220356" y="84491"/>
                    <a:pt x="1203668" y="85482"/>
                    <a:pt x="1186980" y="85634"/>
                  </a:cubicBezTo>
                  <a:lnTo>
                    <a:pt x="1186523" y="92340"/>
                  </a:lnTo>
                  <a:cubicBezTo>
                    <a:pt x="1179589" y="92644"/>
                    <a:pt x="1172655" y="93025"/>
                    <a:pt x="1165797" y="93406"/>
                  </a:cubicBezTo>
                  <a:cubicBezTo>
                    <a:pt x="1140803" y="99807"/>
                    <a:pt x="1114667" y="100722"/>
                    <a:pt x="1090283" y="109713"/>
                  </a:cubicBezTo>
                  <a:cubicBezTo>
                    <a:pt x="1078014" y="113142"/>
                    <a:pt x="1065518" y="115352"/>
                    <a:pt x="1052945" y="117181"/>
                  </a:cubicBezTo>
                  <a:cubicBezTo>
                    <a:pt x="1030694" y="126477"/>
                    <a:pt x="1006920" y="131430"/>
                    <a:pt x="984517" y="140345"/>
                  </a:cubicBezTo>
                  <a:cubicBezTo>
                    <a:pt x="967677" y="146594"/>
                    <a:pt x="950608" y="152157"/>
                    <a:pt x="933920" y="158634"/>
                  </a:cubicBezTo>
                  <a:cubicBezTo>
                    <a:pt x="766966" y="224394"/>
                    <a:pt x="616471" y="328255"/>
                    <a:pt x="489979" y="454899"/>
                  </a:cubicBezTo>
                  <a:cubicBezTo>
                    <a:pt x="382308" y="570495"/>
                    <a:pt x="286449" y="700263"/>
                    <a:pt x="225412" y="846720"/>
                  </a:cubicBezTo>
                  <a:lnTo>
                    <a:pt x="221145" y="848244"/>
                  </a:lnTo>
                  <a:cubicBezTo>
                    <a:pt x="187541" y="927720"/>
                    <a:pt x="155918" y="1008568"/>
                    <a:pt x="137020" y="1092998"/>
                  </a:cubicBezTo>
                  <a:cubicBezTo>
                    <a:pt x="133058" y="1111134"/>
                    <a:pt x="127800" y="1129041"/>
                    <a:pt x="121857" y="1146719"/>
                  </a:cubicBezTo>
                  <a:cubicBezTo>
                    <a:pt x="120866" y="1170646"/>
                    <a:pt x="118428" y="1194725"/>
                    <a:pt x="109969" y="1217433"/>
                  </a:cubicBezTo>
                  <a:cubicBezTo>
                    <a:pt x="103721" y="1239607"/>
                    <a:pt x="104864" y="1262924"/>
                    <a:pt x="102807" y="1285708"/>
                  </a:cubicBezTo>
                  <a:cubicBezTo>
                    <a:pt x="93587" y="1315273"/>
                    <a:pt x="98311" y="1346592"/>
                    <a:pt x="95949" y="1376995"/>
                  </a:cubicBezTo>
                  <a:cubicBezTo>
                    <a:pt x="83680" y="1459749"/>
                    <a:pt x="90386" y="1544483"/>
                    <a:pt x="103569" y="1626627"/>
                  </a:cubicBezTo>
                  <a:cubicBezTo>
                    <a:pt x="105017" y="1649182"/>
                    <a:pt x="105321" y="1672118"/>
                    <a:pt x="110732" y="1694292"/>
                  </a:cubicBezTo>
                  <a:cubicBezTo>
                    <a:pt x="113398" y="1704655"/>
                    <a:pt x="116142" y="1715095"/>
                    <a:pt x="118885" y="1725610"/>
                  </a:cubicBezTo>
                  <a:cubicBezTo>
                    <a:pt x="120180" y="1740698"/>
                    <a:pt x="122542" y="1755709"/>
                    <a:pt x="126352" y="1770416"/>
                  </a:cubicBezTo>
                  <a:cubicBezTo>
                    <a:pt x="132525" y="1790381"/>
                    <a:pt x="136639" y="1810878"/>
                    <a:pt x="141364" y="1831224"/>
                  </a:cubicBezTo>
                  <a:cubicBezTo>
                    <a:pt x="146469" y="1844025"/>
                    <a:pt x="150508" y="1857208"/>
                    <a:pt x="154013" y="1870695"/>
                  </a:cubicBezTo>
                  <a:cubicBezTo>
                    <a:pt x="159576" y="1886316"/>
                    <a:pt x="164605" y="1902166"/>
                    <a:pt x="168186" y="1918473"/>
                  </a:cubicBezTo>
                  <a:cubicBezTo>
                    <a:pt x="194856" y="1984919"/>
                    <a:pt x="217488" y="2054032"/>
                    <a:pt x="253607" y="2115907"/>
                  </a:cubicBezTo>
                  <a:cubicBezTo>
                    <a:pt x="289802" y="2188373"/>
                    <a:pt x="335217" y="2256039"/>
                    <a:pt x="382994" y="2321418"/>
                  </a:cubicBezTo>
                  <a:cubicBezTo>
                    <a:pt x="422694" y="2372625"/>
                    <a:pt x="465138" y="2421697"/>
                    <a:pt x="512229" y="2466427"/>
                  </a:cubicBezTo>
                  <a:cubicBezTo>
                    <a:pt x="575704" y="2532111"/>
                    <a:pt x="651370" y="2584156"/>
                    <a:pt x="724751" y="2637877"/>
                  </a:cubicBezTo>
                  <a:cubicBezTo>
                    <a:pt x="731533" y="2638334"/>
                    <a:pt x="745020" y="2639248"/>
                    <a:pt x="751802" y="2639706"/>
                  </a:cubicBezTo>
                  <a:cubicBezTo>
                    <a:pt x="758508" y="2624694"/>
                    <a:pt x="766204" y="2610140"/>
                    <a:pt x="775805" y="2596881"/>
                  </a:cubicBezTo>
                  <a:cubicBezTo>
                    <a:pt x="776491" y="2585680"/>
                    <a:pt x="777177" y="2574555"/>
                    <a:pt x="777862" y="2563506"/>
                  </a:cubicBezTo>
                  <a:cubicBezTo>
                    <a:pt x="766966" y="2557105"/>
                    <a:pt x="756145" y="2550780"/>
                    <a:pt x="745325" y="2544379"/>
                  </a:cubicBezTo>
                  <a:cubicBezTo>
                    <a:pt x="726961" y="2530282"/>
                    <a:pt x="707911" y="2517100"/>
                    <a:pt x="688632" y="2504374"/>
                  </a:cubicBezTo>
                  <a:cubicBezTo>
                    <a:pt x="667296" y="2487077"/>
                    <a:pt x="645655" y="2470237"/>
                    <a:pt x="624853" y="2452406"/>
                  </a:cubicBezTo>
                  <a:cubicBezTo>
                    <a:pt x="622186" y="2449815"/>
                    <a:pt x="616928" y="2444634"/>
                    <a:pt x="614261" y="2442119"/>
                  </a:cubicBezTo>
                  <a:cubicBezTo>
                    <a:pt x="472453" y="2317456"/>
                    <a:pt x="360210" y="2159569"/>
                    <a:pt x="286372" y="1985833"/>
                  </a:cubicBezTo>
                  <a:cubicBezTo>
                    <a:pt x="281038" y="1973032"/>
                    <a:pt x="275247" y="1960459"/>
                    <a:pt x="270142" y="1947657"/>
                  </a:cubicBezTo>
                  <a:cubicBezTo>
                    <a:pt x="264198" y="1930360"/>
                    <a:pt x="258178" y="1913139"/>
                    <a:pt x="251244" y="1896222"/>
                  </a:cubicBezTo>
                  <a:cubicBezTo>
                    <a:pt x="246825" y="1880677"/>
                    <a:pt x="242100" y="1865209"/>
                    <a:pt x="236080" y="1850197"/>
                  </a:cubicBezTo>
                  <a:cubicBezTo>
                    <a:pt x="219545" y="1804706"/>
                    <a:pt x="215049" y="1756167"/>
                    <a:pt x="199047" y="1710828"/>
                  </a:cubicBezTo>
                  <a:cubicBezTo>
                    <a:pt x="197142" y="1690863"/>
                    <a:pt x="197980" y="1670289"/>
                    <a:pt x="190589" y="1651392"/>
                  </a:cubicBezTo>
                  <a:cubicBezTo>
                    <a:pt x="189370" y="1640571"/>
                    <a:pt x="188455" y="1629751"/>
                    <a:pt x="187465" y="1618930"/>
                  </a:cubicBezTo>
                  <a:cubicBezTo>
                    <a:pt x="179540" y="1589060"/>
                    <a:pt x="184188" y="1557742"/>
                    <a:pt x="177787" y="1527643"/>
                  </a:cubicBezTo>
                  <a:cubicBezTo>
                    <a:pt x="173368" y="1470645"/>
                    <a:pt x="171158" y="1412657"/>
                    <a:pt x="180226" y="1356117"/>
                  </a:cubicBezTo>
                  <a:cubicBezTo>
                    <a:pt x="183731" y="1299195"/>
                    <a:pt x="191199" y="1242426"/>
                    <a:pt x="201714" y="1186419"/>
                  </a:cubicBezTo>
                  <a:cubicBezTo>
                    <a:pt x="211163" y="1145728"/>
                    <a:pt x="217412" y="1104199"/>
                    <a:pt x="233109" y="1065185"/>
                  </a:cubicBezTo>
                  <a:cubicBezTo>
                    <a:pt x="233794" y="1061299"/>
                    <a:pt x="235318" y="1053450"/>
                    <a:pt x="236004" y="1049564"/>
                  </a:cubicBezTo>
                  <a:cubicBezTo>
                    <a:pt x="240652" y="1037372"/>
                    <a:pt x="244234" y="1024723"/>
                    <a:pt x="248882" y="1012531"/>
                  </a:cubicBezTo>
                  <a:cubicBezTo>
                    <a:pt x="249415" y="1010016"/>
                    <a:pt x="250406" y="1004987"/>
                    <a:pt x="250939" y="1002472"/>
                  </a:cubicBezTo>
                  <a:cubicBezTo>
                    <a:pt x="255054" y="992719"/>
                    <a:pt x="258940" y="982965"/>
                    <a:pt x="262979" y="973212"/>
                  </a:cubicBezTo>
                  <a:cubicBezTo>
                    <a:pt x="316472" y="823098"/>
                    <a:pt x="402197" y="685252"/>
                    <a:pt x="507048" y="565618"/>
                  </a:cubicBezTo>
                  <a:cubicBezTo>
                    <a:pt x="530670" y="532852"/>
                    <a:pt x="564502" y="510068"/>
                    <a:pt x="591782" y="480731"/>
                  </a:cubicBezTo>
                  <a:cubicBezTo>
                    <a:pt x="645427" y="426781"/>
                    <a:pt x="707149" y="381747"/>
                    <a:pt x="770928" y="340752"/>
                  </a:cubicBezTo>
                  <a:cubicBezTo>
                    <a:pt x="802932" y="320787"/>
                    <a:pt x="835851" y="302270"/>
                    <a:pt x="868922" y="284135"/>
                  </a:cubicBezTo>
                  <a:cubicBezTo>
                    <a:pt x="878218" y="280858"/>
                    <a:pt x="887438" y="277429"/>
                    <a:pt x="896811" y="274229"/>
                  </a:cubicBezTo>
                  <a:lnTo>
                    <a:pt x="898030" y="267523"/>
                  </a:lnTo>
                  <a:cubicBezTo>
                    <a:pt x="900773" y="267447"/>
                    <a:pt x="906260" y="267447"/>
                    <a:pt x="909079" y="267447"/>
                  </a:cubicBezTo>
                  <a:cubicBezTo>
                    <a:pt x="942759" y="249235"/>
                    <a:pt x="979335" y="236891"/>
                    <a:pt x="1015454" y="224089"/>
                  </a:cubicBezTo>
                  <a:cubicBezTo>
                    <a:pt x="1026122" y="220279"/>
                    <a:pt x="1036866" y="216622"/>
                    <a:pt x="1047610" y="212812"/>
                  </a:cubicBezTo>
                  <a:cubicBezTo>
                    <a:pt x="1057669" y="210297"/>
                    <a:pt x="1067803" y="207935"/>
                    <a:pt x="1077938" y="205573"/>
                  </a:cubicBezTo>
                  <a:cubicBezTo>
                    <a:pt x="1098512" y="198029"/>
                    <a:pt x="1120077" y="193381"/>
                    <a:pt x="1141946" y="191400"/>
                  </a:cubicBezTo>
                  <a:lnTo>
                    <a:pt x="1142556" y="185456"/>
                  </a:lnTo>
                  <a:cubicBezTo>
                    <a:pt x="1151471" y="184770"/>
                    <a:pt x="1160387" y="184084"/>
                    <a:pt x="1169378" y="183322"/>
                  </a:cubicBezTo>
                  <a:cubicBezTo>
                    <a:pt x="1204583" y="176007"/>
                    <a:pt x="1240625" y="171969"/>
                    <a:pt x="1276439" y="168159"/>
                  </a:cubicBezTo>
                  <a:cubicBezTo>
                    <a:pt x="1302804" y="159472"/>
                    <a:pt x="1330922" y="163815"/>
                    <a:pt x="1358125" y="162215"/>
                  </a:cubicBezTo>
                  <a:cubicBezTo>
                    <a:pt x="1403083" y="163663"/>
                    <a:pt x="1448956" y="158634"/>
                    <a:pt x="1493228" y="168006"/>
                  </a:cubicBezTo>
                  <a:cubicBezTo>
                    <a:pt x="1517231" y="170749"/>
                    <a:pt x="1540853" y="175779"/>
                    <a:pt x="1564704" y="179207"/>
                  </a:cubicBezTo>
                  <a:cubicBezTo>
                    <a:pt x="1594650" y="184770"/>
                    <a:pt x="1624445" y="190790"/>
                    <a:pt x="1654239" y="197267"/>
                  </a:cubicBezTo>
                  <a:cubicBezTo>
                    <a:pt x="1674660" y="201991"/>
                    <a:pt x="1694701" y="208164"/>
                    <a:pt x="1714742" y="214412"/>
                  </a:cubicBezTo>
                  <a:cubicBezTo>
                    <a:pt x="1717332" y="214640"/>
                    <a:pt x="1722514" y="215022"/>
                    <a:pt x="1725105" y="215250"/>
                  </a:cubicBezTo>
                  <a:cubicBezTo>
                    <a:pt x="1734477" y="219898"/>
                    <a:pt x="1743850" y="224623"/>
                    <a:pt x="1753223" y="229500"/>
                  </a:cubicBezTo>
                  <a:cubicBezTo>
                    <a:pt x="1759547" y="230033"/>
                    <a:pt x="1765872" y="230490"/>
                    <a:pt x="1772349" y="230947"/>
                  </a:cubicBezTo>
                  <a:cubicBezTo>
                    <a:pt x="1779054" y="234910"/>
                    <a:pt x="1785836" y="238872"/>
                    <a:pt x="1792618" y="242835"/>
                  </a:cubicBezTo>
                  <a:cubicBezTo>
                    <a:pt x="1843520" y="259217"/>
                    <a:pt x="1890078" y="286269"/>
                    <a:pt x="1937017" y="311338"/>
                  </a:cubicBezTo>
                  <a:cubicBezTo>
                    <a:pt x="1987461" y="336332"/>
                    <a:pt x="2032419" y="370850"/>
                    <a:pt x="2078216" y="403388"/>
                  </a:cubicBezTo>
                  <a:cubicBezTo>
                    <a:pt x="2229701" y="520203"/>
                    <a:pt x="2354517" y="671840"/>
                    <a:pt x="2439632" y="843214"/>
                  </a:cubicBezTo>
                  <a:cubicBezTo>
                    <a:pt x="2450376" y="863484"/>
                    <a:pt x="2460435" y="884134"/>
                    <a:pt x="2469579" y="905165"/>
                  </a:cubicBezTo>
                  <a:cubicBezTo>
                    <a:pt x="2492515" y="953933"/>
                    <a:pt x="2507069" y="1005978"/>
                    <a:pt x="2526424" y="1056041"/>
                  </a:cubicBezTo>
                  <a:cubicBezTo>
                    <a:pt x="2527414" y="1061832"/>
                    <a:pt x="2528405" y="1067623"/>
                    <a:pt x="2529472" y="1073491"/>
                  </a:cubicBezTo>
                  <a:cubicBezTo>
                    <a:pt x="2532139" y="1083397"/>
                    <a:pt x="2534959" y="1093227"/>
                    <a:pt x="2537854" y="1103133"/>
                  </a:cubicBezTo>
                  <a:cubicBezTo>
                    <a:pt x="2542197" y="1115248"/>
                    <a:pt x="2544331" y="1128050"/>
                    <a:pt x="2545779" y="1140928"/>
                  </a:cubicBezTo>
                  <a:cubicBezTo>
                    <a:pt x="2549132" y="1153425"/>
                    <a:pt x="2552484" y="1165921"/>
                    <a:pt x="2556675" y="1178190"/>
                  </a:cubicBezTo>
                  <a:cubicBezTo>
                    <a:pt x="2558047" y="1191067"/>
                    <a:pt x="2559342" y="1203869"/>
                    <a:pt x="2561095" y="1216747"/>
                  </a:cubicBezTo>
                  <a:cubicBezTo>
                    <a:pt x="2566734" y="1236559"/>
                    <a:pt x="2565057" y="1257819"/>
                    <a:pt x="2572068" y="1277326"/>
                  </a:cubicBezTo>
                  <a:cubicBezTo>
                    <a:pt x="2578316" y="1389492"/>
                    <a:pt x="2577021" y="1502192"/>
                    <a:pt x="2572753" y="1614435"/>
                  </a:cubicBezTo>
                  <a:cubicBezTo>
                    <a:pt x="2565286" y="1647048"/>
                    <a:pt x="2561629" y="1680500"/>
                    <a:pt x="2557133" y="1713647"/>
                  </a:cubicBezTo>
                  <a:cubicBezTo>
                    <a:pt x="2546922" y="1748623"/>
                    <a:pt x="2543340" y="1785199"/>
                    <a:pt x="2530310" y="1819413"/>
                  </a:cubicBezTo>
                  <a:cubicBezTo>
                    <a:pt x="2529396" y="1825128"/>
                    <a:pt x="2527567" y="1836558"/>
                    <a:pt x="2526576" y="1842273"/>
                  </a:cubicBezTo>
                  <a:cubicBezTo>
                    <a:pt x="2513394" y="1874429"/>
                    <a:pt x="2504250" y="1908033"/>
                    <a:pt x="2491905" y="1940494"/>
                  </a:cubicBezTo>
                  <a:cubicBezTo>
                    <a:pt x="2484743" y="1958096"/>
                    <a:pt x="2477123" y="1975470"/>
                    <a:pt x="2469274" y="1992768"/>
                  </a:cubicBezTo>
                  <a:cubicBezTo>
                    <a:pt x="2450986" y="2043517"/>
                    <a:pt x="2422564" y="2089847"/>
                    <a:pt x="2396198" y="2136709"/>
                  </a:cubicBezTo>
                  <a:cubicBezTo>
                    <a:pt x="2338667" y="2236836"/>
                    <a:pt x="2264982" y="2326752"/>
                    <a:pt x="2183295" y="2407982"/>
                  </a:cubicBezTo>
                  <a:cubicBezTo>
                    <a:pt x="2115401" y="2468865"/>
                    <a:pt x="2045678" y="2529292"/>
                    <a:pt x="1965364" y="2573183"/>
                  </a:cubicBezTo>
                  <a:cubicBezTo>
                    <a:pt x="1964906" y="2578517"/>
                    <a:pt x="1964601" y="2584003"/>
                    <a:pt x="1964297" y="2589490"/>
                  </a:cubicBezTo>
                  <a:cubicBezTo>
                    <a:pt x="1976946" y="2609454"/>
                    <a:pt x="1990890" y="2629038"/>
                    <a:pt x="1997901" y="2651974"/>
                  </a:cubicBezTo>
                  <a:cubicBezTo>
                    <a:pt x="2000873" y="2651898"/>
                    <a:pt x="2006816" y="2651669"/>
                    <a:pt x="2009788" y="2651593"/>
                  </a:cubicBezTo>
                  <a:cubicBezTo>
                    <a:pt x="2149082" y="2565411"/>
                    <a:pt x="2273821" y="2455530"/>
                    <a:pt x="2373186" y="2325000"/>
                  </a:cubicBezTo>
                  <a:cubicBezTo>
                    <a:pt x="2403285" y="2285985"/>
                    <a:pt x="2429955" y="2244609"/>
                    <a:pt x="2457082" y="2203461"/>
                  </a:cubicBezTo>
                  <a:cubicBezTo>
                    <a:pt x="2488857" y="2151264"/>
                    <a:pt x="2517051" y="2097009"/>
                    <a:pt x="2541283" y="2040850"/>
                  </a:cubicBezTo>
                  <a:cubicBezTo>
                    <a:pt x="2546007" y="2031249"/>
                    <a:pt x="2550732" y="2021571"/>
                    <a:pt x="2555608" y="2012046"/>
                  </a:cubicBezTo>
                  <a:cubicBezTo>
                    <a:pt x="2559724" y="2000769"/>
                    <a:pt x="2563991" y="1989491"/>
                    <a:pt x="2568105" y="1978290"/>
                  </a:cubicBezTo>
                  <a:cubicBezTo>
                    <a:pt x="2584260" y="1938589"/>
                    <a:pt x="2597518" y="1897670"/>
                    <a:pt x="2609177" y="1856370"/>
                  </a:cubicBezTo>
                  <a:cubicBezTo>
                    <a:pt x="2624494" y="1806535"/>
                    <a:pt x="2637981" y="1755938"/>
                    <a:pt x="2644534" y="1704122"/>
                  </a:cubicBezTo>
                  <a:cubicBezTo>
                    <a:pt x="2654668" y="1669222"/>
                    <a:pt x="2657412" y="1632723"/>
                    <a:pt x="2658784" y="1596604"/>
                  </a:cubicBezTo>
                  <a:cubicBezTo>
                    <a:pt x="2662365" y="1587079"/>
                    <a:pt x="2664270" y="1577325"/>
                    <a:pt x="2664574" y="1567267"/>
                  </a:cubicBezTo>
                  <a:cubicBezTo>
                    <a:pt x="2666784" y="1506383"/>
                    <a:pt x="2665413" y="1445423"/>
                    <a:pt x="2665718" y="1384539"/>
                  </a:cubicBezTo>
                  <a:cubicBezTo>
                    <a:pt x="2664574" y="1354593"/>
                    <a:pt x="2667089" y="1324036"/>
                    <a:pt x="2658478" y="1295004"/>
                  </a:cubicBezTo>
                  <a:cubicBezTo>
                    <a:pt x="2654516" y="1262010"/>
                    <a:pt x="2657640" y="1229015"/>
                    <a:pt x="2658402" y="1196097"/>
                  </a:cubicBezTo>
                  <a:cubicBezTo>
                    <a:pt x="2655659" y="1211108"/>
                    <a:pt x="2654974" y="1226500"/>
                    <a:pt x="2652840" y="1241664"/>
                  </a:cubicBezTo>
                  <a:cubicBezTo>
                    <a:pt x="2647506" y="1205164"/>
                    <a:pt x="2639581" y="1169198"/>
                    <a:pt x="2632875" y="1133003"/>
                  </a:cubicBezTo>
                  <a:cubicBezTo>
                    <a:pt x="2629980" y="1122335"/>
                    <a:pt x="2627541" y="1111591"/>
                    <a:pt x="2625179" y="1100847"/>
                  </a:cubicBezTo>
                  <a:cubicBezTo>
                    <a:pt x="2619998" y="1078291"/>
                    <a:pt x="2613521" y="1056117"/>
                    <a:pt x="2605977" y="1034248"/>
                  </a:cubicBezTo>
                  <a:cubicBezTo>
                    <a:pt x="2605291" y="1030209"/>
                    <a:pt x="2603843" y="1022208"/>
                    <a:pt x="2603081" y="1018170"/>
                  </a:cubicBezTo>
                  <a:cubicBezTo>
                    <a:pt x="2593328" y="993405"/>
                    <a:pt x="2585327" y="968030"/>
                    <a:pt x="2576640" y="942960"/>
                  </a:cubicBezTo>
                  <a:cubicBezTo>
                    <a:pt x="2573287" y="935264"/>
                    <a:pt x="2570010" y="927644"/>
                    <a:pt x="2566734" y="920100"/>
                  </a:cubicBezTo>
                  <a:cubicBezTo>
                    <a:pt x="2566429" y="917967"/>
                    <a:pt x="2565743" y="913775"/>
                    <a:pt x="2565362" y="911642"/>
                  </a:cubicBezTo>
                  <a:cubicBezTo>
                    <a:pt x="2556447" y="894116"/>
                    <a:pt x="2548217" y="876209"/>
                    <a:pt x="2541512" y="857769"/>
                  </a:cubicBezTo>
                  <a:cubicBezTo>
                    <a:pt x="2414791" y="572628"/>
                    <a:pt x="2188858" y="331912"/>
                    <a:pt x="1908214" y="194067"/>
                  </a:cubicBezTo>
                  <a:cubicBezTo>
                    <a:pt x="1892592" y="187437"/>
                    <a:pt x="1876819" y="181189"/>
                    <a:pt x="1861427" y="174178"/>
                  </a:cubicBezTo>
                  <a:cubicBezTo>
                    <a:pt x="1849768" y="166635"/>
                    <a:pt x="1836738" y="161605"/>
                    <a:pt x="1823403" y="158481"/>
                  </a:cubicBezTo>
                  <a:cubicBezTo>
                    <a:pt x="1811135" y="151775"/>
                    <a:pt x="1798409" y="146137"/>
                    <a:pt x="1784693" y="143546"/>
                  </a:cubicBezTo>
                  <a:cubicBezTo>
                    <a:pt x="1778978" y="141107"/>
                    <a:pt x="1773339" y="138822"/>
                    <a:pt x="1767700" y="136535"/>
                  </a:cubicBezTo>
                  <a:cubicBezTo>
                    <a:pt x="1755585" y="132725"/>
                    <a:pt x="1743393" y="129601"/>
                    <a:pt x="1731353" y="125867"/>
                  </a:cubicBezTo>
                  <a:cubicBezTo>
                    <a:pt x="1715961" y="120381"/>
                    <a:pt x="1700492" y="115428"/>
                    <a:pt x="1684871" y="111161"/>
                  </a:cubicBezTo>
                  <a:cubicBezTo>
                    <a:pt x="1666659" y="108037"/>
                    <a:pt x="1648828" y="103236"/>
                    <a:pt x="1631074" y="98435"/>
                  </a:cubicBezTo>
                  <a:cubicBezTo>
                    <a:pt x="1606766" y="94549"/>
                    <a:pt x="1582458" y="90968"/>
                    <a:pt x="1558913" y="84034"/>
                  </a:cubicBezTo>
                  <a:cubicBezTo>
                    <a:pt x="1527823" y="74585"/>
                    <a:pt x="1494600" y="82662"/>
                    <a:pt x="1463434" y="74128"/>
                  </a:cubicBezTo>
                  <a:cubicBezTo>
                    <a:pt x="1425639" y="71080"/>
                    <a:pt x="1387310" y="67803"/>
                    <a:pt x="1349667" y="72756"/>
                  </a:cubicBezTo>
                  <a:moveTo>
                    <a:pt x="1493609" y="282306"/>
                  </a:moveTo>
                  <a:cubicBezTo>
                    <a:pt x="1479741" y="297241"/>
                    <a:pt x="1453452" y="309967"/>
                    <a:pt x="1461834" y="334275"/>
                  </a:cubicBezTo>
                  <a:cubicBezTo>
                    <a:pt x="1478979" y="379080"/>
                    <a:pt x="1526299" y="400721"/>
                    <a:pt x="1570114" y="411313"/>
                  </a:cubicBezTo>
                  <a:cubicBezTo>
                    <a:pt x="1591221" y="413142"/>
                    <a:pt x="1611567" y="418857"/>
                    <a:pt x="1631379" y="426248"/>
                  </a:cubicBezTo>
                  <a:cubicBezTo>
                    <a:pt x="1661783" y="430820"/>
                    <a:pt x="1689519" y="444765"/>
                    <a:pt x="1719161" y="452385"/>
                  </a:cubicBezTo>
                  <a:cubicBezTo>
                    <a:pt x="1734020" y="458252"/>
                    <a:pt x="1748803" y="464348"/>
                    <a:pt x="1763357" y="471054"/>
                  </a:cubicBezTo>
                  <a:cubicBezTo>
                    <a:pt x="1783626" y="480502"/>
                    <a:pt x="1803591" y="490561"/>
                    <a:pt x="1822641" y="502372"/>
                  </a:cubicBezTo>
                  <a:cubicBezTo>
                    <a:pt x="1826679" y="504124"/>
                    <a:pt x="1834680" y="507477"/>
                    <a:pt x="1838643" y="509230"/>
                  </a:cubicBezTo>
                  <a:cubicBezTo>
                    <a:pt x="1884439" y="536281"/>
                    <a:pt x="1928483" y="566380"/>
                    <a:pt x="1971307" y="598003"/>
                  </a:cubicBezTo>
                  <a:cubicBezTo>
                    <a:pt x="2039125" y="654010"/>
                    <a:pt x="2106409" y="712760"/>
                    <a:pt x="2157387" y="785074"/>
                  </a:cubicBezTo>
                  <a:cubicBezTo>
                    <a:pt x="2187486" y="788655"/>
                    <a:pt x="2196935" y="819059"/>
                    <a:pt x="2201355" y="844586"/>
                  </a:cubicBezTo>
                  <a:cubicBezTo>
                    <a:pt x="2198154" y="838033"/>
                    <a:pt x="2195030" y="831480"/>
                    <a:pt x="2191982" y="824926"/>
                  </a:cubicBezTo>
                  <a:cubicBezTo>
                    <a:pt x="2181390" y="814563"/>
                    <a:pt x="2173923" y="801685"/>
                    <a:pt x="2163178" y="791551"/>
                  </a:cubicBezTo>
                  <a:cubicBezTo>
                    <a:pt x="2187182" y="827822"/>
                    <a:pt x="2209965" y="864779"/>
                    <a:pt x="2228939" y="903946"/>
                  </a:cubicBezTo>
                  <a:cubicBezTo>
                    <a:pt x="2238388" y="927263"/>
                    <a:pt x="2247761" y="951114"/>
                    <a:pt x="2248294" y="976717"/>
                  </a:cubicBezTo>
                  <a:cubicBezTo>
                    <a:pt x="1995005" y="976640"/>
                    <a:pt x="1741793" y="976640"/>
                    <a:pt x="1488504" y="976640"/>
                  </a:cubicBezTo>
                  <a:cubicBezTo>
                    <a:pt x="1310805" y="977707"/>
                    <a:pt x="1133031" y="974507"/>
                    <a:pt x="955408" y="978393"/>
                  </a:cubicBezTo>
                  <a:cubicBezTo>
                    <a:pt x="949846" y="981213"/>
                    <a:pt x="944131" y="983880"/>
                    <a:pt x="938340" y="986394"/>
                  </a:cubicBezTo>
                  <a:cubicBezTo>
                    <a:pt x="923709" y="992414"/>
                    <a:pt x="907783" y="998967"/>
                    <a:pt x="900163" y="1013902"/>
                  </a:cubicBezTo>
                  <a:cubicBezTo>
                    <a:pt x="887438" y="1038210"/>
                    <a:pt x="863283" y="1059470"/>
                    <a:pt x="866864" y="1089188"/>
                  </a:cubicBezTo>
                  <a:cubicBezTo>
                    <a:pt x="880580" y="1092693"/>
                    <a:pt x="894220" y="1097418"/>
                    <a:pt x="908622" y="1097799"/>
                  </a:cubicBezTo>
                  <a:cubicBezTo>
                    <a:pt x="1081977" y="1098561"/>
                    <a:pt x="1255332" y="1096808"/>
                    <a:pt x="1428687" y="1098637"/>
                  </a:cubicBezTo>
                  <a:cubicBezTo>
                    <a:pt x="1437450" y="1103971"/>
                    <a:pt x="1446213" y="1109305"/>
                    <a:pt x="1455204" y="1114639"/>
                  </a:cubicBezTo>
                  <a:cubicBezTo>
                    <a:pt x="1456957" y="1139861"/>
                    <a:pt x="1456347" y="1165159"/>
                    <a:pt x="1453985" y="1190305"/>
                  </a:cubicBezTo>
                  <a:cubicBezTo>
                    <a:pt x="1379004" y="1194344"/>
                    <a:pt x="1303871" y="1191296"/>
                    <a:pt x="1228814" y="1192134"/>
                  </a:cubicBezTo>
                  <a:cubicBezTo>
                    <a:pt x="1144689" y="1191220"/>
                    <a:pt x="1060488" y="1194268"/>
                    <a:pt x="976440" y="1190229"/>
                  </a:cubicBezTo>
                  <a:cubicBezTo>
                    <a:pt x="945045" y="1174380"/>
                    <a:pt x="917613" y="1152358"/>
                    <a:pt x="890638" y="1130184"/>
                  </a:cubicBezTo>
                  <a:cubicBezTo>
                    <a:pt x="872198" y="1120278"/>
                    <a:pt x="851167" y="1121192"/>
                    <a:pt x="830898" y="1121344"/>
                  </a:cubicBezTo>
                  <a:cubicBezTo>
                    <a:pt x="795617" y="1139632"/>
                    <a:pt x="762470" y="1175599"/>
                    <a:pt x="775729" y="1218576"/>
                  </a:cubicBezTo>
                  <a:cubicBezTo>
                    <a:pt x="795846" y="1244941"/>
                    <a:pt x="818325" y="1270620"/>
                    <a:pt x="846976" y="1288070"/>
                  </a:cubicBezTo>
                  <a:cubicBezTo>
                    <a:pt x="875246" y="1293480"/>
                    <a:pt x="902526" y="1304910"/>
                    <a:pt x="931634" y="1305139"/>
                  </a:cubicBezTo>
                  <a:cubicBezTo>
                    <a:pt x="1086777" y="1305063"/>
                    <a:pt x="1241920" y="1304986"/>
                    <a:pt x="1397064" y="1305215"/>
                  </a:cubicBezTo>
                  <a:cubicBezTo>
                    <a:pt x="1434402" y="1302853"/>
                    <a:pt x="1460233" y="1337600"/>
                    <a:pt x="1468158" y="1370595"/>
                  </a:cubicBezTo>
                  <a:cubicBezTo>
                    <a:pt x="1466863" y="1375471"/>
                    <a:pt x="1464196" y="1385149"/>
                    <a:pt x="1462824" y="1390026"/>
                  </a:cubicBezTo>
                  <a:cubicBezTo>
                    <a:pt x="1461300" y="1409380"/>
                    <a:pt x="1450937" y="1435669"/>
                    <a:pt x="1427772" y="1434984"/>
                  </a:cubicBezTo>
                  <a:cubicBezTo>
                    <a:pt x="1385938" y="1436584"/>
                    <a:pt x="1343952" y="1435136"/>
                    <a:pt x="1302118" y="1435365"/>
                  </a:cubicBezTo>
                  <a:cubicBezTo>
                    <a:pt x="1295642" y="1427364"/>
                    <a:pt x="1289317" y="1419286"/>
                    <a:pt x="1283068" y="1411285"/>
                  </a:cubicBezTo>
                  <a:cubicBezTo>
                    <a:pt x="1173569" y="1409076"/>
                    <a:pt x="1063993" y="1409914"/>
                    <a:pt x="954494" y="1410600"/>
                  </a:cubicBezTo>
                  <a:cubicBezTo>
                    <a:pt x="919213" y="1416162"/>
                    <a:pt x="886676" y="1433612"/>
                    <a:pt x="852843" y="1444890"/>
                  </a:cubicBezTo>
                  <a:cubicBezTo>
                    <a:pt x="852081" y="1462416"/>
                    <a:pt x="852538" y="1480170"/>
                    <a:pt x="857110" y="1497239"/>
                  </a:cubicBezTo>
                  <a:cubicBezTo>
                    <a:pt x="858711" y="1510726"/>
                    <a:pt x="860463" y="1524214"/>
                    <a:pt x="864350" y="1537320"/>
                  </a:cubicBezTo>
                  <a:cubicBezTo>
                    <a:pt x="866635" y="1552484"/>
                    <a:pt x="865340" y="1569096"/>
                    <a:pt x="874027" y="1582659"/>
                  </a:cubicBezTo>
                  <a:cubicBezTo>
                    <a:pt x="874332" y="1584564"/>
                    <a:pt x="874789" y="1588374"/>
                    <a:pt x="875094" y="1590279"/>
                  </a:cubicBezTo>
                  <a:cubicBezTo>
                    <a:pt x="891477" y="1627084"/>
                    <a:pt x="908927" y="1665489"/>
                    <a:pt x="942912" y="1689644"/>
                  </a:cubicBezTo>
                  <a:cubicBezTo>
                    <a:pt x="946493" y="1712275"/>
                    <a:pt x="946112" y="1735212"/>
                    <a:pt x="942607" y="1757843"/>
                  </a:cubicBezTo>
                  <a:cubicBezTo>
                    <a:pt x="929500" y="1771330"/>
                    <a:pt x="916623" y="1785275"/>
                    <a:pt x="900163" y="1794800"/>
                  </a:cubicBezTo>
                  <a:cubicBezTo>
                    <a:pt x="881266" y="1805239"/>
                    <a:pt x="860235" y="1809583"/>
                    <a:pt x="838670" y="1809126"/>
                  </a:cubicBezTo>
                  <a:cubicBezTo>
                    <a:pt x="824345" y="1785427"/>
                    <a:pt x="811467" y="1760815"/>
                    <a:pt x="800265" y="1735516"/>
                  </a:cubicBezTo>
                  <a:cubicBezTo>
                    <a:pt x="795617" y="1722791"/>
                    <a:pt x="791274" y="1709913"/>
                    <a:pt x="787540" y="1696959"/>
                  </a:cubicBezTo>
                  <a:cubicBezTo>
                    <a:pt x="778472" y="1671737"/>
                    <a:pt x="770166" y="1646134"/>
                    <a:pt x="766432" y="1619464"/>
                  </a:cubicBezTo>
                  <a:cubicBezTo>
                    <a:pt x="757974" y="1592641"/>
                    <a:pt x="755765" y="1564447"/>
                    <a:pt x="750812" y="1536863"/>
                  </a:cubicBezTo>
                  <a:cubicBezTo>
                    <a:pt x="741972" y="1507145"/>
                    <a:pt x="745477" y="1475903"/>
                    <a:pt x="742506" y="1445423"/>
                  </a:cubicBezTo>
                  <a:cubicBezTo>
                    <a:pt x="731762" y="1405570"/>
                    <a:pt x="742658" y="1363508"/>
                    <a:pt x="732676" y="1323732"/>
                  </a:cubicBezTo>
                  <a:cubicBezTo>
                    <a:pt x="727570" y="1303539"/>
                    <a:pt x="719722" y="1283498"/>
                    <a:pt x="703491" y="1269630"/>
                  </a:cubicBezTo>
                  <a:cubicBezTo>
                    <a:pt x="688404" y="1250732"/>
                    <a:pt x="662038" y="1259724"/>
                    <a:pt x="641465" y="1258885"/>
                  </a:cubicBezTo>
                  <a:cubicBezTo>
                    <a:pt x="637731" y="1261476"/>
                    <a:pt x="630111" y="1266734"/>
                    <a:pt x="626377" y="1269401"/>
                  </a:cubicBezTo>
                  <a:cubicBezTo>
                    <a:pt x="615633" y="1288451"/>
                    <a:pt x="601917" y="1307653"/>
                    <a:pt x="602145" y="1330590"/>
                  </a:cubicBezTo>
                  <a:cubicBezTo>
                    <a:pt x="598792" y="1402599"/>
                    <a:pt x="608851" y="1474684"/>
                    <a:pt x="624929" y="1544864"/>
                  </a:cubicBezTo>
                  <a:cubicBezTo>
                    <a:pt x="637959" y="1593708"/>
                    <a:pt x="652666" y="1642095"/>
                    <a:pt x="671259" y="1689187"/>
                  </a:cubicBezTo>
                  <a:cubicBezTo>
                    <a:pt x="692366" y="1742070"/>
                    <a:pt x="720179" y="1791904"/>
                    <a:pt x="747459" y="1841816"/>
                  </a:cubicBezTo>
                  <a:cubicBezTo>
                    <a:pt x="797446" y="1926778"/>
                    <a:pt x="857339" y="2005646"/>
                    <a:pt x="923938" y="2078188"/>
                  </a:cubicBezTo>
                  <a:cubicBezTo>
                    <a:pt x="989546" y="2138843"/>
                    <a:pt x="1063384" y="2189821"/>
                    <a:pt x="1136155" y="2241408"/>
                  </a:cubicBezTo>
                  <a:cubicBezTo>
                    <a:pt x="1143394" y="2242323"/>
                    <a:pt x="1150709" y="2243237"/>
                    <a:pt x="1158100" y="2244152"/>
                  </a:cubicBezTo>
                  <a:cubicBezTo>
                    <a:pt x="1153528" y="2249333"/>
                    <a:pt x="1146747" y="2254743"/>
                    <a:pt x="1149642" y="2262439"/>
                  </a:cubicBezTo>
                  <a:cubicBezTo>
                    <a:pt x="1173417" y="2258782"/>
                    <a:pt x="1192010" y="2275089"/>
                    <a:pt x="1213117" y="2282480"/>
                  </a:cubicBezTo>
                  <a:cubicBezTo>
                    <a:pt x="1208545" y="2283547"/>
                    <a:pt x="1204049" y="2284614"/>
                    <a:pt x="1199553" y="2285756"/>
                  </a:cubicBezTo>
                  <a:cubicBezTo>
                    <a:pt x="1208926" y="2287738"/>
                    <a:pt x="1218375" y="2290100"/>
                    <a:pt x="1227595" y="2292996"/>
                  </a:cubicBezTo>
                  <a:cubicBezTo>
                    <a:pt x="1229805" y="2293910"/>
                    <a:pt x="1234377" y="2295663"/>
                    <a:pt x="1236587" y="2296577"/>
                  </a:cubicBezTo>
                  <a:cubicBezTo>
                    <a:pt x="1251522" y="2306102"/>
                    <a:pt x="1267143" y="2314560"/>
                    <a:pt x="1283297" y="2322028"/>
                  </a:cubicBezTo>
                  <a:cubicBezTo>
                    <a:pt x="1310958" y="2332162"/>
                    <a:pt x="1338999" y="2343059"/>
                    <a:pt x="1369098" y="2340544"/>
                  </a:cubicBezTo>
                  <a:cubicBezTo>
                    <a:pt x="1369251" y="2331324"/>
                    <a:pt x="1369479" y="2322104"/>
                    <a:pt x="1369708" y="2312960"/>
                  </a:cubicBezTo>
                  <a:cubicBezTo>
                    <a:pt x="1346010" y="2297872"/>
                    <a:pt x="1322083" y="2283166"/>
                    <a:pt x="1298308" y="2268307"/>
                  </a:cubicBezTo>
                  <a:cubicBezTo>
                    <a:pt x="1223785" y="2210776"/>
                    <a:pt x="1137222" y="2166047"/>
                    <a:pt x="1077938" y="2091066"/>
                  </a:cubicBezTo>
                  <a:cubicBezTo>
                    <a:pt x="1065898" y="2079331"/>
                    <a:pt x="1072528" y="2061729"/>
                    <a:pt x="1072528" y="2047327"/>
                  </a:cubicBezTo>
                  <a:cubicBezTo>
                    <a:pt x="1091807" y="2031630"/>
                    <a:pt x="1111847" y="2016847"/>
                    <a:pt x="1133945" y="2005493"/>
                  </a:cubicBezTo>
                  <a:cubicBezTo>
                    <a:pt x="1180198" y="2006407"/>
                    <a:pt x="1237120" y="1989034"/>
                    <a:pt x="1272096" y="2028810"/>
                  </a:cubicBezTo>
                  <a:cubicBezTo>
                    <a:pt x="1273772" y="2055480"/>
                    <a:pt x="1272324" y="2082227"/>
                    <a:pt x="1271181" y="2109049"/>
                  </a:cubicBezTo>
                  <a:cubicBezTo>
                    <a:pt x="1281849" y="2129166"/>
                    <a:pt x="1290841" y="2150807"/>
                    <a:pt x="1306538" y="2167875"/>
                  </a:cubicBezTo>
                  <a:cubicBezTo>
                    <a:pt x="1359192" y="2228683"/>
                    <a:pt x="1426020" y="2274936"/>
                    <a:pt x="1493914" y="2316922"/>
                  </a:cubicBezTo>
                  <a:cubicBezTo>
                    <a:pt x="1519822" y="2324238"/>
                    <a:pt x="1546644" y="2325304"/>
                    <a:pt x="1573314" y="2326219"/>
                  </a:cubicBezTo>
                  <a:cubicBezTo>
                    <a:pt x="1584897" y="2330943"/>
                    <a:pt x="1597470" y="2333153"/>
                    <a:pt x="1609662" y="2329191"/>
                  </a:cubicBezTo>
                  <a:cubicBezTo>
                    <a:pt x="1640065" y="2321647"/>
                    <a:pt x="1671688" y="2327362"/>
                    <a:pt x="1702245" y="2321418"/>
                  </a:cubicBezTo>
                  <a:cubicBezTo>
                    <a:pt x="1722971" y="2317380"/>
                    <a:pt x="1744231" y="2316999"/>
                    <a:pt x="1765338" y="2317227"/>
                  </a:cubicBezTo>
                  <a:lnTo>
                    <a:pt x="1766329" y="2311360"/>
                  </a:lnTo>
                  <a:cubicBezTo>
                    <a:pt x="1787436" y="2310141"/>
                    <a:pt x="1809306" y="2305264"/>
                    <a:pt x="1823479" y="2288271"/>
                  </a:cubicBezTo>
                  <a:cubicBezTo>
                    <a:pt x="1826298" y="2287586"/>
                    <a:pt x="1832090" y="2286214"/>
                    <a:pt x="1834909" y="2285528"/>
                  </a:cubicBezTo>
                  <a:cubicBezTo>
                    <a:pt x="1834147" y="2272117"/>
                    <a:pt x="1833233" y="2258706"/>
                    <a:pt x="1832242" y="2245447"/>
                  </a:cubicBezTo>
                  <a:cubicBezTo>
                    <a:pt x="1820964" y="2240113"/>
                    <a:pt x="1809839" y="2234550"/>
                    <a:pt x="1798943" y="2228683"/>
                  </a:cubicBezTo>
                  <a:cubicBezTo>
                    <a:pt x="1699578" y="2226092"/>
                    <a:pt x="1600137" y="2231197"/>
                    <a:pt x="1500924" y="2225711"/>
                  </a:cubicBezTo>
                  <a:cubicBezTo>
                    <a:pt x="1490180" y="2217176"/>
                    <a:pt x="1479436" y="2208871"/>
                    <a:pt x="1468463" y="2200794"/>
                  </a:cubicBezTo>
                  <a:cubicBezTo>
                    <a:pt x="1468387" y="2187382"/>
                    <a:pt x="1468692" y="2173971"/>
                    <a:pt x="1469301" y="2160636"/>
                  </a:cubicBezTo>
                  <a:cubicBezTo>
                    <a:pt x="1473873" y="2157893"/>
                    <a:pt x="1483017" y="2152559"/>
                    <a:pt x="1487589" y="2149892"/>
                  </a:cubicBezTo>
                  <a:cubicBezTo>
                    <a:pt x="1567523" y="2144329"/>
                    <a:pt x="1647609" y="2152406"/>
                    <a:pt x="1727695" y="2150730"/>
                  </a:cubicBezTo>
                  <a:lnTo>
                    <a:pt x="1728305" y="2157436"/>
                  </a:lnTo>
                  <a:cubicBezTo>
                    <a:pt x="1777835" y="2157360"/>
                    <a:pt x="1827289" y="2158198"/>
                    <a:pt x="1876743" y="2159722"/>
                  </a:cubicBezTo>
                  <a:cubicBezTo>
                    <a:pt x="1901965" y="2170085"/>
                    <a:pt x="1929778" y="2164218"/>
                    <a:pt x="1956219" y="2165589"/>
                  </a:cubicBezTo>
                  <a:lnTo>
                    <a:pt x="1957210" y="2173438"/>
                  </a:lnTo>
                  <a:cubicBezTo>
                    <a:pt x="1961858" y="2172752"/>
                    <a:pt x="1971154" y="2171304"/>
                    <a:pt x="1975803" y="2170618"/>
                  </a:cubicBezTo>
                  <a:cubicBezTo>
                    <a:pt x="2005292" y="2162008"/>
                    <a:pt x="2036915" y="2165361"/>
                    <a:pt x="2066404" y="2155226"/>
                  </a:cubicBezTo>
                  <a:cubicBezTo>
                    <a:pt x="2072196" y="2152788"/>
                    <a:pt x="2078063" y="2150501"/>
                    <a:pt x="2083931" y="2148292"/>
                  </a:cubicBezTo>
                  <a:cubicBezTo>
                    <a:pt x="2110601" y="2136481"/>
                    <a:pt x="2134984" y="2119793"/>
                    <a:pt x="2154111" y="2097695"/>
                  </a:cubicBezTo>
                  <a:cubicBezTo>
                    <a:pt x="2157769" y="2081464"/>
                    <a:pt x="2161807" y="2064853"/>
                    <a:pt x="2156168" y="2048546"/>
                  </a:cubicBezTo>
                  <a:cubicBezTo>
                    <a:pt x="2155558" y="2041841"/>
                    <a:pt x="2155025" y="2035135"/>
                    <a:pt x="2154568" y="2028506"/>
                  </a:cubicBezTo>
                  <a:lnTo>
                    <a:pt x="2149158" y="2027286"/>
                  </a:lnTo>
                  <a:cubicBezTo>
                    <a:pt x="2139176" y="1994444"/>
                    <a:pt x="2110067" y="1971889"/>
                    <a:pt x="2082407" y="1953906"/>
                  </a:cubicBezTo>
                  <a:cubicBezTo>
                    <a:pt x="2056041" y="1946514"/>
                    <a:pt x="2030286" y="1935770"/>
                    <a:pt x="2002473" y="1935694"/>
                  </a:cubicBezTo>
                  <a:lnTo>
                    <a:pt x="2002168" y="1929217"/>
                  </a:lnTo>
                  <a:cubicBezTo>
                    <a:pt x="1975269" y="1928531"/>
                    <a:pt x="1948219" y="1929979"/>
                    <a:pt x="1921472" y="1926474"/>
                  </a:cubicBezTo>
                  <a:cubicBezTo>
                    <a:pt x="1870494" y="1917939"/>
                    <a:pt x="1818678" y="1925636"/>
                    <a:pt x="1767472" y="1921216"/>
                  </a:cubicBezTo>
                  <a:cubicBezTo>
                    <a:pt x="1758099" y="1914206"/>
                    <a:pt x="1748346" y="1907805"/>
                    <a:pt x="1738135" y="1902318"/>
                  </a:cubicBezTo>
                  <a:cubicBezTo>
                    <a:pt x="1735011" y="1892412"/>
                    <a:pt x="1731505" y="1882582"/>
                    <a:pt x="1729600" y="1872371"/>
                  </a:cubicBezTo>
                  <a:cubicBezTo>
                    <a:pt x="1730743" y="1861704"/>
                    <a:pt x="1740878" y="1854998"/>
                    <a:pt x="1746212" y="1846387"/>
                  </a:cubicBezTo>
                  <a:cubicBezTo>
                    <a:pt x="1785912" y="1832366"/>
                    <a:pt x="1824774" y="1854160"/>
                    <a:pt x="1864932" y="1853627"/>
                  </a:cubicBezTo>
                  <a:lnTo>
                    <a:pt x="1865770" y="1846159"/>
                  </a:lnTo>
                  <a:cubicBezTo>
                    <a:pt x="1877276" y="1845701"/>
                    <a:pt x="1888858" y="1845168"/>
                    <a:pt x="1900441" y="1844940"/>
                  </a:cubicBezTo>
                  <a:cubicBezTo>
                    <a:pt x="1931531" y="1830995"/>
                    <a:pt x="1949666" y="1797162"/>
                    <a:pt x="1983956" y="1789542"/>
                  </a:cubicBezTo>
                  <a:cubicBezTo>
                    <a:pt x="1996529" y="1786037"/>
                    <a:pt x="2009331" y="1783218"/>
                    <a:pt x="2021370" y="1777960"/>
                  </a:cubicBezTo>
                  <a:cubicBezTo>
                    <a:pt x="2032496" y="1777655"/>
                    <a:pt x="2043697" y="1777350"/>
                    <a:pt x="2054899" y="1776969"/>
                  </a:cubicBezTo>
                  <a:lnTo>
                    <a:pt x="2055965" y="1784666"/>
                  </a:lnTo>
                  <a:cubicBezTo>
                    <a:pt x="2060766" y="1784818"/>
                    <a:pt x="2070291" y="1785047"/>
                    <a:pt x="2075091" y="1785199"/>
                  </a:cubicBezTo>
                  <a:cubicBezTo>
                    <a:pt x="2094751" y="1792819"/>
                    <a:pt x="2113725" y="1802953"/>
                    <a:pt x="2129194" y="1817660"/>
                  </a:cubicBezTo>
                  <a:cubicBezTo>
                    <a:pt x="2165541" y="1845930"/>
                    <a:pt x="2181619" y="1894851"/>
                    <a:pt x="2226272" y="1913291"/>
                  </a:cubicBezTo>
                  <a:cubicBezTo>
                    <a:pt x="2233587" y="1913367"/>
                    <a:pt x="2240903" y="1913520"/>
                    <a:pt x="2248294" y="1913748"/>
                  </a:cubicBezTo>
                  <a:cubicBezTo>
                    <a:pt x="2247837" y="1917711"/>
                    <a:pt x="2246998" y="1925788"/>
                    <a:pt x="2246541" y="1929750"/>
                  </a:cubicBezTo>
                  <a:cubicBezTo>
                    <a:pt x="2252637" y="1917482"/>
                    <a:pt x="2263991" y="1912986"/>
                    <a:pt x="2277098" y="1912453"/>
                  </a:cubicBezTo>
                  <a:cubicBezTo>
                    <a:pt x="2298129" y="1896984"/>
                    <a:pt x="2315731" y="1876106"/>
                    <a:pt x="2319236" y="1849436"/>
                  </a:cubicBezTo>
                  <a:cubicBezTo>
                    <a:pt x="2315655" y="1840292"/>
                    <a:pt x="2314054" y="1830690"/>
                    <a:pt x="2313064" y="1821089"/>
                  </a:cubicBezTo>
                  <a:cubicBezTo>
                    <a:pt x="2289214" y="1790456"/>
                    <a:pt x="2241055" y="1771711"/>
                    <a:pt x="2243569" y="1726982"/>
                  </a:cubicBezTo>
                  <a:cubicBezTo>
                    <a:pt x="2242655" y="1675623"/>
                    <a:pt x="2297291" y="1651315"/>
                    <a:pt x="2334324" y="1627465"/>
                  </a:cubicBezTo>
                  <a:cubicBezTo>
                    <a:pt x="2379739" y="1607881"/>
                    <a:pt x="2438489" y="1585555"/>
                    <a:pt x="2449309" y="1530996"/>
                  </a:cubicBezTo>
                  <a:cubicBezTo>
                    <a:pt x="2446643" y="1524671"/>
                    <a:pt x="2444357" y="1518194"/>
                    <a:pt x="2442452" y="1511717"/>
                  </a:cubicBezTo>
                  <a:cubicBezTo>
                    <a:pt x="2431022" y="1487562"/>
                    <a:pt x="2409381" y="1471788"/>
                    <a:pt x="2388197" y="1456777"/>
                  </a:cubicBezTo>
                  <a:cubicBezTo>
                    <a:pt x="2383244" y="1456777"/>
                    <a:pt x="2373338" y="1456853"/>
                    <a:pt x="2368309" y="1456853"/>
                  </a:cubicBezTo>
                  <a:lnTo>
                    <a:pt x="2367699" y="1449081"/>
                  </a:lnTo>
                  <a:cubicBezTo>
                    <a:pt x="2201659" y="1446871"/>
                    <a:pt x="2035543" y="1448852"/>
                    <a:pt x="1869428" y="1448014"/>
                  </a:cubicBezTo>
                  <a:cubicBezTo>
                    <a:pt x="1836052" y="1447252"/>
                    <a:pt x="1803591" y="1457920"/>
                    <a:pt x="1770215" y="1455253"/>
                  </a:cubicBezTo>
                  <a:cubicBezTo>
                    <a:pt x="1737678" y="1452738"/>
                    <a:pt x="1703845" y="1460511"/>
                    <a:pt x="1672374" y="1449766"/>
                  </a:cubicBezTo>
                  <a:cubicBezTo>
                    <a:pt x="1669098" y="1449614"/>
                    <a:pt x="1662545" y="1449233"/>
                    <a:pt x="1659268" y="1449081"/>
                  </a:cubicBezTo>
                  <a:cubicBezTo>
                    <a:pt x="1626273" y="1434526"/>
                    <a:pt x="1606995" y="1393074"/>
                    <a:pt x="1621854" y="1359622"/>
                  </a:cubicBezTo>
                  <a:cubicBezTo>
                    <a:pt x="1631912" y="1336381"/>
                    <a:pt x="1652943" y="1318093"/>
                    <a:pt x="1678089" y="1313978"/>
                  </a:cubicBezTo>
                  <a:cubicBezTo>
                    <a:pt x="1924368" y="1312835"/>
                    <a:pt x="2170798" y="1311616"/>
                    <a:pt x="2417153" y="1312454"/>
                  </a:cubicBezTo>
                  <a:cubicBezTo>
                    <a:pt x="2432241" y="1313216"/>
                    <a:pt x="2447100" y="1310701"/>
                    <a:pt x="2460816" y="1303996"/>
                  </a:cubicBezTo>
                  <a:cubicBezTo>
                    <a:pt x="2461425" y="1257285"/>
                    <a:pt x="2465997" y="1208365"/>
                    <a:pt x="2443899" y="1165312"/>
                  </a:cubicBezTo>
                  <a:cubicBezTo>
                    <a:pt x="2414867" y="1159825"/>
                    <a:pt x="2388274" y="1170874"/>
                    <a:pt x="2366252" y="1188934"/>
                  </a:cubicBezTo>
                  <a:cubicBezTo>
                    <a:pt x="2344763" y="1196249"/>
                    <a:pt x="2323198" y="1204326"/>
                    <a:pt x="2300415" y="1205622"/>
                  </a:cubicBezTo>
                  <a:cubicBezTo>
                    <a:pt x="2261096" y="1212784"/>
                    <a:pt x="2221243" y="1209432"/>
                    <a:pt x="2181619" y="1210041"/>
                  </a:cubicBezTo>
                  <a:cubicBezTo>
                    <a:pt x="2085073" y="1210346"/>
                    <a:pt x="1988452" y="1209736"/>
                    <a:pt x="1891907" y="1210346"/>
                  </a:cubicBezTo>
                  <a:cubicBezTo>
                    <a:pt x="1879791" y="1210575"/>
                    <a:pt x="1868056" y="1207450"/>
                    <a:pt x="1856473" y="1204783"/>
                  </a:cubicBezTo>
                  <a:cubicBezTo>
                    <a:pt x="1786293" y="1198459"/>
                    <a:pt x="1715199" y="1209355"/>
                    <a:pt x="1645552" y="1196782"/>
                  </a:cubicBezTo>
                  <a:cubicBezTo>
                    <a:pt x="1633360" y="1194649"/>
                    <a:pt x="1624597" y="1184743"/>
                    <a:pt x="1615377" y="1177428"/>
                  </a:cubicBezTo>
                  <a:cubicBezTo>
                    <a:pt x="1612786" y="1169884"/>
                    <a:pt x="1610119" y="1162492"/>
                    <a:pt x="1607376" y="1155101"/>
                  </a:cubicBezTo>
                  <a:cubicBezTo>
                    <a:pt x="1607909" y="1142909"/>
                    <a:pt x="1608595" y="1130869"/>
                    <a:pt x="1609662" y="1118830"/>
                  </a:cubicBezTo>
                  <a:cubicBezTo>
                    <a:pt x="1616215" y="1102142"/>
                    <a:pt x="1629778" y="1091474"/>
                    <a:pt x="1646085" y="1084997"/>
                  </a:cubicBezTo>
                  <a:cubicBezTo>
                    <a:pt x="1652181" y="1082711"/>
                    <a:pt x="1658201" y="1080425"/>
                    <a:pt x="1664297" y="1078063"/>
                  </a:cubicBezTo>
                  <a:cubicBezTo>
                    <a:pt x="1912709" y="1076463"/>
                    <a:pt x="2161045" y="1078215"/>
                    <a:pt x="2409457" y="1077225"/>
                  </a:cubicBezTo>
                  <a:cubicBezTo>
                    <a:pt x="2407704" y="1056727"/>
                    <a:pt x="2408619" y="1035619"/>
                    <a:pt x="2401837" y="1015960"/>
                  </a:cubicBezTo>
                  <a:cubicBezTo>
                    <a:pt x="2388959" y="978698"/>
                    <a:pt x="2382025" y="939607"/>
                    <a:pt x="2366633" y="903260"/>
                  </a:cubicBezTo>
                  <a:cubicBezTo>
                    <a:pt x="2358098" y="886115"/>
                    <a:pt x="2350478" y="868589"/>
                    <a:pt x="2343620" y="850758"/>
                  </a:cubicBezTo>
                  <a:cubicBezTo>
                    <a:pt x="2250123" y="660106"/>
                    <a:pt x="2090636" y="509992"/>
                    <a:pt x="1911414" y="400035"/>
                  </a:cubicBezTo>
                  <a:cubicBezTo>
                    <a:pt x="1905394" y="397292"/>
                    <a:pt x="1899450" y="394625"/>
                    <a:pt x="1893583" y="391882"/>
                  </a:cubicBezTo>
                  <a:cubicBezTo>
                    <a:pt x="1879867" y="384414"/>
                    <a:pt x="1865694" y="377709"/>
                    <a:pt x="1850835" y="372908"/>
                  </a:cubicBezTo>
                  <a:lnTo>
                    <a:pt x="1849311" y="368107"/>
                  </a:lnTo>
                  <a:cubicBezTo>
                    <a:pt x="1832699" y="362621"/>
                    <a:pt x="1816240" y="356525"/>
                    <a:pt x="1800238" y="349591"/>
                  </a:cubicBezTo>
                  <a:cubicBezTo>
                    <a:pt x="1790637" y="345324"/>
                    <a:pt x="1780883" y="341361"/>
                    <a:pt x="1771358" y="337170"/>
                  </a:cubicBezTo>
                  <a:cubicBezTo>
                    <a:pt x="1768920" y="336789"/>
                    <a:pt x="1764119" y="336027"/>
                    <a:pt x="1761681" y="335646"/>
                  </a:cubicBezTo>
                  <a:cubicBezTo>
                    <a:pt x="1750098" y="330693"/>
                    <a:pt x="1738059" y="327035"/>
                    <a:pt x="1726629" y="321854"/>
                  </a:cubicBezTo>
                  <a:cubicBezTo>
                    <a:pt x="1708722" y="316901"/>
                    <a:pt x="1690891" y="311719"/>
                    <a:pt x="1672984" y="307224"/>
                  </a:cubicBezTo>
                  <a:cubicBezTo>
                    <a:pt x="1650581" y="298537"/>
                    <a:pt x="1626273" y="298842"/>
                    <a:pt x="1603490" y="292288"/>
                  </a:cubicBezTo>
                  <a:cubicBezTo>
                    <a:pt x="1590612" y="290460"/>
                    <a:pt x="1577734" y="288326"/>
                    <a:pt x="1565618" y="283754"/>
                  </a:cubicBezTo>
                  <a:cubicBezTo>
                    <a:pt x="1541615" y="281849"/>
                    <a:pt x="1517536" y="281773"/>
                    <a:pt x="1493609" y="282306"/>
                  </a:cubicBezTo>
                  <a:moveTo>
                    <a:pt x="1211440" y="313624"/>
                  </a:moveTo>
                  <a:cubicBezTo>
                    <a:pt x="1205802" y="318349"/>
                    <a:pt x="1200163" y="323149"/>
                    <a:pt x="1194600" y="327950"/>
                  </a:cubicBezTo>
                  <a:cubicBezTo>
                    <a:pt x="1189800" y="328560"/>
                    <a:pt x="1180351" y="329855"/>
                    <a:pt x="1175550" y="330465"/>
                  </a:cubicBezTo>
                  <a:cubicBezTo>
                    <a:pt x="1163435" y="337399"/>
                    <a:pt x="1150938" y="343723"/>
                    <a:pt x="1138365" y="349895"/>
                  </a:cubicBezTo>
                  <a:cubicBezTo>
                    <a:pt x="1094855" y="366126"/>
                    <a:pt x="1056602" y="393025"/>
                    <a:pt x="1016292" y="415504"/>
                  </a:cubicBezTo>
                  <a:cubicBezTo>
                    <a:pt x="826630" y="538186"/>
                    <a:pt x="672554" y="712989"/>
                    <a:pt x="567398" y="912328"/>
                  </a:cubicBezTo>
                  <a:cubicBezTo>
                    <a:pt x="554444" y="933892"/>
                    <a:pt x="544233" y="956981"/>
                    <a:pt x="533565" y="979765"/>
                  </a:cubicBezTo>
                  <a:cubicBezTo>
                    <a:pt x="527012" y="995462"/>
                    <a:pt x="520230" y="1011083"/>
                    <a:pt x="514210" y="1027009"/>
                  </a:cubicBezTo>
                  <a:cubicBezTo>
                    <a:pt x="509181" y="1039582"/>
                    <a:pt x="504076" y="1052231"/>
                    <a:pt x="499123" y="1064880"/>
                  </a:cubicBezTo>
                  <a:cubicBezTo>
                    <a:pt x="482816" y="1116849"/>
                    <a:pt x="464985" y="1168512"/>
                    <a:pt x="457060" y="1222614"/>
                  </a:cubicBezTo>
                  <a:cubicBezTo>
                    <a:pt x="448755" y="1254161"/>
                    <a:pt x="445554" y="1286698"/>
                    <a:pt x="447231" y="1319312"/>
                  </a:cubicBezTo>
                  <a:lnTo>
                    <a:pt x="440144" y="1319769"/>
                  </a:lnTo>
                  <a:cubicBezTo>
                    <a:pt x="440220" y="1366556"/>
                    <a:pt x="440373" y="1413419"/>
                    <a:pt x="440144" y="1460206"/>
                  </a:cubicBezTo>
                  <a:cubicBezTo>
                    <a:pt x="439687" y="1471026"/>
                    <a:pt x="441592" y="1481466"/>
                    <a:pt x="445783" y="1491524"/>
                  </a:cubicBezTo>
                  <a:cubicBezTo>
                    <a:pt x="447078" y="1512250"/>
                    <a:pt x="447612" y="1533053"/>
                    <a:pt x="448526" y="1553856"/>
                  </a:cubicBezTo>
                  <a:cubicBezTo>
                    <a:pt x="463614" y="1606357"/>
                    <a:pt x="468948" y="1661145"/>
                    <a:pt x="487388" y="1712961"/>
                  </a:cubicBezTo>
                  <a:cubicBezTo>
                    <a:pt x="490436" y="1720276"/>
                    <a:pt x="493484" y="1727744"/>
                    <a:pt x="496380" y="1735288"/>
                  </a:cubicBezTo>
                  <a:cubicBezTo>
                    <a:pt x="501714" y="1753271"/>
                    <a:pt x="508800" y="1770568"/>
                    <a:pt x="515735" y="1788018"/>
                  </a:cubicBezTo>
                  <a:cubicBezTo>
                    <a:pt x="516039" y="1789999"/>
                    <a:pt x="516573" y="1793962"/>
                    <a:pt x="516877" y="1795943"/>
                  </a:cubicBezTo>
                  <a:cubicBezTo>
                    <a:pt x="543319" y="1848369"/>
                    <a:pt x="565265" y="1903157"/>
                    <a:pt x="597726" y="1952381"/>
                  </a:cubicBezTo>
                  <a:cubicBezTo>
                    <a:pt x="623100" y="1997873"/>
                    <a:pt x="654723" y="2039402"/>
                    <a:pt x="686194" y="2080779"/>
                  </a:cubicBezTo>
                  <a:cubicBezTo>
                    <a:pt x="763689" y="2173209"/>
                    <a:pt x="846900" y="2263506"/>
                    <a:pt x="950227" y="2327514"/>
                  </a:cubicBezTo>
                  <a:cubicBezTo>
                    <a:pt x="982460" y="2346716"/>
                    <a:pt x="1013778" y="2372015"/>
                    <a:pt x="1051344" y="2379026"/>
                  </a:cubicBezTo>
                  <a:lnTo>
                    <a:pt x="1048753" y="2386646"/>
                  </a:lnTo>
                  <a:cubicBezTo>
                    <a:pt x="1052868" y="2386493"/>
                    <a:pt x="1061098" y="2386112"/>
                    <a:pt x="1065213" y="2385883"/>
                  </a:cubicBezTo>
                  <a:cubicBezTo>
                    <a:pt x="1064603" y="2382531"/>
                    <a:pt x="1063536" y="2375673"/>
                    <a:pt x="1063003" y="2372244"/>
                  </a:cubicBezTo>
                  <a:cubicBezTo>
                    <a:pt x="1057669" y="2372091"/>
                    <a:pt x="1047077" y="2371863"/>
                    <a:pt x="1041743" y="2371710"/>
                  </a:cubicBezTo>
                  <a:cubicBezTo>
                    <a:pt x="1041895" y="2368662"/>
                    <a:pt x="1042200" y="2362719"/>
                    <a:pt x="1042353" y="2359671"/>
                  </a:cubicBezTo>
                  <a:cubicBezTo>
                    <a:pt x="961200" y="2304426"/>
                    <a:pt x="897497" y="2229216"/>
                    <a:pt x="830974" y="2158046"/>
                  </a:cubicBezTo>
                  <a:cubicBezTo>
                    <a:pt x="745249" y="2051137"/>
                    <a:pt x="664096" y="1938437"/>
                    <a:pt x="613118" y="1810269"/>
                  </a:cubicBezTo>
                  <a:cubicBezTo>
                    <a:pt x="598640" y="1775445"/>
                    <a:pt x="586600" y="1739784"/>
                    <a:pt x="574332" y="1704122"/>
                  </a:cubicBezTo>
                  <a:cubicBezTo>
                    <a:pt x="571665" y="1694064"/>
                    <a:pt x="569532" y="1683777"/>
                    <a:pt x="567246" y="1673718"/>
                  </a:cubicBezTo>
                  <a:cubicBezTo>
                    <a:pt x="555663" y="1641028"/>
                    <a:pt x="554063" y="1605976"/>
                    <a:pt x="541871" y="1573591"/>
                  </a:cubicBezTo>
                  <a:cubicBezTo>
                    <a:pt x="540347" y="1555684"/>
                    <a:pt x="539433" y="1537854"/>
                    <a:pt x="537832" y="1520099"/>
                  </a:cubicBezTo>
                  <a:cubicBezTo>
                    <a:pt x="534022" y="1508212"/>
                    <a:pt x="531889" y="1495867"/>
                    <a:pt x="531965" y="1483447"/>
                  </a:cubicBezTo>
                  <a:cubicBezTo>
                    <a:pt x="530517" y="1422411"/>
                    <a:pt x="528917" y="1361222"/>
                    <a:pt x="533260" y="1300338"/>
                  </a:cubicBezTo>
                  <a:cubicBezTo>
                    <a:pt x="537604" y="1287994"/>
                    <a:pt x="540423" y="1275345"/>
                    <a:pt x="544005" y="1262848"/>
                  </a:cubicBezTo>
                  <a:cubicBezTo>
                    <a:pt x="565112" y="1199678"/>
                    <a:pt x="622338" y="1156854"/>
                    <a:pt x="682841" y="1134756"/>
                  </a:cubicBezTo>
                  <a:lnTo>
                    <a:pt x="684670" y="1130793"/>
                  </a:lnTo>
                  <a:cubicBezTo>
                    <a:pt x="698081" y="1127745"/>
                    <a:pt x="710730" y="1122259"/>
                    <a:pt x="722846" y="1115934"/>
                  </a:cubicBezTo>
                  <a:cubicBezTo>
                    <a:pt x="760717" y="1104123"/>
                    <a:pt x="790740" y="1076920"/>
                    <a:pt x="818706" y="1049869"/>
                  </a:cubicBezTo>
                  <a:cubicBezTo>
                    <a:pt x="868845" y="1001710"/>
                    <a:pt x="906031" y="942274"/>
                    <a:pt x="943978" y="884439"/>
                  </a:cubicBezTo>
                  <a:cubicBezTo>
                    <a:pt x="989851" y="819745"/>
                    <a:pt x="1034123" y="753451"/>
                    <a:pt x="1087615" y="694700"/>
                  </a:cubicBezTo>
                  <a:cubicBezTo>
                    <a:pt x="1132345" y="650809"/>
                    <a:pt x="1168921" y="598612"/>
                    <a:pt x="1219594" y="560893"/>
                  </a:cubicBezTo>
                  <a:cubicBezTo>
                    <a:pt x="1246569" y="541539"/>
                    <a:pt x="1274077" y="522184"/>
                    <a:pt x="1305167" y="509839"/>
                  </a:cubicBezTo>
                  <a:cubicBezTo>
                    <a:pt x="1314539" y="503820"/>
                    <a:pt x="1325360" y="499095"/>
                    <a:pt x="1332522" y="490256"/>
                  </a:cubicBezTo>
                  <a:cubicBezTo>
                    <a:pt x="1344486" y="478216"/>
                    <a:pt x="1337628" y="460309"/>
                    <a:pt x="1337552" y="445527"/>
                  </a:cubicBezTo>
                  <a:cubicBezTo>
                    <a:pt x="1316901" y="444917"/>
                    <a:pt x="1295260" y="441107"/>
                    <a:pt x="1275753" y="450099"/>
                  </a:cubicBezTo>
                  <a:cubicBezTo>
                    <a:pt x="1272782" y="450327"/>
                    <a:pt x="1266685" y="450708"/>
                    <a:pt x="1263714" y="450937"/>
                  </a:cubicBezTo>
                  <a:lnTo>
                    <a:pt x="1262495" y="456652"/>
                  </a:lnTo>
                  <a:cubicBezTo>
                    <a:pt x="1245197" y="461452"/>
                    <a:pt x="1229119" y="469606"/>
                    <a:pt x="1213650" y="478445"/>
                  </a:cubicBezTo>
                  <a:cubicBezTo>
                    <a:pt x="1199020" y="486294"/>
                    <a:pt x="1184847" y="495057"/>
                    <a:pt x="1171969" y="505572"/>
                  </a:cubicBezTo>
                  <a:cubicBezTo>
                    <a:pt x="1019569" y="621168"/>
                    <a:pt x="895744" y="769529"/>
                    <a:pt x="785940" y="925053"/>
                  </a:cubicBezTo>
                  <a:cubicBezTo>
                    <a:pt x="759270" y="962163"/>
                    <a:pt x="741515" y="1007425"/>
                    <a:pt x="701891" y="1033333"/>
                  </a:cubicBezTo>
                  <a:cubicBezTo>
                    <a:pt x="682841" y="1050631"/>
                    <a:pt x="655257" y="1046364"/>
                    <a:pt x="631863" y="1044611"/>
                  </a:cubicBezTo>
                  <a:cubicBezTo>
                    <a:pt x="608241" y="1027999"/>
                    <a:pt x="613804" y="994700"/>
                    <a:pt x="623786" y="971840"/>
                  </a:cubicBezTo>
                  <a:cubicBezTo>
                    <a:pt x="638035" y="945322"/>
                    <a:pt x="649389" y="917357"/>
                    <a:pt x="664553" y="891297"/>
                  </a:cubicBezTo>
                  <a:cubicBezTo>
                    <a:pt x="695795" y="828584"/>
                    <a:pt x="740525" y="773872"/>
                    <a:pt x="787845" y="722590"/>
                  </a:cubicBezTo>
                  <a:cubicBezTo>
                    <a:pt x="844309" y="662239"/>
                    <a:pt x="901687" y="602651"/>
                    <a:pt x="963105" y="547330"/>
                  </a:cubicBezTo>
                  <a:cubicBezTo>
                    <a:pt x="1016368" y="501762"/>
                    <a:pt x="1075500" y="463967"/>
                    <a:pt x="1134098" y="425791"/>
                  </a:cubicBezTo>
                  <a:cubicBezTo>
                    <a:pt x="1174560" y="399654"/>
                    <a:pt x="1216775" y="376413"/>
                    <a:pt x="1256780" y="349591"/>
                  </a:cubicBezTo>
                  <a:cubicBezTo>
                    <a:pt x="1256627" y="337780"/>
                    <a:pt x="1256475" y="325893"/>
                    <a:pt x="1256246" y="314158"/>
                  </a:cubicBezTo>
                  <a:cubicBezTo>
                    <a:pt x="1241311" y="313777"/>
                    <a:pt x="1226376" y="313624"/>
                    <a:pt x="1211440" y="313624"/>
                  </a:cubicBezTo>
                  <a:moveTo>
                    <a:pt x="909155" y="357287"/>
                  </a:moveTo>
                  <a:cubicBezTo>
                    <a:pt x="888657" y="363840"/>
                    <a:pt x="868312" y="370850"/>
                    <a:pt x="848728" y="379690"/>
                  </a:cubicBezTo>
                  <a:cubicBezTo>
                    <a:pt x="731304" y="434859"/>
                    <a:pt x="625996" y="516393"/>
                    <a:pt x="544690" y="617662"/>
                  </a:cubicBezTo>
                  <a:cubicBezTo>
                    <a:pt x="473215" y="707578"/>
                    <a:pt x="418198" y="809000"/>
                    <a:pt x="365925" y="910880"/>
                  </a:cubicBezTo>
                  <a:cubicBezTo>
                    <a:pt x="358915" y="928635"/>
                    <a:pt x="351142" y="946160"/>
                    <a:pt x="343142" y="963534"/>
                  </a:cubicBezTo>
                  <a:cubicBezTo>
                    <a:pt x="338265" y="978774"/>
                    <a:pt x="332931" y="993938"/>
                    <a:pt x="327368" y="1009025"/>
                  </a:cubicBezTo>
                  <a:cubicBezTo>
                    <a:pt x="320129" y="1041106"/>
                    <a:pt x="305270" y="1073643"/>
                    <a:pt x="312052" y="1107095"/>
                  </a:cubicBezTo>
                  <a:cubicBezTo>
                    <a:pt x="315862" y="1122030"/>
                    <a:pt x="331178" y="1127974"/>
                    <a:pt x="343827" y="1133841"/>
                  </a:cubicBezTo>
                  <a:cubicBezTo>
                    <a:pt x="352209" y="1131098"/>
                    <a:pt x="360820" y="1129041"/>
                    <a:pt x="369507" y="1127212"/>
                  </a:cubicBezTo>
                  <a:cubicBezTo>
                    <a:pt x="384137" y="1114258"/>
                    <a:pt x="396253" y="1098789"/>
                    <a:pt x="407302" y="1082787"/>
                  </a:cubicBezTo>
                  <a:cubicBezTo>
                    <a:pt x="409740" y="1076386"/>
                    <a:pt x="412255" y="1069986"/>
                    <a:pt x="414846" y="1063737"/>
                  </a:cubicBezTo>
                  <a:cubicBezTo>
                    <a:pt x="415836" y="1058556"/>
                    <a:pt x="417817" y="1048192"/>
                    <a:pt x="418808" y="1043011"/>
                  </a:cubicBezTo>
                  <a:cubicBezTo>
                    <a:pt x="422542" y="1036000"/>
                    <a:pt x="426276" y="1029066"/>
                    <a:pt x="430086" y="1022132"/>
                  </a:cubicBezTo>
                  <a:cubicBezTo>
                    <a:pt x="433972" y="1010626"/>
                    <a:pt x="438163" y="999272"/>
                    <a:pt x="442202" y="987918"/>
                  </a:cubicBezTo>
                  <a:cubicBezTo>
                    <a:pt x="444792" y="981746"/>
                    <a:pt x="447231" y="975650"/>
                    <a:pt x="449669" y="969478"/>
                  </a:cubicBezTo>
                  <a:cubicBezTo>
                    <a:pt x="485712" y="892744"/>
                    <a:pt x="525564" y="817383"/>
                    <a:pt x="575018" y="748345"/>
                  </a:cubicBezTo>
                  <a:cubicBezTo>
                    <a:pt x="641312" y="660639"/>
                    <a:pt x="711873" y="574914"/>
                    <a:pt x="796836" y="504505"/>
                  </a:cubicBezTo>
                  <a:cubicBezTo>
                    <a:pt x="837375" y="467091"/>
                    <a:pt x="881342" y="432344"/>
                    <a:pt x="930567" y="407122"/>
                  </a:cubicBezTo>
                  <a:cubicBezTo>
                    <a:pt x="942531" y="400797"/>
                    <a:pt x="954342" y="394092"/>
                    <a:pt x="966305" y="387538"/>
                  </a:cubicBezTo>
                  <a:cubicBezTo>
                    <a:pt x="966610" y="375346"/>
                    <a:pt x="966991" y="363154"/>
                    <a:pt x="967296" y="351039"/>
                  </a:cubicBezTo>
                  <a:cubicBezTo>
                    <a:pt x="947941" y="350810"/>
                    <a:pt x="926605" y="346314"/>
                    <a:pt x="909155" y="357287"/>
                  </a:cubicBezTo>
                  <a:moveTo>
                    <a:pt x="1417104" y="534757"/>
                  </a:moveTo>
                  <a:cubicBezTo>
                    <a:pt x="1402703" y="541234"/>
                    <a:pt x="1388072" y="547177"/>
                    <a:pt x="1373137" y="551978"/>
                  </a:cubicBezTo>
                  <a:cubicBezTo>
                    <a:pt x="1326731" y="574305"/>
                    <a:pt x="1282535" y="601203"/>
                    <a:pt x="1242911" y="634198"/>
                  </a:cubicBezTo>
                  <a:cubicBezTo>
                    <a:pt x="1173722" y="698130"/>
                    <a:pt x="1116953" y="774863"/>
                    <a:pt x="1074357" y="858912"/>
                  </a:cubicBezTo>
                  <a:cubicBezTo>
                    <a:pt x="1071766" y="880781"/>
                    <a:pt x="1096607" y="891982"/>
                    <a:pt x="1113600" y="898917"/>
                  </a:cubicBezTo>
                  <a:cubicBezTo>
                    <a:pt x="1131126" y="904860"/>
                    <a:pt x="1149338" y="909661"/>
                    <a:pt x="1168159" y="908823"/>
                  </a:cubicBezTo>
                  <a:cubicBezTo>
                    <a:pt x="1279944" y="907070"/>
                    <a:pt x="1391806" y="908442"/>
                    <a:pt x="1503668" y="908060"/>
                  </a:cubicBezTo>
                  <a:cubicBezTo>
                    <a:pt x="1686243" y="908899"/>
                    <a:pt x="1868665" y="904936"/>
                    <a:pt x="2051241" y="906537"/>
                  </a:cubicBezTo>
                  <a:cubicBezTo>
                    <a:pt x="2059775" y="900212"/>
                    <a:pt x="2068538" y="894268"/>
                    <a:pt x="2077987" y="889239"/>
                  </a:cubicBezTo>
                  <a:cubicBezTo>
                    <a:pt x="2079282" y="870875"/>
                    <a:pt x="2076692" y="852663"/>
                    <a:pt x="2069453" y="835747"/>
                  </a:cubicBezTo>
                  <a:cubicBezTo>
                    <a:pt x="2059623" y="816468"/>
                    <a:pt x="2049336" y="797418"/>
                    <a:pt x="2038287" y="778825"/>
                  </a:cubicBezTo>
                  <a:cubicBezTo>
                    <a:pt x="1985861" y="699577"/>
                    <a:pt x="1916748" y="630693"/>
                    <a:pt x="1834147" y="583296"/>
                  </a:cubicBezTo>
                  <a:cubicBezTo>
                    <a:pt x="1822793" y="578419"/>
                    <a:pt x="1811668" y="573162"/>
                    <a:pt x="1801076" y="567065"/>
                  </a:cubicBezTo>
                  <a:cubicBezTo>
                    <a:pt x="1757413" y="546415"/>
                    <a:pt x="1708798" y="536890"/>
                    <a:pt x="1660640" y="541767"/>
                  </a:cubicBezTo>
                  <a:cubicBezTo>
                    <a:pt x="1642961" y="576362"/>
                    <a:pt x="1623987" y="614614"/>
                    <a:pt x="1585202" y="629321"/>
                  </a:cubicBezTo>
                  <a:cubicBezTo>
                    <a:pt x="1563713" y="633817"/>
                    <a:pt x="1541768" y="633131"/>
                    <a:pt x="1520432" y="628711"/>
                  </a:cubicBezTo>
                  <a:cubicBezTo>
                    <a:pt x="1489266" y="623682"/>
                    <a:pt x="1469911" y="598765"/>
                    <a:pt x="1463510" y="569352"/>
                  </a:cubicBezTo>
                  <a:cubicBezTo>
                    <a:pt x="1459395" y="557769"/>
                    <a:pt x="1455204" y="546263"/>
                    <a:pt x="1451090" y="534757"/>
                  </a:cubicBezTo>
                  <a:cubicBezTo>
                    <a:pt x="1439660" y="534604"/>
                    <a:pt x="1428382" y="534604"/>
                    <a:pt x="1417104" y="534757"/>
                  </a:cubicBezTo>
                  <a:moveTo>
                    <a:pt x="294907" y="1274430"/>
                  </a:moveTo>
                  <a:cubicBezTo>
                    <a:pt x="290030" y="1300262"/>
                    <a:pt x="288125" y="1326703"/>
                    <a:pt x="280810" y="1352078"/>
                  </a:cubicBezTo>
                  <a:cubicBezTo>
                    <a:pt x="277228" y="1427059"/>
                    <a:pt x="277076" y="1502344"/>
                    <a:pt x="280962" y="1577249"/>
                  </a:cubicBezTo>
                  <a:cubicBezTo>
                    <a:pt x="291173" y="1613292"/>
                    <a:pt x="291097" y="1651239"/>
                    <a:pt x="300622" y="1687358"/>
                  </a:cubicBezTo>
                  <a:cubicBezTo>
                    <a:pt x="327216" y="1809126"/>
                    <a:pt x="379032" y="1924112"/>
                    <a:pt x="445097" y="2029344"/>
                  </a:cubicBezTo>
                  <a:cubicBezTo>
                    <a:pt x="506286" y="2132290"/>
                    <a:pt x="579209" y="2230511"/>
                    <a:pt x="672325" y="2306788"/>
                  </a:cubicBezTo>
                  <a:cubicBezTo>
                    <a:pt x="683298" y="2316846"/>
                    <a:pt x="694652" y="2327438"/>
                    <a:pt x="710425" y="2329267"/>
                  </a:cubicBezTo>
                  <a:cubicBezTo>
                    <a:pt x="708749" y="2317303"/>
                    <a:pt x="704177" y="2306788"/>
                    <a:pt x="696786" y="2297796"/>
                  </a:cubicBezTo>
                  <a:cubicBezTo>
                    <a:pt x="649694" y="2241256"/>
                    <a:pt x="607479" y="2180906"/>
                    <a:pt x="567170" y="2119412"/>
                  </a:cubicBezTo>
                  <a:cubicBezTo>
                    <a:pt x="541642" y="2077426"/>
                    <a:pt x="514287" y="2036354"/>
                    <a:pt x="491503" y="1992768"/>
                  </a:cubicBezTo>
                  <a:cubicBezTo>
                    <a:pt x="482740" y="1975699"/>
                    <a:pt x="473520" y="1958935"/>
                    <a:pt x="465214" y="1941714"/>
                  </a:cubicBezTo>
                  <a:cubicBezTo>
                    <a:pt x="457822" y="1928836"/>
                    <a:pt x="451650" y="1915272"/>
                    <a:pt x="445326" y="1901861"/>
                  </a:cubicBezTo>
                  <a:cubicBezTo>
                    <a:pt x="432524" y="1869705"/>
                    <a:pt x="417132" y="1838615"/>
                    <a:pt x="404330" y="1806459"/>
                  </a:cubicBezTo>
                  <a:cubicBezTo>
                    <a:pt x="397015" y="1782532"/>
                    <a:pt x="388862" y="1758834"/>
                    <a:pt x="380784" y="1735212"/>
                  </a:cubicBezTo>
                  <a:cubicBezTo>
                    <a:pt x="380251" y="1731249"/>
                    <a:pt x="379108" y="1723401"/>
                    <a:pt x="378498" y="1719514"/>
                  </a:cubicBezTo>
                  <a:cubicBezTo>
                    <a:pt x="367678" y="1695207"/>
                    <a:pt x="370878" y="1666860"/>
                    <a:pt x="358991" y="1642629"/>
                  </a:cubicBezTo>
                  <a:cubicBezTo>
                    <a:pt x="356477" y="1604148"/>
                    <a:pt x="349009" y="1566200"/>
                    <a:pt x="348018" y="1527567"/>
                  </a:cubicBezTo>
                  <a:cubicBezTo>
                    <a:pt x="339408" y="1489314"/>
                    <a:pt x="339789" y="1447328"/>
                    <a:pt x="348018" y="1408999"/>
                  </a:cubicBezTo>
                  <a:cubicBezTo>
                    <a:pt x="349085" y="1390330"/>
                    <a:pt x="349237" y="1371509"/>
                    <a:pt x="353657" y="1353297"/>
                  </a:cubicBezTo>
                  <a:cubicBezTo>
                    <a:pt x="356553" y="1324722"/>
                    <a:pt x="359525" y="1295919"/>
                    <a:pt x="356934" y="1267267"/>
                  </a:cubicBezTo>
                  <a:cubicBezTo>
                    <a:pt x="340398" y="1249741"/>
                    <a:pt x="308242" y="1254694"/>
                    <a:pt x="294907" y="1274430"/>
                  </a:cubicBezTo>
                  <a:moveTo>
                    <a:pt x="1461910" y="2528987"/>
                  </a:moveTo>
                  <a:cubicBezTo>
                    <a:pt x="1444460" y="2538360"/>
                    <a:pt x="1423048" y="2545751"/>
                    <a:pt x="1414513" y="2565258"/>
                  </a:cubicBezTo>
                  <a:cubicBezTo>
                    <a:pt x="1405522" y="2581794"/>
                    <a:pt x="1409789" y="2601148"/>
                    <a:pt x="1411008" y="2618979"/>
                  </a:cubicBezTo>
                  <a:lnTo>
                    <a:pt x="1413599" y="2607549"/>
                  </a:lnTo>
                  <a:cubicBezTo>
                    <a:pt x="1427620" y="2607321"/>
                    <a:pt x="1443622" y="2608540"/>
                    <a:pt x="1450937" y="2593833"/>
                  </a:cubicBezTo>
                  <a:cubicBezTo>
                    <a:pt x="1462748" y="2591928"/>
                    <a:pt x="1474635" y="2590252"/>
                    <a:pt x="1486675" y="2588804"/>
                  </a:cubicBezTo>
                  <a:cubicBezTo>
                    <a:pt x="1485760" y="2601529"/>
                    <a:pt x="1483017" y="2613874"/>
                    <a:pt x="1478217" y="2625761"/>
                  </a:cubicBezTo>
                  <a:cubicBezTo>
                    <a:pt x="1472273" y="2671633"/>
                    <a:pt x="1454366" y="2715144"/>
                    <a:pt x="1452233" y="2761549"/>
                  </a:cubicBezTo>
                  <a:cubicBezTo>
                    <a:pt x="1456423" y="2760787"/>
                    <a:pt x="1464729" y="2759263"/>
                    <a:pt x="1468920" y="2758502"/>
                  </a:cubicBezTo>
                  <a:lnTo>
                    <a:pt x="1468082" y="2767569"/>
                  </a:lnTo>
                  <a:cubicBezTo>
                    <a:pt x="1479893" y="2766731"/>
                    <a:pt x="1491780" y="2766198"/>
                    <a:pt x="1503744" y="2765893"/>
                  </a:cubicBezTo>
                  <a:cubicBezTo>
                    <a:pt x="1511364" y="2762540"/>
                    <a:pt x="1519136" y="2759416"/>
                    <a:pt x="1526985" y="2756520"/>
                  </a:cubicBezTo>
                  <a:cubicBezTo>
                    <a:pt x="1533690" y="2722840"/>
                    <a:pt x="1538110" y="2688778"/>
                    <a:pt x="1547254" y="2655632"/>
                  </a:cubicBezTo>
                  <a:cubicBezTo>
                    <a:pt x="1552283" y="2629952"/>
                    <a:pt x="1556550" y="2603968"/>
                    <a:pt x="1564932" y="2579126"/>
                  </a:cubicBezTo>
                  <a:cubicBezTo>
                    <a:pt x="1566533" y="2566554"/>
                    <a:pt x="1567752" y="2553981"/>
                    <a:pt x="1569123" y="2541560"/>
                  </a:cubicBezTo>
                  <a:cubicBezTo>
                    <a:pt x="1574533" y="2526701"/>
                    <a:pt x="1578877" y="2511537"/>
                    <a:pt x="1583144" y="2496373"/>
                  </a:cubicBezTo>
                  <a:cubicBezTo>
                    <a:pt x="1580782" y="2491954"/>
                    <a:pt x="1576134" y="2482962"/>
                    <a:pt x="1573772" y="2478467"/>
                  </a:cubicBezTo>
                  <a:cubicBezTo>
                    <a:pt x="1559065" y="2478619"/>
                    <a:pt x="1544358" y="2478619"/>
                    <a:pt x="1529728" y="2478467"/>
                  </a:cubicBezTo>
                  <a:cubicBezTo>
                    <a:pt x="1505268" y="2492944"/>
                    <a:pt x="1488047" y="2517100"/>
                    <a:pt x="1461910" y="2528987"/>
                  </a:cubicBezTo>
                  <a:moveTo>
                    <a:pt x="1214184" y="2487839"/>
                  </a:moveTo>
                  <a:cubicBezTo>
                    <a:pt x="1203058" y="2502698"/>
                    <a:pt x="1185380" y="2510623"/>
                    <a:pt x="1174103" y="2525253"/>
                  </a:cubicBezTo>
                  <a:cubicBezTo>
                    <a:pt x="1163815" y="2539807"/>
                    <a:pt x="1157034" y="2556419"/>
                    <a:pt x="1149414" y="2572497"/>
                  </a:cubicBezTo>
                  <a:cubicBezTo>
                    <a:pt x="1148880" y="2587966"/>
                    <a:pt x="1149185" y="2603587"/>
                    <a:pt x="1152614" y="2618827"/>
                  </a:cubicBezTo>
                  <a:cubicBezTo>
                    <a:pt x="1165111" y="2643135"/>
                    <a:pt x="1185761" y="2663099"/>
                    <a:pt x="1212355" y="2671252"/>
                  </a:cubicBezTo>
                  <a:cubicBezTo>
                    <a:pt x="1236434" y="2681616"/>
                    <a:pt x="1258989" y="2662185"/>
                    <a:pt x="1281316" y="2656165"/>
                  </a:cubicBezTo>
                  <a:cubicBezTo>
                    <a:pt x="1280783" y="2664623"/>
                    <a:pt x="1279716" y="2681387"/>
                    <a:pt x="1279182" y="2689769"/>
                  </a:cubicBezTo>
                  <a:cubicBezTo>
                    <a:pt x="1268590" y="2700971"/>
                    <a:pt x="1259828" y="2715372"/>
                    <a:pt x="1245426" y="2722078"/>
                  </a:cubicBezTo>
                  <a:cubicBezTo>
                    <a:pt x="1234682" y="2722459"/>
                    <a:pt x="1223937" y="2722307"/>
                    <a:pt x="1213193" y="2721697"/>
                  </a:cubicBezTo>
                  <a:cubicBezTo>
                    <a:pt x="1212279" y="2691903"/>
                    <a:pt x="1181875" y="2699599"/>
                    <a:pt x="1161834" y="2700971"/>
                  </a:cubicBezTo>
                  <a:cubicBezTo>
                    <a:pt x="1151166" y="2704476"/>
                    <a:pt x="1140346" y="2707600"/>
                    <a:pt x="1129678" y="2710877"/>
                  </a:cubicBezTo>
                  <a:cubicBezTo>
                    <a:pt x="1132802" y="2711410"/>
                    <a:pt x="1138974" y="2712629"/>
                    <a:pt x="1142022" y="2713162"/>
                  </a:cubicBezTo>
                  <a:cubicBezTo>
                    <a:pt x="1141718" y="2717049"/>
                    <a:pt x="1141108" y="2724745"/>
                    <a:pt x="1140727" y="2728631"/>
                  </a:cubicBezTo>
                  <a:cubicBezTo>
                    <a:pt x="1155967" y="2746309"/>
                    <a:pt x="1175322" y="2759492"/>
                    <a:pt x="1197420" y="2767417"/>
                  </a:cubicBezTo>
                  <a:cubicBezTo>
                    <a:pt x="1232167" y="2770389"/>
                    <a:pt x="1267524" y="2768331"/>
                    <a:pt x="1298537" y="2750882"/>
                  </a:cubicBezTo>
                  <a:cubicBezTo>
                    <a:pt x="1315301" y="2734194"/>
                    <a:pt x="1331227" y="2716744"/>
                    <a:pt x="1346391" y="2698684"/>
                  </a:cubicBezTo>
                  <a:cubicBezTo>
                    <a:pt x="1347000" y="2695179"/>
                    <a:pt x="1348067" y="2688245"/>
                    <a:pt x="1348677" y="2684740"/>
                  </a:cubicBezTo>
                  <a:cubicBezTo>
                    <a:pt x="1374508" y="2641839"/>
                    <a:pt x="1361783" y="2588804"/>
                    <a:pt x="1362393" y="2541332"/>
                  </a:cubicBezTo>
                  <a:cubicBezTo>
                    <a:pt x="1352182" y="2527006"/>
                    <a:pt x="1343343" y="2510928"/>
                    <a:pt x="1327798" y="2501707"/>
                  </a:cubicBezTo>
                  <a:cubicBezTo>
                    <a:pt x="1295794" y="2475876"/>
                    <a:pt x="1251903" y="2487153"/>
                    <a:pt x="1214184" y="2487839"/>
                  </a:cubicBezTo>
                  <a:moveTo>
                    <a:pt x="1036866" y="2485096"/>
                  </a:moveTo>
                  <a:cubicBezTo>
                    <a:pt x="1023684" y="2498278"/>
                    <a:pt x="1009358" y="2510242"/>
                    <a:pt x="994499" y="2521519"/>
                  </a:cubicBezTo>
                  <a:cubicBezTo>
                    <a:pt x="981850" y="2529292"/>
                    <a:pt x="969048" y="2536988"/>
                    <a:pt x="955256" y="2542627"/>
                  </a:cubicBezTo>
                  <a:cubicBezTo>
                    <a:pt x="948627" y="2547427"/>
                    <a:pt x="942226" y="2552381"/>
                    <a:pt x="935901" y="2557562"/>
                  </a:cubicBezTo>
                  <a:cubicBezTo>
                    <a:pt x="934606" y="2573031"/>
                    <a:pt x="933234" y="2588423"/>
                    <a:pt x="932472" y="2604044"/>
                  </a:cubicBezTo>
                  <a:cubicBezTo>
                    <a:pt x="953199" y="2602672"/>
                    <a:pt x="973544" y="2597872"/>
                    <a:pt x="990460" y="2585223"/>
                  </a:cubicBezTo>
                  <a:cubicBezTo>
                    <a:pt x="994194" y="2584918"/>
                    <a:pt x="1001738" y="2584156"/>
                    <a:pt x="1005548" y="2583775"/>
                  </a:cubicBezTo>
                  <a:cubicBezTo>
                    <a:pt x="1004862" y="2598253"/>
                    <a:pt x="1004329" y="2613112"/>
                    <a:pt x="998080" y="2626599"/>
                  </a:cubicBezTo>
                  <a:cubicBezTo>
                    <a:pt x="996557" y="2634067"/>
                    <a:pt x="995109" y="2641687"/>
                    <a:pt x="993737" y="2649307"/>
                  </a:cubicBezTo>
                  <a:cubicBezTo>
                    <a:pt x="990689" y="2664013"/>
                    <a:pt x="988403" y="2678949"/>
                    <a:pt x="985660" y="2693808"/>
                  </a:cubicBezTo>
                  <a:cubicBezTo>
                    <a:pt x="978040" y="2715448"/>
                    <a:pt x="973239" y="2737927"/>
                    <a:pt x="971868" y="2760864"/>
                  </a:cubicBezTo>
                  <a:cubicBezTo>
                    <a:pt x="995185" y="2761092"/>
                    <a:pt x="1018578" y="2761016"/>
                    <a:pt x="1041895" y="2760178"/>
                  </a:cubicBezTo>
                  <a:cubicBezTo>
                    <a:pt x="1051116" y="2729241"/>
                    <a:pt x="1054850" y="2697161"/>
                    <a:pt x="1063536" y="2666147"/>
                  </a:cubicBezTo>
                  <a:cubicBezTo>
                    <a:pt x="1067423" y="2642677"/>
                    <a:pt x="1072147" y="2619360"/>
                    <a:pt x="1078472" y="2596500"/>
                  </a:cubicBezTo>
                  <a:cubicBezTo>
                    <a:pt x="1080681" y="2586442"/>
                    <a:pt x="1082891" y="2576460"/>
                    <a:pt x="1085253" y="2566554"/>
                  </a:cubicBezTo>
                  <a:cubicBezTo>
                    <a:pt x="1087235" y="2553371"/>
                    <a:pt x="1089749" y="2540341"/>
                    <a:pt x="1094397" y="2527920"/>
                  </a:cubicBezTo>
                  <a:cubicBezTo>
                    <a:pt x="1096150" y="2513214"/>
                    <a:pt x="1097064" y="2498431"/>
                    <a:pt x="1098055" y="2483724"/>
                  </a:cubicBezTo>
                  <a:cubicBezTo>
                    <a:pt x="1077633" y="2483876"/>
                    <a:pt x="1057212" y="2484258"/>
                    <a:pt x="1036866" y="2485096"/>
                  </a:cubicBezTo>
                  <a:moveTo>
                    <a:pt x="1666888" y="2492640"/>
                  </a:moveTo>
                  <a:cubicBezTo>
                    <a:pt x="1658430" y="2538893"/>
                    <a:pt x="1638389" y="2582479"/>
                    <a:pt x="1634350" y="2629571"/>
                  </a:cubicBezTo>
                  <a:cubicBezTo>
                    <a:pt x="1640980" y="2631552"/>
                    <a:pt x="1654163" y="2635515"/>
                    <a:pt x="1660792" y="2637496"/>
                  </a:cubicBezTo>
                  <a:cubicBezTo>
                    <a:pt x="1682585" y="2636429"/>
                    <a:pt x="1711160" y="2646183"/>
                    <a:pt x="1724495" y="2623247"/>
                  </a:cubicBezTo>
                  <a:cubicBezTo>
                    <a:pt x="1734782" y="2623094"/>
                    <a:pt x="1745222" y="2623094"/>
                    <a:pt x="1755661" y="2623247"/>
                  </a:cubicBezTo>
                  <a:cubicBezTo>
                    <a:pt x="1757947" y="2627361"/>
                    <a:pt x="1762519" y="2635591"/>
                    <a:pt x="1764805" y="2639706"/>
                  </a:cubicBezTo>
                  <a:cubicBezTo>
                    <a:pt x="1766253" y="2647783"/>
                    <a:pt x="1767700" y="2655936"/>
                    <a:pt x="1769301" y="2664166"/>
                  </a:cubicBezTo>
                  <a:cubicBezTo>
                    <a:pt x="1767777" y="2673615"/>
                    <a:pt x="1766329" y="2683140"/>
                    <a:pt x="1764881" y="2692665"/>
                  </a:cubicBezTo>
                  <a:cubicBezTo>
                    <a:pt x="1749184" y="2711105"/>
                    <a:pt x="1729296" y="2730460"/>
                    <a:pt x="1702626" y="2721773"/>
                  </a:cubicBezTo>
                  <a:cubicBezTo>
                    <a:pt x="1685176" y="2720859"/>
                    <a:pt x="1695006" y="2694189"/>
                    <a:pt x="1679690" y="2691217"/>
                  </a:cubicBezTo>
                  <a:cubicBezTo>
                    <a:pt x="1657592" y="2687711"/>
                    <a:pt x="1635265" y="2690683"/>
                    <a:pt x="1613091" y="2691293"/>
                  </a:cubicBezTo>
                  <a:cubicBezTo>
                    <a:pt x="1613091" y="2698303"/>
                    <a:pt x="1613091" y="2712401"/>
                    <a:pt x="1613015" y="2719411"/>
                  </a:cubicBezTo>
                  <a:cubicBezTo>
                    <a:pt x="1622387" y="2734346"/>
                    <a:pt x="1632293" y="2749434"/>
                    <a:pt x="1647838" y="2758882"/>
                  </a:cubicBezTo>
                  <a:cubicBezTo>
                    <a:pt x="1695692" y="2774732"/>
                    <a:pt x="1751775" y="2773132"/>
                    <a:pt x="1795056" y="2745319"/>
                  </a:cubicBezTo>
                  <a:cubicBezTo>
                    <a:pt x="1811744" y="2732212"/>
                    <a:pt x="1822641" y="2713696"/>
                    <a:pt x="1834833" y="2696703"/>
                  </a:cubicBezTo>
                  <a:cubicBezTo>
                    <a:pt x="1836128" y="2670262"/>
                    <a:pt x="1836052" y="2643744"/>
                    <a:pt x="1835138" y="2617226"/>
                  </a:cubicBezTo>
                  <a:cubicBezTo>
                    <a:pt x="1824317" y="2605949"/>
                    <a:pt x="1813116" y="2594976"/>
                    <a:pt x="1801762" y="2584232"/>
                  </a:cubicBezTo>
                  <a:cubicBezTo>
                    <a:pt x="1775778" y="2583851"/>
                    <a:pt x="1748879" y="2580270"/>
                    <a:pt x="1724114" y="2590099"/>
                  </a:cubicBezTo>
                  <a:cubicBezTo>
                    <a:pt x="1719618" y="2590404"/>
                    <a:pt x="1710550" y="2590938"/>
                    <a:pt x="1705978" y="2591242"/>
                  </a:cubicBezTo>
                  <a:cubicBezTo>
                    <a:pt x="1706055" y="2587813"/>
                    <a:pt x="1706131" y="2580956"/>
                    <a:pt x="1706207" y="2577603"/>
                  </a:cubicBezTo>
                  <a:cubicBezTo>
                    <a:pt x="1713141" y="2564725"/>
                    <a:pt x="1720228" y="2551999"/>
                    <a:pt x="1727619" y="2539427"/>
                  </a:cubicBezTo>
                  <a:cubicBezTo>
                    <a:pt x="1765795" y="2540569"/>
                    <a:pt x="1803972" y="2540341"/>
                    <a:pt x="1842148" y="2540036"/>
                  </a:cubicBezTo>
                  <a:cubicBezTo>
                    <a:pt x="1846415" y="2524720"/>
                    <a:pt x="1849768" y="2509175"/>
                    <a:pt x="1851825" y="2493478"/>
                  </a:cubicBezTo>
                  <a:cubicBezTo>
                    <a:pt x="1834757" y="2491039"/>
                    <a:pt x="1817383" y="2484943"/>
                    <a:pt x="1800314" y="2490811"/>
                  </a:cubicBezTo>
                  <a:cubicBezTo>
                    <a:pt x="1755890" y="2493173"/>
                    <a:pt x="1711313" y="2490354"/>
                    <a:pt x="1666888" y="2492640"/>
                  </a:cubicBezTo>
                  <a:close/>
                </a:path>
              </a:pathLst>
            </a:custGeom>
            <a:grpFill/>
            <a:ln w="7620"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4EE4DCA0-18F9-4DCE-A013-3FCB34C82D63}"/>
                </a:ext>
              </a:extLst>
            </p:cNvPr>
            <p:cNvSpPr/>
            <p:nvPr/>
          </p:nvSpPr>
          <p:spPr>
            <a:xfrm>
              <a:off x="7263088" y="2280780"/>
              <a:ext cx="886882" cy="620572"/>
            </a:xfrm>
            <a:custGeom>
              <a:avLst/>
              <a:gdLst>
                <a:gd name="connsiteX0" fmla="*/ 589702 w 886882"/>
                <a:gd name="connsiteY0" fmla="*/ 8953 h 620572"/>
                <a:gd name="connsiteX1" fmla="*/ 642585 w 886882"/>
                <a:gd name="connsiteY1" fmla="*/ 1790 h 620572"/>
                <a:gd name="connsiteX2" fmla="*/ 636718 w 886882"/>
                <a:gd name="connsiteY2" fmla="*/ 59931 h 620572"/>
                <a:gd name="connsiteX3" fmla="*/ 655158 w 886882"/>
                <a:gd name="connsiteY3" fmla="*/ 67932 h 620572"/>
                <a:gd name="connsiteX4" fmla="*/ 694096 w 886882"/>
                <a:gd name="connsiteY4" fmla="*/ 70446 h 620572"/>
                <a:gd name="connsiteX5" fmla="*/ 716195 w 886882"/>
                <a:gd name="connsiteY5" fmla="*/ 87668 h 620572"/>
                <a:gd name="connsiteX6" fmla="*/ 734025 w 886882"/>
                <a:gd name="connsiteY6" fmla="*/ 95821 h 620572"/>
                <a:gd name="connsiteX7" fmla="*/ 736006 w 886882"/>
                <a:gd name="connsiteY7" fmla="*/ 129044 h 620572"/>
                <a:gd name="connsiteX8" fmla="*/ 695849 w 886882"/>
                <a:gd name="connsiteY8" fmla="*/ 153580 h 620572"/>
                <a:gd name="connsiteX9" fmla="*/ 681828 w 886882"/>
                <a:gd name="connsiteY9" fmla="*/ 155028 h 620572"/>
                <a:gd name="connsiteX10" fmla="*/ 627117 w 886882"/>
                <a:gd name="connsiteY10" fmla="*/ 185889 h 620572"/>
                <a:gd name="connsiteX11" fmla="*/ 625821 w 886882"/>
                <a:gd name="connsiteY11" fmla="*/ 199986 h 620572"/>
                <a:gd name="connsiteX12" fmla="*/ 730291 w 886882"/>
                <a:gd name="connsiteY12" fmla="*/ 205854 h 620572"/>
                <a:gd name="connsiteX13" fmla="*/ 797424 w 886882"/>
                <a:gd name="connsiteY13" fmla="*/ 185889 h 620572"/>
                <a:gd name="connsiteX14" fmla="*/ 841619 w 886882"/>
                <a:gd name="connsiteY14" fmla="*/ 162267 h 620572"/>
                <a:gd name="connsiteX15" fmla="*/ 885815 w 886882"/>
                <a:gd name="connsiteY15" fmla="*/ 171488 h 620572"/>
                <a:gd name="connsiteX16" fmla="*/ 886882 w 886882"/>
                <a:gd name="connsiteY16" fmla="*/ 207378 h 620572"/>
                <a:gd name="connsiteX17" fmla="*/ 874233 w 886882"/>
                <a:gd name="connsiteY17" fmla="*/ 207378 h 620572"/>
                <a:gd name="connsiteX18" fmla="*/ 828284 w 886882"/>
                <a:gd name="connsiteY18" fmla="*/ 222465 h 620572"/>
                <a:gd name="connsiteX19" fmla="*/ 810149 w 886882"/>
                <a:gd name="connsiteY19" fmla="*/ 240144 h 620572"/>
                <a:gd name="connsiteX20" fmla="*/ 809158 w 886882"/>
                <a:gd name="connsiteY20" fmla="*/ 277101 h 620572"/>
                <a:gd name="connsiteX21" fmla="*/ 760238 w 886882"/>
                <a:gd name="connsiteY21" fmla="*/ 307047 h 620572"/>
                <a:gd name="connsiteX22" fmla="*/ 754066 w 886882"/>
                <a:gd name="connsiteY22" fmla="*/ 293331 h 620572"/>
                <a:gd name="connsiteX23" fmla="*/ 682438 w 886882"/>
                <a:gd name="connsiteY23" fmla="*/ 281444 h 620572"/>
                <a:gd name="connsiteX24" fmla="*/ 647462 w 886882"/>
                <a:gd name="connsiteY24" fmla="*/ 352158 h 620572"/>
                <a:gd name="connsiteX25" fmla="*/ 606085 w 886882"/>
                <a:gd name="connsiteY25" fmla="*/ 351853 h 620572"/>
                <a:gd name="connsiteX26" fmla="*/ 587112 w 886882"/>
                <a:gd name="connsiteY26" fmla="*/ 337680 h 620572"/>
                <a:gd name="connsiteX27" fmla="*/ 529733 w 886882"/>
                <a:gd name="connsiteY27" fmla="*/ 327698 h 620572"/>
                <a:gd name="connsiteX28" fmla="*/ 599608 w 886882"/>
                <a:gd name="connsiteY28" fmla="*/ 417080 h 620572"/>
                <a:gd name="connsiteX29" fmla="*/ 605247 w 886882"/>
                <a:gd name="connsiteY29" fmla="*/ 447865 h 620572"/>
                <a:gd name="connsiteX30" fmla="*/ 564861 w 886882"/>
                <a:gd name="connsiteY30" fmla="*/ 489546 h 620572"/>
                <a:gd name="connsiteX31" fmla="*/ 509845 w 886882"/>
                <a:gd name="connsiteY31" fmla="*/ 487946 h 620572"/>
                <a:gd name="connsiteX32" fmla="*/ 486909 w 886882"/>
                <a:gd name="connsiteY32" fmla="*/ 478040 h 620572"/>
                <a:gd name="connsiteX33" fmla="*/ 427473 w 886882"/>
                <a:gd name="connsiteY33" fmla="*/ 401993 h 620572"/>
                <a:gd name="connsiteX34" fmla="*/ 394783 w 886882"/>
                <a:gd name="connsiteY34" fmla="*/ 417233 h 620572"/>
                <a:gd name="connsiteX35" fmla="*/ 317744 w 886882"/>
                <a:gd name="connsiteY35" fmla="*/ 405345 h 620572"/>
                <a:gd name="connsiteX36" fmla="*/ 300523 w 886882"/>
                <a:gd name="connsiteY36" fmla="*/ 432091 h 620572"/>
                <a:gd name="connsiteX37" fmla="*/ 298618 w 886882"/>
                <a:gd name="connsiteY37" fmla="*/ 439407 h 620572"/>
                <a:gd name="connsiteX38" fmla="*/ 289627 w 886882"/>
                <a:gd name="connsiteY38" fmla="*/ 461657 h 620572"/>
                <a:gd name="connsiteX39" fmla="*/ 278349 w 886882"/>
                <a:gd name="connsiteY39" fmla="*/ 483755 h 620572"/>
                <a:gd name="connsiteX40" fmla="*/ 268443 w 886882"/>
                <a:gd name="connsiteY40" fmla="*/ 516521 h 620572"/>
                <a:gd name="connsiteX41" fmla="*/ 286122 w 886882"/>
                <a:gd name="connsiteY41" fmla="*/ 534733 h 620572"/>
                <a:gd name="connsiteX42" fmla="*/ 290770 w 886882"/>
                <a:gd name="connsiteY42" fmla="*/ 535647 h 620572"/>
                <a:gd name="connsiteX43" fmla="*/ 299990 w 886882"/>
                <a:gd name="connsiteY43" fmla="*/ 609638 h 620572"/>
                <a:gd name="connsiteX44" fmla="*/ 239106 w 886882"/>
                <a:gd name="connsiteY44" fmla="*/ 619848 h 620572"/>
                <a:gd name="connsiteX45" fmla="*/ 190872 w 886882"/>
                <a:gd name="connsiteY45" fmla="*/ 564680 h 620572"/>
                <a:gd name="connsiteX46" fmla="*/ 173193 w 886882"/>
                <a:gd name="connsiteY46" fmla="*/ 580681 h 620572"/>
                <a:gd name="connsiteX47" fmla="*/ 45482 w 886882"/>
                <a:gd name="connsiteY47" fmla="*/ 569404 h 620572"/>
                <a:gd name="connsiteX48" fmla="*/ 2581 w 886882"/>
                <a:gd name="connsiteY48" fmla="*/ 530771 h 620572"/>
                <a:gd name="connsiteX49" fmla="*/ 2962 w 886882"/>
                <a:gd name="connsiteY49" fmla="*/ 446874 h 620572"/>
                <a:gd name="connsiteX50" fmla="*/ 47692 w 886882"/>
                <a:gd name="connsiteY50" fmla="*/ 395211 h 620572"/>
                <a:gd name="connsiteX51" fmla="*/ 48682 w 886882"/>
                <a:gd name="connsiteY51" fmla="*/ 390105 h 620572"/>
                <a:gd name="connsiteX52" fmla="*/ 144161 w 886882"/>
                <a:gd name="connsiteY52" fmla="*/ 398335 h 620572"/>
                <a:gd name="connsiteX53" fmla="*/ 244135 w 886882"/>
                <a:gd name="connsiteY53" fmla="*/ 468134 h 620572"/>
                <a:gd name="connsiteX54" fmla="*/ 247336 w 886882"/>
                <a:gd name="connsiteY54" fmla="*/ 446722 h 620572"/>
                <a:gd name="connsiteX55" fmla="*/ 260366 w 886882"/>
                <a:gd name="connsiteY55" fmla="*/ 426300 h 620572"/>
                <a:gd name="connsiteX56" fmla="*/ 271339 w 886882"/>
                <a:gd name="connsiteY56" fmla="*/ 391782 h 620572"/>
                <a:gd name="connsiteX57" fmla="*/ 315535 w 886882"/>
                <a:gd name="connsiteY57" fmla="*/ 373418 h 620572"/>
                <a:gd name="connsiteX58" fmla="*/ 314925 w 886882"/>
                <a:gd name="connsiteY58" fmla="*/ 366864 h 620572"/>
                <a:gd name="connsiteX59" fmla="*/ 333823 w 886882"/>
                <a:gd name="connsiteY59" fmla="*/ 363588 h 620572"/>
                <a:gd name="connsiteX60" fmla="*/ 316373 w 886882"/>
                <a:gd name="connsiteY60" fmla="*/ 359092 h 620572"/>
                <a:gd name="connsiteX61" fmla="*/ 304486 w 886882"/>
                <a:gd name="connsiteY61" fmla="*/ 303009 h 620572"/>
                <a:gd name="connsiteX62" fmla="*/ 412385 w 886882"/>
                <a:gd name="connsiteY62" fmla="*/ 360768 h 620572"/>
                <a:gd name="connsiteX63" fmla="*/ 490338 w 886882"/>
                <a:gd name="connsiteY63" fmla="*/ 430720 h 620572"/>
                <a:gd name="connsiteX64" fmla="*/ 529199 w 886882"/>
                <a:gd name="connsiteY64" fmla="*/ 437578 h 620572"/>
                <a:gd name="connsiteX65" fmla="*/ 529352 w 886882"/>
                <a:gd name="connsiteY65" fmla="*/ 405803 h 620572"/>
                <a:gd name="connsiteX66" fmla="*/ 367655 w 886882"/>
                <a:gd name="connsiteY66" fmla="*/ 281596 h 620572"/>
                <a:gd name="connsiteX67" fmla="*/ 258309 w 886882"/>
                <a:gd name="connsiteY67" fmla="*/ 194348 h 620572"/>
                <a:gd name="connsiteX68" fmla="*/ 138980 w 886882"/>
                <a:gd name="connsiteY68" fmla="*/ 83324 h 620572"/>
                <a:gd name="connsiteX69" fmla="*/ 139665 w 886882"/>
                <a:gd name="connsiteY69" fmla="*/ 56883 h 620572"/>
                <a:gd name="connsiteX70" fmla="*/ 159020 w 886882"/>
                <a:gd name="connsiteY70" fmla="*/ 49491 h 620572"/>
                <a:gd name="connsiteX71" fmla="*/ 238572 w 886882"/>
                <a:gd name="connsiteY71" fmla="*/ 64731 h 620572"/>
                <a:gd name="connsiteX72" fmla="*/ 239716 w 886882"/>
                <a:gd name="connsiteY72" fmla="*/ 85153 h 620572"/>
                <a:gd name="connsiteX73" fmla="*/ 227752 w 886882"/>
                <a:gd name="connsiteY73" fmla="*/ 86372 h 620572"/>
                <a:gd name="connsiteX74" fmla="*/ 289627 w 886882"/>
                <a:gd name="connsiteY74" fmla="*/ 148094 h 620572"/>
                <a:gd name="connsiteX75" fmla="*/ 402555 w 886882"/>
                <a:gd name="connsiteY75" fmla="*/ 238315 h 620572"/>
                <a:gd name="connsiteX76" fmla="*/ 441341 w 886882"/>
                <a:gd name="connsiteY76" fmla="*/ 236791 h 620572"/>
                <a:gd name="connsiteX77" fmla="*/ 483251 w 886882"/>
                <a:gd name="connsiteY77" fmla="*/ 219646 h 620572"/>
                <a:gd name="connsiteX78" fmla="*/ 481270 w 886882"/>
                <a:gd name="connsiteY78" fmla="*/ 208292 h 620572"/>
                <a:gd name="connsiteX79" fmla="*/ 511064 w 886882"/>
                <a:gd name="connsiteY79" fmla="*/ 200977 h 620572"/>
                <a:gd name="connsiteX80" fmla="*/ 432807 w 886882"/>
                <a:gd name="connsiteY80" fmla="*/ 206997 h 620572"/>
                <a:gd name="connsiteX81" fmla="*/ 392954 w 886882"/>
                <a:gd name="connsiteY81" fmla="*/ 188937 h 620572"/>
                <a:gd name="connsiteX82" fmla="*/ 383429 w 886882"/>
                <a:gd name="connsiteY82" fmla="*/ 158457 h 620572"/>
                <a:gd name="connsiteX83" fmla="*/ 524247 w 886882"/>
                <a:gd name="connsiteY83" fmla="*/ 64808 h 620572"/>
                <a:gd name="connsiteX84" fmla="*/ 589702 w 886882"/>
                <a:gd name="connsiteY84" fmla="*/ 8953 h 620572"/>
                <a:gd name="connsiteX85" fmla="*/ 562804 w 886882"/>
                <a:gd name="connsiteY85" fmla="*/ 259880 h 620572"/>
                <a:gd name="connsiteX86" fmla="*/ 555184 w 886882"/>
                <a:gd name="connsiteY86" fmla="*/ 261556 h 620572"/>
                <a:gd name="connsiteX87" fmla="*/ 527371 w 886882"/>
                <a:gd name="connsiteY87" fmla="*/ 270090 h 620572"/>
                <a:gd name="connsiteX88" fmla="*/ 528361 w 886882"/>
                <a:gd name="connsiteY88" fmla="*/ 290131 h 620572"/>
                <a:gd name="connsiteX89" fmla="*/ 593436 w 886882"/>
                <a:gd name="connsiteY89" fmla="*/ 289598 h 620572"/>
                <a:gd name="connsiteX90" fmla="*/ 619344 w 886882"/>
                <a:gd name="connsiteY90" fmla="*/ 281139 h 620572"/>
                <a:gd name="connsiteX91" fmla="*/ 617973 w 886882"/>
                <a:gd name="connsiteY91" fmla="*/ 246697 h 620572"/>
                <a:gd name="connsiteX92" fmla="*/ 594503 w 886882"/>
                <a:gd name="connsiteY92" fmla="*/ 247688 h 620572"/>
                <a:gd name="connsiteX93" fmla="*/ 562804 w 886882"/>
                <a:gd name="connsiteY93" fmla="*/ 259880 h 620572"/>
                <a:gd name="connsiteX94" fmla="*/ 47844 w 886882"/>
                <a:gd name="connsiteY94" fmla="*/ 491604 h 620572"/>
                <a:gd name="connsiteX95" fmla="*/ 65599 w 886882"/>
                <a:gd name="connsiteY95" fmla="*/ 519798 h 620572"/>
                <a:gd name="connsiteX96" fmla="*/ 78248 w 886882"/>
                <a:gd name="connsiteY96" fmla="*/ 533056 h 620572"/>
                <a:gd name="connsiteX97" fmla="*/ 98975 w 886882"/>
                <a:gd name="connsiteY97" fmla="*/ 539229 h 620572"/>
                <a:gd name="connsiteX98" fmla="*/ 128311 w 886882"/>
                <a:gd name="connsiteY98" fmla="*/ 547153 h 620572"/>
                <a:gd name="connsiteX99" fmla="*/ 165040 w 886882"/>
                <a:gd name="connsiteY99" fmla="*/ 537628 h 620572"/>
                <a:gd name="connsiteX100" fmla="*/ 184700 w 886882"/>
                <a:gd name="connsiteY100" fmla="*/ 527418 h 620572"/>
                <a:gd name="connsiteX101" fmla="*/ 126254 w 886882"/>
                <a:gd name="connsiteY101" fmla="*/ 456704 h 620572"/>
                <a:gd name="connsiteX102" fmla="*/ 91049 w 886882"/>
                <a:gd name="connsiteY102" fmla="*/ 451675 h 620572"/>
                <a:gd name="connsiteX103" fmla="*/ 47844 w 886882"/>
                <a:gd name="connsiteY103" fmla="*/ 491604 h 6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886882" h="620572">
                  <a:moveTo>
                    <a:pt x="589702" y="8953"/>
                  </a:moveTo>
                  <a:cubicBezTo>
                    <a:pt x="602580" y="-6820"/>
                    <a:pt x="625212" y="3390"/>
                    <a:pt x="642585" y="1790"/>
                  </a:cubicBezTo>
                  <a:cubicBezTo>
                    <a:pt x="642128" y="20611"/>
                    <a:pt x="652567" y="45148"/>
                    <a:pt x="636718" y="59931"/>
                  </a:cubicBezTo>
                  <a:cubicBezTo>
                    <a:pt x="642814" y="62445"/>
                    <a:pt x="648986" y="65112"/>
                    <a:pt x="655158" y="67932"/>
                  </a:cubicBezTo>
                  <a:cubicBezTo>
                    <a:pt x="668036" y="69151"/>
                    <a:pt x="680990" y="69913"/>
                    <a:pt x="694096" y="70446"/>
                  </a:cubicBezTo>
                  <a:cubicBezTo>
                    <a:pt x="701412" y="76238"/>
                    <a:pt x="708727" y="81953"/>
                    <a:pt x="716195" y="87668"/>
                  </a:cubicBezTo>
                  <a:cubicBezTo>
                    <a:pt x="720690" y="89725"/>
                    <a:pt x="729605" y="93840"/>
                    <a:pt x="734025" y="95821"/>
                  </a:cubicBezTo>
                  <a:cubicBezTo>
                    <a:pt x="734711" y="106870"/>
                    <a:pt x="735320" y="117919"/>
                    <a:pt x="736006" y="129044"/>
                  </a:cubicBezTo>
                  <a:cubicBezTo>
                    <a:pt x="722595" y="137274"/>
                    <a:pt x="709184" y="145427"/>
                    <a:pt x="695849" y="153580"/>
                  </a:cubicBezTo>
                  <a:cubicBezTo>
                    <a:pt x="692344" y="153885"/>
                    <a:pt x="685333" y="154647"/>
                    <a:pt x="681828" y="155028"/>
                  </a:cubicBezTo>
                  <a:cubicBezTo>
                    <a:pt x="663235" y="164782"/>
                    <a:pt x="644871" y="174840"/>
                    <a:pt x="627117" y="185889"/>
                  </a:cubicBezTo>
                  <a:cubicBezTo>
                    <a:pt x="626812" y="189471"/>
                    <a:pt x="626126" y="196481"/>
                    <a:pt x="625821" y="199986"/>
                  </a:cubicBezTo>
                  <a:cubicBezTo>
                    <a:pt x="661025" y="196100"/>
                    <a:pt x="695011" y="210959"/>
                    <a:pt x="730291" y="205854"/>
                  </a:cubicBezTo>
                  <a:cubicBezTo>
                    <a:pt x="752161" y="197624"/>
                    <a:pt x="775021" y="192519"/>
                    <a:pt x="797424" y="185889"/>
                  </a:cubicBezTo>
                  <a:cubicBezTo>
                    <a:pt x="813807" y="181317"/>
                    <a:pt x="825618" y="167754"/>
                    <a:pt x="841619" y="162267"/>
                  </a:cubicBezTo>
                  <a:cubicBezTo>
                    <a:pt x="857012" y="158381"/>
                    <a:pt x="871338" y="167449"/>
                    <a:pt x="885815" y="171488"/>
                  </a:cubicBezTo>
                  <a:cubicBezTo>
                    <a:pt x="886120" y="183375"/>
                    <a:pt x="886501" y="195338"/>
                    <a:pt x="886882" y="207378"/>
                  </a:cubicBezTo>
                  <a:cubicBezTo>
                    <a:pt x="883682" y="207378"/>
                    <a:pt x="877357" y="207378"/>
                    <a:pt x="874233" y="207378"/>
                  </a:cubicBezTo>
                  <a:cubicBezTo>
                    <a:pt x="869585" y="228942"/>
                    <a:pt x="843601" y="218655"/>
                    <a:pt x="828284" y="222465"/>
                  </a:cubicBezTo>
                  <a:cubicBezTo>
                    <a:pt x="822189" y="228333"/>
                    <a:pt x="816169" y="234200"/>
                    <a:pt x="810149" y="240144"/>
                  </a:cubicBezTo>
                  <a:cubicBezTo>
                    <a:pt x="809844" y="252412"/>
                    <a:pt x="809540" y="264756"/>
                    <a:pt x="809158" y="277101"/>
                  </a:cubicBezTo>
                  <a:cubicBezTo>
                    <a:pt x="795519" y="290969"/>
                    <a:pt x="780965" y="305828"/>
                    <a:pt x="760238" y="307047"/>
                  </a:cubicBezTo>
                  <a:cubicBezTo>
                    <a:pt x="758638" y="303618"/>
                    <a:pt x="755590" y="296760"/>
                    <a:pt x="754066" y="293331"/>
                  </a:cubicBezTo>
                  <a:cubicBezTo>
                    <a:pt x="731968" y="281292"/>
                    <a:pt x="706898" y="280149"/>
                    <a:pt x="682438" y="281444"/>
                  </a:cubicBezTo>
                  <a:cubicBezTo>
                    <a:pt x="678399" y="308266"/>
                    <a:pt x="662855" y="330669"/>
                    <a:pt x="647462" y="352158"/>
                  </a:cubicBezTo>
                  <a:cubicBezTo>
                    <a:pt x="633594" y="352005"/>
                    <a:pt x="619801" y="351929"/>
                    <a:pt x="606085" y="351853"/>
                  </a:cubicBezTo>
                  <a:cubicBezTo>
                    <a:pt x="599684" y="347052"/>
                    <a:pt x="593360" y="342328"/>
                    <a:pt x="587112" y="337680"/>
                  </a:cubicBezTo>
                  <a:cubicBezTo>
                    <a:pt x="568671" y="330745"/>
                    <a:pt x="549393" y="327012"/>
                    <a:pt x="529733" y="327698"/>
                  </a:cubicBezTo>
                  <a:cubicBezTo>
                    <a:pt x="554345" y="356577"/>
                    <a:pt x="588560" y="378751"/>
                    <a:pt x="599608" y="417080"/>
                  </a:cubicBezTo>
                  <a:cubicBezTo>
                    <a:pt x="602123" y="427138"/>
                    <a:pt x="604028" y="437425"/>
                    <a:pt x="605247" y="447865"/>
                  </a:cubicBezTo>
                  <a:cubicBezTo>
                    <a:pt x="593208" y="463029"/>
                    <a:pt x="580177" y="477507"/>
                    <a:pt x="564861" y="489546"/>
                  </a:cubicBezTo>
                  <a:cubicBezTo>
                    <a:pt x="546497" y="489470"/>
                    <a:pt x="528133" y="489318"/>
                    <a:pt x="509845" y="487946"/>
                  </a:cubicBezTo>
                  <a:cubicBezTo>
                    <a:pt x="502149" y="484517"/>
                    <a:pt x="494452" y="481240"/>
                    <a:pt x="486909" y="478040"/>
                  </a:cubicBezTo>
                  <a:cubicBezTo>
                    <a:pt x="471516" y="449465"/>
                    <a:pt x="448580" y="426224"/>
                    <a:pt x="427473" y="401993"/>
                  </a:cubicBezTo>
                  <a:cubicBezTo>
                    <a:pt x="414823" y="403440"/>
                    <a:pt x="403850" y="408546"/>
                    <a:pt x="394783" y="417233"/>
                  </a:cubicBezTo>
                  <a:cubicBezTo>
                    <a:pt x="372761" y="399783"/>
                    <a:pt x="343500" y="406793"/>
                    <a:pt x="317744" y="405345"/>
                  </a:cubicBezTo>
                  <a:cubicBezTo>
                    <a:pt x="312182" y="414413"/>
                    <a:pt x="306391" y="423328"/>
                    <a:pt x="300523" y="432091"/>
                  </a:cubicBezTo>
                  <a:cubicBezTo>
                    <a:pt x="299990" y="433920"/>
                    <a:pt x="299075" y="437578"/>
                    <a:pt x="298618" y="439407"/>
                  </a:cubicBezTo>
                  <a:cubicBezTo>
                    <a:pt x="295418" y="446722"/>
                    <a:pt x="292446" y="454113"/>
                    <a:pt x="289627" y="461657"/>
                  </a:cubicBezTo>
                  <a:cubicBezTo>
                    <a:pt x="285893" y="468972"/>
                    <a:pt x="282083" y="476364"/>
                    <a:pt x="278349" y="483755"/>
                  </a:cubicBezTo>
                  <a:cubicBezTo>
                    <a:pt x="275073" y="494652"/>
                    <a:pt x="271644" y="505548"/>
                    <a:pt x="268443" y="516521"/>
                  </a:cubicBezTo>
                  <a:cubicBezTo>
                    <a:pt x="278045" y="519036"/>
                    <a:pt x="283988" y="525056"/>
                    <a:pt x="286122" y="534733"/>
                  </a:cubicBezTo>
                  <a:lnTo>
                    <a:pt x="290770" y="535647"/>
                  </a:lnTo>
                  <a:cubicBezTo>
                    <a:pt x="297628" y="559574"/>
                    <a:pt x="305705" y="584568"/>
                    <a:pt x="299990" y="609638"/>
                  </a:cubicBezTo>
                  <a:cubicBezTo>
                    <a:pt x="285665" y="627773"/>
                    <a:pt x="258918" y="617258"/>
                    <a:pt x="239106" y="619848"/>
                  </a:cubicBezTo>
                  <a:cubicBezTo>
                    <a:pt x="222418" y="601941"/>
                    <a:pt x="209465" y="580758"/>
                    <a:pt x="190872" y="564680"/>
                  </a:cubicBezTo>
                  <a:cubicBezTo>
                    <a:pt x="184928" y="570013"/>
                    <a:pt x="178985" y="575271"/>
                    <a:pt x="173193" y="580681"/>
                  </a:cubicBezTo>
                  <a:cubicBezTo>
                    <a:pt x="131588" y="590816"/>
                    <a:pt x="82134" y="596379"/>
                    <a:pt x="45482" y="569404"/>
                  </a:cubicBezTo>
                  <a:cubicBezTo>
                    <a:pt x="29404" y="558660"/>
                    <a:pt x="16450" y="544029"/>
                    <a:pt x="2581" y="530771"/>
                  </a:cubicBezTo>
                  <a:cubicBezTo>
                    <a:pt x="-695" y="502881"/>
                    <a:pt x="-1152" y="474611"/>
                    <a:pt x="2962" y="446874"/>
                  </a:cubicBezTo>
                  <a:cubicBezTo>
                    <a:pt x="15154" y="427291"/>
                    <a:pt x="19574" y="396963"/>
                    <a:pt x="47692" y="395211"/>
                  </a:cubicBezTo>
                  <a:lnTo>
                    <a:pt x="48682" y="390105"/>
                  </a:lnTo>
                  <a:cubicBezTo>
                    <a:pt x="80534" y="389420"/>
                    <a:pt x="113757" y="386067"/>
                    <a:pt x="144161" y="398335"/>
                  </a:cubicBezTo>
                  <a:cubicBezTo>
                    <a:pt x="181880" y="414413"/>
                    <a:pt x="214113" y="440473"/>
                    <a:pt x="244135" y="468134"/>
                  </a:cubicBezTo>
                  <a:cubicBezTo>
                    <a:pt x="244897" y="462800"/>
                    <a:pt x="246498" y="452056"/>
                    <a:pt x="247336" y="446722"/>
                  </a:cubicBezTo>
                  <a:cubicBezTo>
                    <a:pt x="251679" y="439940"/>
                    <a:pt x="256023" y="433158"/>
                    <a:pt x="260366" y="426300"/>
                  </a:cubicBezTo>
                  <a:cubicBezTo>
                    <a:pt x="263947" y="414718"/>
                    <a:pt x="267757" y="403288"/>
                    <a:pt x="271339" y="391782"/>
                  </a:cubicBezTo>
                  <a:cubicBezTo>
                    <a:pt x="285817" y="385076"/>
                    <a:pt x="300523" y="378828"/>
                    <a:pt x="315535" y="373418"/>
                  </a:cubicBezTo>
                  <a:lnTo>
                    <a:pt x="314925" y="366864"/>
                  </a:lnTo>
                  <a:cubicBezTo>
                    <a:pt x="319649" y="366026"/>
                    <a:pt x="329098" y="364426"/>
                    <a:pt x="333823" y="363588"/>
                  </a:cubicBezTo>
                  <a:cubicBezTo>
                    <a:pt x="329403" y="362445"/>
                    <a:pt x="320716" y="360235"/>
                    <a:pt x="316373" y="359092"/>
                  </a:cubicBezTo>
                  <a:cubicBezTo>
                    <a:pt x="308372" y="341337"/>
                    <a:pt x="304181" y="322440"/>
                    <a:pt x="304486" y="303009"/>
                  </a:cubicBezTo>
                  <a:cubicBezTo>
                    <a:pt x="344186" y="313372"/>
                    <a:pt x="377257" y="340499"/>
                    <a:pt x="412385" y="360768"/>
                  </a:cubicBezTo>
                  <a:cubicBezTo>
                    <a:pt x="430902" y="391401"/>
                    <a:pt x="461686" y="410679"/>
                    <a:pt x="490338" y="430720"/>
                  </a:cubicBezTo>
                  <a:cubicBezTo>
                    <a:pt x="501463" y="439026"/>
                    <a:pt x="516245" y="435597"/>
                    <a:pt x="529199" y="437578"/>
                  </a:cubicBezTo>
                  <a:cubicBezTo>
                    <a:pt x="529276" y="429653"/>
                    <a:pt x="529352" y="413727"/>
                    <a:pt x="529352" y="405803"/>
                  </a:cubicBezTo>
                  <a:cubicBezTo>
                    <a:pt x="478603" y="360463"/>
                    <a:pt x="423358" y="320458"/>
                    <a:pt x="367655" y="281596"/>
                  </a:cubicBezTo>
                  <a:cubicBezTo>
                    <a:pt x="332680" y="250735"/>
                    <a:pt x="301209" y="214769"/>
                    <a:pt x="258309" y="194348"/>
                  </a:cubicBezTo>
                  <a:cubicBezTo>
                    <a:pt x="211064" y="166915"/>
                    <a:pt x="169307" y="128968"/>
                    <a:pt x="138980" y="83324"/>
                  </a:cubicBezTo>
                  <a:cubicBezTo>
                    <a:pt x="139132" y="76695"/>
                    <a:pt x="139437" y="63512"/>
                    <a:pt x="139665" y="56883"/>
                  </a:cubicBezTo>
                  <a:cubicBezTo>
                    <a:pt x="144466" y="55054"/>
                    <a:pt x="154143" y="51320"/>
                    <a:pt x="159020" y="49491"/>
                  </a:cubicBezTo>
                  <a:cubicBezTo>
                    <a:pt x="186452" y="29222"/>
                    <a:pt x="215865" y="46443"/>
                    <a:pt x="238572" y="64731"/>
                  </a:cubicBezTo>
                  <a:cubicBezTo>
                    <a:pt x="238878" y="69837"/>
                    <a:pt x="239411" y="80048"/>
                    <a:pt x="239716" y="85153"/>
                  </a:cubicBezTo>
                  <a:lnTo>
                    <a:pt x="227752" y="86372"/>
                  </a:lnTo>
                  <a:cubicBezTo>
                    <a:pt x="237506" y="115709"/>
                    <a:pt x="267224" y="129578"/>
                    <a:pt x="289627" y="148094"/>
                  </a:cubicBezTo>
                  <a:cubicBezTo>
                    <a:pt x="330927" y="172935"/>
                    <a:pt x="372761" y="199605"/>
                    <a:pt x="402555" y="238315"/>
                  </a:cubicBezTo>
                  <a:cubicBezTo>
                    <a:pt x="415433" y="238086"/>
                    <a:pt x="428311" y="237553"/>
                    <a:pt x="441341" y="236791"/>
                  </a:cubicBezTo>
                  <a:cubicBezTo>
                    <a:pt x="452847" y="225818"/>
                    <a:pt x="467554" y="220865"/>
                    <a:pt x="483251" y="219646"/>
                  </a:cubicBezTo>
                  <a:cubicBezTo>
                    <a:pt x="482794" y="216750"/>
                    <a:pt x="481727" y="211111"/>
                    <a:pt x="481270" y="208292"/>
                  </a:cubicBezTo>
                  <a:cubicBezTo>
                    <a:pt x="491176" y="206006"/>
                    <a:pt x="501082" y="203568"/>
                    <a:pt x="511064" y="200977"/>
                  </a:cubicBezTo>
                  <a:cubicBezTo>
                    <a:pt x="484546" y="196024"/>
                    <a:pt x="459020" y="205625"/>
                    <a:pt x="432807" y="206997"/>
                  </a:cubicBezTo>
                  <a:cubicBezTo>
                    <a:pt x="419700" y="200443"/>
                    <a:pt x="406441" y="194424"/>
                    <a:pt x="392954" y="188937"/>
                  </a:cubicBezTo>
                  <a:cubicBezTo>
                    <a:pt x="389677" y="178726"/>
                    <a:pt x="386553" y="168592"/>
                    <a:pt x="383429" y="158457"/>
                  </a:cubicBezTo>
                  <a:cubicBezTo>
                    <a:pt x="424120" y="118528"/>
                    <a:pt x="476165" y="94297"/>
                    <a:pt x="524247" y="64808"/>
                  </a:cubicBezTo>
                  <a:cubicBezTo>
                    <a:pt x="551602" y="53301"/>
                    <a:pt x="568747" y="28613"/>
                    <a:pt x="589702" y="8953"/>
                  </a:cubicBezTo>
                  <a:moveTo>
                    <a:pt x="562804" y="259880"/>
                  </a:moveTo>
                  <a:cubicBezTo>
                    <a:pt x="560899" y="260337"/>
                    <a:pt x="557089" y="261099"/>
                    <a:pt x="555184" y="261556"/>
                  </a:cubicBezTo>
                  <a:cubicBezTo>
                    <a:pt x="546116" y="265213"/>
                    <a:pt x="536819" y="268033"/>
                    <a:pt x="527371" y="270090"/>
                  </a:cubicBezTo>
                  <a:cubicBezTo>
                    <a:pt x="527600" y="276720"/>
                    <a:pt x="527980" y="283425"/>
                    <a:pt x="528361" y="290131"/>
                  </a:cubicBezTo>
                  <a:cubicBezTo>
                    <a:pt x="550002" y="290817"/>
                    <a:pt x="571719" y="290740"/>
                    <a:pt x="593436" y="289598"/>
                  </a:cubicBezTo>
                  <a:cubicBezTo>
                    <a:pt x="601970" y="286626"/>
                    <a:pt x="610581" y="283806"/>
                    <a:pt x="619344" y="281139"/>
                  </a:cubicBezTo>
                  <a:cubicBezTo>
                    <a:pt x="618811" y="269633"/>
                    <a:pt x="618354" y="258127"/>
                    <a:pt x="617973" y="246697"/>
                  </a:cubicBezTo>
                  <a:cubicBezTo>
                    <a:pt x="610048" y="247078"/>
                    <a:pt x="602275" y="247383"/>
                    <a:pt x="594503" y="247688"/>
                  </a:cubicBezTo>
                  <a:cubicBezTo>
                    <a:pt x="583835" y="251574"/>
                    <a:pt x="572938" y="254850"/>
                    <a:pt x="562804" y="259880"/>
                  </a:cubicBezTo>
                  <a:moveTo>
                    <a:pt x="47844" y="491604"/>
                  </a:moveTo>
                  <a:cubicBezTo>
                    <a:pt x="53712" y="500976"/>
                    <a:pt x="59655" y="510349"/>
                    <a:pt x="65599" y="519798"/>
                  </a:cubicBezTo>
                  <a:cubicBezTo>
                    <a:pt x="69713" y="524141"/>
                    <a:pt x="73981" y="528561"/>
                    <a:pt x="78248" y="533056"/>
                  </a:cubicBezTo>
                  <a:cubicBezTo>
                    <a:pt x="85106" y="535038"/>
                    <a:pt x="92040" y="537095"/>
                    <a:pt x="98975" y="539229"/>
                  </a:cubicBezTo>
                  <a:cubicBezTo>
                    <a:pt x="108880" y="540905"/>
                    <a:pt x="119015" y="542810"/>
                    <a:pt x="128311" y="547153"/>
                  </a:cubicBezTo>
                  <a:cubicBezTo>
                    <a:pt x="139665" y="541286"/>
                    <a:pt x="152543" y="539915"/>
                    <a:pt x="165040" y="537628"/>
                  </a:cubicBezTo>
                  <a:cubicBezTo>
                    <a:pt x="171593" y="534428"/>
                    <a:pt x="179823" y="533438"/>
                    <a:pt x="184700" y="527418"/>
                  </a:cubicBezTo>
                  <a:cubicBezTo>
                    <a:pt x="185690" y="493128"/>
                    <a:pt x="158030" y="465086"/>
                    <a:pt x="126254" y="456704"/>
                  </a:cubicBezTo>
                  <a:cubicBezTo>
                    <a:pt x="114672" y="453656"/>
                    <a:pt x="102785" y="452437"/>
                    <a:pt x="91049" y="451675"/>
                  </a:cubicBezTo>
                  <a:cubicBezTo>
                    <a:pt x="74514" y="462648"/>
                    <a:pt x="59198" y="475297"/>
                    <a:pt x="47844" y="491604"/>
                  </a:cubicBezTo>
                  <a:close/>
                </a:path>
              </a:pathLst>
            </a:custGeom>
            <a:grpFill/>
            <a:ln w="7620"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C1836B88-B9A1-4707-81F3-D297B5B758D3}"/>
                </a:ext>
              </a:extLst>
            </p:cNvPr>
            <p:cNvSpPr/>
            <p:nvPr/>
          </p:nvSpPr>
          <p:spPr>
            <a:xfrm>
              <a:off x="4043324" y="2418969"/>
              <a:ext cx="122148" cy="135102"/>
            </a:xfrm>
            <a:custGeom>
              <a:avLst/>
              <a:gdLst>
                <a:gd name="connsiteX0" fmla="*/ 0 w 122148"/>
                <a:gd name="connsiteY0" fmla="*/ 71857 h 135102"/>
                <a:gd name="connsiteX1" fmla="*/ 71399 w 122148"/>
                <a:gd name="connsiteY1" fmla="*/ 0 h 135102"/>
                <a:gd name="connsiteX2" fmla="*/ 107366 w 122148"/>
                <a:gd name="connsiteY2" fmla="*/ 28727 h 135102"/>
                <a:gd name="connsiteX3" fmla="*/ 122149 w 122148"/>
                <a:gd name="connsiteY3" fmla="*/ 76047 h 135102"/>
                <a:gd name="connsiteX4" fmla="*/ 115519 w 122148"/>
                <a:gd name="connsiteY4" fmla="*/ 77190 h 135102"/>
                <a:gd name="connsiteX5" fmla="*/ 78943 w 122148"/>
                <a:gd name="connsiteY5" fmla="*/ 135102 h 135102"/>
                <a:gd name="connsiteX6" fmla="*/ 64999 w 122148"/>
                <a:gd name="connsiteY6" fmla="*/ 134569 h 135102"/>
                <a:gd name="connsiteX7" fmla="*/ 0 w 122148"/>
                <a:gd name="connsiteY7" fmla="*/ 71857 h 13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48" h="135102">
                  <a:moveTo>
                    <a:pt x="0" y="71857"/>
                  </a:moveTo>
                  <a:cubicBezTo>
                    <a:pt x="7849" y="34899"/>
                    <a:pt x="41758" y="17221"/>
                    <a:pt x="71399" y="0"/>
                  </a:cubicBezTo>
                  <a:cubicBezTo>
                    <a:pt x="80772" y="13030"/>
                    <a:pt x="100127" y="13868"/>
                    <a:pt x="107366" y="28727"/>
                  </a:cubicBezTo>
                  <a:cubicBezTo>
                    <a:pt x="117424" y="42519"/>
                    <a:pt x="121463" y="59131"/>
                    <a:pt x="122149" y="76047"/>
                  </a:cubicBezTo>
                  <a:lnTo>
                    <a:pt x="115519" y="77190"/>
                  </a:lnTo>
                  <a:cubicBezTo>
                    <a:pt x="108814" y="99517"/>
                    <a:pt x="93345" y="117272"/>
                    <a:pt x="78943" y="135102"/>
                  </a:cubicBezTo>
                  <a:cubicBezTo>
                    <a:pt x="74219" y="134874"/>
                    <a:pt x="69647" y="134645"/>
                    <a:pt x="64999" y="134569"/>
                  </a:cubicBezTo>
                  <a:cubicBezTo>
                    <a:pt x="42672" y="113919"/>
                    <a:pt x="18212" y="96469"/>
                    <a:pt x="0" y="71857"/>
                  </a:cubicBezTo>
                  <a:close/>
                </a:path>
              </a:pathLst>
            </a:custGeom>
            <a:grpFill/>
            <a:ln w="7620"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B1E1B756-AF22-4E96-BCF1-A9525E35E960}"/>
                </a:ext>
              </a:extLst>
            </p:cNvPr>
            <p:cNvSpPr/>
            <p:nvPr/>
          </p:nvSpPr>
          <p:spPr>
            <a:xfrm>
              <a:off x="5932322" y="2838754"/>
              <a:ext cx="632307" cy="82448"/>
            </a:xfrm>
            <a:custGeom>
              <a:avLst/>
              <a:gdLst>
                <a:gd name="connsiteX0" fmla="*/ 7773 w 632307"/>
                <a:gd name="connsiteY0" fmla="*/ 15392 h 82448"/>
                <a:gd name="connsiteX1" fmla="*/ 64846 w 632307"/>
                <a:gd name="connsiteY1" fmla="*/ 305 h 82448"/>
                <a:gd name="connsiteX2" fmla="*/ 601142 w 632307"/>
                <a:gd name="connsiteY2" fmla="*/ 0 h 82448"/>
                <a:gd name="connsiteX3" fmla="*/ 602133 w 632307"/>
                <a:gd name="connsiteY3" fmla="*/ 8458 h 82448"/>
                <a:gd name="connsiteX4" fmla="*/ 613486 w 632307"/>
                <a:gd name="connsiteY4" fmla="*/ 8077 h 82448"/>
                <a:gd name="connsiteX5" fmla="*/ 632308 w 632307"/>
                <a:gd name="connsiteY5" fmla="*/ 39014 h 82448"/>
                <a:gd name="connsiteX6" fmla="*/ 628345 w 632307"/>
                <a:gd name="connsiteY6" fmla="*/ 70104 h 82448"/>
                <a:gd name="connsiteX7" fmla="*/ 604723 w 632307"/>
                <a:gd name="connsiteY7" fmla="*/ 81839 h 82448"/>
                <a:gd name="connsiteX8" fmla="*/ 0 w 632307"/>
                <a:gd name="connsiteY8" fmla="*/ 82448 h 82448"/>
                <a:gd name="connsiteX9" fmla="*/ 7773 w 632307"/>
                <a:gd name="connsiteY9" fmla="*/ 15392 h 8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307" h="82448">
                  <a:moveTo>
                    <a:pt x="7773" y="15392"/>
                  </a:moveTo>
                  <a:cubicBezTo>
                    <a:pt x="26213" y="8687"/>
                    <a:pt x="44653" y="-305"/>
                    <a:pt x="64846" y="305"/>
                  </a:cubicBezTo>
                  <a:cubicBezTo>
                    <a:pt x="243611" y="381"/>
                    <a:pt x="422377" y="838"/>
                    <a:pt x="601142" y="0"/>
                  </a:cubicBezTo>
                  <a:lnTo>
                    <a:pt x="602133" y="8458"/>
                  </a:lnTo>
                  <a:cubicBezTo>
                    <a:pt x="604952" y="8382"/>
                    <a:pt x="610667" y="8229"/>
                    <a:pt x="613486" y="8077"/>
                  </a:cubicBezTo>
                  <a:cubicBezTo>
                    <a:pt x="618135" y="19279"/>
                    <a:pt x="624459" y="29718"/>
                    <a:pt x="632308" y="39014"/>
                  </a:cubicBezTo>
                  <a:cubicBezTo>
                    <a:pt x="631241" y="49301"/>
                    <a:pt x="634060" y="60807"/>
                    <a:pt x="628345" y="70104"/>
                  </a:cubicBezTo>
                  <a:cubicBezTo>
                    <a:pt x="620725" y="74600"/>
                    <a:pt x="612724" y="78181"/>
                    <a:pt x="604723" y="81839"/>
                  </a:cubicBezTo>
                  <a:cubicBezTo>
                    <a:pt x="403174" y="82906"/>
                    <a:pt x="201549" y="81610"/>
                    <a:pt x="0" y="82448"/>
                  </a:cubicBezTo>
                  <a:cubicBezTo>
                    <a:pt x="0" y="59817"/>
                    <a:pt x="2743" y="37414"/>
                    <a:pt x="7773" y="15392"/>
                  </a:cubicBezTo>
                  <a:close/>
                </a:path>
              </a:pathLst>
            </a:custGeom>
            <a:grpFill/>
            <a:ln w="7620"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FCDFB5C2-21C6-469E-A9F6-11DCF13A9216}"/>
                </a:ext>
              </a:extLst>
            </p:cNvPr>
            <p:cNvSpPr/>
            <p:nvPr/>
          </p:nvSpPr>
          <p:spPr>
            <a:xfrm>
              <a:off x="5835395" y="3646398"/>
              <a:ext cx="280508" cy="302172"/>
            </a:xfrm>
            <a:custGeom>
              <a:avLst/>
              <a:gdLst>
                <a:gd name="connsiteX0" fmla="*/ 165735 w 280508"/>
                <a:gd name="connsiteY0" fmla="*/ 29108 h 302172"/>
                <a:gd name="connsiteX1" fmla="*/ 201778 w 280508"/>
                <a:gd name="connsiteY1" fmla="*/ 5182 h 302172"/>
                <a:gd name="connsiteX2" fmla="*/ 236906 w 280508"/>
                <a:gd name="connsiteY2" fmla="*/ 0 h 302172"/>
                <a:gd name="connsiteX3" fmla="*/ 271120 w 280508"/>
                <a:gd name="connsiteY3" fmla="*/ 24994 h 302172"/>
                <a:gd name="connsiteX4" fmla="*/ 278511 w 280508"/>
                <a:gd name="connsiteY4" fmla="*/ 155829 h 302172"/>
                <a:gd name="connsiteX5" fmla="*/ 271196 w 280508"/>
                <a:gd name="connsiteY5" fmla="*/ 219532 h 302172"/>
                <a:gd name="connsiteX6" fmla="*/ 180137 w 280508"/>
                <a:gd name="connsiteY6" fmla="*/ 273101 h 302172"/>
                <a:gd name="connsiteX7" fmla="*/ 41605 w 280508"/>
                <a:gd name="connsiteY7" fmla="*/ 301752 h 302172"/>
                <a:gd name="connsiteX8" fmla="*/ 16612 w 280508"/>
                <a:gd name="connsiteY8" fmla="*/ 293065 h 302172"/>
                <a:gd name="connsiteX9" fmla="*/ 7239 w 280508"/>
                <a:gd name="connsiteY9" fmla="*/ 271577 h 302172"/>
                <a:gd name="connsiteX10" fmla="*/ 0 w 280508"/>
                <a:gd name="connsiteY10" fmla="*/ 248717 h 302172"/>
                <a:gd name="connsiteX11" fmla="*/ 6401 w 280508"/>
                <a:gd name="connsiteY11" fmla="*/ 230200 h 302172"/>
                <a:gd name="connsiteX12" fmla="*/ 76962 w 280508"/>
                <a:gd name="connsiteY12" fmla="*/ 179146 h 302172"/>
                <a:gd name="connsiteX13" fmla="*/ 141351 w 280508"/>
                <a:gd name="connsiteY13" fmla="*/ 141732 h 302172"/>
                <a:gd name="connsiteX14" fmla="*/ 153696 w 280508"/>
                <a:gd name="connsiteY14" fmla="*/ 110185 h 302172"/>
                <a:gd name="connsiteX15" fmla="*/ 158725 w 280508"/>
                <a:gd name="connsiteY15" fmla="*/ 61341 h 302172"/>
                <a:gd name="connsiteX16" fmla="*/ 165202 w 280508"/>
                <a:gd name="connsiteY16" fmla="*/ 60427 h 302172"/>
                <a:gd name="connsiteX17" fmla="*/ 165735 w 280508"/>
                <a:gd name="connsiteY17" fmla="*/ 29108 h 30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0508" h="302172">
                  <a:moveTo>
                    <a:pt x="165735" y="29108"/>
                  </a:moveTo>
                  <a:cubicBezTo>
                    <a:pt x="175946" y="18669"/>
                    <a:pt x="188366" y="10897"/>
                    <a:pt x="201778" y="5182"/>
                  </a:cubicBezTo>
                  <a:cubicBezTo>
                    <a:pt x="213284" y="2514"/>
                    <a:pt x="225019" y="838"/>
                    <a:pt x="236906" y="0"/>
                  </a:cubicBezTo>
                  <a:cubicBezTo>
                    <a:pt x="248031" y="8611"/>
                    <a:pt x="259461" y="16916"/>
                    <a:pt x="271120" y="24994"/>
                  </a:cubicBezTo>
                  <a:cubicBezTo>
                    <a:pt x="287274" y="66980"/>
                    <a:pt x="277444" y="112166"/>
                    <a:pt x="278511" y="155829"/>
                  </a:cubicBezTo>
                  <a:cubicBezTo>
                    <a:pt x="279349" y="177317"/>
                    <a:pt x="276835" y="198730"/>
                    <a:pt x="271196" y="219532"/>
                  </a:cubicBezTo>
                  <a:cubicBezTo>
                    <a:pt x="245669" y="244754"/>
                    <a:pt x="213513" y="260833"/>
                    <a:pt x="180137" y="273101"/>
                  </a:cubicBezTo>
                  <a:cubicBezTo>
                    <a:pt x="135331" y="287731"/>
                    <a:pt x="89535" y="305105"/>
                    <a:pt x="41605" y="301752"/>
                  </a:cubicBezTo>
                  <a:cubicBezTo>
                    <a:pt x="33300" y="298628"/>
                    <a:pt x="24918" y="295732"/>
                    <a:pt x="16612" y="293065"/>
                  </a:cubicBezTo>
                  <a:cubicBezTo>
                    <a:pt x="13488" y="285826"/>
                    <a:pt x="10440" y="278663"/>
                    <a:pt x="7239" y="271577"/>
                  </a:cubicBezTo>
                  <a:cubicBezTo>
                    <a:pt x="5029" y="263880"/>
                    <a:pt x="2515" y="256260"/>
                    <a:pt x="0" y="248717"/>
                  </a:cubicBezTo>
                  <a:cubicBezTo>
                    <a:pt x="2286" y="242621"/>
                    <a:pt x="4420" y="236372"/>
                    <a:pt x="6401" y="230200"/>
                  </a:cubicBezTo>
                  <a:cubicBezTo>
                    <a:pt x="17221" y="199796"/>
                    <a:pt x="50902" y="191643"/>
                    <a:pt x="76962" y="179146"/>
                  </a:cubicBezTo>
                  <a:cubicBezTo>
                    <a:pt x="98298" y="166345"/>
                    <a:pt x="123139" y="159563"/>
                    <a:pt x="141351" y="141732"/>
                  </a:cubicBezTo>
                  <a:cubicBezTo>
                    <a:pt x="145313" y="131064"/>
                    <a:pt x="149428" y="120548"/>
                    <a:pt x="153696" y="110185"/>
                  </a:cubicBezTo>
                  <a:cubicBezTo>
                    <a:pt x="157048" y="94031"/>
                    <a:pt x="158496" y="77724"/>
                    <a:pt x="158725" y="61341"/>
                  </a:cubicBezTo>
                  <a:lnTo>
                    <a:pt x="165202" y="60427"/>
                  </a:lnTo>
                  <a:cubicBezTo>
                    <a:pt x="165354" y="49911"/>
                    <a:pt x="165506" y="39472"/>
                    <a:pt x="165735" y="29108"/>
                  </a:cubicBezTo>
                  <a:close/>
                </a:path>
              </a:pathLst>
            </a:custGeom>
            <a:grpFill/>
            <a:ln w="7620"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D454343D-0EE3-4EB0-BC2C-49838E503877}"/>
                </a:ext>
              </a:extLst>
            </p:cNvPr>
            <p:cNvSpPr/>
            <p:nvPr/>
          </p:nvSpPr>
          <p:spPr>
            <a:xfrm>
              <a:off x="5643695" y="3653862"/>
              <a:ext cx="288093" cy="153177"/>
            </a:xfrm>
            <a:custGeom>
              <a:avLst/>
              <a:gdLst>
                <a:gd name="connsiteX0" fmla="*/ 210 w 288093"/>
                <a:gd name="connsiteY0" fmla="*/ 42523 h 153177"/>
                <a:gd name="connsiteX1" fmla="*/ 27641 w 288093"/>
                <a:gd name="connsiteY1" fmla="*/ 8919 h 153177"/>
                <a:gd name="connsiteX2" fmla="*/ 59645 w 288093"/>
                <a:gd name="connsiteY2" fmla="*/ 7090 h 153177"/>
                <a:gd name="connsiteX3" fmla="*/ 60484 w 288093"/>
                <a:gd name="connsiteY3" fmla="*/ 4 h 153177"/>
                <a:gd name="connsiteX4" fmla="*/ 246640 w 288093"/>
                <a:gd name="connsiteY4" fmla="*/ 1528 h 153177"/>
                <a:gd name="connsiteX5" fmla="*/ 271329 w 288093"/>
                <a:gd name="connsiteY5" fmla="*/ 9224 h 153177"/>
                <a:gd name="connsiteX6" fmla="*/ 288093 w 288093"/>
                <a:gd name="connsiteY6" fmla="*/ 27359 h 153177"/>
                <a:gd name="connsiteX7" fmla="*/ 275977 w 288093"/>
                <a:gd name="connsiteY7" fmla="*/ 78871 h 153177"/>
                <a:gd name="connsiteX8" fmla="*/ 190405 w 288093"/>
                <a:gd name="connsiteY8" fmla="*/ 131525 h 153177"/>
                <a:gd name="connsiteX9" fmla="*/ 189643 w 288093"/>
                <a:gd name="connsiteY9" fmla="*/ 136402 h 153177"/>
                <a:gd name="connsiteX10" fmla="*/ 153143 w 288093"/>
                <a:gd name="connsiteY10" fmla="*/ 146460 h 153177"/>
                <a:gd name="connsiteX11" fmla="*/ 133 w 288093"/>
                <a:gd name="connsiteY11" fmla="*/ 94797 h 153177"/>
                <a:gd name="connsiteX12" fmla="*/ 210 w 288093"/>
                <a:gd name="connsiteY12" fmla="*/ 42523 h 15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093" h="153177">
                  <a:moveTo>
                    <a:pt x="210" y="42523"/>
                  </a:moveTo>
                  <a:cubicBezTo>
                    <a:pt x="9506" y="31474"/>
                    <a:pt x="18650" y="20197"/>
                    <a:pt x="27641" y="8919"/>
                  </a:cubicBezTo>
                  <a:cubicBezTo>
                    <a:pt x="38310" y="8157"/>
                    <a:pt x="48978" y="7547"/>
                    <a:pt x="59645" y="7090"/>
                  </a:cubicBezTo>
                  <a:lnTo>
                    <a:pt x="60484" y="4"/>
                  </a:lnTo>
                  <a:cubicBezTo>
                    <a:pt x="122510" y="918"/>
                    <a:pt x="184613" y="-1368"/>
                    <a:pt x="246640" y="1528"/>
                  </a:cubicBezTo>
                  <a:cubicBezTo>
                    <a:pt x="254794" y="4195"/>
                    <a:pt x="263023" y="6785"/>
                    <a:pt x="271329" y="9224"/>
                  </a:cubicBezTo>
                  <a:cubicBezTo>
                    <a:pt x="276816" y="15244"/>
                    <a:pt x="282378" y="21340"/>
                    <a:pt x="288093" y="27359"/>
                  </a:cubicBezTo>
                  <a:cubicBezTo>
                    <a:pt x="287407" y="44962"/>
                    <a:pt x="291293" y="65917"/>
                    <a:pt x="275977" y="78871"/>
                  </a:cubicBezTo>
                  <a:cubicBezTo>
                    <a:pt x="250298" y="100207"/>
                    <a:pt x="223018" y="122076"/>
                    <a:pt x="190405" y="131525"/>
                  </a:cubicBezTo>
                  <a:lnTo>
                    <a:pt x="189643" y="136402"/>
                  </a:lnTo>
                  <a:cubicBezTo>
                    <a:pt x="177375" y="139526"/>
                    <a:pt x="165259" y="143031"/>
                    <a:pt x="153143" y="146460"/>
                  </a:cubicBezTo>
                  <a:cubicBezTo>
                    <a:pt x="99041" y="163377"/>
                    <a:pt x="27489" y="149127"/>
                    <a:pt x="133" y="94797"/>
                  </a:cubicBezTo>
                  <a:cubicBezTo>
                    <a:pt x="-19" y="77347"/>
                    <a:pt x="-95" y="59897"/>
                    <a:pt x="210" y="42523"/>
                  </a:cubicBezTo>
                  <a:close/>
                </a:path>
              </a:pathLst>
            </a:custGeom>
            <a:grpFill/>
            <a:ln w="7620"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7A1C7695-BAA7-408E-9BB0-795E4608D870}"/>
                </a:ext>
              </a:extLst>
            </p:cNvPr>
            <p:cNvSpPr/>
            <p:nvPr/>
          </p:nvSpPr>
          <p:spPr>
            <a:xfrm>
              <a:off x="6198990" y="3667821"/>
              <a:ext cx="215361" cy="214471"/>
            </a:xfrm>
            <a:custGeom>
              <a:avLst/>
              <a:gdLst>
                <a:gd name="connsiteX0" fmla="*/ 76308 w 215361"/>
                <a:gd name="connsiteY0" fmla="*/ 675 h 214471"/>
                <a:gd name="connsiteX1" fmla="*/ 159519 w 215361"/>
                <a:gd name="connsiteY1" fmla="*/ 1056 h 214471"/>
                <a:gd name="connsiteX2" fmla="*/ 160738 w 215361"/>
                <a:gd name="connsiteY2" fmla="*/ 6619 h 214471"/>
                <a:gd name="connsiteX3" fmla="*/ 214002 w 215361"/>
                <a:gd name="connsiteY3" fmla="*/ 40223 h 214471"/>
                <a:gd name="connsiteX4" fmla="*/ 212783 w 215361"/>
                <a:gd name="connsiteY4" fmla="*/ 121071 h 214471"/>
                <a:gd name="connsiteX5" fmla="*/ 130258 w 215361"/>
                <a:gd name="connsiteY5" fmla="*/ 211216 h 214471"/>
                <a:gd name="connsiteX6" fmla="*/ 32646 w 215361"/>
                <a:gd name="connsiteY6" fmla="*/ 197043 h 214471"/>
                <a:gd name="connsiteX7" fmla="*/ 1175 w 215361"/>
                <a:gd name="connsiteY7" fmla="*/ 149418 h 214471"/>
                <a:gd name="connsiteX8" fmla="*/ 75013 w 215361"/>
                <a:gd name="connsiteY8" fmla="*/ 6467 h 214471"/>
                <a:gd name="connsiteX9" fmla="*/ 76308 w 215361"/>
                <a:gd name="connsiteY9" fmla="*/ 675 h 21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361" h="214471">
                  <a:moveTo>
                    <a:pt x="76308" y="675"/>
                  </a:moveTo>
                  <a:cubicBezTo>
                    <a:pt x="104045" y="-315"/>
                    <a:pt x="131782" y="-239"/>
                    <a:pt x="159519" y="1056"/>
                  </a:cubicBezTo>
                  <a:lnTo>
                    <a:pt x="160738" y="6619"/>
                  </a:lnTo>
                  <a:cubicBezTo>
                    <a:pt x="182607" y="9896"/>
                    <a:pt x="198609" y="25669"/>
                    <a:pt x="214002" y="40223"/>
                  </a:cubicBezTo>
                  <a:cubicBezTo>
                    <a:pt x="216364" y="67122"/>
                    <a:pt x="215450" y="94173"/>
                    <a:pt x="212783" y="121071"/>
                  </a:cubicBezTo>
                  <a:cubicBezTo>
                    <a:pt x="198457" y="160086"/>
                    <a:pt x="171406" y="197957"/>
                    <a:pt x="130258" y="211216"/>
                  </a:cubicBezTo>
                  <a:cubicBezTo>
                    <a:pt x="97340" y="219141"/>
                    <a:pt x="62516" y="211902"/>
                    <a:pt x="32646" y="197043"/>
                  </a:cubicBezTo>
                  <a:cubicBezTo>
                    <a:pt x="13748" y="188432"/>
                    <a:pt x="8262" y="166944"/>
                    <a:pt x="1175" y="149418"/>
                  </a:cubicBezTo>
                  <a:cubicBezTo>
                    <a:pt x="-5378" y="93639"/>
                    <a:pt x="14967" y="23307"/>
                    <a:pt x="75013" y="6467"/>
                  </a:cubicBezTo>
                  <a:lnTo>
                    <a:pt x="76308" y="675"/>
                  </a:lnTo>
                  <a:close/>
                </a:path>
              </a:pathLst>
            </a:custGeom>
            <a:grpFill/>
            <a:ln w="7620"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B3D73E6C-A904-4CC0-ADC8-8D563B9923AC}"/>
                </a:ext>
              </a:extLst>
            </p:cNvPr>
            <p:cNvSpPr/>
            <p:nvPr/>
          </p:nvSpPr>
          <p:spPr>
            <a:xfrm>
              <a:off x="6501841" y="3699056"/>
              <a:ext cx="369722" cy="93027"/>
            </a:xfrm>
            <a:custGeom>
              <a:avLst/>
              <a:gdLst>
                <a:gd name="connsiteX0" fmla="*/ 0 w 369722"/>
                <a:gd name="connsiteY0" fmla="*/ 45336 h 93027"/>
                <a:gd name="connsiteX1" fmla="*/ 19964 w 369722"/>
                <a:gd name="connsiteY1" fmla="*/ 530 h 93027"/>
                <a:gd name="connsiteX2" fmla="*/ 333451 w 369722"/>
                <a:gd name="connsiteY2" fmla="*/ 225 h 93027"/>
                <a:gd name="connsiteX3" fmla="*/ 369723 w 369722"/>
                <a:gd name="connsiteY3" fmla="*/ 8074 h 93027"/>
                <a:gd name="connsiteX4" fmla="*/ 367360 w 369722"/>
                <a:gd name="connsiteY4" fmla="*/ 58213 h 93027"/>
                <a:gd name="connsiteX5" fmla="*/ 257328 w 369722"/>
                <a:gd name="connsiteY5" fmla="*/ 90979 h 93027"/>
                <a:gd name="connsiteX6" fmla="*/ 112548 w 369722"/>
                <a:gd name="connsiteY6" fmla="*/ 90903 h 93027"/>
                <a:gd name="connsiteX7" fmla="*/ 65303 w 369722"/>
                <a:gd name="connsiteY7" fmla="*/ 79778 h 93027"/>
                <a:gd name="connsiteX8" fmla="*/ 43358 w 369722"/>
                <a:gd name="connsiteY8" fmla="*/ 75358 h 93027"/>
                <a:gd name="connsiteX9" fmla="*/ 0 w 369722"/>
                <a:gd name="connsiteY9" fmla="*/ 45336 h 9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722" h="93027">
                  <a:moveTo>
                    <a:pt x="0" y="45336"/>
                  </a:moveTo>
                  <a:cubicBezTo>
                    <a:pt x="3353" y="30019"/>
                    <a:pt x="-6325" y="-3433"/>
                    <a:pt x="19964" y="530"/>
                  </a:cubicBezTo>
                  <a:cubicBezTo>
                    <a:pt x="124435" y="149"/>
                    <a:pt x="228981" y="682"/>
                    <a:pt x="333451" y="225"/>
                  </a:cubicBezTo>
                  <a:cubicBezTo>
                    <a:pt x="346100" y="-842"/>
                    <a:pt x="358521" y="1902"/>
                    <a:pt x="369723" y="8074"/>
                  </a:cubicBezTo>
                  <a:cubicBezTo>
                    <a:pt x="368960" y="24762"/>
                    <a:pt x="368427" y="41526"/>
                    <a:pt x="367360" y="58213"/>
                  </a:cubicBezTo>
                  <a:cubicBezTo>
                    <a:pt x="335051" y="82445"/>
                    <a:pt x="294665" y="82445"/>
                    <a:pt x="257328" y="90979"/>
                  </a:cubicBezTo>
                  <a:cubicBezTo>
                    <a:pt x="209169" y="93722"/>
                    <a:pt x="160706" y="93722"/>
                    <a:pt x="112548" y="90903"/>
                  </a:cubicBezTo>
                  <a:cubicBezTo>
                    <a:pt x="97231" y="85569"/>
                    <a:pt x="81153" y="82978"/>
                    <a:pt x="65303" y="79778"/>
                  </a:cubicBezTo>
                  <a:cubicBezTo>
                    <a:pt x="59817" y="78635"/>
                    <a:pt x="48844" y="76425"/>
                    <a:pt x="43358" y="75358"/>
                  </a:cubicBezTo>
                  <a:cubicBezTo>
                    <a:pt x="27508" y="67434"/>
                    <a:pt x="13106" y="57147"/>
                    <a:pt x="0" y="45336"/>
                  </a:cubicBezTo>
                  <a:close/>
                </a:path>
              </a:pathLst>
            </a:custGeom>
            <a:grpFill/>
            <a:ln w="7620"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A9B2D603-7C7B-40DB-9D4C-2F3FCD7E5323}"/>
                </a:ext>
              </a:extLst>
            </p:cNvPr>
            <p:cNvSpPr/>
            <p:nvPr/>
          </p:nvSpPr>
          <p:spPr>
            <a:xfrm>
              <a:off x="5565343" y="3964196"/>
              <a:ext cx="206959" cy="184512"/>
            </a:xfrm>
            <a:custGeom>
              <a:avLst/>
              <a:gdLst>
                <a:gd name="connsiteX0" fmla="*/ 66523 w 206959"/>
                <a:gd name="connsiteY0" fmla="*/ 2928 h 184512"/>
                <a:gd name="connsiteX1" fmla="*/ 149200 w 206959"/>
                <a:gd name="connsiteY1" fmla="*/ 2394 h 184512"/>
                <a:gd name="connsiteX2" fmla="*/ 179908 w 206959"/>
                <a:gd name="connsiteY2" fmla="*/ 20073 h 184512"/>
                <a:gd name="connsiteX3" fmla="*/ 206959 w 206959"/>
                <a:gd name="connsiteY3" fmla="*/ 47810 h 184512"/>
                <a:gd name="connsiteX4" fmla="*/ 206045 w 206959"/>
                <a:gd name="connsiteY4" fmla="*/ 82176 h 184512"/>
                <a:gd name="connsiteX5" fmla="*/ 118643 w 206959"/>
                <a:gd name="connsiteY5" fmla="*/ 184208 h 184512"/>
                <a:gd name="connsiteX6" fmla="*/ 96622 w 206959"/>
                <a:gd name="connsiteY6" fmla="*/ 184513 h 184512"/>
                <a:gd name="connsiteX7" fmla="*/ 229 w 206959"/>
                <a:gd name="connsiteY7" fmla="*/ 83852 h 184512"/>
                <a:gd name="connsiteX8" fmla="*/ 0 w 206959"/>
                <a:gd name="connsiteY8" fmla="*/ 57563 h 184512"/>
                <a:gd name="connsiteX9" fmla="*/ 66523 w 206959"/>
                <a:gd name="connsiteY9" fmla="*/ 2928 h 1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59" h="184512">
                  <a:moveTo>
                    <a:pt x="66523" y="2928"/>
                  </a:moveTo>
                  <a:cubicBezTo>
                    <a:pt x="93955" y="-882"/>
                    <a:pt x="121768" y="-882"/>
                    <a:pt x="149200" y="2394"/>
                  </a:cubicBezTo>
                  <a:cubicBezTo>
                    <a:pt x="158725" y="9405"/>
                    <a:pt x="169164" y="15044"/>
                    <a:pt x="179908" y="20073"/>
                  </a:cubicBezTo>
                  <a:cubicBezTo>
                    <a:pt x="189128" y="29064"/>
                    <a:pt x="197968" y="38437"/>
                    <a:pt x="206959" y="47810"/>
                  </a:cubicBezTo>
                  <a:cubicBezTo>
                    <a:pt x="206883" y="59240"/>
                    <a:pt x="207188" y="70670"/>
                    <a:pt x="206045" y="82176"/>
                  </a:cubicBezTo>
                  <a:cubicBezTo>
                    <a:pt x="185090" y="122486"/>
                    <a:pt x="147295" y="149842"/>
                    <a:pt x="118643" y="184208"/>
                  </a:cubicBezTo>
                  <a:cubicBezTo>
                    <a:pt x="113081" y="184284"/>
                    <a:pt x="102108" y="184436"/>
                    <a:pt x="96622" y="184513"/>
                  </a:cubicBezTo>
                  <a:cubicBezTo>
                    <a:pt x="61113" y="154185"/>
                    <a:pt x="32156" y="117609"/>
                    <a:pt x="229" y="83852"/>
                  </a:cubicBezTo>
                  <a:cubicBezTo>
                    <a:pt x="153" y="77299"/>
                    <a:pt x="76" y="64117"/>
                    <a:pt x="0" y="57563"/>
                  </a:cubicBezTo>
                  <a:cubicBezTo>
                    <a:pt x="18136" y="34246"/>
                    <a:pt x="43968" y="20606"/>
                    <a:pt x="66523" y="2928"/>
                  </a:cubicBezTo>
                  <a:close/>
                </a:path>
              </a:pathLst>
            </a:custGeom>
            <a:grpFill/>
            <a:ln w="7620"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F04444A2-11D0-4630-88CA-592C97C897E5}"/>
                </a:ext>
              </a:extLst>
            </p:cNvPr>
            <p:cNvSpPr/>
            <p:nvPr/>
          </p:nvSpPr>
          <p:spPr>
            <a:xfrm>
              <a:off x="6000326" y="4017501"/>
              <a:ext cx="617263" cy="207483"/>
            </a:xfrm>
            <a:custGeom>
              <a:avLst/>
              <a:gdLst>
                <a:gd name="connsiteX0" fmla="*/ 26713 w 617263"/>
                <a:gd name="connsiteY0" fmla="*/ 8907 h 207483"/>
                <a:gd name="connsiteX1" fmla="*/ 125011 w 617263"/>
                <a:gd name="connsiteY1" fmla="*/ 10202 h 207483"/>
                <a:gd name="connsiteX2" fmla="*/ 179342 w 617263"/>
                <a:gd name="connsiteY2" fmla="*/ 47845 h 207483"/>
                <a:gd name="connsiteX3" fmla="*/ 286936 w 617263"/>
                <a:gd name="connsiteY3" fmla="*/ 72991 h 207483"/>
                <a:gd name="connsiteX4" fmla="*/ 388206 w 617263"/>
                <a:gd name="connsiteY4" fmla="*/ 78858 h 207483"/>
                <a:gd name="connsiteX5" fmla="*/ 388892 w 617263"/>
                <a:gd name="connsiteY5" fmla="*/ 85182 h 207483"/>
                <a:gd name="connsiteX6" fmla="*/ 535729 w 617263"/>
                <a:gd name="connsiteY6" fmla="*/ 96537 h 207483"/>
                <a:gd name="connsiteX7" fmla="*/ 593946 w 617263"/>
                <a:gd name="connsiteY7" fmla="*/ 117110 h 207483"/>
                <a:gd name="connsiteX8" fmla="*/ 617263 w 617263"/>
                <a:gd name="connsiteY8" fmla="*/ 158716 h 207483"/>
                <a:gd name="connsiteX9" fmla="*/ 600804 w 617263"/>
                <a:gd name="connsiteY9" fmla="*/ 183100 h 207483"/>
                <a:gd name="connsiteX10" fmla="*/ 580154 w 617263"/>
                <a:gd name="connsiteY10" fmla="*/ 197959 h 207483"/>
                <a:gd name="connsiteX11" fmla="*/ 552874 w 617263"/>
                <a:gd name="connsiteY11" fmla="*/ 206417 h 207483"/>
                <a:gd name="connsiteX12" fmla="*/ 473321 w 617263"/>
                <a:gd name="connsiteY12" fmla="*/ 207484 h 207483"/>
                <a:gd name="connsiteX13" fmla="*/ 472483 w 617263"/>
                <a:gd name="connsiteY13" fmla="*/ 200702 h 207483"/>
                <a:gd name="connsiteX14" fmla="*/ 385539 w 617263"/>
                <a:gd name="connsiteY14" fmla="*/ 194149 h 207483"/>
                <a:gd name="connsiteX15" fmla="*/ 156177 w 617263"/>
                <a:gd name="connsiteY15" fmla="*/ 175327 h 207483"/>
                <a:gd name="connsiteX16" fmla="*/ 86149 w 617263"/>
                <a:gd name="connsiteY16" fmla="*/ 169612 h 207483"/>
                <a:gd name="connsiteX17" fmla="*/ 2938 w 617263"/>
                <a:gd name="connsiteY17" fmla="*/ 105985 h 207483"/>
                <a:gd name="connsiteX18" fmla="*/ 272 w 617263"/>
                <a:gd name="connsiteY18" fmla="*/ 41596 h 207483"/>
                <a:gd name="connsiteX19" fmla="*/ 26713 w 617263"/>
                <a:gd name="connsiteY19" fmla="*/ 8907 h 20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7263" h="207483">
                  <a:moveTo>
                    <a:pt x="26713" y="8907"/>
                  </a:moveTo>
                  <a:cubicBezTo>
                    <a:pt x="57193" y="-7781"/>
                    <a:pt x="93312" y="2734"/>
                    <a:pt x="125011" y="10202"/>
                  </a:cubicBezTo>
                  <a:cubicBezTo>
                    <a:pt x="147642" y="15002"/>
                    <a:pt x="160368" y="36491"/>
                    <a:pt x="179342" y="47845"/>
                  </a:cubicBezTo>
                  <a:cubicBezTo>
                    <a:pt x="211574" y="67352"/>
                    <a:pt x="249979" y="72000"/>
                    <a:pt x="286936" y="72991"/>
                  </a:cubicBezTo>
                  <a:cubicBezTo>
                    <a:pt x="319931" y="81677"/>
                    <a:pt x="354449" y="77562"/>
                    <a:pt x="388206" y="78858"/>
                  </a:cubicBezTo>
                  <a:lnTo>
                    <a:pt x="388892" y="85182"/>
                  </a:lnTo>
                  <a:cubicBezTo>
                    <a:pt x="437736" y="90288"/>
                    <a:pt x="486428" y="95774"/>
                    <a:pt x="535729" y="96537"/>
                  </a:cubicBezTo>
                  <a:cubicBezTo>
                    <a:pt x="556074" y="100499"/>
                    <a:pt x="575581" y="107357"/>
                    <a:pt x="593946" y="117110"/>
                  </a:cubicBezTo>
                  <a:cubicBezTo>
                    <a:pt x="602557" y="130445"/>
                    <a:pt x="610329" y="144314"/>
                    <a:pt x="617263" y="158716"/>
                  </a:cubicBezTo>
                  <a:cubicBezTo>
                    <a:pt x="611548" y="166716"/>
                    <a:pt x="606214" y="174870"/>
                    <a:pt x="600804" y="183100"/>
                  </a:cubicBezTo>
                  <a:cubicBezTo>
                    <a:pt x="593870" y="188052"/>
                    <a:pt x="587088" y="193006"/>
                    <a:pt x="580154" y="197959"/>
                  </a:cubicBezTo>
                  <a:cubicBezTo>
                    <a:pt x="570933" y="200397"/>
                    <a:pt x="561789" y="203217"/>
                    <a:pt x="552874" y="206417"/>
                  </a:cubicBezTo>
                  <a:cubicBezTo>
                    <a:pt x="526356" y="208017"/>
                    <a:pt x="499839" y="207179"/>
                    <a:pt x="473321" y="207484"/>
                  </a:cubicBezTo>
                  <a:lnTo>
                    <a:pt x="472483" y="200702"/>
                  </a:lnTo>
                  <a:cubicBezTo>
                    <a:pt x="443603" y="198644"/>
                    <a:pt x="413276" y="203902"/>
                    <a:pt x="385539" y="194149"/>
                  </a:cubicBezTo>
                  <a:cubicBezTo>
                    <a:pt x="308577" y="194072"/>
                    <a:pt x="233139" y="175861"/>
                    <a:pt x="156177" y="175327"/>
                  </a:cubicBezTo>
                  <a:cubicBezTo>
                    <a:pt x="133469" y="168545"/>
                    <a:pt x="109466" y="170907"/>
                    <a:pt x="86149" y="169612"/>
                  </a:cubicBezTo>
                  <a:cubicBezTo>
                    <a:pt x="51630" y="158944"/>
                    <a:pt x="21912" y="136846"/>
                    <a:pt x="2938" y="105985"/>
                  </a:cubicBezTo>
                  <a:cubicBezTo>
                    <a:pt x="-110" y="84649"/>
                    <a:pt x="-338" y="63085"/>
                    <a:pt x="272" y="41596"/>
                  </a:cubicBezTo>
                  <a:cubicBezTo>
                    <a:pt x="7663" y="29785"/>
                    <a:pt x="13073" y="14926"/>
                    <a:pt x="26713" y="8907"/>
                  </a:cubicBezTo>
                  <a:close/>
                </a:path>
              </a:pathLst>
            </a:custGeom>
            <a:grpFill/>
            <a:ln w="7620"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FA44C6DF-48B1-49E9-87D3-7A42D2612CE3}"/>
                </a:ext>
              </a:extLst>
            </p:cNvPr>
            <p:cNvSpPr/>
            <p:nvPr/>
          </p:nvSpPr>
          <p:spPr>
            <a:xfrm>
              <a:off x="4063441" y="4040043"/>
              <a:ext cx="387623" cy="355172"/>
            </a:xfrm>
            <a:custGeom>
              <a:avLst/>
              <a:gdLst>
                <a:gd name="connsiteX0" fmla="*/ 250698 w 387623"/>
                <a:gd name="connsiteY0" fmla="*/ 15702 h 355172"/>
                <a:gd name="connsiteX1" fmla="*/ 314630 w 387623"/>
                <a:gd name="connsiteY1" fmla="*/ 5 h 355172"/>
                <a:gd name="connsiteX2" fmla="*/ 315316 w 387623"/>
                <a:gd name="connsiteY2" fmla="*/ 45801 h 355172"/>
                <a:gd name="connsiteX3" fmla="*/ 265405 w 387623"/>
                <a:gd name="connsiteY3" fmla="*/ 61955 h 355172"/>
                <a:gd name="connsiteX4" fmla="*/ 198577 w 387623"/>
                <a:gd name="connsiteY4" fmla="*/ 88244 h 355172"/>
                <a:gd name="connsiteX5" fmla="*/ 209626 w 387623"/>
                <a:gd name="connsiteY5" fmla="*/ 136250 h 355172"/>
                <a:gd name="connsiteX6" fmla="*/ 217551 w 387623"/>
                <a:gd name="connsiteY6" fmla="*/ 160101 h 355172"/>
                <a:gd name="connsiteX7" fmla="*/ 232410 w 387623"/>
                <a:gd name="connsiteY7" fmla="*/ 205135 h 355172"/>
                <a:gd name="connsiteX8" fmla="*/ 247574 w 387623"/>
                <a:gd name="connsiteY8" fmla="*/ 239806 h 355172"/>
                <a:gd name="connsiteX9" fmla="*/ 272567 w 387623"/>
                <a:gd name="connsiteY9" fmla="*/ 236911 h 355172"/>
                <a:gd name="connsiteX10" fmla="*/ 341300 w 387623"/>
                <a:gd name="connsiteY10" fmla="*/ 204906 h 355172"/>
                <a:gd name="connsiteX11" fmla="*/ 382067 w 387623"/>
                <a:gd name="connsiteY11" fmla="*/ 198734 h 355172"/>
                <a:gd name="connsiteX12" fmla="*/ 382372 w 387623"/>
                <a:gd name="connsiteY12" fmla="*/ 247502 h 355172"/>
                <a:gd name="connsiteX13" fmla="*/ 372008 w 387623"/>
                <a:gd name="connsiteY13" fmla="*/ 246130 h 355172"/>
                <a:gd name="connsiteX14" fmla="*/ 324079 w 387623"/>
                <a:gd name="connsiteY14" fmla="*/ 266171 h 355172"/>
                <a:gd name="connsiteX15" fmla="*/ 282626 w 387623"/>
                <a:gd name="connsiteY15" fmla="*/ 282402 h 355172"/>
                <a:gd name="connsiteX16" fmla="*/ 259918 w 387623"/>
                <a:gd name="connsiteY16" fmla="*/ 289488 h 355172"/>
                <a:gd name="connsiteX17" fmla="*/ 242773 w 387623"/>
                <a:gd name="connsiteY17" fmla="*/ 298404 h 355172"/>
                <a:gd name="connsiteX18" fmla="*/ 207874 w 387623"/>
                <a:gd name="connsiteY18" fmla="*/ 308691 h 355172"/>
                <a:gd name="connsiteX19" fmla="*/ 207035 w 387623"/>
                <a:gd name="connsiteY19" fmla="*/ 313644 h 355172"/>
                <a:gd name="connsiteX20" fmla="*/ 170612 w 387623"/>
                <a:gd name="connsiteY20" fmla="*/ 323474 h 355172"/>
                <a:gd name="connsiteX21" fmla="*/ 149885 w 387623"/>
                <a:gd name="connsiteY21" fmla="*/ 336580 h 355172"/>
                <a:gd name="connsiteX22" fmla="*/ 133426 w 387623"/>
                <a:gd name="connsiteY22" fmla="*/ 338942 h 355172"/>
                <a:gd name="connsiteX23" fmla="*/ 76505 w 387623"/>
                <a:gd name="connsiteY23" fmla="*/ 355173 h 355172"/>
                <a:gd name="connsiteX24" fmla="*/ 75667 w 387623"/>
                <a:gd name="connsiteY24" fmla="*/ 308843 h 355172"/>
                <a:gd name="connsiteX25" fmla="*/ 112624 w 387623"/>
                <a:gd name="connsiteY25" fmla="*/ 294289 h 355172"/>
                <a:gd name="connsiteX26" fmla="*/ 157810 w 387623"/>
                <a:gd name="connsiteY26" fmla="*/ 277068 h 355172"/>
                <a:gd name="connsiteX27" fmla="*/ 165125 w 387623"/>
                <a:gd name="connsiteY27" fmla="*/ 275468 h 355172"/>
                <a:gd name="connsiteX28" fmla="*/ 200025 w 387623"/>
                <a:gd name="connsiteY28" fmla="*/ 266705 h 355172"/>
                <a:gd name="connsiteX29" fmla="*/ 182118 w 387623"/>
                <a:gd name="connsiteY29" fmla="*/ 188295 h 355172"/>
                <a:gd name="connsiteX30" fmla="*/ 160325 w 387623"/>
                <a:gd name="connsiteY30" fmla="*/ 125887 h 355172"/>
                <a:gd name="connsiteX31" fmla="*/ 150495 w 387623"/>
                <a:gd name="connsiteY31" fmla="*/ 103941 h 355172"/>
                <a:gd name="connsiteX32" fmla="*/ 132893 w 387623"/>
                <a:gd name="connsiteY32" fmla="*/ 103713 h 355172"/>
                <a:gd name="connsiteX33" fmla="*/ 131597 w 387623"/>
                <a:gd name="connsiteY33" fmla="*/ 114991 h 355172"/>
                <a:gd name="connsiteX34" fmla="*/ 90221 w 387623"/>
                <a:gd name="connsiteY34" fmla="*/ 130611 h 355172"/>
                <a:gd name="connsiteX35" fmla="*/ 54026 w 387623"/>
                <a:gd name="connsiteY35" fmla="*/ 141736 h 355172"/>
                <a:gd name="connsiteX36" fmla="*/ 38329 w 387623"/>
                <a:gd name="connsiteY36" fmla="*/ 154386 h 355172"/>
                <a:gd name="connsiteX37" fmla="*/ 9449 w 387623"/>
                <a:gd name="connsiteY37" fmla="*/ 155910 h 355172"/>
                <a:gd name="connsiteX38" fmla="*/ 0 w 387623"/>
                <a:gd name="connsiteY38" fmla="*/ 109809 h 355172"/>
                <a:gd name="connsiteX39" fmla="*/ 21031 w 387623"/>
                <a:gd name="connsiteY39" fmla="*/ 104703 h 355172"/>
                <a:gd name="connsiteX40" fmla="*/ 43358 w 387623"/>
                <a:gd name="connsiteY40" fmla="*/ 95864 h 355172"/>
                <a:gd name="connsiteX41" fmla="*/ 97917 w 387623"/>
                <a:gd name="connsiteY41" fmla="*/ 73919 h 355172"/>
                <a:gd name="connsiteX42" fmla="*/ 201930 w 387623"/>
                <a:gd name="connsiteY42" fmla="*/ 33990 h 355172"/>
                <a:gd name="connsiteX43" fmla="*/ 250698 w 387623"/>
                <a:gd name="connsiteY43" fmla="*/ 15702 h 35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87623" h="355172">
                  <a:moveTo>
                    <a:pt x="250698" y="15702"/>
                  </a:moveTo>
                  <a:cubicBezTo>
                    <a:pt x="269900" y="3510"/>
                    <a:pt x="292227" y="-148"/>
                    <a:pt x="314630" y="5"/>
                  </a:cubicBezTo>
                  <a:cubicBezTo>
                    <a:pt x="315697" y="15168"/>
                    <a:pt x="316001" y="30485"/>
                    <a:pt x="315316" y="45801"/>
                  </a:cubicBezTo>
                  <a:cubicBezTo>
                    <a:pt x="297790" y="48010"/>
                    <a:pt x="281407" y="54792"/>
                    <a:pt x="265405" y="61955"/>
                  </a:cubicBezTo>
                  <a:cubicBezTo>
                    <a:pt x="242773" y="69728"/>
                    <a:pt x="220218" y="77805"/>
                    <a:pt x="198577" y="88244"/>
                  </a:cubicBezTo>
                  <a:cubicBezTo>
                    <a:pt x="199187" y="104856"/>
                    <a:pt x="203149" y="120934"/>
                    <a:pt x="209626" y="136250"/>
                  </a:cubicBezTo>
                  <a:cubicBezTo>
                    <a:pt x="212369" y="144099"/>
                    <a:pt x="214960" y="152024"/>
                    <a:pt x="217551" y="160101"/>
                  </a:cubicBezTo>
                  <a:cubicBezTo>
                    <a:pt x="224714" y="174198"/>
                    <a:pt x="229895" y="189361"/>
                    <a:pt x="232410" y="205135"/>
                  </a:cubicBezTo>
                  <a:cubicBezTo>
                    <a:pt x="237211" y="216717"/>
                    <a:pt x="242468" y="228147"/>
                    <a:pt x="247574" y="239806"/>
                  </a:cubicBezTo>
                  <a:cubicBezTo>
                    <a:pt x="253822" y="239044"/>
                    <a:pt x="266319" y="237672"/>
                    <a:pt x="272567" y="236911"/>
                  </a:cubicBezTo>
                  <a:cubicBezTo>
                    <a:pt x="287579" y="215041"/>
                    <a:pt x="321183" y="221594"/>
                    <a:pt x="341300" y="204906"/>
                  </a:cubicBezTo>
                  <a:cubicBezTo>
                    <a:pt x="354406" y="200258"/>
                    <a:pt x="368275" y="199115"/>
                    <a:pt x="382067" y="198734"/>
                  </a:cubicBezTo>
                  <a:cubicBezTo>
                    <a:pt x="386715" y="214965"/>
                    <a:pt x="391668" y="231805"/>
                    <a:pt x="382372" y="247502"/>
                  </a:cubicBezTo>
                  <a:cubicBezTo>
                    <a:pt x="379781" y="247197"/>
                    <a:pt x="374599" y="246511"/>
                    <a:pt x="372008" y="246130"/>
                  </a:cubicBezTo>
                  <a:cubicBezTo>
                    <a:pt x="356006" y="252836"/>
                    <a:pt x="340004" y="259389"/>
                    <a:pt x="324079" y="266171"/>
                  </a:cubicBezTo>
                  <a:cubicBezTo>
                    <a:pt x="309982" y="270895"/>
                    <a:pt x="296189" y="276382"/>
                    <a:pt x="282626" y="282402"/>
                  </a:cubicBezTo>
                  <a:cubicBezTo>
                    <a:pt x="274930" y="284611"/>
                    <a:pt x="267386" y="286974"/>
                    <a:pt x="259918" y="289488"/>
                  </a:cubicBezTo>
                  <a:cubicBezTo>
                    <a:pt x="254127" y="292308"/>
                    <a:pt x="248412" y="295280"/>
                    <a:pt x="242773" y="298404"/>
                  </a:cubicBezTo>
                  <a:cubicBezTo>
                    <a:pt x="231038" y="301604"/>
                    <a:pt x="219532" y="305338"/>
                    <a:pt x="207874" y="308691"/>
                  </a:cubicBezTo>
                  <a:lnTo>
                    <a:pt x="207035" y="313644"/>
                  </a:lnTo>
                  <a:cubicBezTo>
                    <a:pt x="194843" y="316844"/>
                    <a:pt x="182728" y="320197"/>
                    <a:pt x="170612" y="323474"/>
                  </a:cubicBezTo>
                  <a:cubicBezTo>
                    <a:pt x="163678" y="327741"/>
                    <a:pt x="156743" y="332084"/>
                    <a:pt x="149885" y="336580"/>
                  </a:cubicBezTo>
                  <a:cubicBezTo>
                    <a:pt x="145771" y="337190"/>
                    <a:pt x="137541" y="338333"/>
                    <a:pt x="133426" y="338942"/>
                  </a:cubicBezTo>
                  <a:cubicBezTo>
                    <a:pt x="116434" y="350296"/>
                    <a:pt x="96698" y="354639"/>
                    <a:pt x="76505" y="355173"/>
                  </a:cubicBezTo>
                  <a:cubicBezTo>
                    <a:pt x="75895" y="339628"/>
                    <a:pt x="75667" y="324235"/>
                    <a:pt x="75667" y="308843"/>
                  </a:cubicBezTo>
                  <a:cubicBezTo>
                    <a:pt x="88544" y="305643"/>
                    <a:pt x="101422" y="301604"/>
                    <a:pt x="112624" y="294289"/>
                  </a:cubicBezTo>
                  <a:cubicBezTo>
                    <a:pt x="128092" y="289793"/>
                    <a:pt x="143866" y="285526"/>
                    <a:pt x="157810" y="277068"/>
                  </a:cubicBezTo>
                  <a:cubicBezTo>
                    <a:pt x="159639" y="276687"/>
                    <a:pt x="163297" y="275849"/>
                    <a:pt x="165125" y="275468"/>
                  </a:cubicBezTo>
                  <a:cubicBezTo>
                    <a:pt x="176022" y="269905"/>
                    <a:pt x="187985" y="267771"/>
                    <a:pt x="200025" y="266705"/>
                  </a:cubicBezTo>
                  <a:cubicBezTo>
                    <a:pt x="204445" y="238434"/>
                    <a:pt x="188900" y="214508"/>
                    <a:pt x="182118" y="188295"/>
                  </a:cubicBezTo>
                  <a:cubicBezTo>
                    <a:pt x="175260" y="167340"/>
                    <a:pt x="167183" y="146766"/>
                    <a:pt x="160325" y="125887"/>
                  </a:cubicBezTo>
                  <a:cubicBezTo>
                    <a:pt x="156896" y="118572"/>
                    <a:pt x="153619" y="111256"/>
                    <a:pt x="150495" y="103941"/>
                  </a:cubicBezTo>
                  <a:cubicBezTo>
                    <a:pt x="144628" y="103865"/>
                    <a:pt x="138760" y="103789"/>
                    <a:pt x="132893" y="103713"/>
                  </a:cubicBezTo>
                  <a:cubicBezTo>
                    <a:pt x="132588" y="106532"/>
                    <a:pt x="131902" y="112171"/>
                    <a:pt x="131597" y="114991"/>
                  </a:cubicBezTo>
                  <a:cubicBezTo>
                    <a:pt x="117272" y="118724"/>
                    <a:pt x="103403" y="123982"/>
                    <a:pt x="90221" y="130611"/>
                  </a:cubicBezTo>
                  <a:cubicBezTo>
                    <a:pt x="78181" y="134574"/>
                    <a:pt x="66218" y="138384"/>
                    <a:pt x="54026" y="141736"/>
                  </a:cubicBezTo>
                  <a:cubicBezTo>
                    <a:pt x="48768" y="145851"/>
                    <a:pt x="43510" y="150119"/>
                    <a:pt x="38329" y="154386"/>
                  </a:cubicBezTo>
                  <a:cubicBezTo>
                    <a:pt x="31090" y="154767"/>
                    <a:pt x="16688" y="155529"/>
                    <a:pt x="9449" y="155910"/>
                  </a:cubicBezTo>
                  <a:cubicBezTo>
                    <a:pt x="2286" y="141508"/>
                    <a:pt x="533" y="125582"/>
                    <a:pt x="0" y="109809"/>
                  </a:cubicBezTo>
                  <a:cubicBezTo>
                    <a:pt x="5258" y="108513"/>
                    <a:pt x="15773" y="105999"/>
                    <a:pt x="21031" y="104703"/>
                  </a:cubicBezTo>
                  <a:cubicBezTo>
                    <a:pt x="28499" y="101808"/>
                    <a:pt x="35966" y="98836"/>
                    <a:pt x="43358" y="95864"/>
                  </a:cubicBezTo>
                  <a:cubicBezTo>
                    <a:pt x="61951" y="89540"/>
                    <a:pt x="80239" y="82377"/>
                    <a:pt x="97917" y="73919"/>
                  </a:cubicBezTo>
                  <a:cubicBezTo>
                    <a:pt x="133274" y="62412"/>
                    <a:pt x="166878" y="46334"/>
                    <a:pt x="201930" y="33990"/>
                  </a:cubicBezTo>
                  <a:cubicBezTo>
                    <a:pt x="217932" y="27208"/>
                    <a:pt x="234239" y="21188"/>
                    <a:pt x="250698" y="15702"/>
                  </a:cubicBezTo>
                  <a:close/>
                </a:path>
              </a:pathLst>
            </a:custGeom>
            <a:grpFill/>
            <a:ln w="7620"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072A55ED-5C55-4E84-905B-FEFA5E0FA830}"/>
                </a:ext>
              </a:extLst>
            </p:cNvPr>
            <p:cNvSpPr/>
            <p:nvPr/>
          </p:nvSpPr>
          <p:spPr>
            <a:xfrm>
              <a:off x="7650784" y="4039438"/>
              <a:ext cx="355396" cy="271348"/>
            </a:xfrm>
            <a:custGeom>
              <a:avLst/>
              <a:gdLst>
                <a:gd name="connsiteX0" fmla="*/ 89459 w 355396"/>
                <a:gd name="connsiteY0" fmla="*/ 0 h 271348"/>
                <a:gd name="connsiteX1" fmla="*/ 107137 w 355396"/>
                <a:gd name="connsiteY1" fmla="*/ 2667 h 271348"/>
                <a:gd name="connsiteX2" fmla="*/ 173279 w 355396"/>
                <a:gd name="connsiteY2" fmla="*/ 94336 h 271348"/>
                <a:gd name="connsiteX3" fmla="*/ 241402 w 355396"/>
                <a:gd name="connsiteY3" fmla="*/ 183718 h 271348"/>
                <a:gd name="connsiteX4" fmla="*/ 272948 w 355396"/>
                <a:gd name="connsiteY4" fmla="*/ 199339 h 271348"/>
                <a:gd name="connsiteX5" fmla="*/ 355397 w 355396"/>
                <a:gd name="connsiteY5" fmla="*/ 232639 h 271348"/>
                <a:gd name="connsiteX6" fmla="*/ 354178 w 355396"/>
                <a:gd name="connsiteY6" fmla="*/ 271348 h 271348"/>
                <a:gd name="connsiteX7" fmla="*/ 309982 w 355396"/>
                <a:gd name="connsiteY7" fmla="*/ 270129 h 271348"/>
                <a:gd name="connsiteX8" fmla="*/ 292456 w 355396"/>
                <a:gd name="connsiteY8" fmla="*/ 255042 h 271348"/>
                <a:gd name="connsiteX9" fmla="*/ 278359 w 355396"/>
                <a:gd name="connsiteY9" fmla="*/ 254584 h 271348"/>
                <a:gd name="connsiteX10" fmla="*/ 252679 w 355396"/>
                <a:gd name="connsiteY10" fmla="*/ 240106 h 271348"/>
                <a:gd name="connsiteX11" fmla="*/ 216637 w 355396"/>
                <a:gd name="connsiteY11" fmla="*/ 230886 h 271348"/>
                <a:gd name="connsiteX12" fmla="*/ 215341 w 355396"/>
                <a:gd name="connsiteY12" fmla="*/ 219456 h 271348"/>
                <a:gd name="connsiteX13" fmla="*/ 169240 w 355396"/>
                <a:gd name="connsiteY13" fmla="*/ 238125 h 271348"/>
                <a:gd name="connsiteX14" fmla="*/ 108509 w 355396"/>
                <a:gd name="connsiteY14" fmla="*/ 245593 h 271348"/>
                <a:gd name="connsiteX15" fmla="*/ 0 w 355396"/>
                <a:gd name="connsiteY15" fmla="*/ 256718 h 271348"/>
                <a:gd name="connsiteX16" fmla="*/ 17221 w 355396"/>
                <a:gd name="connsiteY16" fmla="*/ 210083 h 271348"/>
                <a:gd name="connsiteX17" fmla="*/ 82296 w 355396"/>
                <a:gd name="connsiteY17" fmla="*/ 204978 h 271348"/>
                <a:gd name="connsiteX18" fmla="*/ 149733 w 355396"/>
                <a:gd name="connsiteY18" fmla="*/ 194005 h 271348"/>
                <a:gd name="connsiteX19" fmla="*/ 184328 w 355396"/>
                <a:gd name="connsiteY19" fmla="*/ 191491 h 271348"/>
                <a:gd name="connsiteX20" fmla="*/ 185014 w 355396"/>
                <a:gd name="connsiteY20" fmla="*/ 177394 h 271348"/>
                <a:gd name="connsiteX21" fmla="*/ 130759 w 355396"/>
                <a:gd name="connsiteY21" fmla="*/ 109881 h 271348"/>
                <a:gd name="connsiteX22" fmla="*/ 80467 w 355396"/>
                <a:gd name="connsiteY22" fmla="*/ 46634 h 271348"/>
                <a:gd name="connsiteX23" fmla="*/ 89459 w 355396"/>
                <a:gd name="connsiteY23" fmla="*/ 0 h 2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5396" h="271348">
                  <a:moveTo>
                    <a:pt x="89459" y="0"/>
                  </a:moveTo>
                  <a:cubicBezTo>
                    <a:pt x="93878" y="686"/>
                    <a:pt x="102718" y="2058"/>
                    <a:pt x="107137" y="2667"/>
                  </a:cubicBezTo>
                  <a:cubicBezTo>
                    <a:pt x="130150" y="32461"/>
                    <a:pt x="151867" y="63322"/>
                    <a:pt x="173279" y="94336"/>
                  </a:cubicBezTo>
                  <a:cubicBezTo>
                    <a:pt x="197434" y="122987"/>
                    <a:pt x="217170" y="155067"/>
                    <a:pt x="241402" y="183718"/>
                  </a:cubicBezTo>
                  <a:cubicBezTo>
                    <a:pt x="251841" y="188900"/>
                    <a:pt x="262357" y="194158"/>
                    <a:pt x="272948" y="199339"/>
                  </a:cubicBezTo>
                  <a:cubicBezTo>
                    <a:pt x="300457" y="210312"/>
                    <a:pt x="327203" y="223190"/>
                    <a:pt x="355397" y="232639"/>
                  </a:cubicBezTo>
                  <a:cubicBezTo>
                    <a:pt x="355016" y="245440"/>
                    <a:pt x="354635" y="258394"/>
                    <a:pt x="354178" y="271348"/>
                  </a:cubicBezTo>
                  <a:cubicBezTo>
                    <a:pt x="339395" y="271043"/>
                    <a:pt x="324689" y="270586"/>
                    <a:pt x="309982" y="270129"/>
                  </a:cubicBezTo>
                  <a:cubicBezTo>
                    <a:pt x="304114" y="265024"/>
                    <a:pt x="298247" y="259994"/>
                    <a:pt x="292456" y="255042"/>
                  </a:cubicBezTo>
                  <a:cubicBezTo>
                    <a:pt x="288951" y="254965"/>
                    <a:pt x="281940" y="254737"/>
                    <a:pt x="278359" y="254584"/>
                  </a:cubicBezTo>
                  <a:cubicBezTo>
                    <a:pt x="269748" y="249708"/>
                    <a:pt x="261214" y="244907"/>
                    <a:pt x="252679" y="240106"/>
                  </a:cubicBezTo>
                  <a:cubicBezTo>
                    <a:pt x="240640" y="237211"/>
                    <a:pt x="228600" y="233782"/>
                    <a:pt x="216637" y="230886"/>
                  </a:cubicBezTo>
                  <a:cubicBezTo>
                    <a:pt x="216332" y="228067"/>
                    <a:pt x="215646" y="222276"/>
                    <a:pt x="215341" y="219456"/>
                  </a:cubicBezTo>
                  <a:cubicBezTo>
                    <a:pt x="208331" y="238430"/>
                    <a:pt x="184404" y="231801"/>
                    <a:pt x="169240" y="238125"/>
                  </a:cubicBezTo>
                  <a:cubicBezTo>
                    <a:pt x="148819" y="238963"/>
                    <a:pt x="128245" y="239878"/>
                    <a:pt x="108509" y="245593"/>
                  </a:cubicBezTo>
                  <a:cubicBezTo>
                    <a:pt x="72619" y="251765"/>
                    <a:pt x="36500" y="257023"/>
                    <a:pt x="0" y="256718"/>
                  </a:cubicBezTo>
                  <a:cubicBezTo>
                    <a:pt x="2134" y="240106"/>
                    <a:pt x="3886" y="221971"/>
                    <a:pt x="17221" y="210083"/>
                  </a:cubicBezTo>
                  <a:cubicBezTo>
                    <a:pt x="38786" y="207188"/>
                    <a:pt x="60655" y="207645"/>
                    <a:pt x="82296" y="204978"/>
                  </a:cubicBezTo>
                  <a:cubicBezTo>
                    <a:pt x="104470" y="199339"/>
                    <a:pt x="127788" y="200939"/>
                    <a:pt x="149733" y="194005"/>
                  </a:cubicBezTo>
                  <a:cubicBezTo>
                    <a:pt x="161239" y="193015"/>
                    <a:pt x="172746" y="192253"/>
                    <a:pt x="184328" y="191491"/>
                  </a:cubicBezTo>
                  <a:cubicBezTo>
                    <a:pt x="184480" y="187986"/>
                    <a:pt x="184861" y="180899"/>
                    <a:pt x="185014" y="177394"/>
                  </a:cubicBezTo>
                  <a:cubicBezTo>
                    <a:pt x="164440" y="156972"/>
                    <a:pt x="146228" y="134341"/>
                    <a:pt x="130759" y="109881"/>
                  </a:cubicBezTo>
                  <a:cubicBezTo>
                    <a:pt x="114224" y="88544"/>
                    <a:pt x="96317" y="68352"/>
                    <a:pt x="80467" y="46634"/>
                  </a:cubicBezTo>
                  <a:cubicBezTo>
                    <a:pt x="76886" y="30480"/>
                    <a:pt x="86258" y="15316"/>
                    <a:pt x="89459" y="0"/>
                  </a:cubicBezTo>
                  <a:close/>
                </a:path>
              </a:pathLst>
            </a:custGeom>
            <a:grpFill/>
            <a:ln w="7620"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9EFDA566-A3F4-419E-9D5B-338C3AEA3301}"/>
                </a:ext>
              </a:extLst>
            </p:cNvPr>
            <p:cNvSpPr/>
            <p:nvPr/>
          </p:nvSpPr>
          <p:spPr>
            <a:xfrm>
              <a:off x="7492822" y="4360849"/>
              <a:ext cx="345732" cy="302022"/>
            </a:xfrm>
            <a:custGeom>
              <a:avLst/>
              <a:gdLst>
                <a:gd name="connsiteX0" fmla="*/ 118034 w 345732"/>
                <a:gd name="connsiteY0" fmla="*/ 762 h 302022"/>
                <a:gd name="connsiteX1" fmla="*/ 155829 w 345732"/>
                <a:gd name="connsiteY1" fmla="*/ 0 h 302022"/>
                <a:gd name="connsiteX2" fmla="*/ 135255 w 345732"/>
                <a:gd name="connsiteY2" fmla="*/ 65227 h 302022"/>
                <a:gd name="connsiteX3" fmla="*/ 119329 w 345732"/>
                <a:gd name="connsiteY3" fmla="*/ 89154 h 302022"/>
                <a:gd name="connsiteX4" fmla="*/ 115214 w 345732"/>
                <a:gd name="connsiteY4" fmla="*/ 112548 h 302022"/>
                <a:gd name="connsiteX5" fmla="*/ 279044 w 345732"/>
                <a:gd name="connsiteY5" fmla="*/ 218237 h 302022"/>
                <a:gd name="connsiteX6" fmla="*/ 345262 w 345732"/>
                <a:gd name="connsiteY6" fmla="*/ 261671 h 302022"/>
                <a:gd name="connsiteX7" fmla="*/ 345110 w 345732"/>
                <a:gd name="connsiteY7" fmla="*/ 300838 h 302022"/>
                <a:gd name="connsiteX8" fmla="*/ 249402 w 345732"/>
                <a:gd name="connsiteY8" fmla="*/ 257251 h 302022"/>
                <a:gd name="connsiteX9" fmla="*/ 228981 w 345732"/>
                <a:gd name="connsiteY9" fmla="*/ 242392 h 302022"/>
                <a:gd name="connsiteX10" fmla="*/ 180365 w 345732"/>
                <a:gd name="connsiteY10" fmla="*/ 211531 h 302022"/>
                <a:gd name="connsiteX11" fmla="*/ 108890 w 345732"/>
                <a:gd name="connsiteY11" fmla="*/ 161620 h 302022"/>
                <a:gd name="connsiteX12" fmla="*/ 80467 w 345732"/>
                <a:gd name="connsiteY12" fmla="*/ 152933 h 302022"/>
                <a:gd name="connsiteX13" fmla="*/ 42139 w 345732"/>
                <a:gd name="connsiteY13" fmla="*/ 227534 h 302022"/>
                <a:gd name="connsiteX14" fmla="*/ 0 w 345732"/>
                <a:gd name="connsiteY14" fmla="*/ 221513 h 302022"/>
                <a:gd name="connsiteX15" fmla="*/ 2819 w 345732"/>
                <a:gd name="connsiteY15" fmla="*/ 195453 h 302022"/>
                <a:gd name="connsiteX16" fmla="*/ 20422 w 345732"/>
                <a:gd name="connsiteY16" fmla="*/ 174117 h 302022"/>
                <a:gd name="connsiteX17" fmla="*/ 118034 w 345732"/>
                <a:gd name="connsiteY17" fmla="*/ 762 h 30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732" h="302022">
                  <a:moveTo>
                    <a:pt x="118034" y="762"/>
                  </a:moveTo>
                  <a:cubicBezTo>
                    <a:pt x="130531" y="381"/>
                    <a:pt x="143180" y="76"/>
                    <a:pt x="155829" y="0"/>
                  </a:cubicBezTo>
                  <a:cubicBezTo>
                    <a:pt x="159563" y="24384"/>
                    <a:pt x="149733" y="46330"/>
                    <a:pt x="135255" y="65227"/>
                  </a:cubicBezTo>
                  <a:cubicBezTo>
                    <a:pt x="130150" y="73381"/>
                    <a:pt x="124892" y="81382"/>
                    <a:pt x="119329" y="89154"/>
                  </a:cubicBezTo>
                  <a:cubicBezTo>
                    <a:pt x="117653" y="96850"/>
                    <a:pt x="116358" y="104623"/>
                    <a:pt x="115214" y="112548"/>
                  </a:cubicBezTo>
                  <a:cubicBezTo>
                    <a:pt x="172745" y="142647"/>
                    <a:pt x="223799" y="183947"/>
                    <a:pt x="279044" y="218237"/>
                  </a:cubicBezTo>
                  <a:cubicBezTo>
                    <a:pt x="300152" y="234087"/>
                    <a:pt x="323393" y="246736"/>
                    <a:pt x="345262" y="261671"/>
                  </a:cubicBezTo>
                  <a:cubicBezTo>
                    <a:pt x="345948" y="274625"/>
                    <a:pt x="345872" y="287731"/>
                    <a:pt x="345110" y="300838"/>
                  </a:cubicBezTo>
                  <a:cubicBezTo>
                    <a:pt x="305333" y="308915"/>
                    <a:pt x="281102" y="273634"/>
                    <a:pt x="249402" y="257251"/>
                  </a:cubicBezTo>
                  <a:cubicBezTo>
                    <a:pt x="243154" y="251460"/>
                    <a:pt x="236144" y="246659"/>
                    <a:pt x="228981" y="242392"/>
                  </a:cubicBezTo>
                  <a:cubicBezTo>
                    <a:pt x="212674" y="232182"/>
                    <a:pt x="196520" y="221819"/>
                    <a:pt x="180365" y="211531"/>
                  </a:cubicBezTo>
                  <a:cubicBezTo>
                    <a:pt x="157810" y="193091"/>
                    <a:pt x="131674" y="179756"/>
                    <a:pt x="108890" y="161620"/>
                  </a:cubicBezTo>
                  <a:cubicBezTo>
                    <a:pt x="101194" y="154000"/>
                    <a:pt x="90373" y="154153"/>
                    <a:pt x="80467" y="152933"/>
                  </a:cubicBezTo>
                  <a:cubicBezTo>
                    <a:pt x="71704" y="179756"/>
                    <a:pt x="52730" y="201473"/>
                    <a:pt x="42139" y="227534"/>
                  </a:cubicBezTo>
                  <a:cubicBezTo>
                    <a:pt x="28194" y="236830"/>
                    <a:pt x="12116" y="230048"/>
                    <a:pt x="0" y="221513"/>
                  </a:cubicBezTo>
                  <a:cubicBezTo>
                    <a:pt x="762" y="214960"/>
                    <a:pt x="2134" y="201930"/>
                    <a:pt x="2819" y="195453"/>
                  </a:cubicBezTo>
                  <a:cubicBezTo>
                    <a:pt x="11354" y="190729"/>
                    <a:pt x="16459" y="182575"/>
                    <a:pt x="20422" y="174117"/>
                  </a:cubicBezTo>
                  <a:cubicBezTo>
                    <a:pt x="50673" y="115062"/>
                    <a:pt x="90373" y="61189"/>
                    <a:pt x="118034" y="762"/>
                  </a:cubicBezTo>
                  <a:close/>
                </a:path>
              </a:pathLst>
            </a:custGeom>
            <a:grpFill/>
            <a:ln w="7620"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C55E5CAD-F7B2-422B-B1BC-67955BE53577}"/>
                </a:ext>
              </a:extLst>
            </p:cNvPr>
            <p:cNvSpPr/>
            <p:nvPr/>
          </p:nvSpPr>
          <p:spPr>
            <a:xfrm>
              <a:off x="4261078" y="4419665"/>
              <a:ext cx="330181" cy="332944"/>
            </a:xfrm>
            <a:custGeom>
              <a:avLst/>
              <a:gdLst>
                <a:gd name="connsiteX0" fmla="*/ 109601 w 330181"/>
                <a:gd name="connsiteY0" fmla="*/ 12508 h 332944"/>
                <a:gd name="connsiteX1" fmla="*/ 257886 w 330181"/>
                <a:gd name="connsiteY1" fmla="*/ 13041 h 332944"/>
                <a:gd name="connsiteX2" fmla="*/ 325476 w 330181"/>
                <a:gd name="connsiteY2" fmla="*/ 107148 h 332944"/>
                <a:gd name="connsiteX3" fmla="*/ 328600 w 330181"/>
                <a:gd name="connsiteY3" fmla="*/ 190663 h 332944"/>
                <a:gd name="connsiteX4" fmla="*/ 319304 w 330181"/>
                <a:gd name="connsiteY4" fmla="*/ 213218 h 332944"/>
                <a:gd name="connsiteX5" fmla="*/ 306121 w 330181"/>
                <a:gd name="connsiteY5" fmla="*/ 238745 h 332944"/>
                <a:gd name="connsiteX6" fmla="*/ 225654 w 330181"/>
                <a:gd name="connsiteY6" fmla="*/ 310907 h 332944"/>
                <a:gd name="connsiteX7" fmla="*/ 204546 w 330181"/>
                <a:gd name="connsiteY7" fmla="*/ 321422 h 332944"/>
                <a:gd name="connsiteX8" fmla="*/ 174066 w 330181"/>
                <a:gd name="connsiteY8" fmla="*/ 330414 h 332944"/>
                <a:gd name="connsiteX9" fmla="*/ 104267 w 330181"/>
                <a:gd name="connsiteY9" fmla="*/ 331785 h 332944"/>
                <a:gd name="connsiteX10" fmla="*/ 19228 w 330181"/>
                <a:gd name="connsiteY10" fmla="*/ 259776 h 332944"/>
                <a:gd name="connsiteX11" fmla="*/ 3454 w 330181"/>
                <a:gd name="connsiteY11" fmla="*/ 128331 h 332944"/>
                <a:gd name="connsiteX12" fmla="*/ 42012 w 330181"/>
                <a:gd name="connsiteY12" fmla="*/ 66762 h 332944"/>
                <a:gd name="connsiteX13" fmla="*/ 93066 w 330181"/>
                <a:gd name="connsiteY13" fmla="*/ 24013 h 332944"/>
                <a:gd name="connsiteX14" fmla="*/ 94590 w 330181"/>
                <a:gd name="connsiteY14" fmla="*/ 17537 h 332944"/>
                <a:gd name="connsiteX15" fmla="*/ 108610 w 330181"/>
                <a:gd name="connsiteY15" fmla="*/ 20280 h 332944"/>
                <a:gd name="connsiteX16" fmla="*/ 109601 w 330181"/>
                <a:gd name="connsiteY16" fmla="*/ 12508 h 332944"/>
                <a:gd name="connsiteX17" fmla="*/ 40793 w 330181"/>
                <a:gd name="connsiteY17" fmla="*/ 151191 h 332944"/>
                <a:gd name="connsiteX18" fmla="*/ 50622 w 330181"/>
                <a:gd name="connsiteY18" fmla="*/ 232040 h 332944"/>
                <a:gd name="connsiteX19" fmla="*/ 105258 w 330181"/>
                <a:gd name="connsiteY19" fmla="*/ 285380 h 332944"/>
                <a:gd name="connsiteX20" fmla="*/ 158521 w 330181"/>
                <a:gd name="connsiteY20" fmla="*/ 285304 h 332944"/>
                <a:gd name="connsiteX21" fmla="*/ 203099 w 330181"/>
                <a:gd name="connsiteY21" fmla="*/ 267473 h 332944"/>
                <a:gd name="connsiteX22" fmla="*/ 267564 w 330181"/>
                <a:gd name="connsiteY22" fmla="*/ 211085 h 332944"/>
                <a:gd name="connsiteX23" fmla="*/ 291871 w 330181"/>
                <a:gd name="connsiteY23" fmla="*/ 142123 h 332944"/>
                <a:gd name="connsiteX24" fmla="*/ 285166 w 330181"/>
                <a:gd name="connsiteY24" fmla="*/ 141743 h 332944"/>
                <a:gd name="connsiteX25" fmla="*/ 181077 w 330181"/>
                <a:gd name="connsiteY25" fmla="*/ 42149 h 332944"/>
                <a:gd name="connsiteX26" fmla="*/ 40793 w 330181"/>
                <a:gd name="connsiteY26" fmla="*/ 151191 h 33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0181" h="332944">
                  <a:moveTo>
                    <a:pt x="109601" y="12508"/>
                  </a:moveTo>
                  <a:cubicBezTo>
                    <a:pt x="157226" y="-1056"/>
                    <a:pt x="211404" y="-7228"/>
                    <a:pt x="257886" y="13041"/>
                  </a:cubicBezTo>
                  <a:cubicBezTo>
                    <a:pt x="289281" y="37044"/>
                    <a:pt x="312903" y="69581"/>
                    <a:pt x="325476" y="107148"/>
                  </a:cubicBezTo>
                  <a:cubicBezTo>
                    <a:pt x="332867" y="134428"/>
                    <a:pt x="329590" y="162774"/>
                    <a:pt x="328600" y="190663"/>
                  </a:cubicBezTo>
                  <a:cubicBezTo>
                    <a:pt x="325552" y="198131"/>
                    <a:pt x="322428" y="205674"/>
                    <a:pt x="319304" y="213218"/>
                  </a:cubicBezTo>
                  <a:cubicBezTo>
                    <a:pt x="310312" y="218857"/>
                    <a:pt x="308102" y="228992"/>
                    <a:pt x="306121" y="238745"/>
                  </a:cubicBezTo>
                  <a:cubicBezTo>
                    <a:pt x="281280" y="264577"/>
                    <a:pt x="259410" y="295971"/>
                    <a:pt x="225654" y="310907"/>
                  </a:cubicBezTo>
                  <a:cubicBezTo>
                    <a:pt x="218567" y="314336"/>
                    <a:pt x="211480" y="317841"/>
                    <a:pt x="204546" y="321422"/>
                  </a:cubicBezTo>
                  <a:cubicBezTo>
                    <a:pt x="194335" y="324242"/>
                    <a:pt x="184125" y="327061"/>
                    <a:pt x="174066" y="330414"/>
                  </a:cubicBezTo>
                  <a:cubicBezTo>
                    <a:pt x="150901" y="333767"/>
                    <a:pt x="127508" y="333309"/>
                    <a:pt x="104267" y="331785"/>
                  </a:cubicBezTo>
                  <a:cubicBezTo>
                    <a:pt x="68148" y="318831"/>
                    <a:pt x="39116" y="292085"/>
                    <a:pt x="19228" y="259776"/>
                  </a:cubicBezTo>
                  <a:cubicBezTo>
                    <a:pt x="-4546" y="220153"/>
                    <a:pt x="-1499" y="172451"/>
                    <a:pt x="3454" y="128331"/>
                  </a:cubicBezTo>
                  <a:cubicBezTo>
                    <a:pt x="10998" y="104938"/>
                    <a:pt x="26848" y="85583"/>
                    <a:pt x="42012" y="66762"/>
                  </a:cubicBezTo>
                  <a:cubicBezTo>
                    <a:pt x="58623" y="51979"/>
                    <a:pt x="74092" y="35901"/>
                    <a:pt x="93066" y="24013"/>
                  </a:cubicBezTo>
                  <a:lnTo>
                    <a:pt x="94590" y="17537"/>
                  </a:lnTo>
                  <a:cubicBezTo>
                    <a:pt x="98095" y="18223"/>
                    <a:pt x="105105" y="19594"/>
                    <a:pt x="108610" y="20280"/>
                  </a:cubicBezTo>
                  <a:lnTo>
                    <a:pt x="109601" y="12508"/>
                  </a:lnTo>
                  <a:moveTo>
                    <a:pt x="40793" y="151191"/>
                  </a:moveTo>
                  <a:cubicBezTo>
                    <a:pt x="39802" y="178318"/>
                    <a:pt x="35992" y="207503"/>
                    <a:pt x="50622" y="232040"/>
                  </a:cubicBezTo>
                  <a:cubicBezTo>
                    <a:pt x="61214" y="256423"/>
                    <a:pt x="84455" y="270597"/>
                    <a:pt x="105258" y="285380"/>
                  </a:cubicBezTo>
                  <a:cubicBezTo>
                    <a:pt x="123012" y="285989"/>
                    <a:pt x="140767" y="286142"/>
                    <a:pt x="158521" y="285304"/>
                  </a:cubicBezTo>
                  <a:cubicBezTo>
                    <a:pt x="173152" y="278750"/>
                    <a:pt x="188468" y="274026"/>
                    <a:pt x="203099" y="267473"/>
                  </a:cubicBezTo>
                  <a:cubicBezTo>
                    <a:pt x="229083" y="254443"/>
                    <a:pt x="247599" y="231430"/>
                    <a:pt x="267564" y="211085"/>
                  </a:cubicBezTo>
                  <a:cubicBezTo>
                    <a:pt x="278689" y="189291"/>
                    <a:pt x="284937" y="165517"/>
                    <a:pt x="291871" y="142123"/>
                  </a:cubicBezTo>
                  <a:lnTo>
                    <a:pt x="285166" y="141743"/>
                  </a:lnTo>
                  <a:cubicBezTo>
                    <a:pt x="284937" y="87564"/>
                    <a:pt x="234569" y="40778"/>
                    <a:pt x="181077" y="42149"/>
                  </a:cubicBezTo>
                  <a:cubicBezTo>
                    <a:pt x="120269" y="52894"/>
                    <a:pt x="66319" y="94804"/>
                    <a:pt x="40793" y="151191"/>
                  </a:cubicBezTo>
                  <a:close/>
                </a:path>
              </a:pathLst>
            </a:custGeom>
            <a:grpFill/>
            <a:ln w="7620"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FDDBD93C-3645-439E-ACF9-A177C55F4CFA}"/>
                </a:ext>
              </a:extLst>
            </p:cNvPr>
            <p:cNvSpPr/>
            <p:nvPr/>
          </p:nvSpPr>
          <p:spPr>
            <a:xfrm>
              <a:off x="5892295" y="4650866"/>
              <a:ext cx="72413" cy="93898"/>
            </a:xfrm>
            <a:custGeom>
              <a:avLst/>
              <a:gdLst>
                <a:gd name="connsiteX0" fmla="*/ 27987 w 72413"/>
                <a:gd name="connsiteY0" fmla="*/ 762 h 93898"/>
                <a:gd name="connsiteX1" fmla="*/ 61439 w 72413"/>
                <a:gd name="connsiteY1" fmla="*/ 0 h 93898"/>
                <a:gd name="connsiteX2" fmla="*/ 69821 w 72413"/>
                <a:gd name="connsiteY2" fmla="*/ 72847 h 93898"/>
                <a:gd name="connsiteX3" fmla="*/ 51381 w 72413"/>
                <a:gd name="connsiteY3" fmla="*/ 92431 h 93898"/>
                <a:gd name="connsiteX4" fmla="*/ 1851 w 72413"/>
                <a:gd name="connsiteY4" fmla="*/ 83744 h 93898"/>
                <a:gd name="connsiteX5" fmla="*/ 3832 w 72413"/>
                <a:gd name="connsiteY5" fmla="*/ 21031 h 93898"/>
                <a:gd name="connsiteX6" fmla="*/ 27987 w 72413"/>
                <a:gd name="connsiteY6" fmla="*/ 762 h 9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3" h="93898">
                  <a:moveTo>
                    <a:pt x="27987" y="762"/>
                  </a:moveTo>
                  <a:cubicBezTo>
                    <a:pt x="39113" y="533"/>
                    <a:pt x="50238" y="229"/>
                    <a:pt x="61439" y="0"/>
                  </a:cubicBezTo>
                  <a:cubicBezTo>
                    <a:pt x="75079" y="22022"/>
                    <a:pt x="73555" y="48158"/>
                    <a:pt x="69821" y="72847"/>
                  </a:cubicBezTo>
                  <a:cubicBezTo>
                    <a:pt x="63497" y="79248"/>
                    <a:pt x="57400" y="85801"/>
                    <a:pt x="51381" y="92431"/>
                  </a:cubicBezTo>
                  <a:cubicBezTo>
                    <a:pt x="34998" y="90831"/>
                    <a:pt x="12214" y="100813"/>
                    <a:pt x="1851" y="83744"/>
                  </a:cubicBezTo>
                  <a:cubicBezTo>
                    <a:pt x="-435" y="62941"/>
                    <a:pt x="-1426" y="41377"/>
                    <a:pt x="3832" y="21031"/>
                  </a:cubicBezTo>
                  <a:cubicBezTo>
                    <a:pt x="10842" y="13030"/>
                    <a:pt x="19682" y="7163"/>
                    <a:pt x="27987" y="762"/>
                  </a:cubicBezTo>
                  <a:close/>
                </a:path>
              </a:pathLst>
            </a:custGeom>
            <a:grpFill/>
            <a:ln w="7620"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80D76897-364A-4884-A8D5-7108A118D6A9}"/>
                </a:ext>
              </a:extLst>
            </p:cNvPr>
            <p:cNvSpPr/>
            <p:nvPr/>
          </p:nvSpPr>
          <p:spPr>
            <a:xfrm>
              <a:off x="7408240" y="4651041"/>
              <a:ext cx="270357" cy="253266"/>
            </a:xfrm>
            <a:custGeom>
              <a:avLst/>
              <a:gdLst>
                <a:gd name="connsiteX0" fmla="*/ 0 w 270357"/>
                <a:gd name="connsiteY0" fmla="*/ 18951 h 253266"/>
                <a:gd name="connsiteX1" fmla="*/ 35966 w 270357"/>
                <a:gd name="connsiteY1" fmla="*/ 206 h 253266"/>
                <a:gd name="connsiteX2" fmla="*/ 104775 w 270357"/>
                <a:gd name="connsiteY2" fmla="*/ 65357 h 253266"/>
                <a:gd name="connsiteX3" fmla="*/ 270357 w 270357"/>
                <a:gd name="connsiteY3" fmla="*/ 209832 h 253266"/>
                <a:gd name="connsiteX4" fmla="*/ 270205 w 270357"/>
                <a:gd name="connsiteY4" fmla="*/ 244198 h 253266"/>
                <a:gd name="connsiteX5" fmla="*/ 260680 w 270357"/>
                <a:gd name="connsiteY5" fmla="*/ 244122 h 253266"/>
                <a:gd name="connsiteX6" fmla="*/ 260528 w 270357"/>
                <a:gd name="connsiteY6" fmla="*/ 253266 h 253266"/>
                <a:gd name="connsiteX7" fmla="*/ 241249 w 270357"/>
                <a:gd name="connsiteY7" fmla="*/ 252733 h 253266"/>
                <a:gd name="connsiteX8" fmla="*/ 108509 w 270357"/>
                <a:gd name="connsiteY8" fmla="*/ 130584 h 253266"/>
                <a:gd name="connsiteX9" fmla="*/ 15392 w 270357"/>
                <a:gd name="connsiteY9" fmla="*/ 49279 h 253266"/>
                <a:gd name="connsiteX10" fmla="*/ 0 w 270357"/>
                <a:gd name="connsiteY10" fmla="*/ 18951 h 25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357" h="253266">
                  <a:moveTo>
                    <a:pt x="0" y="18951"/>
                  </a:moveTo>
                  <a:cubicBezTo>
                    <a:pt x="10134" y="9045"/>
                    <a:pt x="20422" y="-1623"/>
                    <a:pt x="35966" y="206"/>
                  </a:cubicBezTo>
                  <a:cubicBezTo>
                    <a:pt x="54178" y="26571"/>
                    <a:pt x="82753" y="42649"/>
                    <a:pt x="104775" y="65357"/>
                  </a:cubicBezTo>
                  <a:cubicBezTo>
                    <a:pt x="160629" y="112830"/>
                    <a:pt x="212979" y="164265"/>
                    <a:pt x="270357" y="209832"/>
                  </a:cubicBezTo>
                  <a:cubicBezTo>
                    <a:pt x="270357" y="221186"/>
                    <a:pt x="270281" y="232692"/>
                    <a:pt x="270205" y="244198"/>
                  </a:cubicBezTo>
                  <a:lnTo>
                    <a:pt x="260680" y="244122"/>
                  </a:lnTo>
                  <a:lnTo>
                    <a:pt x="260528" y="253266"/>
                  </a:lnTo>
                  <a:cubicBezTo>
                    <a:pt x="255651" y="253114"/>
                    <a:pt x="246050" y="252885"/>
                    <a:pt x="241249" y="252733"/>
                  </a:cubicBezTo>
                  <a:cubicBezTo>
                    <a:pt x="201625" y="207394"/>
                    <a:pt x="150952" y="173256"/>
                    <a:pt x="108509" y="130584"/>
                  </a:cubicBezTo>
                  <a:cubicBezTo>
                    <a:pt x="75286" y="105896"/>
                    <a:pt x="47701" y="74959"/>
                    <a:pt x="15392" y="49279"/>
                  </a:cubicBezTo>
                  <a:cubicBezTo>
                    <a:pt x="4419" y="42802"/>
                    <a:pt x="838" y="30762"/>
                    <a:pt x="0" y="18951"/>
                  </a:cubicBezTo>
                  <a:close/>
                </a:path>
              </a:pathLst>
            </a:custGeom>
            <a:grpFill/>
            <a:ln w="7620"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D3C5252B-6F47-4705-93B1-D4E5124F859F}"/>
                </a:ext>
              </a:extLst>
            </p:cNvPr>
            <p:cNvSpPr/>
            <p:nvPr/>
          </p:nvSpPr>
          <p:spPr>
            <a:xfrm>
              <a:off x="4461357" y="4695323"/>
              <a:ext cx="396773" cy="425226"/>
            </a:xfrm>
            <a:custGeom>
              <a:avLst/>
              <a:gdLst>
                <a:gd name="connsiteX0" fmla="*/ 224409 w 396773"/>
                <a:gd name="connsiteY0" fmla="*/ 121 h 425226"/>
                <a:gd name="connsiteX1" fmla="*/ 259004 w 396773"/>
                <a:gd name="connsiteY1" fmla="*/ 37688 h 425226"/>
                <a:gd name="connsiteX2" fmla="*/ 174955 w 396773"/>
                <a:gd name="connsiteY2" fmla="*/ 124403 h 425226"/>
                <a:gd name="connsiteX3" fmla="*/ 175869 w 396773"/>
                <a:gd name="connsiteY3" fmla="*/ 143529 h 425226"/>
                <a:gd name="connsiteX4" fmla="*/ 262890 w 396773"/>
                <a:gd name="connsiteY4" fmla="*/ 239998 h 425226"/>
                <a:gd name="connsiteX5" fmla="*/ 286283 w 396773"/>
                <a:gd name="connsiteY5" fmla="*/ 239313 h 425226"/>
                <a:gd name="connsiteX6" fmla="*/ 362636 w 396773"/>
                <a:gd name="connsiteY6" fmla="*/ 153664 h 425226"/>
                <a:gd name="connsiteX7" fmla="*/ 396773 w 396773"/>
                <a:gd name="connsiteY7" fmla="*/ 164256 h 425226"/>
                <a:gd name="connsiteX8" fmla="*/ 396621 w 396773"/>
                <a:gd name="connsiteY8" fmla="*/ 196793 h 425226"/>
                <a:gd name="connsiteX9" fmla="*/ 258318 w 396773"/>
                <a:gd name="connsiteY9" fmla="*/ 336773 h 425226"/>
                <a:gd name="connsiteX10" fmla="*/ 173583 w 396773"/>
                <a:gd name="connsiteY10" fmla="*/ 424936 h 425226"/>
                <a:gd name="connsiteX11" fmla="*/ 142189 w 396773"/>
                <a:gd name="connsiteY11" fmla="*/ 385236 h 425226"/>
                <a:gd name="connsiteX12" fmla="*/ 237744 w 396773"/>
                <a:gd name="connsiteY12" fmla="*/ 290138 h 425226"/>
                <a:gd name="connsiteX13" fmla="*/ 234010 w 396773"/>
                <a:gd name="connsiteY13" fmla="*/ 270783 h 425226"/>
                <a:gd name="connsiteX14" fmla="*/ 141198 w 396773"/>
                <a:gd name="connsiteY14" fmla="*/ 170428 h 425226"/>
                <a:gd name="connsiteX15" fmla="*/ 125730 w 396773"/>
                <a:gd name="connsiteY15" fmla="*/ 170657 h 425226"/>
                <a:gd name="connsiteX16" fmla="*/ 71094 w 396773"/>
                <a:gd name="connsiteY16" fmla="*/ 232988 h 425226"/>
                <a:gd name="connsiteX17" fmla="*/ 35128 w 396773"/>
                <a:gd name="connsiteY17" fmla="*/ 269031 h 425226"/>
                <a:gd name="connsiteX18" fmla="*/ 686 w 396773"/>
                <a:gd name="connsiteY18" fmla="*/ 234741 h 425226"/>
                <a:gd name="connsiteX19" fmla="*/ 43815 w 396773"/>
                <a:gd name="connsiteY19" fmla="*/ 190697 h 425226"/>
                <a:gd name="connsiteX20" fmla="*/ 133426 w 396773"/>
                <a:gd name="connsiteY20" fmla="*/ 97733 h 425226"/>
                <a:gd name="connsiteX21" fmla="*/ 224409 w 396773"/>
                <a:gd name="connsiteY21" fmla="*/ 121 h 42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6773" h="425226">
                  <a:moveTo>
                    <a:pt x="224409" y="121"/>
                  </a:moveTo>
                  <a:cubicBezTo>
                    <a:pt x="244526" y="-1632"/>
                    <a:pt x="267081" y="15894"/>
                    <a:pt x="259004" y="37688"/>
                  </a:cubicBezTo>
                  <a:cubicBezTo>
                    <a:pt x="230581" y="66186"/>
                    <a:pt x="204368" y="96895"/>
                    <a:pt x="174955" y="124403"/>
                  </a:cubicBezTo>
                  <a:cubicBezTo>
                    <a:pt x="175260" y="130728"/>
                    <a:pt x="175488" y="137052"/>
                    <a:pt x="175869" y="143529"/>
                  </a:cubicBezTo>
                  <a:cubicBezTo>
                    <a:pt x="208940" y="171418"/>
                    <a:pt x="234620" y="207309"/>
                    <a:pt x="262890" y="239998"/>
                  </a:cubicBezTo>
                  <a:cubicBezTo>
                    <a:pt x="268757" y="239846"/>
                    <a:pt x="280416" y="239465"/>
                    <a:pt x="286283" y="239313"/>
                  </a:cubicBezTo>
                  <a:cubicBezTo>
                    <a:pt x="307695" y="207233"/>
                    <a:pt x="340842" y="185439"/>
                    <a:pt x="362636" y="153664"/>
                  </a:cubicBezTo>
                  <a:cubicBezTo>
                    <a:pt x="374447" y="155493"/>
                    <a:pt x="385800" y="159455"/>
                    <a:pt x="396773" y="164256"/>
                  </a:cubicBezTo>
                  <a:cubicBezTo>
                    <a:pt x="396773" y="175000"/>
                    <a:pt x="396697" y="185897"/>
                    <a:pt x="396621" y="196793"/>
                  </a:cubicBezTo>
                  <a:cubicBezTo>
                    <a:pt x="346253" y="239008"/>
                    <a:pt x="302666" y="288538"/>
                    <a:pt x="258318" y="336773"/>
                  </a:cubicBezTo>
                  <a:cubicBezTo>
                    <a:pt x="228066" y="364128"/>
                    <a:pt x="200406" y="394227"/>
                    <a:pt x="173583" y="424936"/>
                  </a:cubicBezTo>
                  <a:cubicBezTo>
                    <a:pt x="148437" y="427984"/>
                    <a:pt x="139446" y="406496"/>
                    <a:pt x="142189" y="385236"/>
                  </a:cubicBezTo>
                  <a:cubicBezTo>
                    <a:pt x="176327" y="355823"/>
                    <a:pt x="202235" y="318027"/>
                    <a:pt x="237744" y="290138"/>
                  </a:cubicBezTo>
                  <a:cubicBezTo>
                    <a:pt x="236753" y="283585"/>
                    <a:pt x="235534" y="277108"/>
                    <a:pt x="234010" y="270783"/>
                  </a:cubicBezTo>
                  <a:cubicBezTo>
                    <a:pt x="203454" y="237027"/>
                    <a:pt x="170231" y="205556"/>
                    <a:pt x="141198" y="170428"/>
                  </a:cubicBezTo>
                  <a:cubicBezTo>
                    <a:pt x="136017" y="170428"/>
                    <a:pt x="130835" y="170428"/>
                    <a:pt x="125730" y="170657"/>
                  </a:cubicBezTo>
                  <a:cubicBezTo>
                    <a:pt x="110871" y="194202"/>
                    <a:pt x="88392" y="211347"/>
                    <a:pt x="71094" y="232988"/>
                  </a:cubicBezTo>
                  <a:cubicBezTo>
                    <a:pt x="59969" y="245713"/>
                    <a:pt x="49682" y="259887"/>
                    <a:pt x="35128" y="269031"/>
                  </a:cubicBezTo>
                  <a:cubicBezTo>
                    <a:pt x="15849" y="275584"/>
                    <a:pt x="-3963" y="253181"/>
                    <a:pt x="686" y="234741"/>
                  </a:cubicBezTo>
                  <a:cubicBezTo>
                    <a:pt x="12801" y="217977"/>
                    <a:pt x="28803" y="204642"/>
                    <a:pt x="43815" y="190697"/>
                  </a:cubicBezTo>
                  <a:cubicBezTo>
                    <a:pt x="76809" y="162808"/>
                    <a:pt x="101955" y="127223"/>
                    <a:pt x="133426" y="97733"/>
                  </a:cubicBezTo>
                  <a:cubicBezTo>
                    <a:pt x="163754" y="65272"/>
                    <a:pt x="199644" y="37383"/>
                    <a:pt x="224409" y="121"/>
                  </a:cubicBezTo>
                  <a:close/>
                </a:path>
              </a:pathLst>
            </a:custGeom>
            <a:grpFill/>
            <a:ln w="7620"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18E19ECF-B9D8-4BBF-88D2-90CC1C3C37A1}"/>
                </a:ext>
              </a:extLst>
            </p:cNvPr>
            <p:cNvSpPr/>
            <p:nvPr/>
          </p:nvSpPr>
          <p:spPr>
            <a:xfrm>
              <a:off x="7211897" y="4810374"/>
              <a:ext cx="321563" cy="345088"/>
            </a:xfrm>
            <a:custGeom>
              <a:avLst/>
              <a:gdLst>
                <a:gd name="connsiteX0" fmla="*/ 80595 w 321563"/>
                <a:gd name="connsiteY0" fmla="*/ 2493 h 345088"/>
                <a:gd name="connsiteX1" fmla="*/ 157252 w 321563"/>
                <a:gd name="connsiteY1" fmla="*/ 1960 h 345088"/>
                <a:gd name="connsiteX2" fmla="*/ 194971 w 321563"/>
                <a:gd name="connsiteY2" fmla="*/ 20172 h 345088"/>
                <a:gd name="connsiteX3" fmla="*/ 193294 w 321563"/>
                <a:gd name="connsiteY3" fmla="*/ 59796 h 345088"/>
                <a:gd name="connsiteX4" fmla="*/ 182626 w 321563"/>
                <a:gd name="connsiteY4" fmla="*/ 22687 h 345088"/>
                <a:gd name="connsiteX5" fmla="*/ 183769 w 321563"/>
                <a:gd name="connsiteY5" fmla="*/ 62692 h 345088"/>
                <a:gd name="connsiteX6" fmla="*/ 157557 w 321563"/>
                <a:gd name="connsiteY6" fmla="*/ 62311 h 345088"/>
                <a:gd name="connsiteX7" fmla="*/ 125400 w 321563"/>
                <a:gd name="connsiteY7" fmla="*/ 42194 h 345088"/>
                <a:gd name="connsiteX8" fmla="*/ 40056 w 321563"/>
                <a:gd name="connsiteY8" fmla="*/ 121061 h 345088"/>
                <a:gd name="connsiteX9" fmla="*/ 72670 w 321563"/>
                <a:gd name="connsiteY9" fmla="*/ 175620 h 345088"/>
                <a:gd name="connsiteX10" fmla="*/ 88291 w 321563"/>
                <a:gd name="connsiteY10" fmla="*/ 176229 h 345088"/>
                <a:gd name="connsiteX11" fmla="*/ 186741 w 321563"/>
                <a:gd name="connsiteY11" fmla="*/ 118318 h 345088"/>
                <a:gd name="connsiteX12" fmla="*/ 210287 w 321563"/>
                <a:gd name="connsiteY12" fmla="*/ 108412 h 345088"/>
                <a:gd name="connsiteX13" fmla="*/ 221183 w 321563"/>
                <a:gd name="connsiteY13" fmla="*/ 109554 h 345088"/>
                <a:gd name="connsiteX14" fmla="*/ 221641 w 321563"/>
                <a:gd name="connsiteY14" fmla="*/ 101020 h 345088"/>
                <a:gd name="connsiteX15" fmla="*/ 251511 w 321563"/>
                <a:gd name="connsiteY15" fmla="*/ 100944 h 345088"/>
                <a:gd name="connsiteX16" fmla="*/ 252502 w 321563"/>
                <a:gd name="connsiteY16" fmla="*/ 106507 h 345088"/>
                <a:gd name="connsiteX17" fmla="*/ 312090 w 321563"/>
                <a:gd name="connsiteY17" fmla="*/ 250220 h 345088"/>
                <a:gd name="connsiteX18" fmla="*/ 214859 w 321563"/>
                <a:gd name="connsiteY18" fmla="*/ 339298 h 345088"/>
                <a:gd name="connsiteX19" fmla="*/ 213563 w 321563"/>
                <a:gd name="connsiteY19" fmla="*/ 345089 h 345088"/>
                <a:gd name="connsiteX20" fmla="*/ 157633 w 321563"/>
                <a:gd name="connsiteY20" fmla="*/ 342041 h 345088"/>
                <a:gd name="connsiteX21" fmla="*/ 114656 w 321563"/>
                <a:gd name="connsiteY21" fmla="*/ 318190 h 345088"/>
                <a:gd name="connsiteX22" fmla="*/ 114503 w 321563"/>
                <a:gd name="connsiteY22" fmla="*/ 283214 h 345088"/>
                <a:gd name="connsiteX23" fmla="*/ 168682 w 321563"/>
                <a:gd name="connsiteY23" fmla="*/ 298607 h 345088"/>
                <a:gd name="connsiteX24" fmla="*/ 212268 w 321563"/>
                <a:gd name="connsiteY24" fmla="*/ 297997 h 345088"/>
                <a:gd name="connsiteX25" fmla="*/ 281763 w 321563"/>
                <a:gd name="connsiteY25" fmla="*/ 228579 h 345088"/>
                <a:gd name="connsiteX26" fmla="*/ 229032 w 321563"/>
                <a:gd name="connsiteY26" fmla="*/ 150703 h 345088"/>
                <a:gd name="connsiteX27" fmla="*/ 228651 w 321563"/>
                <a:gd name="connsiteY27" fmla="*/ 159542 h 345088"/>
                <a:gd name="connsiteX28" fmla="*/ 110922 w 321563"/>
                <a:gd name="connsiteY28" fmla="*/ 219054 h 345088"/>
                <a:gd name="connsiteX29" fmla="*/ 57582 w 321563"/>
                <a:gd name="connsiteY29" fmla="*/ 218368 h 345088"/>
                <a:gd name="connsiteX30" fmla="*/ 8890 w 321563"/>
                <a:gd name="connsiteY30" fmla="*/ 165943 h 345088"/>
                <a:gd name="connsiteX31" fmla="*/ 8357 w 321563"/>
                <a:gd name="connsiteY31" fmla="*/ 80294 h 345088"/>
                <a:gd name="connsiteX32" fmla="*/ 80595 w 321563"/>
                <a:gd name="connsiteY32" fmla="*/ 2493 h 34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1563" h="345088">
                  <a:moveTo>
                    <a:pt x="80595" y="2493"/>
                  </a:moveTo>
                  <a:cubicBezTo>
                    <a:pt x="106045" y="-326"/>
                    <a:pt x="131725" y="-1088"/>
                    <a:pt x="157252" y="1960"/>
                  </a:cubicBezTo>
                  <a:cubicBezTo>
                    <a:pt x="168301" y="11104"/>
                    <a:pt x="183693" y="11942"/>
                    <a:pt x="194971" y="20172"/>
                  </a:cubicBezTo>
                  <a:cubicBezTo>
                    <a:pt x="198019" y="33279"/>
                    <a:pt x="195657" y="46689"/>
                    <a:pt x="193294" y="59796"/>
                  </a:cubicBezTo>
                  <a:cubicBezTo>
                    <a:pt x="188341" y="49280"/>
                    <a:pt x="197333" y="21543"/>
                    <a:pt x="182626" y="22687"/>
                  </a:cubicBezTo>
                  <a:cubicBezTo>
                    <a:pt x="183008" y="35945"/>
                    <a:pt x="184227" y="49280"/>
                    <a:pt x="183769" y="62692"/>
                  </a:cubicBezTo>
                  <a:cubicBezTo>
                    <a:pt x="177216" y="62615"/>
                    <a:pt x="164110" y="62463"/>
                    <a:pt x="157557" y="62311"/>
                  </a:cubicBezTo>
                  <a:cubicBezTo>
                    <a:pt x="149479" y="51643"/>
                    <a:pt x="137135" y="47071"/>
                    <a:pt x="125400" y="42194"/>
                  </a:cubicBezTo>
                  <a:cubicBezTo>
                    <a:pt x="83414" y="46766"/>
                    <a:pt x="49886" y="80979"/>
                    <a:pt x="40056" y="121061"/>
                  </a:cubicBezTo>
                  <a:cubicBezTo>
                    <a:pt x="41428" y="143616"/>
                    <a:pt x="57963" y="160075"/>
                    <a:pt x="72670" y="175620"/>
                  </a:cubicBezTo>
                  <a:cubicBezTo>
                    <a:pt x="76556" y="175772"/>
                    <a:pt x="84329" y="176077"/>
                    <a:pt x="88291" y="176229"/>
                  </a:cubicBezTo>
                  <a:cubicBezTo>
                    <a:pt x="121971" y="158475"/>
                    <a:pt x="153975" y="137672"/>
                    <a:pt x="186741" y="118318"/>
                  </a:cubicBezTo>
                  <a:cubicBezTo>
                    <a:pt x="194819" y="115651"/>
                    <a:pt x="202667" y="112374"/>
                    <a:pt x="210287" y="108412"/>
                  </a:cubicBezTo>
                  <a:cubicBezTo>
                    <a:pt x="213030" y="108716"/>
                    <a:pt x="218440" y="109326"/>
                    <a:pt x="221183" y="109554"/>
                  </a:cubicBezTo>
                  <a:lnTo>
                    <a:pt x="221641" y="101020"/>
                  </a:lnTo>
                  <a:cubicBezTo>
                    <a:pt x="229109" y="101020"/>
                    <a:pt x="244043" y="100944"/>
                    <a:pt x="251511" y="100944"/>
                  </a:cubicBezTo>
                  <a:lnTo>
                    <a:pt x="252502" y="106507"/>
                  </a:lnTo>
                  <a:cubicBezTo>
                    <a:pt x="311709" y="122204"/>
                    <a:pt x="336855" y="197032"/>
                    <a:pt x="312090" y="250220"/>
                  </a:cubicBezTo>
                  <a:cubicBezTo>
                    <a:pt x="287173" y="286338"/>
                    <a:pt x="259131" y="326191"/>
                    <a:pt x="214859" y="339298"/>
                  </a:cubicBezTo>
                  <a:lnTo>
                    <a:pt x="213563" y="345089"/>
                  </a:lnTo>
                  <a:cubicBezTo>
                    <a:pt x="194895" y="344251"/>
                    <a:pt x="175845" y="346308"/>
                    <a:pt x="157633" y="342041"/>
                  </a:cubicBezTo>
                  <a:cubicBezTo>
                    <a:pt x="143307" y="334040"/>
                    <a:pt x="130049" y="324058"/>
                    <a:pt x="114656" y="318190"/>
                  </a:cubicBezTo>
                  <a:cubicBezTo>
                    <a:pt x="114428" y="306455"/>
                    <a:pt x="114351" y="294797"/>
                    <a:pt x="114503" y="283214"/>
                  </a:cubicBezTo>
                  <a:cubicBezTo>
                    <a:pt x="134697" y="280166"/>
                    <a:pt x="155804" y="280319"/>
                    <a:pt x="168682" y="298607"/>
                  </a:cubicBezTo>
                  <a:cubicBezTo>
                    <a:pt x="183160" y="298607"/>
                    <a:pt x="197638" y="298378"/>
                    <a:pt x="212268" y="297997"/>
                  </a:cubicBezTo>
                  <a:cubicBezTo>
                    <a:pt x="240996" y="280929"/>
                    <a:pt x="263399" y="256316"/>
                    <a:pt x="281763" y="228579"/>
                  </a:cubicBezTo>
                  <a:cubicBezTo>
                    <a:pt x="292202" y="190936"/>
                    <a:pt x="264237" y="159009"/>
                    <a:pt x="229032" y="150703"/>
                  </a:cubicBezTo>
                  <a:cubicBezTo>
                    <a:pt x="228956" y="152912"/>
                    <a:pt x="228728" y="157332"/>
                    <a:pt x="228651" y="159542"/>
                  </a:cubicBezTo>
                  <a:cubicBezTo>
                    <a:pt x="184379" y="167162"/>
                    <a:pt x="152299" y="203433"/>
                    <a:pt x="110922" y="219054"/>
                  </a:cubicBezTo>
                  <a:cubicBezTo>
                    <a:pt x="93320" y="223626"/>
                    <a:pt x="74727" y="224693"/>
                    <a:pt x="57582" y="218368"/>
                  </a:cubicBezTo>
                  <a:cubicBezTo>
                    <a:pt x="34646" y="207929"/>
                    <a:pt x="22911" y="185297"/>
                    <a:pt x="8890" y="165943"/>
                  </a:cubicBezTo>
                  <a:cubicBezTo>
                    <a:pt x="-1930" y="138739"/>
                    <a:pt x="-3759" y="107421"/>
                    <a:pt x="8357" y="80294"/>
                  </a:cubicBezTo>
                  <a:cubicBezTo>
                    <a:pt x="22606" y="46614"/>
                    <a:pt x="53772" y="25353"/>
                    <a:pt x="80595" y="2493"/>
                  </a:cubicBezTo>
                  <a:close/>
                </a:path>
              </a:pathLst>
            </a:custGeom>
            <a:grpFill/>
            <a:ln w="7620"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4DC18A60-5DE8-48C5-98D9-4BCDB64454E6}"/>
                </a:ext>
              </a:extLst>
            </p:cNvPr>
            <p:cNvSpPr/>
            <p:nvPr/>
          </p:nvSpPr>
          <p:spPr>
            <a:xfrm>
              <a:off x="4742230" y="5007533"/>
              <a:ext cx="308863" cy="376606"/>
            </a:xfrm>
            <a:custGeom>
              <a:avLst/>
              <a:gdLst>
                <a:gd name="connsiteX0" fmla="*/ 227533 w 308863"/>
                <a:gd name="connsiteY0" fmla="*/ 28906 h 376606"/>
                <a:gd name="connsiteX1" fmla="*/ 288569 w 308863"/>
                <a:gd name="connsiteY1" fmla="*/ 1930 h 376606"/>
                <a:gd name="connsiteX2" fmla="*/ 301447 w 308863"/>
                <a:gd name="connsiteY2" fmla="*/ 69215 h 376606"/>
                <a:gd name="connsiteX3" fmla="*/ 296875 w 308863"/>
                <a:gd name="connsiteY3" fmla="*/ 91771 h 376606"/>
                <a:gd name="connsiteX4" fmla="*/ 281331 w 308863"/>
                <a:gd name="connsiteY4" fmla="*/ 145111 h 376606"/>
                <a:gd name="connsiteX5" fmla="*/ 265557 w 308863"/>
                <a:gd name="connsiteY5" fmla="*/ 198298 h 376606"/>
                <a:gd name="connsiteX6" fmla="*/ 258699 w 308863"/>
                <a:gd name="connsiteY6" fmla="*/ 228854 h 376606"/>
                <a:gd name="connsiteX7" fmla="*/ 219685 w 308863"/>
                <a:gd name="connsiteY7" fmla="*/ 376149 h 376606"/>
                <a:gd name="connsiteX8" fmla="*/ 201321 w 308863"/>
                <a:gd name="connsiteY8" fmla="*/ 376606 h 376606"/>
                <a:gd name="connsiteX9" fmla="*/ 177622 w 308863"/>
                <a:gd name="connsiteY9" fmla="*/ 356718 h 376606"/>
                <a:gd name="connsiteX10" fmla="*/ 176174 w 308863"/>
                <a:gd name="connsiteY10" fmla="*/ 330886 h 376606"/>
                <a:gd name="connsiteX11" fmla="*/ 182880 w 308863"/>
                <a:gd name="connsiteY11" fmla="*/ 330048 h 376606"/>
                <a:gd name="connsiteX12" fmla="*/ 200330 w 308863"/>
                <a:gd name="connsiteY12" fmla="*/ 249580 h 376606"/>
                <a:gd name="connsiteX13" fmla="*/ 114757 w 308863"/>
                <a:gd name="connsiteY13" fmla="*/ 185192 h 376606"/>
                <a:gd name="connsiteX14" fmla="*/ 96622 w 308863"/>
                <a:gd name="connsiteY14" fmla="*/ 186335 h 376606"/>
                <a:gd name="connsiteX15" fmla="*/ 44806 w 308863"/>
                <a:gd name="connsiteY15" fmla="*/ 232741 h 376606"/>
                <a:gd name="connsiteX16" fmla="*/ 0 w 308863"/>
                <a:gd name="connsiteY16" fmla="*/ 231978 h 376606"/>
                <a:gd name="connsiteX17" fmla="*/ 152 w 308863"/>
                <a:gd name="connsiteY17" fmla="*/ 203022 h 376606"/>
                <a:gd name="connsiteX18" fmla="*/ 63246 w 308863"/>
                <a:gd name="connsiteY18" fmla="*/ 155626 h 376606"/>
                <a:gd name="connsiteX19" fmla="*/ 69418 w 308863"/>
                <a:gd name="connsiteY19" fmla="*/ 154255 h 376606"/>
                <a:gd name="connsiteX20" fmla="*/ 227533 w 308863"/>
                <a:gd name="connsiteY20" fmla="*/ 28906 h 376606"/>
                <a:gd name="connsiteX21" fmla="*/ 188595 w 308863"/>
                <a:gd name="connsiteY21" fmla="*/ 114631 h 376606"/>
                <a:gd name="connsiteX22" fmla="*/ 151028 w 308863"/>
                <a:gd name="connsiteY22" fmla="*/ 160198 h 376606"/>
                <a:gd name="connsiteX23" fmla="*/ 196063 w 308863"/>
                <a:gd name="connsiteY23" fmla="*/ 192964 h 376606"/>
                <a:gd name="connsiteX24" fmla="*/ 219761 w 308863"/>
                <a:gd name="connsiteY24" fmla="*/ 194564 h 376606"/>
                <a:gd name="connsiteX25" fmla="*/ 239192 w 308863"/>
                <a:gd name="connsiteY25" fmla="*/ 119812 h 376606"/>
                <a:gd name="connsiteX26" fmla="*/ 248183 w 308863"/>
                <a:gd name="connsiteY26" fmla="*/ 74168 h 376606"/>
                <a:gd name="connsiteX27" fmla="*/ 188595 w 308863"/>
                <a:gd name="connsiteY27" fmla="*/ 114631 h 37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8863" h="376606">
                  <a:moveTo>
                    <a:pt x="227533" y="28906"/>
                  </a:moveTo>
                  <a:cubicBezTo>
                    <a:pt x="245516" y="15113"/>
                    <a:pt x="263042" y="-6604"/>
                    <a:pt x="288569" y="1930"/>
                  </a:cubicBezTo>
                  <a:cubicBezTo>
                    <a:pt x="314706" y="14351"/>
                    <a:pt x="311582" y="46812"/>
                    <a:pt x="301447" y="69215"/>
                  </a:cubicBezTo>
                  <a:cubicBezTo>
                    <a:pt x="299771" y="76607"/>
                    <a:pt x="298247" y="84151"/>
                    <a:pt x="296875" y="91771"/>
                  </a:cubicBezTo>
                  <a:cubicBezTo>
                    <a:pt x="290703" y="109220"/>
                    <a:pt x="284836" y="126899"/>
                    <a:pt x="281331" y="145111"/>
                  </a:cubicBezTo>
                  <a:cubicBezTo>
                    <a:pt x="275692" y="162713"/>
                    <a:pt x="269824" y="180239"/>
                    <a:pt x="265557" y="198298"/>
                  </a:cubicBezTo>
                  <a:cubicBezTo>
                    <a:pt x="263119" y="208356"/>
                    <a:pt x="260833" y="218567"/>
                    <a:pt x="258699" y="228854"/>
                  </a:cubicBezTo>
                  <a:cubicBezTo>
                    <a:pt x="244526" y="277546"/>
                    <a:pt x="228067" y="326009"/>
                    <a:pt x="219685" y="376149"/>
                  </a:cubicBezTo>
                  <a:cubicBezTo>
                    <a:pt x="213589" y="376225"/>
                    <a:pt x="207416" y="376377"/>
                    <a:pt x="201321" y="376606"/>
                  </a:cubicBezTo>
                  <a:cubicBezTo>
                    <a:pt x="193472" y="369824"/>
                    <a:pt x="185547" y="363195"/>
                    <a:pt x="177622" y="356718"/>
                  </a:cubicBezTo>
                  <a:cubicBezTo>
                    <a:pt x="177241" y="350241"/>
                    <a:pt x="176479" y="337363"/>
                    <a:pt x="176174" y="330886"/>
                  </a:cubicBezTo>
                  <a:lnTo>
                    <a:pt x="182880" y="330048"/>
                  </a:lnTo>
                  <a:cubicBezTo>
                    <a:pt x="184328" y="302082"/>
                    <a:pt x="201701" y="277775"/>
                    <a:pt x="200330" y="249580"/>
                  </a:cubicBezTo>
                  <a:cubicBezTo>
                    <a:pt x="170536" y="229845"/>
                    <a:pt x="140741" y="209728"/>
                    <a:pt x="114757" y="185192"/>
                  </a:cubicBezTo>
                  <a:cubicBezTo>
                    <a:pt x="108661" y="185420"/>
                    <a:pt x="102641" y="185801"/>
                    <a:pt x="96622" y="186335"/>
                  </a:cubicBezTo>
                  <a:cubicBezTo>
                    <a:pt x="81077" y="203708"/>
                    <a:pt x="60579" y="215596"/>
                    <a:pt x="44806" y="232741"/>
                  </a:cubicBezTo>
                  <a:cubicBezTo>
                    <a:pt x="29871" y="232969"/>
                    <a:pt x="14935" y="232588"/>
                    <a:pt x="0" y="231978"/>
                  </a:cubicBezTo>
                  <a:cubicBezTo>
                    <a:pt x="76" y="224740"/>
                    <a:pt x="152" y="210261"/>
                    <a:pt x="152" y="203022"/>
                  </a:cubicBezTo>
                  <a:cubicBezTo>
                    <a:pt x="23393" y="190373"/>
                    <a:pt x="44044" y="173686"/>
                    <a:pt x="63246" y="155626"/>
                  </a:cubicBezTo>
                  <a:lnTo>
                    <a:pt x="69418" y="154255"/>
                  </a:lnTo>
                  <a:cubicBezTo>
                    <a:pt x="119710" y="109525"/>
                    <a:pt x="175336" y="71349"/>
                    <a:pt x="227533" y="28906"/>
                  </a:cubicBezTo>
                  <a:moveTo>
                    <a:pt x="188595" y="114631"/>
                  </a:moveTo>
                  <a:cubicBezTo>
                    <a:pt x="174041" y="128042"/>
                    <a:pt x="150495" y="136957"/>
                    <a:pt x="151028" y="160198"/>
                  </a:cubicBezTo>
                  <a:cubicBezTo>
                    <a:pt x="167411" y="169037"/>
                    <a:pt x="182651" y="179934"/>
                    <a:pt x="196063" y="192964"/>
                  </a:cubicBezTo>
                  <a:cubicBezTo>
                    <a:pt x="201930" y="193345"/>
                    <a:pt x="213817" y="194183"/>
                    <a:pt x="219761" y="194564"/>
                  </a:cubicBezTo>
                  <a:cubicBezTo>
                    <a:pt x="224866" y="169266"/>
                    <a:pt x="233096" y="144805"/>
                    <a:pt x="239192" y="119812"/>
                  </a:cubicBezTo>
                  <a:cubicBezTo>
                    <a:pt x="246507" y="105715"/>
                    <a:pt x="247041" y="89560"/>
                    <a:pt x="248183" y="74168"/>
                  </a:cubicBezTo>
                  <a:cubicBezTo>
                    <a:pt x="223723" y="79502"/>
                    <a:pt x="208331" y="100990"/>
                    <a:pt x="188595" y="114631"/>
                  </a:cubicBezTo>
                  <a:close/>
                </a:path>
              </a:pathLst>
            </a:custGeom>
            <a:grpFill/>
            <a:ln w="7620"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4410F3EE-FB9A-43AA-9755-D652F1E76ABD}"/>
                </a:ext>
              </a:extLst>
            </p:cNvPr>
            <p:cNvSpPr/>
            <p:nvPr/>
          </p:nvSpPr>
          <p:spPr>
            <a:xfrm>
              <a:off x="6899376" y="5024643"/>
              <a:ext cx="383591" cy="405521"/>
            </a:xfrm>
            <a:custGeom>
              <a:avLst/>
              <a:gdLst>
                <a:gd name="connsiteX0" fmla="*/ 106299 w 383591"/>
                <a:gd name="connsiteY0" fmla="*/ 28560 h 405521"/>
                <a:gd name="connsiteX1" fmla="*/ 193777 w 383591"/>
                <a:gd name="connsiteY1" fmla="*/ 1128 h 405521"/>
                <a:gd name="connsiteX2" fmla="*/ 250165 w 383591"/>
                <a:gd name="connsiteY2" fmla="*/ 53858 h 405521"/>
                <a:gd name="connsiteX3" fmla="*/ 256337 w 383591"/>
                <a:gd name="connsiteY3" fmla="*/ 73746 h 405521"/>
                <a:gd name="connsiteX4" fmla="*/ 264642 w 383591"/>
                <a:gd name="connsiteY4" fmla="*/ 96987 h 405521"/>
                <a:gd name="connsiteX5" fmla="*/ 266472 w 383591"/>
                <a:gd name="connsiteY5" fmla="*/ 143165 h 405521"/>
                <a:gd name="connsiteX6" fmla="*/ 361950 w 383591"/>
                <a:gd name="connsiteY6" fmla="*/ 241386 h 405521"/>
                <a:gd name="connsiteX7" fmla="*/ 383591 w 383591"/>
                <a:gd name="connsiteY7" fmla="*/ 263408 h 405521"/>
                <a:gd name="connsiteX8" fmla="*/ 352501 w 383591"/>
                <a:gd name="connsiteY8" fmla="*/ 288783 h 405521"/>
                <a:gd name="connsiteX9" fmla="*/ 331546 w 383591"/>
                <a:gd name="connsiteY9" fmla="*/ 289926 h 405521"/>
                <a:gd name="connsiteX10" fmla="*/ 293142 w 383591"/>
                <a:gd name="connsiteY10" fmla="*/ 229118 h 405521"/>
                <a:gd name="connsiteX11" fmla="*/ 257861 w 383591"/>
                <a:gd name="connsiteY11" fmla="*/ 189189 h 405521"/>
                <a:gd name="connsiteX12" fmla="*/ 210845 w 383591"/>
                <a:gd name="connsiteY12" fmla="*/ 201686 h 405521"/>
                <a:gd name="connsiteX13" fmla="*/ 143180 w 383591"/>
                <a:gd name="connsiteY13" fmla="*/ 247025 h 405521"/>
                <a:gd name="connsiteX14" fmla="*/ 205816 w 383591"/>
                <a:gd name="connsiteY14" fmla="*/ 384795 h 405521"/>
                <a:gd name="connsiteX15" fmla="*/ 163297 w 383591"/>
                <a:gd name="connsiteY15" fmla="*/ 405521 h 405521"/>
                <a:gd name="connsiteX16" fmla="*/ 133426 w 383591"/>
                <a:gd name="connsiteY16" fmla="*/ 351800 h 405521"/>
                <a:gd name="connsiteX17" fmla="*/ 56464 w 383591"/>
                <a:gd name="connsiteY17" fmla="*/ 217536 h 405521"/>
                <a:gd name="connsiteX18" fmla="*/ 0 w 383591"/>
                <a:gd name="connsiteY18" fmla="*/ 126553 h 405521"/>
                <a:gd name="connsiteX19" fmla="*/ 533 w 383591"/>
                <a:gd name="connsiteY19" fmla="*/ 96073 h 405521"/>
                <a:gd name="connsiteX20" fmla="*/ 106299 w 383591"/>
                <a:gd name="connsiteY20" fmla="*/ 28560 h 405521"/>
                <a:gd name="connsiteX21" fmla="*/ 98298 w 383591"/>
                <a:gd name="connsiteY21" fmla="*/ 87462 h 405521"/>
                <a:gd name="connsiteX22" fmla="*/ 54331 w 383591"/>
                <a:gd name="connsiteY22" fmla="*/ 117790 h 405521"/>
                <a:gd name="connsiteX23" fmla="*/ 55245 w 383591"/>
                <a:gd name="connsiteY23" fmla="*/ 129982 h 405521"/>
                <a:gd name="connsiteX24" fmla="*/ 79096 w 383591"/>
                <a:gd name="connsiteY24" fmla="*/ 168082 h 405521"/>
                <a:gd name="connsiteX25" fmla="*/ 102489 w 383591"/>
                <a:gd name="connsiteY25" fmla="*/ 213345 h 405521"/>
                <a:gd name="connsiteX26" fmla="*/ 119253 w 383591"/>
                <a:gd name="connsiteY26" fmla="*/ 213345 h 405521"/>
                <a:gd name="connsiteX27" fmla="*/ 221056 w 383591"/>
                <a:gd name="connsiteY27" fmla="*/ 130210 h 405521"/>
                <a:gd name="connsiteX28" fmla="*/ 221513 w 383591"/>
                <a:gd name="connsiteY28" fmla="*/ 100797 h 405521"/>
                <a:gd name="connsiteX29" fmla="*/ 172517 w 383591"/>
                <a:gd name="connsiteY29" fmla="*/ 48143 h 405521"/>
                <a:gd name="connsiteX30" fmla="*/ 98298 w 383591"/>
                <a:gd name="connsiteY30" fmla="*/ 87462 h 40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3591" h="405521">
                  <a:moveTo>
                    <a:pt x="106299" y="28560"/>
                  </a:moveTo>
                  <a:cubicBezTo>
                    <a:pt x="132131" y="10576"/>
                    <a:pt x="161239" y="-4282"/>
                    <a:pt x="193777" y="1128"/>
                  </a:cubicBezTo>
                  <a:cubicBezTo>
                    <a:pt x="216027" y="14691"/>
                    <a:pt x="234772" y="32827"/>
                    <a:pt x="250165" y="53858"/>
                  </a:cubicBezTo>
                  <a:cubicBezTo>
                    <a:pt x="252070" y="60488"/>
                    <a:pt x="254127" y="67117"/>
                    <a:pt x="256337" y="73746"/>
                  </a:cubicBezTo>
                  <a:cubicBezTo>
                    <a:pt x="258927" y="81519"/>
                    <a:pt x="261671" y="89291"/>
                    <a:pt x="264642" y="96987"/>
                  </a:cubicBezTo>
                  <a:cubicBezTo>
                    <a:pt x="265328" y="112304"/>
                    <a:pt x="265862" y="127696"/>
                    <a:pt x="266472" y="143165"/>
                  </a:cubicBezTo>
                  <a:cubicBezTo>
                    <a:pt x="315849" y="154061"/>
                    <a:pt x="325831" y="212735"/>
                    <a:pt x="361950" y="241386"/>
                  </a:cubicBezTo>
                  <a:cubicBezTo>
                    <a:pt x="371551" y="246111"/>
                    <a:pt x="378867" y="253807"/>
                    <a:pt x="383591" y="263408"/>
                  </a:cubicBezTo>
                  <a:cubicBezTo>
                    <a:pt x="372466" y="270876"/>
                    <a:pt x="362026" y="279334"/>
                    <a:pt x="352501" y="288783"/>
                  </a:cubicBezTo>
                  <a:cubicBezTo>
                    <a:pt x="345491" y="289088"/>
                    <a:pt x="338480" y="289469"/>
                    <a:pt x="331546" y="289926"/>
                  </a:cubicBezTo>
                  <a:cubicBezTo>
                    <a:pt x="320193" y="268742"/>
                    <a:pt x="305410" y="249692"/>
                    <a:pt x="293142" y="229118"/>
                  </a:cubicBezTo>
                  <a:cubicBezTo>
                    <a:pt x="283312" y="214183"/>
                    <a:pt x="270891" y="201305"/>
                    <a:pt x="257861" y="189189"/>
                  </a:cubicBezTo>
                  <a:cubicBezTo>
                    <a:pt x="241325" y="189723"/>
                    <a:pt x="225019" y="192771"/>
                    <a:pt x="210845" y="201686"/>
                  </a:cubicBezTo>
                  <a:cubicBezTo>
                    <a:pt x="189357" y="218298"/>
                    <a:pt x="166421" y="233080"/>
                    <a:pt x="143180" y="247025"/>
                  </a:cubicBezTo>
                  <a:cubicBezTo>
                    <a:pt x="140056" y="300746"/>
                    <a:pt x="188671" y="337094"/>
                    <a:pt x="205816" y="384795"/>
                  </a:cubicBezTo>
                  <a:cubicBezTo>
                    <a:pt x="192710" y="393634"/>
                    <a:pt x="179680" y="404150"/>
                    <a:pt x="163297" y="405521"/>
                  </a:cubicBezTo>
                  <a:cubicBezTo>
                    <a:pt x="155372" y="386471"/>
                    <a:pt x="145237" y="368564"/>
                    <a:pt x="133426" y="351800"/>
                  </a:cubicBezTo>
                  <a:cubicBezTo>
                    <a:pt x="110262" y="305699"/>
                    <a:pt x="81001" y="262875"/>
                    <a:pt x="56464" y="217536"/>
                  </a:cubicBezTo>
                  <a:cubicBezTo>
                    <a:pt x="38405" y="186751"/>
                    <a:pt x="21412" y="155204"/>
                    <a:pt x="0" y="126553"/>
                  </a:cubicBezTo>
                  <a:cubicBezTo>
                    <a:pt x="0" y="116342"/>
                    <a:pt x="153" y="106131"/>
                    <a:pt x="533" y="96073"/>
                  </a:cubicBezTo>
                  <a:cubicBezTo>
                    <a:pt x="38405" y="77861"/>
                    <a:pt x="70561" y="50277"/>
                    <a:pt x="106299" y="28560"/>
                  </a:cubicBezTo>
                  <a:moveTo>
                    <a:pt x="98298" y="87462"/>
                  </a:moveTo>
                  <a:cubicBezTo>
                    <a:pt x="83592" y="97445"/>
                    <a:pt x="69037" y="107731"/>
                    <a:pt x="54331" y="117790"/>
                  </a:cubicBezTo>
                  <a:cubicBezTo>
                    <a:pt x="54559" y="120838"/>
                    <a:pt x="55017" y="126934"/>
                    <a:pt x="55245" y="129982"/>
                  </a:cubicBezTo>
                  <a:cubicBezTo>
                    <a:pt x="64237" y="141946"/>
                    <a:pt x="71933" y="154823"/>
                    <a:pt x="79096" y="168082"/>
                  </a:cubicBezTo>
                  <a:cubicBezTo>
                    <a:pt x="89535" y="181645"/>
                    <a:pt x="98146" y="196581"/>
                    <a:pt x="102489" y="213345"/>
                  </a:cubicBezTo>
                  <a:cubicBezTo>
                    <a:pt x="107975" y="213269"/>
                    <a:pt x="113614" y="213269"/>
                    <a:pt x="119253" y="213345"/>
                  </a:cubicBezTo>
                  <a:cubicBezTo>
                    <a:pt x="152324" y="184389"/>
                    <a:pt x="194691" y="166711"/>
                    <a:pt x="221056" y="130210"/>
                  </a:cubicBezTo>
                  <a:cubicBezTo>
                    <a:pt x="221133" y="120305"/>
                    <a:pt x="221209" y="110551"/>
                    <a:pt x="221513" y="100797"/>
                  </a:cubicBezTo>
                  <a:cubicBezTo>
                    <a:pt x="208864" y="80604"/>
                    <a:pt x="195377" y="57592"/>
                    <a:pt x="172517" y="48143"/>
                  </a:cubicBezTo>
                  <a:cubicBezTo>
                    <a:pt x="143485" y="48753"/>
                    <a:pt x="122911" y="74737"/>
                    <a:pt x="98298" y="87462"/>
                  </a:cubicBezTo>
                  <a:close/>
                </a:path>
              </a:pathLst>
            </a:custGeom>
            <a:grpFill/>
            <a:ln w="7620"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780143F0-6DC0-4451-9077-450490C671F5}"/>
                </a:ext>
              </a:extLst>
            </p:cNvPr>
            <p:cNvSpPr/>
            <p:nvPr/>
          </p:nvSpPr>
          <p:spPr>
            <a:xfrm>
              <a:off x="5092266" y="5145862"/>
              <a:ext cx="177698" cy="329488"/>
            </a:xfrm>
            <a:custGeom>
              <a:avLst/>
              <a:gdLst>
                <a:gd name="connsiteX0" fmla="*/ 134596 w 177698"/>
                <a:gd name="connsiteY0" fmla="*/ 0 h 329488"/>
                <a:gd name="connsiteX1" fmla="*/ 176964 w 177698"/>
                <a:gd name="connsiteY1" fmla="*/ 17831 h 329488"/>
                <a:gd name="connsiteX2" fmla="*/ 163629 w 177698"/>
                <a:gd name="connsiteY2" fmla="*/ 47625 h 329488"/>
                <a:gd name="connsiteX3" fmla="*/ 159514 w 177698"/>
                <a:gd name="connsiteY3" fmla="*/ 62332 h 329488"/>
                <a:gd name="connsiteX4" fmla="*/ 102897 w 177698"/>
                <a:gd name="connsiteY4" fmla="*/ 179680 h 329488"/>
                <a:gd name="connsiteX5" fmla="*/ 88191 w 177698"/>
                <a:gd name="connsiteY5" fmla="*/ 210388 h 329488"/>
                <a:gd name="connsiteX6" fmla="*/ 67769 w 177698"/>
                <a:gd name="connsiteY6" fmla="*/ 257175 h 329488"/>
                <a:gd name="connsiteX7" fmla="*/ 53519 w 177698"/>
                <a:gd name="connsiteY7" fmla="*/ 288569 h 329488"/>
                <a:gd name="connsiteX8" fmla="*/ 40108 w 177698"/>
                <a:gd name="connsiteY8" fmla="*/ 309067 h 329488"/>
                <a:gd name="connsiteX9" fmla="*/ 38813 w 177698"/>
                <a:gd name="connsiteY9" fmla="*/ 329489 h 329488"/>
                <a:gd name="connsiteX10" fmla="*/ 1551 w 177698"/>
                <a:gd name="connsiteY10" fmla="*/ 328422 h 329488"/>
                <a:gd name="connsiteX11" fmla="*/ 49176 w 177698"/>
                <a:gd name="connsiteY11" fmla="*/ 185318 h 329488"/>
                <a:gd name="connsiteX12" fmla="*/ 53291 w 177698"/>
                <a:gd name="connsiteY12" fmla="*/ 183642 h 329488"/>
                <a:gd name="connsiteX13" fmla="*/ 67693 w 177698"/>
                <a:gd name="connsiteY13" fmla="*/ 149657 h 329488"/>
                <a:gd name="connsiteX14" fmla="*/ 87657 w 177698"/>
                <a:gd name="connsiteY14" fmla="*/ 103480 h 329488"/>
                <a:gd name="connsiteX15" fmla="*/ 98859 w 177698"/>
                <a:gd name="connsiteY15" fmla="*/ 81534 h 329488"/>
                <a:gd name="connsiteX16" fmla="*/ 134596 w 177698"/>
                <a:gd name="connsiteY16" fmla="*/ 0 h 32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7698" h="329488">
                  <a:moveTo>
                    <a:pt x="134596" y="0"/>
                  </a:moveTo>
                  <a:cubicBezTo>
                    <a:pt x="149836" y="1600"/>
                    <a:pt x="167972" y="3429"/>
                    <a:pt x="176964" y="17831"/>
                  </a:cubicBezTo>
                  <a:cubicBezTo>
                    <a:pt x="180697" y="30404"/>
                    <a:pt x="169267" y="38253"/>
                    <a:pt x="163629" y="47625"/>
                  </a:cubicBezTo>
                  <a:cubicBezTo>
                    <a:pt x="162562" y="51282"/>
                    <a:pt x="160504" y="58674"/>
                    <a:pt x="159514" y="62332"/>
                  </a:cubicBezTo>
                  <a:cubicBezTo>
                    <a:pt x="138102" y="100127"/>
                    <a:pt x="122709" y="140970"/>
                    <a:pt x="102897" y="179680"/>
                  </a:cubicBezTo>
                  <a:cubicBezTo>
                    <a:pt x="98020" y="189890"/>
                    <a:pt x="93144" y="200101"/>
                    <a:pt x="88191" y="210388"/>
                  </a:cubicBezTo>
                  <a:cubicBezTo>
                    <a:pt x="81333" y="225933"/>
                    <a:pt x="75084" y="241782"/>
                    <a:pt x="67769" y="257175"/>
                  </a:cubicBezTo>
                  <a:cubicBezTo>
                    <a:pt x="61902" y="267005"/>
                    <a:pt x="57253" y="277597"/>
                    <a:pt x="53519" y="288569"/>
                  </a:cubicBezTo>
                  <a:cubicBezTo>
                    <a:pt x="49176" y="295428"/>
                    <a:pt x="44680" y="302209"/>
                    <a:pt x="40108" y="309067"/>
                  </a:cubicBezTo>
                  <a:cubicBezTo>
                    <a:pt x="39804" y="314172"/>
                    <a:pt x="39118" y="324383"/>
                    <a:pt x="38813" y="329489"/>
                  </a:cubicBezTo>
                  <a:cubicBezTo>
                    <a:pt x="26316" y="329108"/>
                    <a:pt x="13972" y="328803"/>
                    <a:pt x="1551" y="328422"/>
                  </a:cubicBezTo>
                  <a:cubicBezTo>
                    <a:pt x="-8964" y="275006"/>
                    <a:pt x="36984" y="234468"/>
                    <a:pt x="49176" y="185318"/>
                  </a:cubicBezTo>
                  <a:lnTo>
                    <a:pt x="53291" y="183642"/>
                  </a:lnTo>
                  <a:cubicBezTo>
                    <a:pt x="57482" y="172060"/>
                    <a:pt x="62054" y="160553"/>
                    <a:pt x="67693" y="149657"/>
                  </a:cubicBezTo>
                  <a:cubicBezTo>
                    <a:pt x="75084" y="134569"/>
                    <a:pt x="81485" y="119024"/>
                    <a:pt x="87657" y="103480"/>
                  </a:cubicBezTo>
                  <a:cubicBezTo>
                    <a:pt x="91391" y="96164"/>
                    <a:pt x="95125" y="88773"/>
                    <a:pt x="98859" y="81534"/>
                  </a:cubicBezTo>
                  <a:cubicBezTo>
                    <a:pt x="111660" y="54712"/>
                    <a:pt x="125833" y="28422"/>
                    <a:pt x="134596" y="0"/>
                  </a:cubicBezTo>
                  <a:close/>
                </a:path>
              </a:pathLst>
            </a:custGeom>
            <a:grpFill/>
            <a:ln w="7620"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31A3DE7A-9147-4F6D-AC61-5063E409084F}"/>
                </a:ext>
              </a:extLst>
            </p:cNvPr>
            <p:cNvSpPr/>
            <p:nvPr/>
          </p:nvSpPr>
          <p:spPr>
            <a:xfrm>
              <a:off x="6615074" y="5176824"/>
              <a:ext cx="323773" cy="407188"/>
            </a:xfrm>
            <a:custGeom>
              <a:avLst/>
              <a:gdLst>
                <a:gd name="connsiteX0" fmla="*/ 174346 w 323773"/>
                <a:gd name="connsiteY0" fmla="*/ 966 h 407188"/>
                <a:gd name="connsiteX1" fmla="*/ 215570 w 323773"/>
                <a:gd name="connsiteY1" fmla="*/ 52 h 407188"/>
                <a:gd name="connsiteX2" fmla="*/ 216560 w 323773"/>
                <a:gd name="connsiteY2" fmla="*/ 39676 h 407188"/>
                <a:gd name="connsiteX3" fmla="*/ 201473 w 323773"/>
                <a:gd name="connsiteY3" fmla="*/ 38152 h 407188"/>
                <a:gd name="connsiteX4" fmla="*/ 200635 w 323773"/>
                <a:gd name="connsiteY4" fmla="*/ 47219 h 407188"/>
                <a:gd name="connsiteX5" fmla="*/ 178765 w 323773"/>
                <a:gd name="connsiteY5" fmla="*/ 46610 h 407188"/>
                <a:gd name="connsiteX6" fmla="*/ 177775 w 323773"/>
                <a:gd name="connsiteY6" fmla="*/ 56058 h 407188"/>
                <a:gd name="connsiteX7" fmla="*/ 163602 w 323773"/>
                <a:gd name="connsiteY7" fmla="*/ 53011 h 407188"/>
                <a:gd name="connsiteX8" fmla="*/ 162382 w 323773"/>
                <a:gd name="connsiteY8" fmla="*/ 60326 h 407188"/>
                <a:gd name="connsiteX9" fmla="*/ 94717 w 323773"/>
                <a:gd name="connsiteY9" fmla="*/ 86386 h 407188"/>
                <a:gd name="connsiteX10" fmla="*/ 93574 w 323773"/>
                <a:gd name="connsiteY10" fmla="*/ 92025 h 407188"/>
                <a:gd name="connsiteX11" fmla="*/ 57150 w 323773"/>
                <a:gd name="connsiteY11" fmla="*/ 102160 h 407188"/>
                <a:gd name="connsiteX12" fmla="*/ 57760 w 323773"/>
                <a:gd name="connsiteY12" fmla="*/ 118695 h 407188"/>
                <a:gd name="connsiteX13" fmla="*/ 89611 w 323773"/>
                <a:gd name="connsiteY13" fmla="*/ 198324 h 407188"/>
                <a:gd name="connsiteX14" fmla="*/ 115367 w 323773"/>
                <a:gd name="connsiteY14" fmla="*/ 198629 h 407188"/>
                <a:gd name="connsiteX15" fmla="*/ 118948 w 323773"/>
                <a:gd name="connsiteY15" fmla="*/ 185370 h 407188"/>
                <a:gd name="connsiteX16" fmla="*/ 143561 w 323773"/>
                <a:gd name="connsiteY16" fmla="*/ 181941 h 407188"/>
                <a:gd name="connsiteX17" fmla="*/ 253822 w 323773"/>
                <a:gd name="connsiteY17" fmla="*/ 144451 h 407188"/>
                <a:gd name="connsiteX18" fmla="*/ 256261 w 323773"/>
                <a:gd name="connsiteY18" fmla="*/ 182246 h 407188"/>
                <a:gd name="connsiteX19" fmla="*/ 204902 w 323773"/>
                <a:gd name="connsiteY19" fmla="*/ 201372 h 407188"/>
                <a:gd name="connsiteX20" fmla="*/ 195529 w 323773"/>
                <a:gd name="connsiteY20" fmla="*/ 213031 h 407188"/>
                <a:gd name="connsiteX21" fmla="*/ 171145 w 323773"/>
                <a:gd name="connsiteY21" fmla="*/ 216307 h 407188"/>
                <a:gd name="connsiteX22" fmla="*/ 108432 w 323773"/>
                <a:gd name="connsiteY22" fmla="*/ 255550 h 407188"/>
                <a:gd name="connsiteX23" fmla="*/ 106680 w 323773"/>
                <a:gd name="connsiteY23" fmla="*/ 237186 h 407188"/>
                <a:gd name="connsiteX24" fmla="*/ 114376 w 323773"/>
                <a:gd name="connsiteY24" fmla="*/ 261570 h 407188"/>
                <a:gd name="connsiteX25" fmla="*/ 129921 w 323773"/>
                <a:gd name="connsiteY25" fmla="*/ 301956 h 407188"/>
                <a:gd name="connsiteX26" fmla="*/ 150114 w 323773"/>
                <a:gd name="connsiteY26" fmla="*/ 352172 h 407188"/>
                <a:gd name="connsiteX27" fmla="*/ 181585 w 323773"/>
                <a:gd name="connsiteY27" fmla="*/ 337922 h 407188"/>
                <a:gd name="connsiteX28" fmla="*/ 244907 w 323773"/>
                <a:gd name="connsiteY28" fmla="*/ 310871 h 407188"/>
                <a:gd name="connsiteX29" fmla="*/ 323393 w 323773"/>
                <a:gd name="connsiteY29" fmla="*/ 287097 h 407188"/>
                <a:gd name="connsiteX30" fmla="*/ 323774 w 323773"/>
                <a:gd name="connsiteY30" fmla="*/ 328092 h 407188"/>
                <a:gd name="connsiteX31" fmla="*/ 301219 w 323773"/>
                <a:gd name="connsiteY31" fmla="*/ 330607 h 407188"/>
                <a:gd name="connsiteX32" fmla="*/ 218694 w 323773"/>
                <a:gd name="connsiteY32" fmla="*/ 368860 h 407188"/>
                <a:gd name="connsiteX33" fmla="*/ 158801 w 323773"/>
                <a:gd name="connsiteY33" fmla="*/ 395225 h 407188"/>
                <a:gd name="connsiteX34" fmla="*/ 120015 w 323773"/>
                <a:gd name="connsiteY34" fmla="*/ 407188 h 407188"/>
                <a:gd name="connsiteX35" fmla="*/ 74295 w 323773"/>
                <a:gd name="connsiteY35" fmla="*/ 284735 h 407188"/>
                <a:gd name="connsiteX36" fmla="*/ 47092 w 323773"/>
                <a:gd name="connsiteY36" fmla="*/ 209449 h 407188"/>
                <a:gd name="connsiteX37" fmla="*/ 31928 w 323773"/>
                <a:gd name="connsiteY37" fmla="*/ 171349 h 407188"/>
                <a:gd name="connsiteX38" fmla="*/ 23698 w 323773"/>
                <a:gd name="connsiteY38" fmla="*/ 148261 h 407188"/>
                <a:gd name="connsiteX39" fmla="*/ 7696 w 323773"/>
                <a:gd name="connsiteY39" fmla="*/ 110694 h 407188"/>
                <a:gd name="connsiteX40" fmla="*/ 0 w 323773"/>
                <a:gd name="connsiteY40" fmla="*/ 76556 h 407188"/>
                <a:gd name="connsiteX41" fmla="*/ 11049 w 323773"/>
                <a:gd name="connsiteY41" fmla="*/ 78080 h 407188"/>
                <a:gd name="connsiteX42" fmla="*/ 10820 w 323773"/>
                <a:gd name="connsiteY42" fmla="*/ 70537 h 407188"/>
                <a:gd name="connsiteX43" fmla="*/ 51892 w 323773"/>
                <a:gd name="connsiteY43" fmla="*/ 55601 h 407188"/>
                <a:gd name="connsiteX44" fmla="*/ 115748 w 323773"/>
                <a:gd name="connsiteY44" fmla="*/ 29617 h 407188"/>
                <a:gd name="connsiteX45" fmla="*/ 136932 w 323773"/>
                <a:gd name="connsiteY45" fmla="*/ 18340 h 407188"/>
                <a:gd name="connsiteX46" fmla="*/ 174346 w 323773"/>
                <a:gd name="connsiteY46" fmla="*/ 966 h 40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3773" h="407188">
                  <a:moveTo>
                    <a:pt x="174346" y="966"/>
                  </a:moveTo>
                  <a:cubicBezTo>
                    <a:pt x="187985" y="52"/>
                    <a:pt x="201702" y="-101"/>
                    <a:pt x="215570" y="52"/>
                  </a:cubicBezTo>
                  <a:cubicBezTo>
                    <a:pt x="215875" y="13158"/>
                    <a:pt x="216179" y="26417"/>
                    <a:pt x="216560" y="39676"/>
                  </a:cubicBezTo>
                  <a:cubicBezTo>
                    <a:pt x="212827" y="39295"/>
                    <a:pt x="205283" y="38532"/>
                    <a:pt x="201473" y="38152"/>
                  </a:cubicBezTo>
                  <a:lnTo>
                    <a:pt x="200635" y="47219"/>
                  </a:lnTo>
                  <a:cubicBezTo>
                    <a:pt x="195148" y="47067"/>
                    <a:pt x="184175" y="46762"/>
                    <a:pt x="178765" y="46610"/>
                  </a:cubicBezTo>
                  <a:lnTo>
                    <a:pt x="177775" y="56058"/>
                  </a:lnTo>
                  <a:cubicBezTo>
                    <a:pt x="174193" y="55297"/>
                    <a:pt x="167107" y="53772"/>
                    <a:pt x="163602" y="53011"/>
                  </a:cubicBezTo>
                  <a:lnTo>
                    <a:pt x="162382" y="60326"/>
                  </a:lnTo>
                  <a:cubicBezTo>
                    <a:pt x="138837" y="66498"/>
                    <a:pt x="118339" y="80519"/>
                    <a:pt x="94717" y="86386"/>
                  </a:cubicBezTo>
                  <a:lnTo>
                    <a:pt x="93574" y="92025"/>
                  </a:lnTo>
                  <a:cubicBezTo>
                    <a:pt x="81382" y="95378"/>
                    <a:pt x="69342" y="98959"/>
                    <a:pt x="57150" y="102160"/>
                  </a:cubicBezTo>
                  <a:cubicBezTo>
                    <a:pt x="57303" y="106274"/>
                    <a:pt x="57607" y="114580"/>
                    <a:pt x="57760" y="118695"/>
                  </a:cubicBezTo>
                  <a:cubicBezTo>
                    <a:pt x="73381" y="142927"/>
                    <a:pt x="77572" y="172263"/>
                    <a:pt x="89611" y="198324"/>
                  </a:cubicBezTo>
                  <a:cubicBezTo>
                    <a:pt x="98146" y="198324"/>
                    <a:pt x="106680" y="198400"/>
                    <a:pt x="115367" y="198629"/>
                  </a:cubicBezTo>
                  <a:cubicBezTo>
                    <a:pt x="116281" y="195276"/>
                    <a:pt x="118034" y="188723"/>
                    <a:pt x="118948" y="185370"/>
                  </a:cubicBezTo>
                  <a:cubicBezTo>
                    <a:pt x="125120" y="184532"/>
                    <a:pt x="137389" y="182779"/>
                    <a:pt x="143561" y="181941"/>
                  </a:cubicBezTo>
                  <a:cubicBezTo>
                    <a:pt x="178765" y="165863"/>
                    <a:pt x="213513" y="141326"/>
                    <a:pt x="253822" y="144451"/>
                  </a:cubicBezTo>
                  <a:cubicBezTo>
                    <a:pt x="254584" y="157023"/>
                    <a:pt x="255423" y="169597"/>
                    <a:pt x="256261" y="182246"/>
                  </a:cubicBezTo>
                  <a:cubicBezTo>
                    <a:pt x="240030" y="190780"/>
                    <a:pt x="222885" y="197714"/>
                    <a:pt x="204902" y="201372"/>
                  </a:cubicBezTo>
                  <a:cubicBezTo>
                    <a:pt x="202540" y="204267"/>
                    <a:pt x="197892" y="210135"/>
                    <a:pt x="195529" y="213031"/>
                  </a:cubicBezTo>
                  <a:cubicBezTo>
                    <a:pt x="187300" y="213945"/>
                    <a:pt x="179223" y="215088"/>
                    <a:pt x="171145" y="216307"/>
                  </a:cubicBezTo>
                  <a:cubicBezTo>
                    <a:pt x="150648" y="230557"/>
                    <a:pt x="123520" y="233452"/>
                    <a:pt x="108432" y="255550"/>
                  </a:cubicBezTo>
                  <a:lnTo>
                    <a:pt x="106680" y="237186"/>
                  </a:lnTo>
                  <a:cubicBezTo>
                    <a:pt x="100889" y="247473"/>
                    <a:pt x="98603" y="259512"/>
                    <a:pt x="114376" y="261570"/>
                  </a:cubicBezTo>
                  <a:cubicBezTo>
                    <a:pt x="117957" y="275515"/>
                    <a:pt x="123292" y="289002"/>
                    <a:pt x="129921" y="301956"/>
                  </a:cubicBezTo>
                  <a:cubicBezTo>
                    <a:pt x="134264" y="319482"/>
                    <a:pt x="141123" y="336322"/>
                    <a:pt x="150114" y="352172"/>
                  </a:cubicBezTo>
                  <a:cubicBezTo>
                    <a:pt x="160477" y="347142"/>
                    <a:pt x="170993" y="342571"/>
                    <a:pt x="181585" y="337922"/>
                  </a:cubicBezTo>
                  <a:cubicBezTo>
                    <a:pt x="202844" y="329388"/>
                    <a:pt x="223571" y="319406"/>
                    <a:pt x="244907" y="310871"/>
                  </a:cubicBezTo>
                  <a:cubicBezTo>
                    <a:pt x="270129" y="300203"/>
                    <a:pt x="295275" y="287173"/>
                    <a:pt x="323393" y="287097"/>
                  </a:cubicBezTo>
                  <a:cubicBezTo>
                    <a:pt x="323622" y="300737"/>
                    <a:pt x="323774" y="314377"/>
                    <a:pt x="323774" y="328092"/>
                  </a:cubicBezTo>
                  <a:cubicBezTo>
                    <a:pt x="318135" y="328702"/>
                    <a:pt x="306858" y="329997"/>
                    <a:pt x="301219" y="330607"/>
                  </a:cubicBezTo>
                  <a:cubicBezTo>
                    <a:pt x="275311" y="346609"/>
                    <a:pt x="246355" y="356591"/>
                    <a:pt x="218694" y="368860"/>
                  </a:cubicBezTo>
                  <a:cubicBezTo>
                    <a:pt x="198653" y="377470"/>
                    <a:pt x="178003" y="384785"/>
                    <a:pt x="158801" y="395225"/>
                  </a:cubicBezTo>
                  <a:cubicBezTo>
                    <a:pt x="146228" y="400254"/>
                    <a:pt x="133197" y="404216"/>
                    <a:pt x="120015" y="407188"/>
                  </a:cubicBezTo>
                  <a:cubicBezTo>
                    <a:pt x="103861" y="366650"/>
                    <a:pt x="91821" y="324663"/>
                    <a:pt x="74295" y="284735"/>
                  </a:cubicBezTo>
                  <a:cubicBezTo>
                    <a:pt x="65913" y="259360"/>
                    <a:pt x="55245" y="234824"/>
                    <a:pt x="47092" y="209449"/>
                  </a:cubicBezTo>
                  <a:cubicBezTo>
                    <a:pt x="42063" y="196647"/>
                    <a:pt x="37109" y="183922"/>
                    <a:pt x="31928" y="171349"/>
                  </a:cubicBezTo>
                  <a:cubicBezTo>
                    <a:pt x="28956" y="163653"/>
                    <a:pt x="26213" y="155957"/>
                    <a:pt x="23698" y="148261"/>
                  </a:cubicBezTo>
                  <a:cubicBezTo>
                    <a:pt x="18059" y="135764"/>
                    <a:pt x="13107" y="123115"/>
                    <a:pt x="7696" y="110694"/>
                  </a:cubicBezTo>
                  <a:cubicBezTo>
                    <a:pt x="4801" y="99340"/>
                    <a:pt x="2210" y="87986"/>
                    <a:pt x="0" y="76556"/>
                  </a:cubicBezTo>
                  <a:lnTo>
                    <a:pt x="11049" y="78080"/>
                  </a:lnTo>
                  <a:lnTo>
                    <a:pt x="10820" y="70537"/>
                  </a:lnTo>
                  <a:cubicBezTo>
                    <a:pt x="25222" y="67870"/>
                    <a:pt x="38938" y="62459"/>
                    <a:pt x="51892" y="55601"/>
                  </a:cubicBezTo>
                  <a:cubicBezTo>
                    <a:pt x="73457" y="47600"/>
                    <a:pt x="93955" y="37008"/>
                    <a:pt x="115748" y="29617"/>
                  </a:cubicBezTo>
                  <a:cubicBezTo>
                    <a:pt x="122758" y="25807"/>
                    <a:pt x="129845" y="22073"/>
                    <a:pt x="136932" y="18340"/>
                  </a:cubicBezTo>
                  <a:cubicBezTo>
                    <a:pt x="150495" y="15292"/>
                    <a:pt x="163754" y="10338"/>
                    <a:pt x="174346" y="966"/>
                  </a:cubicBezTo>
                  <a:close/>
                </a:path>
              </a:pathLst>
            </a:custGeom>
            <a:grpFill/>
            <a:ln w="7620"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008A639B-32D6-4BD8-98FF-F9947CF7AD15}"/>
                </a:ext>
              </a:extLst>
            </p:cNvPr>
            <p:cNvSpPr/>
            <p:nvPr/>
          </p:nvSpPr>
          <p:spPr>
            <a:xfrm>
              <a:off x="5434985" y="5267629"/>
              <a:ext cx="285851" cy="376807"/>
            </a:xfrm>
            <a:custGeom>
              <a:avLst/>
              <a:gdLst>
                <a:gd name="connsiteX0" fmla="*/ 56749 w 285851"/>
                <a:gd name="connsiteY0" fmla="*/ 0 h 376807"/>
                <a:gd name="connsiteX1" fmla="*/ 94163 w 285851"/>
                <a:gd name="connsiteY1" fmla="*/ 2515 h 376807"/>
                <a:gd name="connsiteX2" fmla="*/ 83876 w 285851"/>
                <a:gd name="connsiteY2" fmla="*/ 75286 h 376807"/>
                <a:gd name="connsiteX3" fmla="*/ 58197 w 285851"/>
                <a:gd name="connsiteY3" fmla="*/ 173888 h 376807"/>
                <a:gd name="connsiteX4" fmla="*/ 51262 w 285851"/>
                <a:gd name="connsiteY4" fmla="*/ 212598 h 376807"/>
                <a:gd name="connsiteX5" fmla="*/ 45776 w 285851"/>
                <a:gd name="connsiteY5" fmla="*/ 233782 h 376807"/>
                <a:gd name="connsiteX6" fmla="*/ 39375 w 285851"/>
                <a:gd name="connsiteY6" fmla="*/ 275997 h 376807"/>
                <a:gd name="connsiteX7" fmla="*/ 48976 w 285851"/>
                <a:gd name="connsiteY7" fmla="*/ 276225 h 376807"/>
                <a:gd name="connsiteX8" fmla="*/ 47300 w 285851"/>
                <a:gd name="connsiteY8" fmla="*/ 288112 h 376807"/>
                <a:gd name="connsiteX9" fmla="*/ 65740 w 285851"/>
                <a:gd name="connsiteY9" fmla="*/ 318821 h 376807"/>
                <a:gd name="connsiteX10" fmla="*/ 137749 w 285851"/>
                <a:gd name="connsiteY10" fmla="*/ 341986 h 376807"/>
                <a:gd name="connsiteX11" fmla="*/ 138740 w 285851"/>
                <a:gd name="connsiteY11" fmla="*/ 331318 h 376807"/>
                <a:gd name="connsiteX12" fmla="*/ 191013 w 285851"/>
                <a:gd name="connsiteY12" fmla="*/ 280721 h 376807"/>
                <a:gd name="connsiteX13" fmla="*/ 200995 w 285851"/>
                <a:gd name="connsiteY13" fmla="*/ 230581 h 376807"/>
                <a:gd name="connsiteX14" fmla="*/ 206329 w 285851"/>
                <a:gd name="connsiteY14" fmla="*/ 229667 h 376807"/>
                <a:gd name="connsiteX15" fmla="*/ 231933 w 285851"/>
                <a:gd name="connsiteY15" fmla="*/ 103023 h 376807"/>
                <a:gd name="connsiteX16" fmla="*/ 245268 w 285851"/>
                <a:gd name="connsiteY16" fmla="*/ 53112 h 376807"/>
                <a:gd name="connsiteX17" fmla="*/ 285806 w 285851"/>
                <a:gd name="connsiteY17" fmla="*/ 54864 h 376807"/>
                <a:gd name="connsiteX18" fmla="*/ 274147 w 285851"/>
                <a:gd name="connsiteY18" fmla="*/ 121539 h 376807"/>
                <a:gd name="connsiteX19" fmla="*/ 258755 w 285851"/>
                <a:gd name="connsiteY19" fmla="*/ 189814 h 376807"/>
                <a:gd name="connsiteX20" fmla="*/ 251668 w 285851"/>
                <a:gd name="connsiteY20" fmla="*/ 227914 h 376807"/>
                <a:gd name="connsiteX21" fmla="*/ 241153 w 285851"/>
                <a:gd name="connsiteY21" fmla="*/ 265100 h 376807"/>
                <a:gd name="connsiteX22" fmla="*/ 226370 w 285851"/>
                <a:gd name="connsiteY22" fmla="*/ 311048 h 376807"/>
                <a:gd name="connsiteX23" fmla="*/ 174935 w 285851"/>
                <a:gd name="connsiteY23" fmla="*/ 372847 h 376807"/>
                <a:gd name="connsiteX24" fmla="*/ 80371 w 285851"/>
                <a:gd name="connsiteY24" fmla="*/ 374523 h 376807"/>
                <a:gd name="connsiteX25" fmla="*/ 51948 w 285851"/>
                <a:gd name="connsiteY25" fmla="*/ 362483 h 376807"/>
                <a:gd name="connsiteX26" fmla="*/ 5695 w 285851"/>
                <a:gd name="connsiteY26" fmla="*/ 310896 h 376807"/>
                <a:gd name="connsiteX27" fmla="*/ 16210 w 285851"/>
                <a:gd name="connsiteY27" fmla="*/ 164059 h 376807"/>
                <a:gd name="connsiteX28" fmla="*/ 37470 w 285851"/>
                <a:gd name="connsiteY28" fmla="*/ 80467 h 376807"/>
                <a:gd name="connsiteX29" fmla="*/ 41585 w 285851"/>
                <a:gd name="connsiteY29" fmla="*/ 50063 h 376807"/>
                <a:gd name="connsiteX30" fmla="*/ 56749 w 285851"/>
                <a:gd name="connsiteY30" fmla="*/ 0 h 37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5851" h="376807">
                  <a:moveTo>
                    <a:pt x="56749" y="0"/>
                  </a:moveTo>
                  <a:cubicBezTo>
                    <a:pt x="69169" y="762"/>
                    <a:pt x="81666" y="1600"/>
                    <a:pt x="94163" y="2515"/>
                  </a:cubicBezTo>
                  <a:cubicBezTo>
                    <a:pt x="95992" y="27356"/>
                    <a:pt x="87915" y="51054"/>
                    <a:pt x="83876" y="75286"/>
                  </a:cubicBezTo>
                  <a:cubicBezTo>
                    <a:pt x="71760" y="107213"/>
                    <a:pt x="68788" y="141503"/>
                    <a:pt x="58197" y="173888"/>
                  </a:cubicBezTo>
                  <a:cubicBezTo>
                    <a:pt x="55682" y="186690"/>
                    <a:pt x="53777" y="199720"/>
                    <a:pt x="51262" y="212598"/>
                  </a:cubicBezTo>
                  <a:cubicBezTo>
                    <a:pt x="49891" y="217932"/>
                    <a:pt x="47148" y="228448"/>
                    <a:pt x="45776" y="233782"/>
                  </a:cubicBezTo>
                  <a:cubicBezTo>
                    <a:pt x="40137" y="247117"/>
                    <a:pt x="39832" y="261671"/>
                    <a:pt x="39375" y="275997"/>
                  </a:cubicBezTo>
                  <a:lnTo>
                    <a:pt x="48976" y="276225"/>
                  </a:lnTo>
                  <a:cubicBezTo>
                    <a:pt x="48595" y="279197"/>
                    <a:pt x="47757" y="285141"/>
                    <a:pt x="47300" y="288112"/>
                  </a:cubicBezTo>
                  <a:cubicBezTo>
                    <a:pt x="53396" y="298247"/>
                    <a:pt x="59568" y="308610"/>
                    <a:pt x="65740" y="318821"/>
                  </a:cubicBezTo>
                  <a:cubicBezTo>
                    <a:pt x="88677" y="329565"/>
                    <a:pt x="112375" y="338862"/>
                    <a:pt x="137749" y="341986"/>
                  </a:cubicBezTo>
                  <a:cubicBezTo>
                    <a:pt x="137978" y="339319"/>
                    <a:pt x="138511" y="333985"/>
                    <a:pt x="138740" y="331318"/>
                  </a:cubicBezTo>
                  <a:cubicBezTo>
                    <a:pt x="166248" y="327279"/>
                    <a:pt x="178593" y="302286"/>
                    <a:pt x="191013" y="280721"/>
                  </a:cubicBezTo>
                  <a:cubicBezTo>
                    <a:pt x="194137" y="263957"/>
                    <a:pt x="198023" y="247345"/>
                    <a:pt x="200995" y="230581"/>
                  </a:cubicBezTo>
                  <a:lnTo>
                    <a:pt x="206329" y="229667"/>
                  </a:lnTo>
                  <a:cubicBezTo>
                    <a:pt x="210520" y="186690"/>
                    <a:pt x="224846" y="145542"/>
                    <a:pt x="231933" y="103023"/>
                  </a:cubicBezTo>
                  <a:cubicBezTo>
                    <a:pt x="237267" y="86639"/>
                    <a:pt x="241305" y="69799"/>
                    <a:pt x="245268" y="53112"/>
                  </a:cubicBezTo>
                  <a:cubicBezTo>
                    <a:pt x="258755" y="53569"/>
                    <a:pt x="272242" y="54179"/>
                    <a:pt x="285806" y="54864"/>
                  </a:cubicBezTo>
                  <a:cubicBezTo>
                    <a:pt x="286415" y="77724"/>
                    <a:pt x="280853" y="99822"/>
                    <a:pt x="274147" y="121539"/>
                  </a:cubicBezTo>
                  <a:cubicBezTo>
                    <a:pt x="269804" y="144399"/>
                    <a:pt x="264775" y="167259"/>
                    <a:pt x="258755" y="189814"/>
                  </a:cubicBezTo>
                  <a:cubicBezTo>
                    <a:pt x="255935" y="202387"/>
                    <a:pt x="253726" y="215113"/>
                    <a:pt x="251668" y="227914"/>
                  </a:cubicBezTo>
                  <a:cubicBezTo>
                    <a:pt x="247782" y="240106"/>
                    <a:pt x="244887" y="252679"/>
                    <a:pt x="241153" y="265100"/>
                  </a:cubicBezTo>
                  <a:cubicBezTo>
                    <a:pt x="239476" y="281254"/>
                    <a:pt x="234600" y="296952"/>
                    <a:pt x="226370" y="311048"/>
                  </a:cubicBezTo>
                  <a:cubicBezTo>
                    <a:pt x="217378" y="337490"/>
                    <a:pt x="197185" y="357074"/>
                    <a:pt x="174935" y="372847"/>
                  </a:cubicBezTo>
                  <a:cubicBezTo>
                    <a:pt x="143617" y="378257"/>
                    <a:pt x="111841" y="377419"/>
                    <a:pt x="80371" y="374523"/>
                  </a:cubicBezTo>
                  <a:cubicBezTo>
                    <a:pt x="70922" y="370409"/>
                    <a:pt x="61397" y="366370"/>
                    <a:pt x="51948" y="362483"/>
                  </a:cubicBezTo>
                  <a:cubicBezTo>
                    <a:pt x="32670" y="349148"/>
                    <a:pt x="16515" y="331775"/>
                    <a:pt x="5695" y="310896"/>
                  </a:cubicBezTo>
                  <a:cubicBezTo>
                    <a:pt x="-6726" y="262128"/>
                    <a:pt x="3180" y="211531"/>
                    <a:pt x="16210" y="164059"/>
                  </a:cubicBezTo>
                  <a:cubicBezTo>
                    <a:pt x="24592" y="136474"/>
                    <a:pt x="27107" y="107442"/>
                    <a:pt x="37470" y="80467"/>
                  </a:cubicBezTo>
                  <a:cubicBezTo>
                    <a:pt x="38765" y="70180"/>
                    <a:pt x="40137" y="60122"/>
                    <a:pt x="41585" y="50063"/>
                  </a:cubicBezTo>
                  <a:cubicBezTo>
                    <a:pt x="46995" y="33452"/>
                    <a:pt x="52100" y="16764"/>
                    <a:pt x="56749" y="0"/>
                  </a:cubicBezTo>
                  <a:close/>
                </a:path>
              </a:pathLst>
            </a:custGeom>
            <a:grpFill/>
            <a:ln w="7620"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xmlns="" id="{F1E0653C-F12F-41D3-8B7C-3236BFCD3E69}"/>
                </a:ext>
              </a:extLst>
            </p:cNvPr>
            <p:cNvSpPr/>
            <p:nvPr/>
          </p:nvSpPr>
          <p:spPr>
            <a:xfrm>
              <a:off x="6295796" y="5281040"/>
              <a:ext cx="247842" cy="377495"/>
            </a:xfrm>
            <a:custGeom>
              <a:avLst/>
              <a:gdLst>
                <a:gd name="connsiteX0" fmla="*/ 206426 w 247842"/>
                <a:gd name="connsiteY0" fmla="*/ 10592 h 377495"/>
                <a:gd name="connsiteX1" fmla="*/ 247498 w 247842"/>
                <a:gd name="connsiteY1" fmla="*/ 0 h 377495"/>
                <a:gd name="connsiteX2" fmla="*/ 241706 w 247842"/>
                <a:gd name="connsiteY2" fmla="*/ 93269 h 377495"/>
                <a:gd name="connsiteX3" fmla="*/ 237439 w 247842"/>
                <a:gd name="connsiteY3" fmla="*/ 146609 h 377495"/>
                <a:gd name="connsiteX4" fmla="*/ 228448 w 247842"/>
                <a:gd name="connsiteY4" fmla="*/ 258852 h 377495"/>
                <a:gd name="connsiteX5" fmla="*/ 207416 w 247842"/>
                <a:gd name="connsiteY5" fmla="*/ 377114 h 377495"/>
                <a:gd name="connsiteX6" fmla="*/ 163830 w 247842"/>
                <a:gd name="connsiteY6" fmla="*/ 377495 h 377495"/>
                <a:gd name="connsiteX7" fmla="*/ 23622 w 247842"/>
                <a:gd name="connsiteY7" fmla="*/ 119253 h 377495"/>
                <a:gd name="connsiteX8" fmla="*/ 1905 w 247842"/>
                <a:gd name="connsiteY8" fmla="*/ 84734 h 377495"/>
                <a:gd name="connsiteX9" fmla="*/ 0 w 247842"/>
                <a:gd name="connsiteY9" fmla="*/ 55169 h 377495"/>
                <a:gd name="connsiteX10" fmla="*/ 45187 w 247842"/>
                <a:gd name="connsiteY10" fmla="*/ 55778 h 377495"/>
                <a:gd name="connsiteX11" fmla="*/ 121006 w 247842"/>
                <a:gd name="connsiteY11" fmla="*/ 205359 h 377495"/>
                <a:gd name="connsiteX12" fmla="*/ 143789 w 247842"/>
                <a:gd name="connsiteY12" fmla="*/ 250927 h 377495"/>
                <a:gd name="connsiteX13" fmla="*/ 172593 w 247842"/>
                <a:gd name="connsiteY13" fmla="*/ 298704 h 377495"/>
                <a:gd name="connsiteX14" fmla="*/ 184556 w 247842"/>
                <a:gd name="connsiteY14" fmla="*/ 302667 h 377495"/>
                <a:gd name="connsiteX15" fmla="*/ 187376 w 247842"/>
                <a:gd name="connsiteY15" fmla="*/ 205283 h 377495"/>
                <a:gd name="connsiteX16" fmla="*/ 193167 w 247842"/>
                <a:gd name="connsiteY16" fmla="*/ 142951 h 377495"/>
                <a:gd name="connsiteX17" fmla="*/ 204673 w 247842"/>
                <a:gd name="connsiteY17" fmla="*/ 122149 h 377495"/>
                <a:gd name="connsiteX18" fmla="*/ 206426 w 247842"/>
                <a:gd name="connsiteY18" fmla="*/ 10592 h 37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7842" h="377495">
                  <a:moveTo>
                    <a:pt x="206426" y="10592"/>
                  </a:moveTo>
                  <a:cubicBezTo>
                    <a:pt x="219685" y="5715"/>
                    <a:pt x="233477" y="2362"/>
                    <a:pt x="247498" y="0"/>
                  </a:cubicBezTo>
                  <a:cubicBezTo>
                    <a:pt x="246888" y="31013"/>
                    <a:pt x="250851" y="63094"/>
                    <a:pt x="241706" y="93269"/>
                  </a:cubicBezTo>
                  <a:cubicBezTo>
                    <a:pt x="239421" y="110947"/>
                    <a:pt x="238354" y="128778"/>
                    <a:pt x="237439" y="146609"/>
                  </a:cubicBezTo>
                  <a:cubicBezTo>
                    <a:pt x="228295" y="183337"/>
                    <a:pt x="232943" y="221513"/>
                    <a:pt x="228448" y="258852"/>
                  </a:cubicBezTo>
                  <a:cubicBezTo>
                    <a:pt x="218084" y="297637"/>
                    <a:pt x="225095" y="339852"/>
                    <a:pt x="207416" y="377114"/>
                  </a:cubicBezTo>
                  <a:cubicBezTo>
                    <a:pt x="192862" y="377114"/>
                    <a:pt x="178308" y="377266"/>
                    <a:pt x="163830" y="377495"/>
                  </a:cubicBezTo>
                  <a:cubicBezTo>
                    <a:pt x="119406" y="290246"/>
                    <a:pt x="69876" y="205588"/>
                    <a:pt x="23622" y="119253"/>
                  </a:cubicBezTo>
                  <a:cubicBezTo>
                    <a:pt x="17297" y="107137"/>
                    <a:pt x="9906" y="95707"/>
                    <a:pt x="1905" y="84734"/>
                  </a:cubicBezTo>
                  <a:cubicBezTo>
                    <a:pt x="1448" y="77343"/>
                    <a:pt x="457" y="62560"/>
                    <a:pt x="0" y="55169"/>
                  </a:cubicBezTo>
                  <a:cubicBezTo>
                    <a:pt x="14935" y="55093"/>
                    <a:pt x="30099" y="55169"/>
                    <a:pt x="45187" y="55778"/>
                  </a:cubicBezTo>
                  <a:cubicBezTo>
                    <a:pt x="68047" y="106756"/>
                    <a:pt x="96393" y="155143"/>
                    <a:pt x="121006" y="205359"/>
                  </a:cubicBezTo>
                  <a:cubicBezTo>
                    <a:pt x="128321" y="220599"/>
                    <a:pt x="132588" y="237744"/>
                    <a:pt x="143789" y="250927"/>
                  </a:cubicBezTo>
                  <a:cubicBezTo>
                    <a:pt x="151791" y="267691"/>
                    <a:pt x="160249" y="284531"/>
                    <a:pt x="172593" y="298704"/>
                  </a:cubicBezTo>
                  <a:cubicBezTo>
                    <a:pt x="175565" y="299695"/>
                    <a:pt x="181585" y="301676"/>
                    <a:pt x="184556" y="302667"/>
                  </a:cubicBezTo>
                  <a:cubicBezTo>
                    <a:pt x="184861" y="270205"/>
                    <a:pt x="184861" y="237668"/>
                    <a:pt x="187376" y="205283"/>
                  </a:cubicBezTo>
                  <a:cubicBezTo>
                    <a:pt x="194615" y="185242"/>
                    <a:pt x="192176" y="163754"/>
                    <a:pt x="193167" y="142951"/>
                  </a:cubicBezTo>
                  <a:cubicBezTo>
                    <a:pt x="202463" y="139522"/>
                    <a:pt x="205359" y="131293"/>
                    <a:pt x="204673" y="122149"/>
                  </a:cubicBezTo>
                  <a:cubicBezTo>
                    <a:pt x="205588" y="84963"/>
                    <a:pt x="205740" y="47778"/>
                    <a:pt x="206426" y="10592"/>
                  </a:cubicBezTo>
                  <a:close/>
                </a:path>
              </a:pathLst>
            </a:custGeom>
            <a:grpFill/>
            <a:ln w="7620"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xmlns="" id="{5F1B9A2A-CDB3-4BFB-A96C-F53320AE7D0E}"/>
                </a:ext>
              </a:extLst>
            </p:cNvPr>
            <p:cNvSpPr/>
            <p:nvPr/>
          </p:nvSpPr>
          <p:spPr>
            <a:xfrm>
              <a:off x="5785998" y="5343525"/>
              <a:ext cx="261098" cy="368122"/>
            </a:xfrm>
            <a:custGeom>
              <a:avLst/>
              <a:gdLst>
                <a:gd name="connsiteX0" fmla="*/ 20213 w 261098"/>
                <a:gd name="connsiteY0" fmla="*/ 0 h 368122"/>
                <a:gd name="connsiteX1" fmla="*/ 74467 w 261098"/>
                <a:gd name="connsiteY1" fmla="*/ 1676 h 368122"/>
                <a:gd name="connsiteX2" fmla="*/ 106166 w 261098"/>
                <a:gd name="connsiteY2" fmla="*/ 72771 h 368122"/>
                <a:gd name="connsiteX3" fmla="*/ 125140 w 261098"/>
                <a:gd name="connsiteY3" fmla="*/ 123139 h 368122"/>
                <a:gd name="connsiteX4" fmla="*/ 129103 w 261098"/>
                <a:gd name="connsiteY4" fmla="*/ 124739 h 368122"/>
                <a:gd name="connsiteX5" fmla="*/ 159506 w 261098"/>
                <a:gd name="connsiteY5" fmla="*/ 194081 h 368122"/>
                <a:gd name="connsiteX6" fmla="*/ 166212 w 261098"/>
                <a:gd name="connsiteY6" fmla="*/ 211074 h 368122"/>
                <a:gd name="connsiteX7" fmla="*/ 184271 w 261098"/>
                <a:gd name="connsiteY7" fmla="*/ 249174 h 368122"/>
                <a:gd name="connsiteX8" fmla="*/ 183891 w 261098"/>
                <a:gd name="connsiteY8" fmla="*/ 257404 h 368122"/>
                <a:gd name="connsiteX9" fmla="*/ 196997 w 261098"/>
                <a:gd name="connsiteY9" fmla="*/ 278740 h 368122"/>
                <a:gd name="connsiteX10" fmla="*/ 208732 w 261098"/>
                <a:gd name="connsiteY10" fmla="*/ 165354 h 368122"/>
                <a:gd name="connsiteX11" fmla="*/ 216352 w 261098"/>
                <a:gd name="connsiteY11" fmla="*/ 10668 h 368122"/>
                <a:gd name="connsiteX12" fmla="*/ 260243 w 261098"/>
                <a:gd name="connsiteY12" fmla="*/ 10211 h 368122"/>
                <a:gd name="connsiteX13" fmla="*/ 259024 w 261098"/>
                <a:gd name="connsiteY13" fmla="*/ 119862 h 368122"/>
                <a:gd name="connsiteX14" fmla="*/ 250870 w 261098"/>
                <a:gd name="connsiteY14" fmla="*/ 241630 h 368122"/>
                <a:gd name="connsiteX15" fmla="*/ 245231 w 261098"/>
                <a:gd name="connsiteY15" fmla="*/ 360045 h 368122"/>
                <a:gd name="connsiteX16" fmla="*/ 237154 w 261098"/>
                <a:gd name="connsiteY16" fmla="*/ 359588 h 368122"/>
                <a:gd name="connsiteX17" fmla="*/ 237611 w 261098"/>
                <a:gd name="connsiteY17" fmla="*/ 368122 h 368122"/>
                <a:gd name="connsiteX18" fmla="*/ 202559 w 261098"/>
                <a:gd name="connsiteY18" fmla="*/ 366979 h 368122"/>
                <a:gd name="connsiteX19" fmla="*/ 187319 w 261098"/>
                <a:gd name="connsiteY19" fmla="*/ 357378 h 368122"/>
                <a:gd name="connsiteX20" fmla="*/ 177261 w 261098"/>
                <a:gd name="connsiteY20" fmla="*/ 335433 h 368122"/>
                <a:gd name="connsiteX21" fmla="*/ 167507 w 261098"/>
                <a:gd name="connsiteY21" fmla="*/ 310591 h 368122"/>
                <a:gd name="connsiteX22" fmla="*/ 121178 w 261098"/>
                <a:gd name="connsiteY22" fmla="*/ 208178 h 368122"/>
                <a:gd name="connsiteX23" fmla="*/ 114472 w 261098"/>
                <a:gd name="connsiteY23" fmla="*/ 207035 h 368122"/>
                <a:gd name="connsiteX24" fmla="*/ 116530 w 261098"/>
                <a:gd name="connsiteY24" fmla="*/ 193167 h 368122"/>
                <a:gd name="connsiteX25" fmla="*/ 106776 w 261098"/>
                <a:gd name="connsiteY25" fmla="*/ 191643 h 368122"/>
                <a:gd name="connsiteX26" fmla="*/ 109291 w 261098"/>
                <a:gd name="connsiteY26" fmla="*/ 177775 h 368122"/>
                <a:gd name="connsiteX27" fmla="*/ 102509 w 261098"/>
                <a:gd name="connsiteY27" fmla="*/ 176251 h 368122"/>
                <a:gd name="connsiteX28" fmla="*/ 74696 w 261098"/>
                <a:gd name="connsiteY28" fmla="*/ 102032 h 368122"/>
                <a:gd name="connsiteX29" fmla="*/ 55036 w 261098"/>
                <a:gd name="connsiteY29" fmla="*/ 100279 h 368122"/>
                <a:gd name="connsiteX30" fmla="*/ 50083 w 261098"/>
                <a:gd name="connsiteY30" fmla="*/ 200635 h 368122"/>
                <a:gd name="connsiteX31" fmla="*/ 40939 w 261098"/>
                <a:gd name="connsiteY31" fmla="*/ 347548 h 368122"/>
                <a:gd name="connsiteX32" fmla="*/ 325 w 261098"/>
                <a:gd name="connsiteY32" fmla="*/ 346634 h 368122"/>
                <a:gd name="connsiteX33" fmla="*/ 4363 w 261098"/>
                <a:gd name="connsiteY33" fmla="*/ 270205 h 368122"/>
                <a:gd name="connsiteX34" fmla="*/ 12745 w 261098"/>
                <a:gd name="connsiteY34" fmla="*/ 105461 h 368122"/>
                <a:gd name="connsiteX35" fmla="*/ 20213 w 261098"/>
                <a:gd name="connsiteY35" fmla="*/ 0 h 3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1098" h="368122">
                  <a:moveTo>
                    <a:pt x="20213" y="0"/>
                  </a:moveTo>
                  <a:cubicBezTo>
                    <a:pt x="38272" y="76"/>
                    <a:pt x="56408" y="533"/>
                    <a:pt x="74467" y="1676"/>
                  </a:cubicBezTo>
                  <a:cubicBezTo>
                    <a:pt x="82697" y="26365"/>
                    <a:pt x="95498" y="49073"/>
                    <a:pt x="106166" y="72771"/>
                  </a:cubicBezTo>
                  <a:cubicBezTo>
                    <a:pt x="112796" y="89382"/>
                    <a:pt x="119501" y="106070"/>
                    <a:pt x="125140" y="123139"/>
                  </a:cubicBezTo>
                  <a:lnTo>
                    <a:pt x="129103" y="124739"/>
                  </a:lnTo>
                  <a:cubicBezTo>
                    <a:pt x="137561" y="148514"/>
                    <a:pt x="148838" y="171145"/>
                    <a:pt x="159506" y="194081"/>
                  </a:cubicBezTo>
                  <a:cubicBezTo>
                    <a:pt x="161716" y="199644"/>
                    <a:pt x="164002" y="205359"/>
                    <a:pt x="166212" y="211074"/>
                  </a:cubicBezTo>
                  <a:cubicBezTo>
                    <a:pt x="170632" y="224409"/>
                    <a:pt x="176651" y="237211"/>
                    <a:pt x="184271" y="249174"/>
                  </a:cubicBezTo>
                  <a:cubicBezTo>
                    <a:pt x="184195" y="251231"/>
                    <a:pt x="183967" y="255346"/>
                    <a:pt x="183891" y="257404"/>
                  </a:cubicBezTo>
                  <a:cubicBezTo>
                    <a:pt x="187167" y="262737"/>
                    <a:pt x="193720" y="273406"/>
                    <a:pt x="196997" y="278740"/>
                  </a:cubicBezTo>
                  <a:cubicBezTo>
                    <a:pt x="215132" y="243764"/>
                    <a:pt x="202712" y="202921"/>
                    <a:pt x="208732" y="165354"/>
                  </a:cubicBezTo>
                  <a:cubicBezTo>
                    <a:pt x="218485" y="114376"/>
                    <a:pt x="214447" y="62179"/>
                    <a:pt x="216352" y="10668"/>
                  </a:cubicBezTo>
                  <a:cubicBezTo>
                    <a:pt x="230906" y="10287"/>
                    <a:pt x="245536" y="10135"/>
                    <a:pt x="260243" y="10211"/>
                  </a:cubicBezTo>
                  <a:cubicBezTo>
                    <a:pt x="261919" y="46711"/>
                    <a:pt x="260929" y="83287"/>
                    <a:pt x="259024" y="119862"/>
                  </a:cubicBezTo>
                  <a:cubicBezTo>
                    <a:pt x="246527" y="158648"/>
                    <a:pt x="256433" y="201320"/>
                    <a:pt x="250870" y="241630"/>
                  </a:cubicBezTo>
                  <a:cubicBezTo>
                    <a:pt x="241193" y="280111"/>
                    <a:pt x="247289" y="320650"/>
                    <a:pt x="245231" y="360045"/>
                  </a:cubicBezTo>
                  <a:lnTo>
                    <a:pt x="237154" y="359588"/>
                  </a:lnTo>
                  <a:lnTo>
                    <a:pt x="237611" y="368122"/>
                  </a:lnTo>
                  <a:cubicBezTo>
                    <a:pt x="225877" y="367665"/>
                    <a:pt x="214218" y="367284"/>
                    <a:pt x="202559" y="366979"/>
                  </a:cubicBezTo>
                  <a:cubicBezTo>
                    <a:pt x="198749" y="364617"/>
                    <a:pt x="191129" y="359740"/>
                    <a:pt x="187319" y="357378"/>
                  </a:cubicBezTo>
                  <a:cubicBezTo>
                    <a:pt x="183967" y="349987"/>
                    <a:pt x="180614" y="342671"/>
                    <a:pt x="177261" y="335433"/>
                  </a:cubicBezTo>
                  <a:cubicBezTo>
                    <a:pt x="174137" y="327050"/>
                    <a:pt x="170936" y="318745"/>
                    <a:pt x="167507" y="310591"/>
                  </a:cubicBezTo>
                  <a:cubicBezTo>
                    <a:pt x="151658" y="276682"/>
                    <a:pt x="133141" y="243687"/>
                    <a:pt x="121178" y="208178"/>
                  </a:cubicBezTo>
                  <a:lnTo>
                    <a:pt x="114472" y="207035"/>
                  </a:lnTo>
                  <a:cubicBezTo>
                    <a:pt x="115006" y="203530"/>
                    <a:pt x="115996" y="196672"/>
                    <a:pt x="116530" y="193167"/>
                  </a:cubicBezTo>
                  <a:lnTo>
                    <a:pt x="106776" y="191643"/>
                  </a:lnTo>
                  <a:cubicBezTo>
                    <a:pt x="107386" y="188214"/>
                    <a:pt x="108681" y="181280"/>
                    <a:pt x="109291" y="177775"/>
                  </a:cubicBezTo>
                  <a:lnTo>
                    <a:pt x="102509" y="176251"/>
                  </a:lnTo>
                  <a:cubicBezTo>
                    <a:pt x="94127" y="151105"/>
                    <a:pt x="79039" y="128397"/>
                    <a:pt x="74696" y="102032"/>
                  </a:cubicBezTo>
                  <a:cubicBezTo>
                    <a:pt x="68066" y="101422"/>
                    <a:pt x="61513" y="100812"/>
                    <a:pt x="55036" y="100279"/>
                  </a:cubicBezTo>
                  <a:cubicBezTo>
                    <a:pt x="53741" y="133731"/>
                    <a:pt x="56865" y="167564"/>
                    <a:pt x="50083" y="200635"/>
                  </a:cubicBezTo>
                  <a:cubicBezTo>
                    <a:pt x="42311" y="249250"/>
                    <a:pt x="52826" y="299466"/>
                    <a:pt x="40939" y="347548"/>
                  </a:cubicBezTo>
                  <a:cubicBezTo>
                    <a:pt x="27376" y="347243"/>
                    <a:pt x="13812" y="346939"/>
                    <a:pt x="325" y="346634"/>
                  </a:cubicBezTo>
                  <a:cubicBezTo>
                    <a:pt x="-56" y="321031"/>
                    <a:pt x="-1047" y="295275"/>
                    <a:pt x="4363" y="270205"/>
                  </a:cubicBezTo>
                  <a:cubicBezTo>
                    <a:pt x="11678" y="215570"/>
                    <a:pt x="5735" y="160096"/>
                    <a:pt x="12745" y="105461"/>
                  </a:cubicBezTo>
                  <a:cubicBezTo>
                    <a:pt x="18536" y="70485"/>
                    <a:pt x="11755" y="34595"/>
                    <a:pt x="20213" y="0"/>
                  </a:cubicBezTo>
                  <a:close/>
                </a:path>
              </a:pathLst>
            </a:custGeom>
            <a:grpFill/>
            <a:ln w="7620"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xmlns="" id="{C7587851-16D9-4D55-AEB4-CFA5968CEA92}"/>
                </a:ext>
              </a:extLst>
            </p:cNvPr>
            <p:cNvSpPr/>
            <p:nvPr/>
          </p:nvSpPr>
          <p:spPr>
            <a:xfrm>
              <a:off x="6152842" y="5344820"/>
              <a:ext cx="62257" cy="359283"/>
            </a:xfrm>
            <a:custGeom>
              <a:avLst/>
              <a:gdLst>
                <a:gd name="connsiteX0" fmla="*/ 5489 w 62257"/>
                <a:gd name="connsiteY0" fmla="*/ 96012 h 359283"/>
                <a:gd name="connsiteX1" fmla="*/ 308 w 62257"/>
                <a:gd name="connsiteY1" fmla="*/ 1143 h 359283"/>
                <a:gd name="connsiteX2" fmla="*/ 38179 w 62257"/>
                <a:gd name="connsiteY2" fmla="*/ 0 h 359283"/>
                <a:gd name="connsiteX3" fmla="*/ 37341 w 62257"/>
                <a:gd name="connsiteY3" fmla="*/ 9373 h 359283"/>
                <a:gd name="connsiteX4" fmla="*/ 45647 w 62257"/>
                <a:gd name="connsiteY4" fmla="*/ 8534 h 359283"/>
                <a:gd name="connsiteX5" fmla="*/ 49076 w 62257"/>
                <a:gd name="connsiteY5" fmla="*/ 113767 h 359283"/>
                <a:gd name="connsiteX6" fmla="*/ 58449 w 62257"/>
                <a:gd name="connsiteY6" fmla="*/ 246659 h 359283"/>
                <a:gd name="connsiteX7" fmla="*/ 61954 w 62257"/>
                <a:gd name="connsiteY7" fmla="*/ 358902 h 359283"/>
                <a:gd name="connsiteX8" fmla="*/ 23625 w 62257"/>
                <a:gd name="connsiteY8" fmla="*/ 359283 h 359283"/>
                <a:gd name="connsiteX9" fmla="*/ 15396 w 62257"/>
                <a:gd name="connsiteY9" fmla="*/ 270739 h 359283"/>
                <a:gd name="connsiteX10" fmla="*/ 5489 w 62257"/>
                <a:gd name="connsiteY10" fmla="*/ 96012 h 35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7" h="359283">
                  <a:moveTo>
                    <a:pt x="5489" y="96012"/>
                  </a:moveTo>
                  <a:cubicBezTo>
                    <a:pt x="-3045" y="65151"/>
                    <a:pt x="1146" y="32690"/>
                    <a:pt x="308" y="1143"/>
                  </a:cubicBezTo>
                  <a:cubicBezTo>
                    <a:pt x="12881" y="686"/>
                    <a:pt x="25530" y="305"/>
                    <a:pt x="38179" y="0"/>
                  </a:cubicBezTo>
                  <a:lnTo>
                    <a:pt x="37341" y="9373"/>
                  </a:lnTo>
                  <a:lnTo>
                    <a:pt x="45647" y="8534"/>
                  </a:lnTo>
                  <a:cubicBezTo>
                    <a:pt x="45647" y="43587"/>
                    <a:pt x="45114" y="78791"/>
                    <a:pt x="49076" y="113767"/>
                  </a:cubicBezTo>
                  <a:cubicBezTo>
                    <a:pt x="56925" y="157658"/>
                    <a:pt x="49305" y="202844"/>
                    <a:pt x="58449" y="246659"/>
                  </a:cubicBezTo>
                  <a:cubicBezTo>
                    <a:pt x="63554" y="283769"/>
                    <a:pt x="62106" y="321488"/>
                    <a:pt x="61954" y="358902"/>
                  </a:cubicBezTo>
                  <a:cubicBezTo>
                    <a:pt x="49152" y="358979"/>
                    <a:pt x="36351" y="359131"/>
                    <a:pt x="23625" y="359283"/>
                  </a:cubicBezTo>
                  <a:cubicBezTo>
                    <a:pt x="15243" y="330479"/>
                    <a:pt x="17148" y="300304"/>
                    <a:pt x="15396" y="270739"/>
                  </a:cubicBezTo>
                  <a:cubicBezTo>
                    <a:pt x="3966" y="213208"/>
                    <a:pt x="10900" y="154153"/>
                    <a:pt x="5489" y="96012"/>
                  </a:cubicBezTo>
                  <a:close/>
                </a:path>
              </a:pathLst>
            </a:custGeom>
            <a:grpFill/>
            <a:ln w="7620" cap="flat">
              <a:noFill/>
              <a:prstDash val="solid"/>
              <a:miter/>
            </a:ln>
          </p:spPr>
          <p:txBody>
            <a:bodyPr rtlCol="0" anchor="ctr"/>
            <a:lstStyle/>
            <a:p>
              <a:endParaRPr lang="zh-CN" altLang="en-US"/>
            </a:p>
          </p:txBody>
        </p:sp>
      </p:grpSp>
      <p:sp>
        <p:nvSpPr>
          <p:cNvPr id="121" name="任意多边形: 形状 120">
            <a:extLst>
              <a:ext uri="{FF2B5EF4-FFF2-40B4-BE49-F238E27FC236}">
                <a16:creationId xmlns:a16="http://schemas.microsoft.com/office/drawing/2014/main" xmlns="" id="{85D571D8-132D-4564-9EB5-004D981563D8}"/>
              </a:ext>
            </a:extLst>
          </p:cNvPr>
          <p:cNvSpPr/>
          <p:nvPr userDrawn="1"/>
        </p:nvSpPr>
        <p:spPr>
          <a:xfrm>
            <a:off x="0" y="0"/>
            <a:ext cx="12199620" cy="1910793"/>
          </a:xfrm>
          <a:custGeom>
            <a:avLst/>
            <a:gdLst>
              <a:gd name="connsiteX0" fmla="*/ 0 w 12174946"/>
              <a:gd name="connsiteY0" fmla="*/ 0 h 1910793"/>
              <a:gd name="connsiteX1" fmla="*/ 12174946 w 12174946"/>
              <a:gd name="connsiteY1" fmla="*/ 0 h 1910793"/>
              <a:gd name="connsiteX2" fmla="*/ 12174946 w 12174946"/>
              <a:gd name="connsiteY2" fmla="*/ 1910793 h 1910793"/>
              <a:gd name="connsiteX3" fmla="*/ 11903286 w 12174946"/>
              <a:gd name="connsiteY3" fmla="*/ 1807778 h 1910793"/>
              <a:gd name="connsiteX4" fmla="*/ 6078946 w 12174946"/>
              <a:gd name="connsiteY4" fmla="*/ 912744 h 1910793"/>
              <a:gd name="connsiteX5" fmla="*/ 254606 w 12174946"/>
              <a:gd name="connsiteY5" fmla="*/ 1807778 h 1910793"/>
              <a:gd name="connsiteX6" fmla="*/ 0 w 12174946"/>
              <a:gd name="connsiteY6" fmla="*/ 1904326 h 191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4946" h="1910793">
                <a:moveTo>
                  <a:pt x="0" y="0"/>
                </a:moveTo>
                <a:lnTo>
                  <a:pt x="12174946" y="0"/>
                </a:lnTo>
                <a:lnTo>
                  <a:pt x="12174946" y="1910793"/>
                </a:lnTo>
                <a:lnTo>
                  <a:pt x="11903286" y="1807778"/>
                </a:lnTo>
                <a:cubicBezTo>
                  <a:pt x="10364972" y="1251678"/>
                  <a:pt x="8321475" y="912744"/>
                  <a:pt x="6078946" y="912744"/>
                </a:cubicBezTo>
                <a:cubicBezTo>
                  <a:pt x="3836418" y="912744"/>
                  <a:pt x="1792920" y="1251678"/>
                  <a:pt x="254606" y="1807778"/>
                </a:cubicBezTo>
                <a:lnTo>
                  <a:pt x="0" y="1904326"/>
                </a:lnTo>
                <a:close/>
              </a:path>
            </a:pathLst>
          </a:custGeom>
          <a:gradFill flip="none" rotWithShape="1">
            <a:gsLst>
              <a:gs pos="0">
                <a:srgbClr val="005BBB"/>
              </a:gs>
              <a:gs pos="100000">
                <a:srgbClr val="00206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97" name="组合 96">
            <a:extLst>
              <a:ext uri="{FF2B5EF4-FFF2-40B4-BE49-F238E27FC236}">
                <a16:creationId xmlns:a16="http://schemas.microsoft.com/office/drawing/2014/main" xmlns="" id="{0C14B231-8CA3-43E9-A606-464DE6637D04}"/>
              </a:ext>
            </a:extLst>
          </p:cNvPr>
          <p:cNvGrpSpPr/>
          <p:nvPr userDrawn="1"/>
        </p:nvGrpSpPr>
        <p:grpSpPr>
          <a:xfrm>
            <a:off x="515970" y="245388"/>
            <a:ext cx="3297665" cy="903171"/>
            <a:chOff x="593623" y="263061"/>
            <a:chExt cx="3297665" cy="903171"/>
          </a:xfrm>
        </p:grpSpPr>
        <p:sp>
          <p:nvSpPr>
            <p:cNvPr id="30" name="文本框 29">
              <a:extLst>
                <a:ext uri="{FF2B5EF4-FFF2-40B4-BE49-F238E27FC236}">
                  <a16:creationId xmlns:a16="http://schemas.microsoft.com/office/drawing/2014/main" xmlns="" id="{87C2D0AD-F4AA-4705-BB20-09CF23481481}"/>
                </a:ext>
              </a:extLst>
            </p:cNvPr>
            <p:cNvSpPr txBox="1"/>
            <p:nvPr userDrawn="1"/>
          </p:nvSpPr>
          <p:spPr>
            <a:xfrm>
              <a:off x="641119" y="396791"/>
              <a:ext cx="3250169" cy="769441"/>
            </a:xfrm>
            <a:prstGeom prst="rect">
              <a:avLst/>
            </a:prstGeom>
            <a:noFill/>
          </p:spPr>
          <p:txBody>
            <a:bodyPr wrap="square" rtlCol="0">
              <a:spAutoFit/>
            </a:bodyPr>
            <a:lstStyle/>
            <a:p>
              <a:pPr algn="dist"/>
              <a:r>
                <a:rPr lang="en-US" altLang="zh-CN" sz="4400" b="1" dirty="0">
                  <a:solidFill>
                    <a:schemeClr val="bg1">
                      <a:lumMod val="95000"/>
                      <a:alpha val="31000"/>
                    </a:schemeClr>
                  </a:solidFill>
                  <a:latin typeface="+mj-ea"/>
                  <a:ea typeface="+mj-ea"/>
                </a:rPr>
                <a:t>Contents</a:t>
              </a:r>
              <a:endParaRPr lang="zh-CN" altLang="en-US" sz="4400" b="1" dirty="0">
                <a:solidFill>
                  <a:schemeClr val="bg1">
                    <a:lumMod val="95000"/>
                    <a:alpha val="31000"/>
                  </a:schemeClr>
                </a:solidFill>
                <a:latin typeface="+mj-ea"/>
                <a:ea typeface="+mj-ea"/>
              </a:endParaRPr>
            </a:p>
          </p:txBody>
        </p:sp>
        <p:sp>
          <p:nvSpPr>
            <p:cNvPr id="31" name="文本框 30">
              <a:extLst>
                <a:ext uri="{FF2B5EF4-FFF2-40B4-BE49-F238E27FC236}">
                  <a16:creationId xmlns:a16="http://schemas.microsoft.com/office/drawing/2014/main" xmlns="" id="{5FE3705F-652C-4A4C-AE58-25A3A6A274C4}"/>
                </a:ext>
              </a:extLst>
            </p:cNvPr>
            <p:cNvSpPr txBox="1"/>
            <p:nvPr userDrawn="1"/>
          </p:nvSpPr>
          <p:spPr>
            <a:xfrm>
              <a:off x="593623" y="263061"/>
              <a:ext cx="1503036" cy="830997"/>
            </a:xfrm>
            <a:prstGeom prst="rect">
              <a:avLst/>
            </a:prstGeom>
            <a:noFill/>
          </p:spPr>
          <p:txBody>
            <a:bodyPr wrap="square" rtlCol="0">
              <a:spAutoFit/>
            </a:bodyPr>
            <a:lstStyle/>
            <a:p>
              <a:pPr algn="dist"/>
              <a:r>
                <a:rPr lang="zh-CN" altLang="en-US" sz="4800" b="1" dirty="0">
                  <a:solidFill>
                    <a:schemeClr val="bg1"/>
                  </a:solidFill>
                  <a:latin typeface="微软雅黑"/>
                </a:rPr>
                <a:t>目录</a:t>
              </a:r>
            </a:p>
          </p:txBody>
        </p:sp>
        <p:sp>
          <p:nvSpPr>
            <p:cNvPr id="56" name="矩形 55">
              <a:extLst>
                <a:ext uri="{FF2B5EF4-FFF2-40B4-BE49-F238E27FC236}">
                  <a16:creationId xmlns:a16="http://schemas.microsoft.com/office/drawing/2014/main" xmlns="" id="{1D28245F-A44C-4163-AE5B-95FDEEB936DC}"/>
                </a:ext>
              </a:extLst>
            </p:cNvPr>
            <p:cNvSpPr/>
            <p:nvPr userDrawn="1"/>
          </p:nvSpPr>
          <p:spPr>
            <a:xfrm>
              <a:off x="752353" y="1062713"/>
              <a:ext cx="752515" cy="85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图形 3">
            <a:extLst>
              <a:ext uri="{FF2B5EF4-FFF2-40B4-BE49-F238E27FC236}">
                <a16:creationId xmlns:a16="http://schemas.microsoft.com/office/drawing/2014/main" xmlns="" id="{BEA0F00B-4A0F-4A6C-BCD3-AC81900ADA02}"/>
              </a:ext>
            </a:extLst>
          </p:cNvPr>
          <p:cNvGrpSpPr/>
          <p:nvPr userDrawn="1"/>
        </p:nvGrpSpPr>
        <p:grpSpPr>
          <a:xfrm>
            <a:off x="10703820" y="269992"/>
            <a:ext cx="807160" cy="863455"/>
            <a:chOff x="3342957" y="689084"/>
            <a:chExt cx="5379904" cy="5755119"/>
          </a:xfrm>
          <a:solidFill>
            <a:schemeClr val="bg1"/>
          </a:solidFill>
        </p:grpSpPr>
        <p:sp>
          <p:nvSpPr>
            <p:cNvPr id="63" name="任意多边形: 形状 62">
              <a:extLst>
                <a:ext uri="{FF2B5EF4-FFF2-40B4-BE49-F238E27FC236}">
                  <a16:creationId xmlns:a16="http://schemas.microsoft.com/office/drawing/2014/main" xmlns="" id="{A3DE4DD4-1837-4470-AAD4-A0CAD53D0682}"/>
                </a:ext>
              </a:extLst>
            </p:cNvPr>
            <p:cNvSpPr/>
            <p:nvPr/>
          </p:nvSpPr>
          <p:spPr>
            <a:xfrm>
              <a:off x="3342957" y="689084"/>
              <a:ext cx="5379904" cy="5755119"/>
            </a:xfrm>
            <a:custGeom>
              <a:avLst/>
              <a:gdLst>
                <a:gd name="connsiteX0" fmla="*/ 3408210 w 5379904"/>
                <a:gd name="connsiteY0" fmla="*/ 14089 h 5755119"/>
                <a:gd name="connsiteX1" fmla="*/ 3608998 w 5379904"/>
                <a:gd name="connsiteY1" fmla="*/ 9669 h 5755119"/>
                <a:gd name="connsiteX2" fmla="*/ 3661271 w 5379904"/>
                <a:gd name="connsiteY2" fmla="*/ 17061 h 5755119"/>
                <a:gd name="connsiteX3" fmla="*/ 3690760 w 5379904"/>
                <a:gd name="connsiteY3" fmla="*/ 25214 h 5755119"/>
                <a:gd name="connsiteX4" fmla="*/ 3721850 w 5379904"/>
                <a:gd name="connsiteY4" fmla="*/ 33139 h 5755119"/>
                <a:gd name="connsiteX5" fmla="*/ 3750425 w 5379904"/>
                <a:gd name="connsiteY5" fmla="*/ 45179 h 5755119"/>
                <a:gd name="connsiteX6" fmla="*/ 3766884 w 5379904"/>
                <a:gd name="connsiteY6" fmla="*/ 47541 h 5755119"/>
                <a:gd name="connsiteX7" fmla="*/ 3781819 w 5379904"/>
                <a:gd name="connsiteY7" fmla="*/ 56609 h 5755119"/>
                <a:gd name="connsiteX8" fmla="*/ 3812680 w 5379904"/>
                <a:gd name="connsiteY8" fmla="*/ 71620 h 5755119"/>
                <a:gd name="connsiteX9" fmla="*/ 4158476 w 5379904"/>
                <a:gd name="connsiteY9" fmla="*/ 452773 h 5755119"/>
                <a:gd name="connsiteX10" fmla="*/ 4359491 w 5379904"/>
                <a:gd name="connsiteY10" fmla="*/ 800930 h 5755119"/>
                <a:gd name="connsiteX11" fmla="*/ 4706963 w 5379904"/>
                <a:gd name="connsiteY11" fmla="*/ 1155946 h 5755119"/>
                <a:gd name="connsiteX12" fmla="*/ 4744835 w 5379904"/>
                <a:gd name="connsiteY12" fmla="*/ 1183759 h 5755119"/>
                <a:gd name="connsiteX13" fmla="*/ 4886490 w 5379904"/>
                <a:gd name="connsiteY13" fmla="*/ 1275656 h 5755119"/>
                <a:gd name="connsiteX14" fmla="*/ 4937316 w 5379904"/>
                <a:gd name="connsiteY14" fmla="*/ 1302707 h 5755119"/>
                <a:gd name="connsiteX15" fmla="*/ 4963910 w 5379904"/>
                <a:gd name="connsiteY15" fmla="*/ 1313451 h 5755119"/>
                <a:gd name="connsiteX16" fmla="*/ 4984103 w 5379904"/>
                <a:gd name="connsiteY16" fmla="*/ 1324501 h 5755119"/>
                <a:gd name="connsiteX17" fmla="*/ 5008868 w 5379904"/>
                <a:gd name="connsiteY17" fmla="*/ 1335397 h 5755119"/>
                <a:gd name="connsiteX18" fmla="*/ 5103889 w 5379904"/>
                <a:gd name="connsiteY18" fmla="*/ 1400091 h 5755119"/>
                <a:gd name="connsiteX19" fmla="*/ 5308258 w 5379904"/>
                <a:gd name="connsiteY19" fmla="*/ 1656809 h 5755119"/>
                <a:gd name="connsiteX20" fmla="*/ 5329136 w 5379904"/>
                <a:gd name="connsiteY20" fmla="*/ 1703976 h 5755119"/>
                <a:gd name="connsiteX21" fmla="*/ 5341709 w 5379904"/>
                <a:gd name="connsiteY21" fmla="*/ 1742458 h 5755119"/>
                <a:gd name="connsiteX22" fmla="*/ 5353139 w 5379904"/>
                <a:gd name="connsiteY22" fmla="*/ 1785739 h 5755119"/>
                <a:gd name="connsiteX23" fmla="*/ 5361064 w 5379904"/>
                <a:gd name="connsiteY23" fmla="*/ 1801817 h 5755119"/>
                <a:gd name="connsiteX24" fmla="*/ 5368837 w 5379904"/>
                <a:gd name="connsiteY24" fmla="*/ 1841060 h 5755119"/>
                <a:gd name="connsiteX25" fmla="*/ 5377371 w 5379904"/>
                <a:gd name="connsiteY25" fmla="*/ 1885104 h 5755119"/>
                <a:gd name="connsiteX26" fmla="*/ 5379124 w 5379904"/>
                <a:gd name="connsiteY26" fmla="*/ 2077433 h 5755119"/>
                <a:gd name="connsiteX27" fmla="*/ 5366169 w 5379904"/>
                <a:gd name="connsiteY27" fmla="*/ 2154547 h 5755119"/>
                <a:gd name="connsiteX28" fmla="*/ 5330203 w 5379904"/>
                <a:gd name="connsiteY28" fmla="*/ 2283401 h 5755119"/>
                <a:gd name="connsiteX29" fmla="*/ 5289208 w 5379904"/>
                <a:gd name="connsiteY29" fmla="*/ 2406083 h 5755119"/>
                <a:gd name="connsiteX30" fmla="*/ 5285245 w 5379904"/>
                <a:gd name="connsiteY30" fmla="*/ 2435344 h 5755119"/>
                <a:gd name="connsiteX31" fmla="*/ 5277092 w 5379904"/>
                <a:gd name="connsiteY31" fmla="*/ 2459500 h 5755119"/>
                <a:gd name="connsiteX32" fmla="*/ 5269548 w 5379904"/>
                <a:gd name="connsiteY32" fmla="*/ 2505067 h 5755119"/>
                <a:gd name="connsiteX33" fmla="*/ 5253622 w 5379904"/>
                <a:gd name="connsiteY33" fmla="*/ 2603060 h 5755119"/>
                <a:gd name="connsiteX34" fmla="*/ 5244478 w 5379904"/>
                <a:gd name="connsiteY34" fmla="*/ 2665316 h 5755119"/>
                <a:gd name="connsiteX35" fmla="*/ 5239144 w 5379904"/>
                <a:gd name="connsiteY35" fmla="*/ 2801257 h 5755119"/>
                <a:gd name="connsiteX36" fmla="*/ 5238611 w 5379904"/>
                <a:gd name="connsiteY36" fmla="*/ 2915023 h 5755119"/>
                <a:gd name="connsiteX37" fmla="*/ 5239830 w 5379904"/>
                <a:gd name="connsiteY37" fmla="*/ 2964172 h 5755119"/>
                <a:gd name="connsiteX38" fmla="*/ 5244935 w 5379904"/>
                <a:gd name="connsiteY38" fmla="*/ 3082663 h 5755119"/>
                <a:gd name="connsiteX39" fmla="*/ 5250803 w 5379904"/>
                <a:gd name="connsiteY39" fmla="*/ 3144080 h 5755119"/>
                <a:gd name="connsiteX40" fmla="*/ 5269395 w 5379904"/>
                <a:gd name="connsiteY40" fmla="*/ 3250227 h 5755119"/>
                <a:gd name="connsiteX41" fmla="*/ 5273129 w 5379904"/>
                <a:gd name="connsiteY41" fmla="*/ 3289013 h 5755119"/>
                <a:gd name="connsiteX42" fmla="*/ 5293018 w 5379904"/>
                <a:gd name="connsiteY42" fmla="*/ 3364146 h 5755119"/>
                <a:gd name="connsiteX43" fmla="*/ 5326164 w 5379904"/>
                <a:gd name="connsiteY43" fmla="*/ 3474560 h 5755119"/>
                <a:gd name="connsiteX44" fmla="*/ 5330737 w 5379904"/>
                <a:gd name="connsiteY44" fmla="*/ 3475627 h 5755119"/>
                <a:gd name="connsiteX45" fmla="*/ 5345977 w 5379904"/>
                <a:gd name="connsiteY45" fmla="*/ 3523175 h 5755119"/>
                <a:gd name="connsiteX46" fmla="*/ 5352149 w 5379904"/>
                <a:gd name="connsiteY46" fmla="*/ 3547102 h 5755119"/>
                <a:gd name="connsiteX47" fmla="*/ 5361521 w 5379904"/>
                <a:gd name="connsiteY47" fmla="*/ 3569429 h 5755119"/>
                <a:gd name="connsiteX48" fmla="*/ 5367541 w 5379904"/>
                <a:gd name="connsiteY48" fmla="*/ 3615758 h 5755119"/>
                <a:gd name="connsiteX49" fmla="*/ 5379124 w 5379904"/>
                <a:gd name="connsiteY49" fmla="*/ 3684872 h 5755119"/>
                <a:gd name="connsiteX50" fmla="*/ 5376533 w 5379904"/>
                <a:gd name="connsiteY50" fmla="*/ 3883297 h 5755119"/>
                <a:gd name="connsiteX51" fmla="*/ 5367694 w 5379904"/>
                <a:gd name="connsiteY51" fmla="*/ 3927874 h 5755119"/>
                <a:gd name="connsiteX52" fmla="*/ 5360912 w 5379904"/>
                <a:gd name="connsiteY52" fmla="*/ 3960183 h 5755119"/>
                <a:gd name="connsiteX53" fmla="*/ 5350396 w 5379904"/>
                <a:gd name="connsiteY53" fmla="*/ 3988986 h 5755119"/>
                <a:gd name="connsiteX54" fmla="*/ 5330660 w 5379904"/>
                <a:gd name="connsiteY54" fmla="*/ 4051623 h 5755119"/>
                <a:gd name="connsiteX55" fmla="*/ 5311382 w 5379904"/>
                <a:gd name="connsiteY55" fmla="*/ 4095361 h 5755119"/>
                <a:gd name="connsiteX56" fmla="*/ 5254079 w 5379904"/>
                <a:gd name="connsiteY56" fmla="*/ 4198841 h 5755119"/>
                <a:gd name="connsiteX57" fmla="*/ 5062665 w 5379904"/>
                <a:gd name="connsiteY57" fmla="*/ 4392160 h 5755119"/>
                <a:gd name="connsiteX58" fmla="*/ 4915980 w 5379904"/>
                <a:gd name="connsiteY58" fmla="*/ 4470189 h 5755119"/>
                <a:gd name="connsiteX59" fmla="*/ 4670387 w 5379904"/>
                <a:gd name="connsiteY59" fmla="*/ 4637372 h 5755119"/>
                <a:gd name="connsiteX60" fmla="*/ 4658653 w 5379904"/>
                <a:gd name="connsiteY60" fmla="*/ 4644459 h 5755119"/>
                <a:gd name="connsiteX61" fmla="*/ 4350728 w 5379904"/>
                <a:gd name="connsiteY61" fmla="*/ 4969070 h 5755119"/>
                <a:gd name="connsiteX62" fmla="*/ 4349052 w 5379904"/>
                <a:gd name="connsiteY62" fmla="*/ 4975929 h 5755119"/>
                <a:gd name="connsiteX63" fmla="*/ 4214178 w 5379904"/>
                <a:gd name="connsiteY63" fmla="*/ 5184488 h 5755119"/>
                <a:gd name="connsiteX64" fmla="*/ 4156952 w 5379904"/>
                <a:gd name="connsiteY64" fmla="*/ 5308085 h 5755119"/>
                <a:gd name="connsiteX65" fmla="*/ 4148570 w 5379904"/>
                <a:gd name="connsiteY65" fmla="*/ 5330563 h 5755119"/>
                <a:gd name="connsiteX66" fmla="*/ 4087153 w 5379904"/>
                <a:gd name="connsiteY66" fmla="*/ 5443720 h 5755119"/>
                <a:gd name="connsiteX67" fmla="*/ 3765588 w 5379904"/>
                <a:gd name="connsiteY67" fmla="*/ 5710268 h 5755119"/>
                <a:gd name="connsiteX68" fmla="*/ 3720554 w 5379904"/>
                <a:gd name="connsiteY68" fmla="*/ 5726041 h 5755119"/>
                <a:gd name="connsiteX69" fmla="*/ 3622180 w 5379904"/>
                <a:gd name="connsiteY69" fmla="*/ 5751873 h 5755119"/>
                <a:gd name="connsiteX70" fmla="*/ 3373997 w 5379904"/>
                <a:gd name="connsiteY70" fmla="*/ 5745168 h 5755119"/>
                <a:gd name="connsiteX71" fmla="*/ 3373844 w 5379904"/>
                <a:gd name="connsiteY71" fmla="*/ 5738462 h 5755119"/>
                <a:gd name="connsiteX72" fmla="*/ 3355023 w 5379904"/>
                <a:gd name="connsiteY72" fmla="*/ 5737090 h 5755119"/>
                <a:gd name="connsiteX73" fmla="*/ 3292615 w 5379904"/>
                <a:gd name="connsiteY73" fmla="*/ 5718498 h 5755119"/>
                <a:gd name="connsiteX74" fmla="*/ 3183725 w 5379904"/>
                <a:gd name="connsiteY74" fmla="*/ 5676054 h 5755119"/>
                <a:gd name="connsiteX75" fmla="*/ 3183116 w 5379904"/>
                <a:gd name="connsiteY75" fmla="*/ 5671482 h 5755119"/>
                <a:gd name="connsiteX76" fmla="*/ 3157131 w 5379904"/>
                <a:gd name="connsiteY76" fmla="*/ 5665919 h 5755119"/>
                <a:gd name="connsiteX77" fmla="*/ 3103944 w 5379904"/>
                <a:gd name="connsiteY77" fmla="*/ 5649232 h 5755119"/>
                <a:gd name="connsiteX78" fmla="*/ 2997111 w 5379904"/>
                <a:gd name="connsiteY78" fmla="*/ 5626524 h 5755119"/>
                <a:gd name="connsiteX79" fmla="*/ 2959011 w 5379904"/>
                <a:gd name="connsiteY79" fmla="*/ 5618447 h 5755119"/>
                <a:gd name="connsiteX80" fmla="*/ 2905138 w 5379904"/>
                <a:gd name="connsiteY80" fmla="*/ 5614408 h 5755119"/>
                <a:gd name="connsiteX81" fmla="*/ 2833434 w 5379904"/>
                <a:gd name="connsiteY81" fmla="*/ 5608541 h 5755119"/>
                <a:gd name="connsiteX82" fmla="*/ 2832443 w 5379904"/>
                <a:gd name="connsiteY82" fmla="*/ 5601530 h 5755119"/>
                <a:gd name="connsiteX83" fmla="*/ 2585784 w 5379904"/>
                <a:gd name="connsiteY83" fmla="*/ 5601607 h 5755119"/>
                <a:gd name="connsiteX84" fmla="*/ 2341029 w 5379904"/>
                <a:gd name="connsiteY84" fmla="*/ 5634144 h 5755119"/>
                <a:gd name="connsiteX85" fmla="*/ 2311235 w 5379904"/>
                <a:gd name="connsiteY85" fmla="*/ 5642298 h 5755119"/>
                <a:gd name="connsiteX86" fmla="*/ 2280146 w 5379904"/>
                <a:gd name="connsiteY86" fmla="*/ 5649689 h 5755119"/>
                <a:gd name="connsiteX87" fmla="*/ 2255762 w 5379904"/>
                <a:gd name="connsiteY87" fmla="*/ 5656318 h 5755119"/>
                <a:gd name="connsiteX88" fmla="*/ 2127365 w 5379904"/>
                <a:gd name="connsiteY88" fmla="*/ 5702343 h 5755119"/>
                <a:gd name="connsiteX89" fmla="*/ 2067090 w 5379904"/>
                <a:gd name="connsiteY89" fmla="*/ 5724670 h 5755119"/>
                <a:gd name="connsiteX90" fmla="*/ 2024037 w 5379904"/>
                <a:gd name="connsiteY90" fmla="*/ 5737319 h 5755119"/>
                <a:gd name="connsiteX91" fmla="*/ 1953476 w 5379904"/>
                <a:gd name="connsiteY91" fmla="*/ 5751568 h 5755119"/>
                <a:gd name="connsiteX92" fmla="*/ 1777302 w 5379904"/>
                <a:gd name="connsiteY92" fmla="*/ 5751721 h 5755119"/>
                <a:gd name="connsiteX93" fmla="*/ 1717713 w 5379904"/>
                <a:gd name="connsiteY93" fmla="*/ 5740520 h 5755119"/>
                <a:gd name="connsiteX94" fmla="*/ 1707274 w 5379904"/>
                <a:gd name="connsiteY94" fmla="*/ 5737319 h 5755119"/>
                <a:gd name="connsiteX95" fmla="*/ 1605471 w 5379904"/>
                <a:gd name="connsiteY95" fmla="*/ 5702191 h 5755119"/>
                <a:gd name="connsiteX96" fmla="*/ 1586878 w 5379904"/>
                <a:gd name="connsiteY96" fmla="*/ 5698457 h 5755119"/>
                <a:gd name="connsiteX97" fmla="*/ 1541996 w 5379904"/>
                <a:gd name="connsiteY97" fmla="*/ 5672015 h 5755119"/>
                <a:gd name="connsiteX98" fmla="*/ 1512354 w 5379904"/>
                <a:gd name="connsiteY98" fmla="*/ 5659519 h 5755119"/>
                <a:gd name="connsiteX99" fmla="*/ 1523708 w 5379904"/>
                <a:gd name="connsiteY99" fmla="*/ 5656547 h 5755119"/>
                <a:gd name="connsiteX100" fmla="*/ 1404836 w 5379904"/>
                <a:gd name="connsiteY100" fmla="*/ 5573718 h 5755119"/>
                <a:gd name="connsiteX101" fmla="*/ 1249845 w 5379904"/>
                <a:gd name="connsiteY101" fmla="*/ 5362339 h 5755119"/>
                <a:gd name="connsiteX102" fmla="*/ 1238492 w 5379904"/>
                <a:gd name="connsiteY102" fmla="*/ 5337345 h 5755119"/>
                <a:gd name="connsiteX103" fmla="*/ 1223252 w 5379904"/>
                <a:gd name="connsiteY103" fmla="*/ 5299474 h 5755119"/>
                <a:gd name="connsiteX104" fmla="*/ 1204354 w 5379904"/>
                <a:gd name="connsiteY104" fmla="*/ 5254439 h 5755119"/>
                <a:gd name="connsiteX105" fmla="*/ 1031075 w 5379904"/>
                <a:gd name="connsiteY105" fmla="*/ 4965718 h 5755119"/>
                <a:gd name="connsiteX106" fmla="*/ 459194 w 5379904"/>
                <a:gd name="connsiteY106" fmla="*/ 4463484 h 5755119"/>
                <a:gd name="connsiteX107" fmla="*/ 349314 w 5379904"/>
                <a:gd name="connsiteY107" fmla="*/ 4407705 h 5755119"/>
                <a:gd name="connsiteX108" fmla="*/ 170472 w 5379904"/>
                <a:gd name="connsiteY108" fmla="*/ 4252105 h 5755119"/>
                <a:gd name="connsiteX109" fmla="*/ 54115 w 5379904"/>
                <a:gd name="connsiteY109" fmla="*/ 4053070 h 5755119"/>
                <a:gd name="connsiteX110" fmla="*/ 34227 w 5379904"/>
                <a:gd name="connsiteY110" fmla="*/ 3995539 h 5755119"/>
                <a:gd name="connsiteX111" fmla="*/ 12357 w 5379904"/>
                <a:gd name="connsiteY111" fmla="*/ 3896860 h 5755119"/>
                <a:gd name="connsiteX112" fmla="*/ 394 w 5379904"/>
                <a:gd name="connsiteY112" fmla="*/ 3708037 h 5755119"/>
                <a:gd name="connsiteX113" fmla="*/ 19444 w 5379904"/>
                <a:gd name="connsiteY113" fmla="*/ 3587641 h 5755119"/>
                <a:gd name="connsiteX114" fmla="*/ 53734 w 5379904"/>
                <a:gd name="connsiteY114" fmla="*/ 3478065 h 5755119"/>
                <a:gd name="connsiteX115" fmla="*/ 65316 w 5379904"/>
                <a:gd name="connsiteY115" fmla="*/ 3450252 h 5755119"/>
                <a:gd name="connsiteX116" fmla="*/ 85433 w 5379904"/>
                <a:gd name="connsiteY116" fmla="*/ 3380605 h 5755119"/>
                <a:gd name="connsiteX117" fmla="*/ 123838 w 5379904"/>
                <a:gd name="connsiteY117" fmla="*/ 3212356 h 5755119"/>
                <a:gd name="connsiteX118" fmla="*/ 134049 w 5379904"/>
                <a:gd name="connsiteY118" fmla="*/ 3123049 h 5755119"/>
                <a:gd name="connsiteX119" fmla="*/ 143040 w 5379904"/>
                <a:gd name="connsiteY119" fmla="*/ 3044944 h 5755119"/>
                <a:gd name="connsiteX120" fmla="*/ 141135 w 5379904"/>
                <a:gd name="connsiteY120" fmla="*/ 2679565 h 5755119"/>
                <a:gd name="connsiteX121" fmla="*/ 126581 w 5379904"/>
                <a:gd name="connsiteY121" fmla="*/ 2563132 h 5755119"/>
                <a:gd name="connsiteX122" fmla="*/ 116066 w 5379904"/>
                <a:gd name="connsiteY122" fmla="*/ 2510478 h 5755119"/>
                <a:gd name="connsiteX123" fmla="*/ 95263 w 5379904"/>
                <a:gd name="connsiteY123" fmla="*/ 2404255 h 5755119"/>
                <a:gd name="connsiteX124" fmla="*/ 84747 w 5379904"/>
                <a:gd name="connsiteY124" fmla="*/ 2367679 h 5755119"/>
                <a:gd name="connsiteX125" fmla="*/ 68517 w 5379904"/>
                <a:gd name="connsiteY125" fmla="*/ 2322263 h 5755119"/>
                <a:gd name="connsiteX126" fmla="*/ 66002 w 5379904"/>
                <a:gd name="connsiteY126" fmla="*/ 2311291 h 5755119"/>
                <a:gd name="connsiteX127" fmla="*/ 34531 w 5379904"/>
                <a:gd name="connsiteY127" fmla="*/ 2220308 h 5755119"/>
                <a:gd name="connsiteX128" fmla="*/ 19215 w 5379904"/>
                <a:gd name="connsiteY128" fmla="*/ 2166663 h 5755119"/>
                <a:gd name="connsiteX129" fmla="*/ 4890 w 5379904"/>
                <a:gd name="connsiteY129" fmla="*/ 2054116 h 5755119"/>
                <a:gd name="connsiteX130" fmla="*/ 394 w 5379904"/>
                <a:gd name="connsiteY130" fmla="*/ 1962676 h 5755119"/>
                <a:gd name="connsiteX131" fmla="*/ 11595 w 5379904"/>
                <a:gd name="connsiteY131" fmla="*/ 1864301 h 5755119"/>
                <a:gd name="connsiteX132" fmla="*/ 19291 w 5379904"/>
                <a:gd name="connsiteY132" fmla="*/ 1819648 h 5755119"/>
                <a:gd name="connsiteX133" fmla="*/ 23940 w 5379904"/>
                <a:gd name="connsiteY133" fmla="*/ 1803418 h 5755119"/>
                <a:gd name="connsiteX134" fmla="*/ 35598 w 5379904"/>
                <a:gd name="connsiteY134" fmla="*/ 1766080 h 5755119"/>
                <a:gd name="connsiteX135" fmla="*/ 38189 w 5379904"/>
                <a:gd name="connsiteY135" fmla="*/ 1749773 h 5755119"/>
                <a:gd name="connsiteX136" fmla="*/ 51067 w 5379904"/>
                <a:gd name="connsiteY136" fmla="*/ 1720817 h 5755119"/>
                <a:gd name="connsiteX137" fmla="*/ 52515 w 5379904"/>
                <a:gd name="connsiteY137" fmla="*/ 1709311 h 5755119"/>
                <a:gd name="connsiteX138" fmla="*/ 66688 w 5379904"/>
                <a:gd name="connsiteY138" fmla="*/ 1682488 h 5755119"/>
                <a:gd name="connsiteX139" fmla="*/ 67526 w 5379904"/>
                <a:gd name="connsiteY139" fmla="*/ 1672354 h 5755119"/>
                <a:gd name="connsiteX140" fmla="*/ 155385 w 5379904"/>
                <a:gd name="connsiteY140" fmla="*/ 1526964 h 5755119"/>
                <a:gd name="connsiteX141" fmla="*/ 273266 w 5379904"/>
                <a:gd name="connsiteY141" fmla="*/ 1404511 h 5755119"/>
                <a:gd name="connsiteX142" fmla="*/ 420866 w 5379904"/>
                <a:gd name="connsiteY142" fmla="*/ 1313451 h 5755119"/>
                <a:gd name="connsiteX143" fmla="*/ 466738 w 5379904"/>
                <a:gd name="connsiteY143" fmla="*/ 1292878 h 5755119"/>
                <a:gd name="connsiteX144" fmla="*/ 778472 w 5379904"/>
                <a:gd name="connsiteY144" fmla="*/ 1069612 h 5755119"/>
                <a:gd name="connsiteX145" fmla="*/ 1092035 w 5379904"/>
                <a:gd name="connsiteY145" fmla="*/ 705909 h 5755119"/>
                <a:gd name="connsiteX146" fmla="*/ 1121982 w 5379904"/>
                <a:gd name="connsiteY146" fmla="*/ 661942 h 5755119"/>
                <a:gd name="connsiteX147" fmla="*/ 1166635 w 5379904"/>
                <a:gd name="connsiteY147" fmla="*/ 582846 h 5755119"/>
                <a:gd name="connsiteX148" fmla="*/ 1182485 w 5379904"/>
                <a:gd name="connsiteY148" fmla="*/ 552594 h 5755119"/>
                <a:gd name="connsiteX149" fmla="*/ 1238415 w 5379904"/>
                <a:gd name="connsiteY149" fmla="*/ 424045 h 5755119"/>
                <a:gd name="connsiteX150" fmla="*/ 1265695 w 5379904"/>
                <a:gd name="connsiteY150" fmla="*/ 369562 h 5755119"/>
                <a:gd name="connsiteX151" fmla="*/ 1321473 w 5379904"/>
                <a:gd name="connsiteY151" fmla="*/ 281399 h 5755119"/>
                <a:gd name="connsiteX152" fmla="*/ 1360107 w 5379904"/>
                <a:gd name="connsiteY152" fmla="*/ 235907 h 5755119"/>
                <a:gd name="connsiteX153" fmla="*/ 1541691 w 5379904"/>
                <a:gd name="connsiteY153" fmla="*/ 86708 h 5755119"/>
                <a:gd name="connsiteX154" fmla="*/ 1602651 w 5379904"/>
                <a:gd name="connsiteY154" fmla="*/ 56152 h 5755119"/>
                <a:gd name="connsiteX155" fmla="*/ 1646847 w 5379904"/>
                <a:gd name="connsiteY155" fmla="*/ 39616 h 5755119"/>
                <a:gd name="connsiteX156" fmla="*/ 1776006 w 5379904"/>
                <a:gd name="connsiteY156" fmla="*/ 8755 h 5755119"/>
                <a:gd name="connsiteX157" fmla="*/ 1954771 w 5379904"/>
                <a:gd name="connsiteY157" fmla="*/ 8450 h 5755119"/>
                <a:gd name="connsiteX158" fmla="*/ 2061756 w 5379904"/>
                <a:gd name="connsiteY158" fmla="*/ 32377 h 5755119"/>
                <a:gd name="connsiteX159" fmla="*/ 2113572 w 5379904"/>
                <a:gd name="connsiteY159" fmla="*/ 50817 h 5755119"/>
                <a:gd name="connsiteX160" fmla="*/ 2211794 w 5379904"/>
                <a:gd name="connsiteY160" fmla="*/ 91356 h 5755119"/>
                <a:gd name="connsiteX161" fmla="*/ 2224824 w 5379904"/>
                <a:gd name="connsiteY161" fmla="*/ 91356 h 5755119"/>
                <a:gd name="connsiteX162" fmla="*/ 2223605 w 5379904"/>
                <a:gd name="connsiteY162" fmla="*/ 99662 h 5755119"/>
                <a:gd name="connsiteX163" fmla="*/ 2273897 w 5379904"/>
                <a:gd name="connsiteY163" fmla="*/ 112539 h 5755119"/>
                <a:gd name="connsiteX164" fmla="*/ 2311997 w 5379904"/>
                <a:gd name="connsiteY164" fmla="*/ 116121 h 5755119"/>
                <a:gd name="connsiteX165" fmla="*/ 2335543 w 5379904"/>
                <a:gd name="connsiteY165" fmla="*/ 123969 h 5755119"/>
                <a:gd name="connsiteX166" fmla="*/ 2380501 w 5379904"/>
                <a:gd name="connsiteY166" fmla="*/ 134866 h 5755119"/>
                <a:gd name="connsiteX167" fmla="*/ 2419592 w 5379904"/>
                <a:gd name="connsiteY167" fmla="*/ 139133 h 5755119"/>
                <a:gd name="connsiteX168" fmla="*/ 2465616 w 5379904"/>
                <a:gd name="connsiteY168" fmla="*/ 146677 h 5755119"/>
                <a:gd name="connsiteX169" fmla="*/ 2592566 w 5379904"/>
                <a:gd name="connsiteY169" fmla="*/ 158640 h 5755119"/>
                <a:gd name="connsiteX170" fmla="*/ 2736050 w 5379904"/>
                <a:gd name="connsiteY170" fmla="*/ 159707 h 5755119"/>
                <a:gd name="connsiteX171" fmla="*/ 2890050 w 5379904"/>
                <a:gd name="connsiteY171" fmla="*/ 147744 h 5755119"/>
                <a:gd name="connsiteX172" fmla="*/ 2936609 w 5379904"/>
                <a:gd name="connsiteY172" fmla="*/ 144315 h 5755119"/>
                <a:gd name="connsiteX173" fmla="*/ 2990939 w 5379904"/>
                <a:gd name="connsiteY173" fmla="*/ 133875 h 5755119"/>
                <a:gd name="connsiteX174" fmla="*/ 3027744 w 5379904"/>
                <a:gd name="connsiteY174" fmla="*/ 128846 h 5755119"/>
                <a:gd name="connsiteX175" fmla="*/ 3066453 w 5379904"/>
                <a:gd name="connsiteY175" fmla="*/ 117797 h 5755119"/>
                <a:gd name="connsiteX176" fmla="*/ 3115602 w 5379904"/>
                <a:gd name="connsiteY176" fmla="*/ 105986 h 5755119"/>
                <a:gd name="connsiteX177" fmla="*/ 3172905 w 5379904"/>
                <a:gd name="connsiteY177" fmla="*/ 90746 h 5755119"/>
                <a:gd name="connsiteX178" fmla="*/ 3347555 w 5379904"/>
                <a:gd name="connsiteY178" fmla="*/ 26052 h 5755119"/>
                <a:gd name="connsiteX179" fmla="*/ 3370034 w 5379904"/>
                <a:gd name="connsiteY179" fmla="*/ 17518 h 5755119"/>
                <a:gd name="connsiteX180" fmla="*/ 3408210 w 5379904"/>
                <a:gd name="connsiteY180" fmla="*/ 14089 h 5755119"/>
                <a:gd name="connsiteX181" fmla="*/ 1777606 w 5379904"/>
                <a:gd name="connsiteY181" fmla="*/ 132047 h 5755119"/>
                <a:gd name="connsiteX182" fmla="*/ 1692644 w 5379904"/>
                <a:gd name="connsiteY182" fmla="*/ 154069 h 5755119"/>
                <a:gd name="connsiteX183" fmla="*/ 1648143 w 5379904"/>
                <a:gd name="connsiteY183" fmla="*/ 170375 h 5755119"/>
                <a:gd name="connsiteX184" fmla="*/ 1564856 w 5379904"/>
                <a:gd name="connsiteY184" fmla="*/ 216857 h 5755119"/>
                <a:gd name="connsiteX185" fmla="*/ 1341361 w 5379904"/>
                <a:gd name="connsiteY185" fmla="*/ 484014 h 5755119"/>
                <a:gd name="connsiteX186" fmla="*/ 1311263 w 5379904"/>
                <a:gd name="connsiteY186" fmla="*/ 559833 h 5755119"/>
                <a:gd name="connsiteX187" fmla="*/ 1282306 w 5379904"/>
                <a:gd name="connsiteY187" fmla="*/ 617060 h 5755119"/>
                <a:gd name="connsiteX188" fmla="*/ 1222032 w 5379904"/>
                <a:gd name="connsiteY188" fmla="*/ 727016 h 5755119"/>
                <a:gd name="connsiteX189" fmla="*/ 669506 w 5379904"/>
                <a:gd name="connsiteY189" fmla="*/ 1313375 h 5755119"/>
                <a:gd name="connsiteX190" fmla="*/ 630187 w 5379904"/>
                <a:gd name="connsiteY190" fmla="*/ 1339664 h 5755119"/>
                <a:gd name="connsiteX191" fmla="*/ 466890 w 5379904"/>
                <a:gd name="connsiteY191" fmla="*/ 1427980 h 5755119"/>
                <a:gd name="connsiteX192" fmla="*/ 421551 w 5379904"/>
                <a:gd name="connsiteY192" fmla="*/ 1450688 h 5755119"/>
                <a:gd name="connsiteX193" fmla="*/ 371259 w 5379904"/>
                <a:gd name="connsiteY193" fmla="*/ 1483759 h 5755119"/>
                <a:gd name="connsiteX194" fmla="*/ 263360 w 5379904"/>
                <a:gd name="connsiteY194" fmla="*/ 1585790 h 5755119"/>
                <a:gd name="connsiteX195" fmla="*/ 160566 w 5379904"/>
                <a:gd name="connsiteY195" fmla="*/ 1756478 h 5755119"/>
                <a:gd name="connsiteX196" fmla="*/ 144717 w 5379904"/>
                <a:gd name="connsiteY196" fmla="*/ 1802198 h 5755119"/>
                <a:gd name="connsiteX197" fmla="*/ 141897 w 5379904"/>
                <a:gd name="connsiteY197" fmla="*/ 1819039 h 5755119"/>
                <a:gd name="connsiteX198" fmla="*/ 133363 w 5379904"/>
                <a:gd name="connsiteY198" fmla="*/ 1848833 h 5755119"/>
                <a:gd name="connsiteX199" fmla="*/ 125057 w 5379904"/>
                <a:gd name="connsiteY199" fmla="*/ 1901944 h 5755119"/>
                <a:gd name="connsiteX200" fmla="*/ 119799 w 5379904"/>
                <a:gd name="connsiteY200" fmla="*/ 2023864 h 5755119"/>
                <a:gd name="connsiteX201" fmla="*/ 130162 w 5379904"/>
                <a:gd name="connsiteY201" fmla="*/ 2130392 h 5755119"/>
                <a:gd name="connsiteX202" fmla="*/ 138087 w 5379904"/>
                <a:gd name="connsiteY202" fmla="*/ 2153633 h 5755119"/>
                <a:gd name="connsiteX203" fmla="*/ 170701 w 5379904"/>
                <a:gd name="connsiteY203" fmla="*/ 2252464 h 5755119"/>
                <a:gd name="connsiteX204" fmla="*/ 207734 w 5379904"/>
                <a:gd name="connsiteY204" fmla="*/ 2380480 h 5755119"/>
                <a:gd name="connsiteX205" fmla="*/ 228994 w 5379904"/>
                <a:gd name="connsiteY205" fmla="*/ 2473978 h 5755119"/>
                <a:gd name="connsiteX206" fmla="*/ 235242 w 5379904"/>
                <a:gd name="connsiteY206" fmla="*/ 2537681 h 5755119"/>
                <a:gd name="connsiteX207" fmla="*/ 241872 w 5379904"/>
                <a:gd name="connsiteY207" fmla="*/ 2537986 h 5755119"/>
                <a:gd name="connsiteX208" fmla="*/ 248120 w 5379904"/>
                <a:gd name="connsiteY208" fmla="*/ 2587058 h 5755119"/>
                <a:gd name="connsiteX209" fmla="*/ 255892 w 5379904"/>
                <a:gd name="connsiteY209" fmla="*/ 2663182 h 5755119"/>
                <a:gd name="connsiteX210" fmla="*/ 263360 w 5379904"/>
                <a:gd name="connsiteY210" fmla="*/ 2739839 h 5755119"/>
                <a:gd name="connsiteX211" fmla="*/ 264274 w 5379904"/>
                <a:gd name="connsiteY211" fmla="*/ 2952971 h 5755119"/>
                <a:gd name="connsiteX212" fmla="*/ 258559 w 5379904"/>
                <a:gd name="connsiteY212" fmla="*/ 3065213 h 5755119"/>
                <a:gd name="connsiteX213" fmla="*/ 254368 w 5379904"/>
                <a:gd name="connsiteY213" fmla="*/ 3112686 h 5755119"/>
                <a:gd name="connsiteX214" fmla="*/ 232118 w 5379904"/>
                <a:gd name="connsiteY214" fmla="*/ 3280098 h 5755119"/>
                <a:gd name="connsiteX215" fmla="*/ 212992 w 5379904"/>
                <a:gd name="connsiteY215" fmla="*/ 3362470 h 5755119"/>
                <a:gd name="connsiteX216" fmla="*/ 201028 w 5379904"/>
                <a:gd name="connsiteY216" fmla="*/ 3409409 h 5755119"/>
                <a:gd name="connsiteX217" fmla="*/ 193332 w 5379904"/>
                <a:gd name="connsiteY217" fmla="*/ 3432040 h 5755119"/>
                <a:gd name="connsiteX218" fmla="*/ 182817 w 5379904"/>
                <a:gd name="connsiteY218" fmla="*/ 3468616 h 5755119"/>
                <a:gd name="connsiteX219" fmla="*/ 136716 w 5379904"/>
                <a:gd name="connsiteY219" fmla="*/ 3606538 h 5755119"/>
                <a:gd name="connsiteX220" fmla="*/ 118656 w 5379904"/>
                <a:gd name="connsiteY220" fmla="*/ 3745832 h 5755119"/>
                <a:gd name="connsiteX221" fmla="*/ 113398 w 5379904"/>
                <a:gd name="connsiteY221" fmla="*/ 3776159 h 5755119"/>
                <a:gd name="connsiteX222" fmla="*/ 125133 w 5379904"/>
                <a:gd name="connsiteY222" fmla="*/ 3859827 h 5755119"/>
                <a:gd name="connsiteX223" fmla="*/ 129172 w 5379904"/>
                <a:gd name="connsiteY223" fmla="*/ 3899223 h 5755119"/>
                <a:gd name="connsiteX224" fmla="*/ 148831 w 5379904"/>
                <a:gd name="connsiteY224" fmla="*/ 3965745 h 5755119"/>
                <a:gd name="connsiteX225" fmla="*/ 151879 w 5379904"/>
                <a:gd name="connsiteY225" fmla="*/ 3975880 h 5755119"/>
                <a:gd name="connsiteX226" fmla="*/ 190741 w 5379904"/>
                <a:gd name="connsiteY226" fmla="*/ 4066329 h 5755119"/>
                <a:gd name="connsiteX227" fmla="*/ 321882 w 5379904"/>
                <a:gd name="connsiteY227" fmla="*/ 4234426 h 5755119"/>
                <a:gd name="connsiteX228" fmla="*/ 504990 w 5379904"/>
                <a:gd name="connsiteY228" fmla="*/ 4348803 h 5755119"/>
                <a:gd name="connsiteX229" fmla="*/ 585610 w 5379904"/>
                <a:gd name="connsiteY229" fmla="*/ 4392008 h 5755119"/>
                <a:gd name="connsiteX230" fmla="*/ 1044410 w 5379904"/>
                <a:gd name="connsiteY230" fmla="*/ 4793049 h 5755119"/>
                <a:gd name="connsiteX231" fmla="*/ 1175703 w 5379904"/>
                <a:gd name="connsiteY231" fmla="*/ 4964803 h 5755119"/>
                <a:gd name="connsiteX232" fmla="*/ 1204735 w 5379904"/>
                <a:gd name="connsiteY232" fmla="*/ 5006789 h 5755119"/>
                <a:gd name="connsiteX233" fmla="*/ 1261199 w 5379904"/>
                <a:gd name="connsiteY233" fmla="*/ 5101963 h 5755119"/>
                <a:gd name="connsiteX234" fmla="*/ 1284593 w 5379904"/>
                <a:gd name="connsiteY234" fmla="*/ 5146845 h 5755119"/>
                <a:gd name="connsiteX235" fmla="*/ 1403084 w 5379904"/>
                <a:gd name="connsiteY235" fmla="*/ 5388095 h 5755119"/>
                <a:gd name="connsiteX236" fmla="*/ 1587716 w 5379904"/>
                <a:gd name="connsiteY236" fmla="*/ 5557868 h 5755119"/>
                <a:gd name="connsiteX237" fmla="*/ 1667726 w 5379904"/>
                <a:gd name="connsiteY237" fmla="*/ 5598178 h 5755119"/>
                <a:gd name="connsiteX238" fmla="*/ 1693025 w 5379904"/>
                <a:gd name="connsiteY238" fmla="*/ 5606941 h 5755119"/>
                <a:gd name="connsiteX239" fmla="*/ 1764119 w 5379904"/>
                <a:gd name="connsiteY239" fmla="*/ 5625610 h 5755119"/>
                <a:gd name="connsiteX240" fmla="*/ 1938160 w 5379904"/>
                <a:gd name="connsiteY240" fmla="*/ 5636202 h 5755119"/>
                <a:gd name="connsiteX241" fmla="*/ 1951419 w 5379904"/>
                <a:gd name="connsiteY241" fmla="*/ 5626067 h 5755119"/>
                <a:gd name="connsiteX242" fmla="*/ 1989976 w 5379904"/>
                <a:gd name="connsiteY242" fmla="*/ 5619285 h 5755119"/>
                <a:gd name="connsiteX243" fmla="*/ 2037068 w 5379904"/>
                <a:gd name="connsiteY243" fmla="*/ 5604350 h 5755119"/>
                <a:gd name="connsiteX244" fmla="*/ 2107248 w 5379904"/>
                <a:gd name="connsiteY244" fmla="*/ 5576308 h 5755119"/>
                <a:gd name="connsiteX245" fmla="*/ 2154492 w 5379904"/>
                <a:gd name="connsiteY245" fmla="*/ 5561678 h 5755119"/>
                <a:gd name="connsiteX246" fmla="*/ 2155025 w 5379904"/>
                <a:gd name="connsiteY246" fmla="*/ 5555735 h 5755119"/>
                <a:gd name="connsiteX247" fmla="*/ 2203412 w 5379904"/>
                <a:gd name="connsiteY247" fmla="*/ 5543009 h 5755119"/>
                <a:gd name="connsiteX248" fmla="*/ 2226272 w 5379904"/>
                <a:gd name="connsiteY248" fmla="*/ 5534246 h 5755119"/>
                <a:gd name="connsiteX249" fmla="*/ 2263686 w 5379904"/>
                <a:gd name="connsiteY249" fmla="*/ 5526778 h 5755119"/>
                <a:gd name="connsiteX250" fmla="*/ 2324799 w 5379904"/>
                <a:gd name="connsiteY250" fmla="*/ 5514205 h 5755119"/>
                <a:gd name="connsiteX251" fmla="*/ 2362594 w 5379904"/>
                <a:gd name="connsiteY251" fmla="*/ 5503080 h 5755119"/>
                <a:gd name="connsiteX252" fmla="*/ 2468893 w 5379904"/>
                <a:gd name="connsiteY252" fmla="*/ 5487916 h 5755119"/>
                <a:gd name="connsiteX253" fmla="*/ 2584641 w 5379904"/>
                <a:gd name="connsiteY253" fmla="*/ 5481897 h 5755119"/>
                <a:gd name="connsiteX254" fmla="*/ 2908034 w 5379904"/>
                <a:gd name="connsiteY254" fmla="*/ 5487612 h 5755119"/>
                <a:gd name="connsiteX255" fmla="*/ 2960383 w 5379904"/>
                <a:gd name="connsiteY255" fmla="*/ 5495689 h 5755119"/>
                <a:gd name="connsiteX256" fmla="*/ 3031020 w 5379904"/>
                <a:gd name="connsiteY256" fmla="*/ 5502547 h 5755119"/>
                <a:gd name="connsiteX257" fmla="*/ 3031401 w 5379904"/>
                <a:gd name="connsiteY257" fmla="*/ 5508414 h 5755119"/>
                <a:gd name="connsiteX258" fmla="*/ 3183192 w 5379904"/>
                <a:gd name="connsiteY258" fmla="*/ 5541180 h 5755119"/>
                <a:gd name="connsiteX259" fmla="*/ 3183954 w 5379904"/>
                <a:gd name="connsiteY259" fmla="*/ 5546362 h 5755119"/>
                <a:gd name="connsiteX260" fmla="*/ 3219615 w 5379904"/>
                <a:gd name="connsiteY260" fmla="*/ 5556039 h 5755119"/>
                <a:gd name="connsiteX261" fmla="*/ 3254972 w 5379904"/>
                <a:gd name="connsiteY261" fmla="*/ 5568841 h 5755119"/>
                <a:gd name="connsiteX262" fmla="*/ 3287129 w 5379904"/>
                <a:gd name="connsiteY262" fmla="*/ 5580500 h 5755119"/>
                <a:gd name="connsiteX263" fmla="*/ 3370796 w 5379904"/>
                <a:gd name="connsiteY263" fmla="*/ 5613418 h 5755119"/>
                <a:gd name="connsiteX264" fmla="*/ 3401124 w 5379904"/>
                <a:gd name="connsiteY264" fmla="*/ 5620733 h 5755119"/>
                <a:gd name="connsiteX265" fmla="*/ 3719411 w 5379904"/>
                <a:gd name="connsiteY265" fmla="*/ 5594596 h 5755119"/>
                <a:gd name="connsiteX266" fmla="*/ 3729393 w 5379904"/>
                <a:gd name="connsiteY266" fmla="*/ 5592387 h 5755119"/>
                <a:gd name="connsiteX267" fmla="*/ 3907702 w 5379904"/>
                <a:gd name="connsiteY267" fmla="*/ 5471533 h 5755119"/>
                <a:gd name="connsiteX268" fmla="*/ 3995636 w 5379904"/>
                <a:gd name="connsiteY268" fmla="*/ 5360891 h 5755119"/>
                <a:gd name="connsiteX269" fmla="*/ 3995941 w 5379904"/>
                <a:gd name="connsiteY269" fmla="*/ 5375902 h 5755119"/>
                <a:gd name="connsiteX270" fmla="*/ 4031679 w 5379904"/>
                <a:gd name="connsiteY270" fmla="*/ 5297569 h 5755119"/>
                <a:gd name="connsiteX271" fmla="*/ 4035565 w 5379904"/>
                <a:gd name="connsiteY271" fmla="*/ 5295969 h 5755119"/>
                <a:gd name="connsiteX272" fmla="*/ 4232542 w 5379904"/>
                <a:gd name="connsiteY272" fmla="*/ 4929980 h 5755119"/>
                <a:gd name="connsiteX273" fmla="*/ 4398353 w 5379904"/>
                <a:gd name="connsiteY273" fmla="*/ 4727669 h 5755119"/>
                <a:gd name="connsiteX274" fmla="*/ 4654995 w 5379904"/>
                <a:gd name="connsiteY274" fmla="*/ 4490458 h 5755119"/>
                <a:gd name="connsiteX275" fmla="*/ 4851667 w 5379904"/>
                <a:gd name="connsiteY275" fmla="*/ 4364804 h 5755119"/>
                <a:gd name="connsiteX276" fmla="*/ 4852963 w 5379904"/>
                <a:gd name="connsiteY276" fmla="*/ 4360766 h 5755119"/>
                <a:gd name="connsiteX277" fmla="*/ 4947908 w 5379904"/>
                <a:gd name="connsiteY277" fmla="*/ 4318780 h 5755119"/>
                <a:gd name="connsiteX278" fmla="*/ 4987151 w 5379904"/>
                <a:gd name="connsiteY278" fmla="*/ 4295158 h 5755119"/>
                <a:gd name="connsiteX279" fmla="*/ 5129873 w 5379904"/>
                <a:gd name="connsiteY279" fmla="*/ 4164170 h 5755119"/>
                <a:gd name="connsiteX280" fmla="*/ 5190529 w 5379904"/>
                <a:gd name="connsiteY280" fmla="*/ 4066634 h 5755119"/>
                <a:gd name="connsiteX281" fmla="*/ 5193424 w 5379904"/>
                <a:gd name="connsiteY281" fmla="*/ 4080121 h 5755119"/>
                <a:gd name="connsiteX282" fmla="*/ 5212550 w 5379904"/>
                <a:gd name="connsiteY282" fmla="*/ 4024343 h 5755119"/>
                <a:gd name="connsiteX283" fmla="*/ 5216665 w 5379904"/>
                <a:gd name="connsiteY283" fmla="*/ 4023200 h 5755119"/>
                <a:gd name="connsiteX284" fmla="*/ 5238001 w 5379904"/>
                <a:gd name="connsiteY284" fmla="*/ 3965669 h 5755119"/>
                <a:gd name="connsiteX285" fmla="*/ 5258042 w 5379904"/>
                <a:gd name="connsiteY285" fmla="*/ 3873772 h 5755119"/>
                <a:gd name="connsiteX286" fmla="*/ 5265281 w 5379904"/>
                <a:gd name="connsiteY286" fmla="*/ 3761529 h 5755119"/>
                <a:gd name="connsiteX287" fmla="*/ 5257508 w 5379904"/>
                <a:gd name="connsiteY287" fmla="*/ 3655687 h 5755119"/>
                <a:gd name="connsiteX288" fmla="*/ 5254460 w 5379904"/>
                <a:gd name="connsiteY288" fmla="*/ 3630846 h 5755119"/>
                <a:gd name="connsiteX289" fmla="*/ 5243792 w 5379904"/>
                <a:gd name="connsiteY289" fmla="*/ 3593813 h 5755119"/>
                <a:gd name="connsiteX290" fmla="*/ 5189462 w 5379904"/>
                <a:gd name="connsiteY290" fmla="*/ 3427087 h 5755119"/>
                <a:gd name="connsiteX291" fmla="*/ 5150447 w 5379904"/>
                <a:gd name="connsiteY291" fmla="*/ 3259676 h 5755119"/>
                <a:gd name="connsiteX292" fmla="*/ 5145799 w 5379904"/>
                <a:gd name="connsiteY292" fmla="*/ 3189496 h 5755119"/>
                <a:gd name="connsiteX293" fmla="*/ 5135969 w 5379904"/>
                <a:gd name="connsiteY293" fmla="*/ 3182790 h 5755119"/>
                <a:gd name="connsiteX294" fmla="*/ 5125835 w 5379904"/>
                <a:gd name="connsiteY294" fmla="*/ 2957924 h 5755119"/>
                <a:gd name="connsiteX295" fmla="*/ 5118900 w 5379904"/>
                <a:gd name="connsiteY295" fmla="*/ 2957238 h 5755119"/>
                <a:gd name="connsiteX296" fmla="*/ 5120805 w 5379904"/>
                <a:gd name="connsiteY296" fmla="*/ 2755003 h 5755119"/>
                <a:gd name="connsiteX297" fmla="*/ 5137341 w 5379904"/>
                <a:gd name="connsiteY297" fmla="*/ 2574409 h 5755119"/>
                <a:gd name="connsiteX298" fmla="*/ 5147933 w 5379904"/>
                <a:gd name="connsiteY298" fmla="*/ 2520612 h 5755119"/>
                <a:gd name="connsiteX299" fmla="*/ 5156239 w 5379904"/>
                <a:gd name="connsiteY299" fmla="*/ 2474892 h 5755119"/>
                <a:gd name="connsiteX300" fmla="*/ 5159210 w 5379904"/>
                <a:gd name="connsiteY300" fmla="*/ 2457823 h 5755119"/>
                <a:gd name="connsiteX301" fmla="*/ 5170031 w 5379904"/>
                <a:gd name="connsiteY301" fmla="*/ 2412713 h 5755119"/>
                <a:gd name="connsiteX302" fmla="*/ 5197844 w 5379904"/>
                <a:gd name="connsiteY302" fmla="*/ 2304585 h 5755119"/>
                <a:gd name="connsiteX303" fmla="*/ 5215674 w 5379904"/>
                <a:gd name="connsiteY303" fmla="*/ 2252921 h 5755119"/>
                <a:gd name="connsiteX304" fmla="*/ 5232210 w 5379904"/>
                <a:gd name="connsiteY304" fmla="*/ 2208344 h 5755119"/>
                <a:gd name="connsiteX305" fmla="*/ 5246612 w 5379904"/>
                <a:gd name="connsiteY305" fmla="*/ 2160415 h 5755119"/>
                <a:gd name="connsiteX306" fmla="*/ 5262995 w 5379904"/>
                <a:gd name="connsiteY306" fmla="*/ 2085891 h 5755119"/>
                <a:gd name="connsiteX307" fmla="*/ 5265204 w 5379904"/>
                <a:gd name="connsiteY307" fmla="*/ 1962371 h 5755119"/>
                <a:gd name="connsiteX308" fmla="*/ 5259337 w 5379904"/>
                <a:gd name="connsiteY308" fmla="*/ 1908193 h 5755119"/>
                <a:gd name="connsiteX309" fmla="*/ 5255070 w 5379904"/>
                <a:gd name="connsiteY309" fmla="*/ 1862168 h 5755119"/>
                <a:gd name="connsiteX310" fmla="*/ 5243640 w 5379904"/>
                <a:gd name="connsiteY310" fmla="*/ 1825439 h 5755119"/>
                <a:gd name="connsiteX311" fmla="*/ 5232134 w 5379904"/>
                <a:gd name="connsiteY311" fmla="*/ 1784901 h 5755119"/>
                <a:gd name="connsiteX312" fmla="*/ 5213693 w 5379904"/>
                <a:gd name="connsiteY312" fmla="*/ 1733847 h 5755119"/>
                <a:gd name="connsiteX313" fmla="*/ 5122558 w 5379904"/>
                <a:gd name="connsiteY313" fmla="*/ 1587771 h 5755119"/>
                <a:gd name="connsiteX314" fmla="*/ 4939145 w 5379904"/>
                <a:gd name="connsiteY314" fmla="*/ 1438267 h 5755119"/>
                <a:gd name="connsiteX315" fmla="*/ 4871555 w 5379904"/>
                <a:gd name="connsiteY315" fmla="*/ 1407482 h 5755119"/>
                <a:gd name="connsiteX316" fmla="*/ 4840466 w 5379904"/>
                <a:gd name="connsiteY316" fmla="*/ 1392623 h 5755119"/>
                <a:gd name="connsiteX317" fmla="*/ 4435082 w 5379904"/>
                <a:gd name="connsiteY317" fmla="*/ 1073269 h 5755119"/>
                <a:gd name="connsiteX318" fmla="*/ 4072522 w 5379904"/>
                <a:gd name="connsiteY318" fmla="*/ 552518 h 5755119"/>
                <a:gd name="connsiteX319" fmla="*/ 4050119 w 5379904"/>
                <a:gd name="connsiteY319" fmla="*/ 498721 h 5755119"/>
                <a:gd name="connsiteX320" fmla="*/ 3921875 w 5379904"/>
                <a:gd name="connsiteY320" fmla="*/ 298163 h 5755119"/>
                <a:gd name="connsiteX321" fmla="*/ 3704476 w 5379904"/>
                <a:gd name="connsiteY321" fmla="*/ 159174 h 5755119"/>
                <a:gd name="connsiteX322" fmla="*/ 3668433 w 5379904"/>
                <a:gd name="connsiteY322" fmla="*/ 146906 h 5755119"/>
                <a:gd name="connsiteX323" fmla="*/ 3606712 w 5379904"/>
                <a:gd name="connsiteY323" fmla="*/ 134180 h 5755119"/>
                <a:gd name="connsiteX324" fmla="*/ 3431223 w 5379904"/>
                <a:gd name="connsiteY324" fmla="*/ 134485 h 5755119"/>
                <a:gd name="connsiteX325" fmla="*/ 3347784 w 5379904"/>
                <a:gd name="connsiteY325" fmla="*/ 154602 h 5755119"/>
                <a:gd name="connsiteX326" fmla="*/ 3306636 w 5379904"/>
                <a:gd name="connsiteY326" fmla="*/ 169613 h 5755119"/>
                <a:gd name="connsiteX327" fmla="*/ 3281795 w 5379904"/>
                <a:gd name="connsiteY327" fmla="*/ 183177 h 5755119"/>
                <a:gd name="connsiteX328" fmla="*/ 3270669 w 5379904"/>
                <a:gd name="connsiteY328" fmla="*/ 184472 h 5755119"/>
                <a:gd name="connsiteX329" fmla="*/ 3219311 w 5379904"/>
                <a:gd name="connsiteY329" fmla="*/ 205351 h 5755119"/>
                <a:gd name="connsiteX330" fmla="*/ 3210548 w 5379904"/>
                <a:gd name="connsiteY330" fmla="*/ 207866 h 5755119"/>
                <a:gd name="connsiteX331" fmla="*/ 3173514 w 5379904"/>
                <a:gd name="connsiteY331" fmla="*/ 217238 h 5755119"/>
                <a:gd name="connsiteX332" fmla="*/ 3120632 w 5379904"/>
                <a:gd name="connsiteY332" fmla="*/ 234840 h 5755119"/>
                <a:gd name="connsiteX333" fmla="*/ 3082532 w 5379904"/>
                <a:gd name="connsiteY333" fmla="*/ 242918 h 5755119"/>
                <a:gd name="connsiteX334" fmla="*/ 3006713 w 5379904"/>
                <a:gd name="connsiteY334" fmla="*/ 258386 h 5755119"/>
                <a:gd name="connsiteX335" fmla="*/ 2891955 w 5379904"/>
                <a:gd name="connsiteY335" fmla="*/ 274084 h 5755119"/>
                <a:gd name="connsiteX336" fmla="*/ 2833510 w 5379904"/>
                <a:gd name="connsiteY336" fmla="*/ 278884 h 5755119"/>
                <a:gd name="connsiteX337" fmla="*/ 2698560 w 5379904"/>
                <a:gd name="connsiteY337" fmla="*/ 284752 h 5755119"/>
                <a:gd name="connsiteX338" fmla="*/ 2692159 w 5379904"/>
                <a:gd name="connsiteY338" fmla="*/ 292524 h 5755119"/>
                <a:gd name="connsiteX339" fmla="*/ 2685530 w 5379904"/>
                <a:gd name="connsiteY339" fmla="*/ 284752 h 5755119"/>
                <a:gd name="connsiteX340" fmla="*/ 2547150 w 5379904"/>
                <a:gd name="connsiteY340" fmla="*/ 279113 h 5755119"/>
                <a:gd name="connsiteX341" fmla="*/ 2475065 w 5379904"/>
                <a:gd name="connsiteY341" fmla="*/ 274541 h 5755119"/>
                <a:gd name="connsiteX342" fmla="*/ 2474608 w 5379904"/>
                <a:gd name="connsiteY342" fmla="*/ 267759 h 5755119"/>
                <a:gd name="connsiteX343" fmla="*/ 2410143 w 5379904"/>
                <a:gd name="connsiteY343" fmla="*/ 265244 h 5755119"/>
                <a:gd name="connsiteX344" fmla="*/ 2368385 w 5379904"/>
                <a:gd name="connsiteY344" fmla="*/ 259148 h 5755119"/>
                <a:gd name="connsiteX345" fmla="*/ 2368157 w 5379904"/>
                <a:gd name="connsiteY345" fmla="*/ 252519 h 5755119"/>
                <a:gd name="connsiteX346" fmla="*/ 2326323 w 5379904"/>
                <a:gd name="connsiteY346" fmla="*/ 250614 h 5755119"/>
                <a:gd name="connsiteX347" fmla="*/ 2288451 w 5379904"/>
                <a:gd name="connsiteY347" fmla="*/ 238955 h 5755119"/>
                <a:gd name="connsiteX348" fmla="*/ 2211566 w 5379904"/>
                <a:gd name="connsiteY348" fmla="*/ 218915 h 5755119"/>
                <a:gd name="connsiteX349" fmla="*/ 2177809 w 5379904"/>
                <a:gd name="connsiteY349" fmla="*/ 212666 h 5755119"/>
                <a:gd name="connsiteX350" fmla="*/ 2177428 w 5379904"/>
                <a:gd name="connsiteY350" fmla="*/ 204818 h 5755119"/>
                <a:gd name="connsiteX351" fmla="*/ 2166531 w 5379904"/>
                <a:gd name="connsiteY351" fmla="*/ 205808 h 5755119"/>
                <a:gd name="connsiteX352" fmla="*/ 2120049 w 5379904"/>
                <a:gd name="connsiteY352" fmla="*/ 186682 h 5755119"/>
                <a:gd name="connsiteX353" fmla="*/ 2088350 w 5379904"/>
                <a:gd name="connsiteY353" fmla="*/ 174566 h 5755119"/>
                <a:gd name="connsiteX354" fmla="*/ 1990966 w 5379904"/>
                <a:gd name="connsiteY354" fmla="*/ 142943 h 5755119"/>
                <a:gd name="connsiteX355" fmla="*/ 1953476 w 5379904"/>
                <a:gd name="connsiteY355" fmla="*/ 131437 h 5755119"/>
                <a:gd name="connsiteX356" fmla="*/ 1866989 w 5379904"/>
                <a:gd name="connsiteY356" fmla="*/ 122979 h 5755119"/>
                <a:gd name="connsiteX357" fmla="*/ 1777606 w 5379904"/>
                <a:gd name="connsiteY357" fmla="*/ 132047 h 575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Lst>
              <a:rect l="l" t="t" r="r" b="b"/>
              <a:pathLst>
                <a:path w="5379904" h="5755119">
                  <a:moveTo>
                    <a:pt x="3408210" y="14089"/>
                  </a:moveTo>
                  <a:cubicBezTo>
                    <a:pt x="3473133" y="-3513"/>
                    <a:pt x="3543313" y="-4199"/>
                    <a:pt x="3608998" y="9669"/>
                  </a:cubicBezTo>
                  <a:cubicBezTo>
                    <a:pt x="3626143" y="13708"/>
                    <a:pt x="3643668" y="16299"/>
                    <a:pt x="3661271" y="17061"/>
                  </a:cubicBezTo>
                  <a:cubicBezTo>
                    <a:pt x="3671024" y="19804"/>
                    <a:pt x="3680854" y="22547"/>
                    <a:pt x="3690760" y="25214"/>
                  </a:cubicBezTo>
                  <a:cubicBezTo>
                    <a:pt x="3701047" y="28034"/>
                    <a:pt x="3711334" y="30624"/>
                    <a:pt x="3721850" y="33139"/>
                  </a:cubicBezTo>
                  <a:cubicBezTo>
                    <a:pt x="3731298" y="37178"/>
                    <a:pt x="3740900" y="41064"/>
                    <a:pt x="3750425" y="45179"/>
                  </a:cubicBezTo>
                  <a:cubicBezTo>
                    <a:pt x="3754539" y="45788"/>
                    <a:pt x="3762769" y="46931"/>
                    <a:pt x="3766884" y="47541"/>
                  </a:cubicBezTo>
                  <a:cubicBezTo>
                    <a:pt x="3770617" y="49827"/>
                    <a:pt x="3778085" y="54399"/>
                    <a:pt x="3781819" y="56609"/>
                  </a:cubicBezTo>
                  <a:cubicBezTo>
                    <a:pt x="3791878" y="61943"/>
                    <a:pt x="3802164" y="66896"/>
                    <a:pt x="3812680" y="71620"/>
                  </a:cubicBezTo>
                  <a:cubicBezTo>
                    <a:pt x="3971405" y="148354"/>
                    <a:pt x="4094239" y="289552"/>
                    <a:pt x="4158476" y="452773"/>
                  </a:cubicBezTo>
                  <a:cubicBezTo>
                    <a:pt x="4205339" y="579264"/>
                    <a:pt x="4280396" y="692574"/>
                    <a:pt x="4359491" y="800930"/>
                  </a:cubicBezTo>
                  <a:cubicBezTo>
                    <a:pt x="4461980" y="931308"/>
                    <a:pt x="4576509" y="1053152"/>
                    <a:pt x="4706963" y="1155946"/>
                  </a:cubicBezTo>
                  <a:cubicBezTo>
                    <a:pt x="4719460" y="1165243"/>
                    <a:pt x="4732033" y="1174615"/>
                    <a:pt x="4744835" y="1183759"/>
                  </a:cubicBezTo>
                  <a:cubicBezTo>
                    <a:pt x="4790479" y="1216678"/>
                    <a:pt x="4836351" y="1249748"/>
                    <a:pt x="4886490" y="1275656"/>
                  </a:cubicBezTo>
                  <a:cubicBezTo>
                    <a:pt x="4903407" y="1284648"/>
                    <a:pt x="4920323" y="1293716"/>
                    <a:pt x="4937316" y="1302707"/>
                  </a:cubicBezTo>
                  <a:cubicBezTo>
                    <a:pt x="4946079" y="1306289"/>
                    <a:pt x="4954994" y="1309870"/>
                    <a:pt x="4963910" y="1313451"/>
                  </a:cubicBezTo>
                  <a:cubicBezTo>
                    <a:pt x="4970539" y="1317185"/>
                    <a:pt x="4977245" y="1320843"/>
                    <a:pt x="4984103" y="1324501"/>
                  </a:cubicBezTo>
                  <a:cubicBezTo>
                    <a:pt x="4992332" y="1328082"/>
                    <a:pt x="5000486" y="1331740"/>
                    <a:pt x="5008868" y="1335397"/>
                  </a:cubicBezTo>
                  <a:cubicBezTo>
                    <a:pt x="5041024" y="1356200"/>
                    <a:pt x="5074704" y="1374945"/>
                    <a:pt x="5103889" y="1400091"/>
                  </a:cubicBezTo>
                  <a:cubicBezTo>
                    <a:pt x="5190605" y="1468442"/>
                    <a:pt x="5259718" y="1557749"/>
                    <a:pt x="5308258" y="1656809"/>
                  </a:cubicBezTo>
                  <a:cubicBezTo>
                    <a:pt x="5314430" y="1672735"/>
                    <a:pt x="5316411" y="1691404"/>
                    <a:pt x="5329136" y="1703976"/>
                  </a:cubicBezTo>
                  <a:cubicBezTo>
                    <a:pt x="5333251" y="1716702"/>
                    <a:pt x="5337442" y="1729656"/>
                    <a:pt x="5341709" y="1742458"/>
                  </a:cubicBezTo>
                  <a:cubicBezTo>
                    <a:pt x="5346739" y="1756478"/>
                    <a:pt x="5349787" y="1771109"/>
                    <a:pt x="5353139" y="1785739"/>
                  </a:cubicBezTo>
                  <a:cubicBezTo>
                    <a:pt x="5355730" y="1791073"/>
                    <a:pt x="5358321" y="1796407"/>
                    <a:pt x="5361064" y="1801817"/>
                  </a:cubicBezTo>
                  <a:cubicBezTo>
                    <a:pt x="5362664" y="1815000"/>
                    <a:pt x="5364874" y="1828259"/>
                    <a:pt x="5368837" y="1841060"/>
                  </a:cubicBezTo>
                  <a:cubicBezTo>
                    <a:pt x="5370513" y="1855919"/>
                    <a:pt x="5372342" y="1870855"/>
                    <a:pt x="5377371" y="1885104"/>
                  </a:cubicBezTo>
                  <a:cubicBezTo>
                    <a:pt x="5381257" y="1949112"/>
                    <a:pt x="5379657" y="2013349"/>
                    <a:pt x="5379124" y="2077433"/>
                  </a:cubicBezTo>
                  <a:cubicBezTo>
                    <a:pt x="5379657" y="2103798"/>
                    <a:pt x="5373256" y="2129401"/>
                    <a:pt x="5366169" y="2154547"/>
                  </a:cubicBezTo>
                  <a:cubicBezTo>
                    <a:pt x="5359921" y="2198819"/>
                    <a:pt x="5344910" y="2241263"/>
                    <a:pt x="5330203" y="2283401"/>
                  </a:cubicBezTo>
                  <a:cubicBezTo>
                    <a:pt x="5311915" y="2322721"/>
                    <a:pt x="5304067" y="2365545"/>
                    <a:pt x="5289208" y="2406083"/>
                  </a:cubicBezTo>
                  <a:cubicBezTo>
                    <a:pt x="5287684" y="2415761"/>
                    <a:pt x="5286388" y="2425514"/>
                    <a:pt x="5285245" y="2435344"/>
                  </a:cubicBezTo>
                  <a:cubicBezTo>
                    <a:pt x="5282426" y="2443345"/>
                    <a:pt x="5279683" y="2451423"/>
                    <a:pt x="5277092" y="2459500"/>
                  </a:cubicBezTo>
                  <a:cubicBezTo>
                    <a:pt x="5273205" y="2474435"/>
                    <a:pt x="5270691" y="2489675"/>
                    <a:pt x="5269548" y="2505067"/>
                  </a:cubicBezTo>
                  <a:cubicBezTo>
                    <a:pt x="5262842" y="2537528"/>
                    <a:pt x="5256823" y="2570066"/>
                    <a:pt x="5253622" y="2603060"/>
                  </a:cubicBezTo>
                  <a:cubicBezTo>
                    <a:pt x="5248364" y="2623406"/>
                    <a:pt x="5249888" y="2644894"/>
                    <a:pt x="5244478" y="2665316"/>
                  </a:cubicBezTo>
                  <a:cubicBezTo>
                    <a:pt x="5238687" y="2710426"/>
                    <a:pt x="5242573" y="2755994"/>
                    <a:pt x="5239144" y="2801257"/>
                  </a:cubicBezTo>
                  <a:cubicBezTo>
                    <a:pt x="5233810" y="2838823"/>
                    <a:pt x="5231143" y="2877457"/>
                    <a:pt x="5238611" y="2915023"/>
                  </a:cubicBezTo>
                  <a:cubicBezTo>
                    <a:pt x="5231143" y="2930797"/>
                    <a:pt x="5238534" y="2947865"/>
                    <a:pt x="5239830" y="2964172"/>
                  </a:cubicBezTo>
                  <a:cubicBezTo>
                    <a:pt x="5242802" y="3003568"/>
                    <a:pt x="5237544" y="3043573"/>
                    <a:pt x="5244935" y="3082663"/>
                  </a:cubicBezTo>
                  <a:cubicBezTo>
                    <a:pt x="5248822" y="3102856"/>
                    <a:pt x="5249126" y="3123583"/>
                    <a:pt x="5250803" y="3144080"/>
                  </a:cubicBezTo>
                  <a:cubicBezTo>
                    <a:pt x="5258042" y="3179285"/>
                    <a:pt x="5259642" y="3215404"/>
                    <a:pt x="5269395" y="3250227"/>
                  </a:cubicBezTo>
                  <a:cubicBezTo>
                    <a:pt x="5270462" y="3263105"/>
                    <a:pt x="5271682" y="3276059"/>
                    <a:pt x="5273129" y="3289013"/>
                  </a:cubicBezTo>
                  <a:cubicBezTo>
                    <a:pt x="5284254" y="3312787"/>
                    <a:pt x="5284712" y="3339457"/>
                    <a:pt x="5293018" y="3364146"/>
                  </a:cubicBezTo>
                  <a:cubicBezTo>
                    <a:pt x="5303076" y="3401179"/>
                    <a:pt x="5315039" y="3437679"/>
                    <a:pt x="5326164" y="3474560"/>
                  </a:cubicBezTo>
                  <a:lnTo>
                    <a:pt x="5330737" y="3475627"/>
                  </a:lnTo>
                  <a:cubicBezTo>
                    <a:pt x="5333937" y="3492010"/>
                    <a:pt x="5339423" y="3507783"/>
                    <a:pt x="5345977" y="3523175"/>
                  </a:cubicBezTo>
                  <a:cubicBezTo>
                    <a:pt x="5347958" y="3531100"/>
                    <a:pt x="5349939" y="3539101"/>
                    <a:pt x="5352149" y="3547102"/>
                  </a:cubicBezTo>
                  <a:cubicBezTo>
                    <a:pt x="5355120" y="3554570"/>
                    <a:pt x="5358245" y="3561961"/>
                    <a:pt x="5361521" y="3569429"/>
                  </a:cubicBezTo>
                  <a:cubicBezTo>
                    <a:pt x="5362436" y="3584898"/>
                    <a:pt x="5363503" y="3600671"/>
                    <a:pt x="5367541" y="3615758"/>
                  </a:cubicBezTo>
                  <a:cubicBezTo>
                    <a:pt x="5375161" y="3638009"/>
                    <a:pt x="5379504" y="3661250"/>
                    <a:pt x="5379124" y="3684872"/>
                  </a:cubicBezTo>
                  <a:cubicBezTo>
                    <a:pt x="5379657" y="3751013"/>
                    <a:pt x="5381409" y="3817231"/>
                    <a:pt x="5376533" y="3883297"/>
                  </a:cubicBezTo>
                  <a:cubicBezTo>
                    <a:pt x="5370589" y="3897394"/>
                    <a:pt x="5369446" y="3912786"/>
                    <a:pt x="5367694" y="3927874"/>
                  </a:cubicBezTo>
                  <a:cubicBezTo>
                    <a:pt x="5365027" y="3938542"/>
                    <a:pt x="5362893" y="3949286"/>
                    <a:pt x="5360912" y="3960183"/>
                  </a:cubicBezTo>
                  <a:cubicBezTo>
                    <a:pt x="5357178" y="3969631"/>
                    <a:pt x="5353901" y="3979385"/>
                    <a:pt x="5350396" y="3988986"/>
                  </a:cubicBezTo>
                  <a:cubicBezTo>
                    <a:pt x="5345214" y="4010246"/>
                    <a:pt x="5337899" y="4030896"/>
                    <a:pt x="5330660" y="4051623"/>
                  </a:cubicBezTo>
                  <a:cubicBezTo>
                    <a:pt x="5324412" y="4066253"/>
                    <a:pt x="5317706" y="4080731"/>
                    <a:pt x="5311382" y="4095361"/>
                  </a:cubicBezTo>
                  <a:cubicBezTo>
                    <a:pt x="5294313" y="4130947"/>
                    <a:pt x="5277244" y="4166761"/>
                    <a:pt x="5254079" y="4198841"/>
                  </a:cubicBezTo>
                  <a:cubicBezTo>
                    <a:pt x="5203025" y="4274508"/>
                    <a:pt x="5137265" y="4339811"/>
                    <a:pt x="5062665" y="4392160"/>
                  </a:cubicBezTo>
                  <a:cubicBezTo>
                    <a:pt x="5016030" y="4422260"/>
                    <a:pt x="4966119" y="4446719"/>
                    <a:pt x="4915980" y="4470189"/>
                  </a:cubicBezTo>
                  <a:cubicBezTo>
                    <a:pt x="4827359" y="4514995"/>
                    <a:pt x="4744835" y="4571840"/>
                    <a:pt x="4670387" y="4637372"/>
                  </a:cubicBezTo>
                  <a:cubicBezTo>
                    <a:pt x="4667492" y="4639124"/>
                    <a:pt x="4661624" y="4642706"/>
                    <a:pt x="4658653" y="4644459"/>
                  </a:cubicBezTo>
                  <a:cubicBezTo>
                    <a:pt x="4544657" y="4741309"/>
                    <a:pt x="4444607" y="4853018"/>
                    <a:pt x="4350728" y="4969070"/>
                  </a:cubicBezTo>
                  <a:lnTo>
                    <a:pt x="4349052" y="4975929"/>
                  </a:lnTo>
                  <a:cubicBezTo>
                    <a:pt x="4297693" y="5040851"/>
                    <a:pt x="4252583" y="5111184"/>
                    <a:pt x="4214178" y="5184488"/>
                  </a:cubicBezTo>
                  <a:cubicBezTo>
                    <a:pt x="4191165" y="5223883"/>
                    <a:pt x="4174325" y="5266098"/>
                    <a:pt x="4156952" y="5308085"/>
                  </a:cubicBezTo>
                  <a:cubicBezTo>
                    <a:pt x="4153828" y="5315399"/>
                    <a:pt x="4151084" y="5322867"/>
                    <a:pt x="4148570" y="5330563"/>
                  </a:cubicBezTo>
                  <a:cubicBezTo>
                    <a:pt x="4130282" y="5369425"/>
                    <a:pt x="4110927" y="5407754"/>
                    <a:pt x="4087153" y="5443720"/>
                  </a:cubicBezTo>
                  <a:cubicBezTo>
                    <a:pt x="4009352" y="5561830"/>
                    <a:pt x="3897414" y="5657690"/>
                    <a:pt x="3765588" y="5710268"/>
                  </a:cubicBezTo>
                  <a:cubicBezTo>
                    <a:pt x="3750425" y="5715145"/>
                    <a:pt x="3735413" y="5720326"/>
                    <a:pt x="3720554" y="5726041"/>
                  </a:cubicBezTo>
                  <a:cubicBezTo>
                    <a:pt x="3688474" y="5737319"/>
                    <a:pt x="3654718" y="5742348"/>
                    <a:pt x="3622180" y="5751873"/>
                  </a:cubicBezTo>
                  <a:cubicBezTo>
                    <a:pt x="3539427" y="5756826"/>
                    <a:pt x="3456140" y="5757207"/>
                    <a:pt x="3373997" y="5745168"/>
                  </a:cubicBezTo>
                  <a:lnTo>
                    <a:pt x="3373844" y="5738462"/>
                  </a:lnTo>
                  <a:cubicBezTo>
                    <a:pt x="3369120" y="5738157"/>
                    <a:pt x="3359671" y="5737395"/>
                    <a:pt x="3355023" y="5737090"/>
                  </a:cubicBezTo>
                  <a:cubicBezTo>
                    <a:pt x="3334068" y="5731147"/>
                    <a:pt x="3313037" y="5725813"/>
                    <a:pt x="3292615" y="5718498"/>
                  </a:cubicBezTo>
                  <a:cubicBezTo>
                    <a:pt x="3256344" y="5704248"/>
                    <a:pt x="3222054" y="5684208"/>
                    <a:pt x="3183725" y="5676054"/>
                  </a:cubicBezTo>
                  <a:lnTo>
                    <a:pt x="3183116" y="5671482"/>
                  </a:lnTo>
                  <a:cubicBezTo>
                    <a:pt x="3174353" y="5669653"/>
                    <a:pt x="3165742" y="5667824"/>
                    <a:pt x="3157131" y="5665919"/>
                  </a:cubicBezTo>
                  <a:cubicBezTo>
                    <a:pt x="3139529" y="5660052"/>
                    <a:pt x="3121775" y="5654489"/>
                    <a:pt x="3103944" y="5649232"/>
                  </a:cubicBezTo>
                  <a:cubicBezTo>
                    <a:pt x="3068130" y="5641917"/>
                    <a:pt x="3033230" y="5632010"/>
                    <a:pt x="2997111" y="5626524"/>
                  </a:cubicBezTo>
                  <a:cubicBezTo>
                    <a:pt x="2984081" y="5624848"/>
                    <a:pt x="2971127" y="5623324"/>
                    <a:pt x="2959011" y="5618447"/>
                  </a:cubicBezTo>
                  <a:cubicBezTo>
                    <a:pt x="2941028" y="5616770"/>
                    <a:pt x="2923045" y="5615932"/>
                    <a:pt x="2905138" y="5614408"/>
                  </a:cubicBezTo>
                  <a:cubicBezTo>
                    <a:pt x="2882126" y="5606026"/>
                    <a:pt x="2857361" y="5608541"/>
                    <a:pt x="2833434" y="5608541"/>
                  </a:cubicBezTo>
                  <a:lnTo>
                    <a:pt x="2832443" y="5601530"/>
                  </a:lnTo>
                  <a:cubicBezTo>
                    <a:pt x="2750223" y="5601759"/>
                    <a:pt x="2668004" y="5599168"/>
                    <a:pt x="2585784" y="5601607"/>
                  </a:cubicBezTo>
                  <a:cubicBezTo>
                    <a:pt x="2503640" y="5607322"/>
                    <a:pt x="2422030" y="5619438"/>
                    <a:pt x="2341029" y="5634144"/>
                  </a:cubicBezTo>
                  <a:cubicBezTo>
                    <a:pt x="2331047" y="5636964"/>
                    <a:pt x="2321065" y="5639478"/>
                    <a:pt x="2311235" y="5642298"/>
                  </a:cubicBezTo>
                  <a:cubicBezTo>
                    <a:pt x="2300948" y="5645193"/>
                    <a:pt x="2290509" y="5647327"/>
                    <a:pt x="2280146" y="5649689"/>
                  </a:cubicBezTo>
                  <a:cubicBezTo>
                    <a:pt x="2271992" y="5651899"/>
                    <a:pt x="2263839" y="5654109"/>
                    <a:pt x="2255762" y="5656318"/>
                  </a:cubicBezTo>
                  <a:cubicBezTo>
                    <a:pt x="2211642" y="5667748"/>
                    <a:pt x="2169275" y="5684589"/>
                    <a:pt x="2127365" y="5702343"/>
                  </a:cubicBezTo>
                  <a:cubicBezTo>
                    <a:pt x="2107934" y="5711563"/>
                    <a:pt x="2087588" y="5718498"/>
                    <a:pt x="2067090" y="5724670"/>
                  </a:cubicBezTo>
                  <a:cubicBezTo>
                    <a:pt x="2052993" y="5729699"/>
                    <a:pt x="2038363" y="5733128"/>
                    <a:pt x="2024037" y="5737319"/>
                  </a:cubicBezTo>
                  <a:cubicBezTo>
                    <a:pt x="2001482" y="5746844"/>
                    <a:pt x="1976793" y="5745549"/>
                    <a:pt x="1953476" y="5751568"/>
                  </a:cubicBezTo>
                  <a:cubicBezTo>
                    <a:pt x="1894955" y="5756217"/>
                    <a:pt x="1835823" y="5756293"/>
                    <a:pt x="1777302" y="5751721"/>
                  </a:cubicBezTo>
                  <a:cubicBezTo>
                    <a:pt x="1757795" y="5745549"/>
                    <a:pt x="1736763" y="5747911"/>
                    <a:pt x="1717713" y="5740520"/>
                  </a:cubicBezTo>
                  <a:cubicBezTo>
                    <a:pt x="1715123" y="5739681"/>
                    <a:pt x="1709941" y="5738081"/>
                    <a:pt x="1707274" y="5737319"/>
                  </a:cubicBezTo>
                  <a:cubicBezTo>
                    <a:pt x="1672527" y="5728480"/>
                    <a:pt x="1636103" y="5721927"/>
                    <a:pt x="1605471" y="5702191"/>
                  </a:cubicBezTo>
                  <a:cubicBezTo>
                    <a:pt x="1600823" y="5701276"/>
                    <a:pt x="1591526" y="5699371"/>
                    <a:pt x="1586878" y="5698457"/>
                  </a:cubicBezTo>
                  <a:cubicBezTo>
                    <a:pt x="1571866" y="5689694"/>
                    <a:pt x="1556931" y="5680779"/>
                    <a:pt x="1541996" y="5672015"/>
                  </a:cubicBezTo>
                  <a:cubicBezTo>
                    <a:pt x="1532090" y="5667901"/>
                    <a:pt x="1522184" y="5663557"/>
                    <a:pt x="1512354" y="5659519"/>
                  </a:cubicBezTo>
                  <a:cubicBezTo>
                    <a:pt x="1516088" y="5658376"/>
                    <a:pt x="1519898" y="5657385"/>
                    <a:pt x="1523708" y="5656547"/>
                  </a:cubicBezTo>
                  <a:cubicBezTo>
                    <a:pt x="1476540" y="5642221"/>
                    <a:pt x="1443546" y="5602216"/>
                    <a:pt x="1404836" y="5573718"/>
                  </a:cubicBezTo>
                  <a:cubicBezTo>
                    <a:pt x="1342733" y="5511843"/>
                    <a:pt x="1288936" y="5441053"/>
                    <a:pt x="1249845" y="5362339"/>
                  </a:cubicBezTo>
                  <a:cubicBezTo>
                    <a:pt x="1246035" y="5353880"/>
                    <a:pt x="1242302" y="5345575"/>
                    <a:pt x="1238492" y="5337345"/>
                  </a:cubicBezTo>
                  <a:cubicBezTo>
                    <a:pt x="1232929" y="5324848"/>
                    <a:pt x="1227671" y="5312275"/>
                    <a:pt x="1223252" y="5299474"/>
                  </a:cubicBezTo>
                  <a:cubicBezTo>
                    <a:pt x="1216775" y="5284462"/>
                    <a:pt x="1210221" y="5269527"/>
                    <a:pt x="1204354" y="5254439"/>
                  </a:cubicBezTo>
                  <a:cubicBezTo>
                    <a:pt x="1159853" y="5150731"/>
                    <a:pt x="1095388" y="5057691"/>
                    <a:pt x="1031075" y="4965718"/>
                  </a:cubicBezTo>
                  <a:cubicBezTo>
                    <a:pt x="872274" y="4766988"/>
                    <a:pt x="687794" y="4580450"/>
                    <a:pt x="459194" y="4463484"/>
                  </a:cubicBezTo>
                  <a:cubicBezTo>
                    <a:pt x="423152" y="4443595"/>
                    <a:pt x="383147" y="4431556"/>
                    <a:pt x="349314" y="4407705"/>
                  </a:cubicBezTo>
                  <a:cubicBezTo>
                    <a:pt x="281724" y="4366100"/>
                    <a:pt x="219926" y="4314284"/>
                    <a:pt x="170472" y="4252105"/>
                  </a:cubicBezTo>
                  <a:cubicBezTo>
                    <a:pt x="122390" y="4191602"/>
                    <a:pt x="83909" y="4124241"/>
                    <a:pt x="54115" y="4053070"/>
                  </a:cubicBezTo>
                  <a:cubicBezTo>
                    <a:pt x="48552" y="4033487"/>
                    <a:pt x="41389" y="4014513"/>
                    <a:pt x="34227" y="3995539"/>
                  </a:cubicBezTo>
                  <a:cubicBezTo>
                    <a:pt x="27064" y="3962545"/>
                    <a:pt x="13729" y="3930922"/>
                    <a:pt x="12357" y="3896860"/>
                  </a:cubicBezTo>
                  <a:cubicBezTo>
                    <a:pt x="-4635" y="3835291"/>
                    <a:pt x="1080" y="3771054"/>
                    <a:pt x="394" y="3708037"/>
                  </a:cubicBezTo>
                  <a:cubicBezTo>
                    <a:pt x="3594" y="3667498"/>
                    <a:pt x="12052" y="3627569"/>
                    <a:pt x="19444" y="3587641"/>
                  </a:cubicBezTo>
                  <a:cubicBezTo>
                    <a:pt x="27673" y="3550150"/>
                    <a:pt x="41008" y="3514184"/>
                    <a:pt x="53734" y="3478065"/>
                  </a:cubicBezTo>
                  <a:cubicBezTo>
                    <a:pt x="57544" y="3468693"/>
                    <a:pt x="61430" y="3459396"/>
                    <a:pt x="65316" y="3450252"/>
                  </a:cubicBezTo>
                  <a:cubicBezTo>
                    <a:pt x="72936" y="3427240"/>
                    <a:pt x="80556" y="3404303"/>
                    <a:pt x="85433" y="3380605"/>
                  </a:cubicBezTo>
                  <a:cubicBezTo>
                    <a:pt x="103035" y="3325741"/>
                    <a:pt x="112256" y="3268668"/>
                    <a:pt x="123838" y="3212356"/>
                  </a:cubicBezTo>
                  <a:cubicBezTo>
                    <a:pt x="130315" y="3182866"/>
                    <a:pt x="124981" y="3152005"/>
                    <a:pt x="134049" y="3123049"/>
                  </a:cubicBezTo>
                  <a:cubicBezTo>
                    <a:pt x="136868" y="3096913"/>
                    <a:pt x="142812" y="3071233"/>
                    <a:pt x="143040" y="3044944"/>
                  </a:cubicBezTo>
                  <a:cubicBezTo>
                    <a:pt x="145098" y="2923177"/>
                    <a:pt x="146926" y="2801257"/>
                    <a:pt x="141135" y="2679565"/>
                  </a:cubicBezTo>
                  <a:cubicBezTo>
                    <a:pt x="133744" y="2641160"/>
                    <a:pt x="127648" y="2602298"/>
                    <a:pt x="126581" y="2563132"/>
                  </a:cubicBezTo>
                  <a:cubicBezTo>
                    <a:pt x="122923" y="2545529"/>
                    <a:pt x="120028" y="2527927"/>
                    <a:pt x="116066" y="2510478"/>
                  </a:cubicBezTo>
                  <a:cubicBezTo>
                    <a:pt x="110503" y="2474740"/>
                    <a:pt x="101130" y="2439840"/>
                    <a:pt x="95263" y="2404255"/>
                  </a:cubicBezTo>
                  <a:cubicBezTo>
                    <a:pt x="91605" y="2392063"/>
                    <a:pt x="88329" y="2379794"/>
                    <a:pt x="84747" y="2367679"/>
                  </a:cubicBezTo>
                  <a:cubicBezTo>
                    <a:pt x="79794" y="2352363"/>
                    <a:pt x="74384" y="2337199"/>
                    <a:pt x="68517" y="2322263"/>
                  </a:cubicBezTo>
                  <a:cubicBezTo>
                    <a:pt x="67907" y="2319520"/>
                    <a:pt x="66612" y="2314034"/>
                    <a:pt x="66002" y="2311291"/>
                  </a:cubicBezTo>
                  <a:cubicBezTo>
                    <a:pt x="54877" y="2281192"/>
                    <a:pt x="43904" y="2251016"/>
                    <a:pt x="34531" y="2220308"/>
                  </a:cubicBezTo>
                  <a:cubicBezTo>
                    <a:pt x="29121" y="2202553"/>
                    <a:pt x="23482" y="2184799"/>
                    <a:pt x="19215" y="2166663"/>
                  </a:cubicBezTo>
                  <a:cubicBezTo>
                    <a:pt x="12205" y="2129478"/>
                    <a:pt x="3899" y="2092216"/>
                    <a:pt x="4890" y="2054116"/>
                  </a:cubicBezTo>
                  <a:cubicBezTo>
                    <a:pt x="2604" y="2023712"/>
                    <a:pt x="8852" y="1992394"/>
                    <a:pt x="394" y="1962676"/>
                  </a:cubicBezTo>
                  <a:cubicBezTo>
                    <a:pt x="10224" y="1930671"/>
                    <a:pt x="1156" y="1896229"/>
                    <a:pt x="11595" y="1864301"/>
                  </a:cubicBezTo>
                  <a:cubicBezTo>
                    <a:pt x="14034" y="1849366"/>
                    <a:pt x="16320" y="1834431"/>
                    <a:pt x="19291" y="1819648"/>
                  </a:cubicBezTo>
                  <a:cubicBezTo>
                    <a:pt x="20434" y="1815610"/>
                    <a:pt x="22797" y="1807456"/>
                    <a:pt x="23940" y="1803418"/>
                  </a:cubicBezTo>
                  <a:cubicBezTo>
                    <a:pt x="27978" y="1790997"/>
                    <a:pt x="31636" y="1778500"/>
                    <a:pt x="35598" y="1766080"/>
                  </a:cubicBezTo>
                  <a:cubicBezTo>
                    <a:pt x="36284" y="1762041"/>
                    <a:pt x="37579" y="1753888"/>
                    <a:pt x="38189" y="1749773"/>
                  </a:cubicBezTo>
                  <a:cubicBezTo>
                    <a:pt x="42532" y="1740095"/>
                    <a:pt x="46723" y="1730418"/>
                    <a:pt x="51067" y="1720817"/>
                  </a:cubicBezTo>
                  <a:cubicBezTo>
                    <a:pt x="51448" y="1717921"/>
                    <a:pt x="52134" y="1712206"/>
                    <a:pt x="52515" y="1709311"/>
                  </a:cubicBezTo>
                  <a:cubicBezTo>
                    <a:pt x="57239" y="1700395"/>
                    <a:pt x="61963" y="1691404"/>
                    <a:pt x="66688" y="1682488"/>
                  </a:cubicBezTo>
                  <a:cubicBezTo>
                    <a:pt x="66916" y="1679974"/>
                    <a:pt x="67297" y="1674868"/>
                    <a:pt x="67526" y="1672354"/>
                  </a:cubicBezTo>
                  <a:cubicBezTo>
                    <a:pt x="94577" y="1622519"/>
                    <a:pt x="120028" y="1571617"/>
                    <a:pt x="155385" y="1526964"/>
                  </a:cubicBezTo>
                  <a:cubicBezTo>
                    <a:pt x="189522" y="1481473"/>
                    <a:pt x="230899" y="1442077"/>
                    <a:pt x="273266" y="1404511"/>
                  </a:cubicBezTo>
                  <a:cubicBezTo>
                    <a:pt x="317996" y="1367554"/>
                    <a:pt x="368287" y="1337759"/>
                    <a:pt x="420866" y="1313451"/>
                  </a:cubicBezTo>
                  <a:cubicBezTo>
                    <a:pt x="435724" y="1305679"/>
                    <a:pt x="450964" y="1298593"/>
                    <a:pt x="466738" y="1292878"/>
                  </a:cubicBezTo>
                  <a:cubicBezTo>
                    <a:pt x="580428" y="1233518"/>
                    <a:pt x="683146" y="1155032"/>
                    <a:pt x="778472" y="1069612"/>
                  </a:cubicBezTo>
                  <a:cubicBezTo>
                    <a:pt x="896506" y="961027"/>
                    <a:pt x="1003796" y="839945"/>
                    <a:pt x="1092035" y="705909"/>
                  </a:cubicBezTo>
                  <a:cubicBezTo>
                    <a:pt x="1102246" y="691431"/>
                    <a:pt x="1112304" y="676801"/>
                    <a:pt x="1121982" y="661942"/>
                  </a:cubicBezTo>
                  <a:cubicBezTo>
                    <a:pt x="1137603" y="635957"/>
                    <a:pt x="1152690" y="609744"/>
                    <a:pt x="1166635" y="582846"/>
                  </a:cubicBezTo>
                  <a:cubicBezTo>
                    <a:pt x="1172121" y="572864"/>
                    <a:pt x="1177074" y="562653"/>
                    <a:pt x="1182485" y="552594"/>
                  </a:cubicBezTo>
                  <a:cubicBezTo>
                    <a:pt x="1203363" y="510761"/>
                    <a:pt x="1221499" y="467632"/>
                    <a:pt x="1238415" y="424045"/>
                  </a:cubicBezTo>
                  <a:cubicBezTo>
                    <a:pt x="1247331" y="405757"/>
                    <a:pt x="1256246" y="387545"/>
                    <a:pt x="1265695" y="369562"/>
                  </a:cubicBezTo>
                  <a:cubicBezTo>
                    <a:pt x="1282840" y="339311"/>
                    <a:pt x="1300899" y="309517"/>
                    <a:pt x="1321473" y="281399"/>
                  </a:cubicBezTo>
                  <a:cubicBezTo>
                    <a:pt x="1333665" y="265702"/>
                    <a:pt x="1346772" y="250766"/>
                    <a:pt x="1360107" y="235907"/>
                  </a:cubicBezTo>
                  <a:cubicBezTo>
                    <a:pt x="1409713" y="174642"/>
                    <a:pt x="1474102" y="126560"/>
                    <a:pt x="1541691" y="86708"/>
                  </a:cubicBezTo>
                  <a:cubicBezTo>
                    <a:pt x="1561884" y="76268"/>
                    <a:pt x="1582382" y="66439"/>
                    <a:pt x="1602651" y="56152"/>
                  </a:cubicBezTo>
                  <a:cubicBezTo>
                    <a:pt x="1617510" y="50970"/>
                    <a:pt x="1632141" y="45255"/>
                    <a:pt x="1646847" y="39616"/>
                  </a:cubicBezTo>
                  <a:cubicBezTo>
                    <a:pt x="1688605" y="23690"/>
                    <a:pt x="1732420" y="17061"/>
                    <a:pt x="1776006" y="8755"/>
                  </a:cubicBezTo>
                  <a:cubicBezTo>
                    <a:pt x="1835442" y="4869"/>
                    <a:pt x="1895336" y="5097"/>
                    <a:pt x="1954771" y="8450"/>
                  </a:cubicBezTo>
                  <a:cubicBezTo>
                    <a:pt x="1990357" y="16527"/>
                    <a:pt x="2026857" y="20490"/>
                    <a:pt x="2061756" y="32377"/>
                  </a:cubicBezTo>
                  <a:cubicBezTo>
                    <a:pt x="2079054" y="38473"/>
                    <a:pt x="2096275" y="44722"/>
                    <a:pt x="2113572" y="50817"/>
                  </a:cubicBezTo>
                  <a:cubicBezTo>
                    <a:pt x="2145653" y="65905"/>
                    <a:pt x="2178952" y="78173"/>
                    <a:pt x="2211794" y="91356"/>
                  </a:cubicBezTo>
                  <a:cubicBezTo>
                    <a:pt x="2215071" y="91356"/>
                    <a:pt x="2221624" y="91356"/>
                    <a:pt x="2224824" y="91356"/>
                  </a:cubicBezTo>
                  <a:cubicBezTo>
                    <a:pt x="2224520" y="93489"/>
                    <a:pt x="2223910" y="97604"/>
                    <a:pt x="2223605" y="99662"/>
                  </a:cubicBezTo>
                  <a:cubicBezTo>
                    <a:pt x="2241665" y="97833"/>
                    <a:pt x="2259267" y="101338"/>
                    <a:pt x="2273897" y="112539"/>
                  </a:cubicBezTo>
                  <a:cubicBezTo>
                    <a:pt x="2286546" y="114064"/>
                    <a:pt x="2299196" y="115207"/>
                    <a:pt x="2311997" y="116121"/>
                  </a:cubicBezTo>
                  <a:cubicBezTo>
                    <a:pt x="2319693" y="118940"/>
                    <a:pt x="2327542" y="121531"/>
                    <a:pt x="2335543" y="123969"/>
                  </a:cubicBezTo>
                  <a:cubicBezTo>
                    <a:pt x="2350402" y="127932"/>
                    <a:pt x="2365566" y="130827"/>
                    <a:pt x="2380501" y="134866"/>
                  </a:cubicBezTo>
                  <a:cubicBezTo>
                    <a:pt x="2393455" y="136162"/>
                    <a:pt x="2406561" y="137381"/>
                    <a:pt x="2419592" y="139133"/>
                  </a:cubicBezTo>
                  <a:cubicBezTo>
                    <a:pt x="2434527" y="143400"/>
                    <a:pt x="2450072" y="145382"/>
                    <a:pt x="2465616" y="146677"/>
                  </a:cubicBezTo>
                  <a:cubicBezTo>
                    <a:pt x="2507374" y="155974"/>
                    <a:pt x="2550732" y="148887"/>
                    <a:pt x="2592566" y="158640"/>
                  </a:cubicBezTo>
                  <a:cubicBezTo>
                    <a:pt x="2640267" y="159860"/>
                    <a:pt x="2688349" y="164279"/>
                    <a:pt x="2736050" y="159707"/>
                  </a:cubicBezTo>
                  <a:cubicBezTo>
                    <a:pt x="2786495" y="146982"/>
                    <a:pt x="2839454" y="159936"/>
                    <a:pt x="2890050" y="147744"/>
                  </a:cubicBezTo>
                  <a:cubicBezTo>
                    <a:pt x="2905519" y="146449"/>
                    <a:pt x="2921064" y="145534"/>
                    <a:pt x="2936609" y="144315"/>
                  </a:cubicBezTo>
                  <a:cubicBezTo>
                    <a:pt x="2954439" y="139590"/>
                    <a:pt x="2972727" y="137000"/>
                    <a:pt x="2990939" y="133875"/>
                  </a:cubicBezTo>
                  <a:cubicBezTo>
                    <a:pt x="3003131" y="131894"/>
                    <a:pt x="3015399" y="130294"/>
                    <a:pt x="3027744" y="128846"/>
                  </a:cubicBezTo>
                  <a:cubicBezTo>
                    <a:pt x="3040545" y="125036"/>
                    <a:pt x="3053576" y="121531"/>
                    <a:pt x="3066453" y="117797"/>
                  </a:cubicBezTo>
                  <a:cubicBezTo>
                    <a:pt x="3083294" y="115969"/>
                    <a:pt x="3100286" y="113682"/>
                    <a:pt x="3115602" y="105986"/>
                  </a:cubicBezTo>
                  <a:cubicBezTo>
                    <a:pt x="3134729" y="100957"/>
                    <a:pt x="3154007" y="96690"/>
                    <a:pt x="3172905" y="90746"/>
                  </a:cubicBezTo>
                  <a:cubicBezTo>
                    <a:pt x="3231808" y="70934"/>
                    <a:pt x="3286595" y="39616"/>
                    <a:pt x="3347555" y="26052"/>
                  </a:cubicBezTo>
                  <a:cubicBezTo>
                    <a:pt x="3355099" y="23385"/>
                    <a:pt x="3362567" y="20566"/>
                    <a:pt x="3370034" y="17518"/>
                  </a:cubicBezTo>
                  <a:cubicBezTo>
                    <a:pt x="3382760" y="16604"/>
                    <a:pt x="3395485" y="15613"/>
                    <a:pt x="3408210" y="14089"/>
                  </a:cubicBezTo>
                  <a:moveTo>
                    <a:pt x="1777606" y="132047"/>
                  </a:moveTo>
                  <a:cubicBezTo>
                    <a:pt x="1749413" y="139972"/>
                    <a:pt x="1720533" y="145001"/>
                    <a:pt x="1692644" y="154069"/>
                  </a:cubicBezTo>
                  <a:cubicBezTo>
                    <a:pt x="1678699" y="161612"/>
                    <a:pt x="1663535" y="166718"/>
                    <a:pt x="1648143" y="170375"/>
                  </a:cubicBezTo>
                  <a:cubicBezTo>
                    <a:pt x="1620482" y="186149"/>
                    <a:pt x="1591907" y="200169"/>
                    <a:pt x="1564856" y="216857"/>
                  </a:cubicBezTo>
                  <a:cubicBezTo>
                    <a:pt x="1465644" y="281170"/>
                    <a:pt x="1389825" y="376801"/>
                    <a:pt x="1341361" y="484014"/>
                  </a:cubicBezTo>
                  <a:cubicBezTo>
                    <a:pt x="1332903" y="509923"/>
                    <a:pt x="1322007" y="534840"/>
                    <a:pt x="1311263" y="559833"/>
                  </a:cubicBezTo>
                  <a:cubicBezTo>
                    <a:pt x="1303414" y="579798"/>
                    <a:pt x="1293356" y="598696"/>
                    <a:pt x="1282306" y="617060"/>
                  </a:cubicBezTo>
                  <a:cubicBezTo>
                    <a:pt x="1265847" y="655693"/>
                    <a:pt x="1241006" y="689754"/>
                    <a:pt x="1222032" y="727016"/>
                  </a:cubicBezTo>
                  <a:cubicBezTo>
                    <a:pt x="1077557" y="955235"/>
                    <a:pt x="891020" y="1158004"/>
                    <a:pt x="669506" y="1313375"/>
                  </a:cubicBezTo>
                  <a:cubicBezTo>
                    <a:pt x="656400" y="1322138"/>
                    <a:pt x="643217" y="1330749"/>
                    <a:pt x="630187" y="1339664"/>
                  </a:cubicBezTo>
                  <a:cubicBezTo>
                    <a:pt x="578142" y="1373192"/>
                    <a:pt x="523964" y="1403901"/>
                    <a:pt x="466890" y="1427980"/>
                  </a:cubicBezTo>
                  <a:cubicBezTo>
                    <a:pt x="451650" y="1435371"/>
                    <a:pt x="436639" y="1443068"/>
                    <a:pt x="421551" y="1450688"/>
                  </a:cubicBezTo>
                  <a:cubicBezTo>
                    <a:pt x="404711" y="1461584"/>
                    <a:pt x="388099" y="1472786"/>
                    <a:pt x="371259" y="1483759"/>
                  </a:cubicBezTo>
                  <a:cubicBezTo>
                    <a:pt x="330721" y="1512486"/>
                    <a:pt x="294069" y="1546700"/>
                    <a:pt x="263360" y="1585790"/>
                  </a:cubicBezTo>
                  <a:cubicBezTo>
                    <a:pt x="217488" y="1634939"/>
                    <a:pt x="189979" y="1697042"/>
                    <a:pt x="160566" y="1756478"/>
                  </a:cubicBezTo>
                  <a:cubicBezTo>
                    <a:pt x="156680" y="1772176"/>
                    <a:pt x="151270" y="1787416"/>
                    <a:pt x="144717" y="1802198"/>
                  </a:cubicBezTo>
                  <a:cubicBezTo>
                    <a:pt x="143726" y="1807761"/>
                    <a:pt x="142812" y="1813324"/>
                    <a:pt x="141897" y="1819039"/>
                  </a:cubicBezTo>
                  <a:cubicBezTo>
                    <a:pt x="139154" y="1828945"/>
                    <a:pt x="136258" y="1838851"/>
                    <a:pt x="133363" y="1848833"/>
                  </a:cubicBezTo>
                  <a:cubicBezTo>
                    <a:pt x="127953" y="1865978"/>
                    <a:pt x="126505" y="1884037"/>
                    <a:pt x="125057" y="1901944"/>
                  </a:cubicBezTo>
                  <a:cubicBezTo>
                    <a:pt x="115989" y="1941949"/>
                    <a:pt x="121399" y="1983250"/>
                    <a:pt x="119799" y="2023864"/>
                  </a:cubicBezTo>
                  <a:cubicBezTo>
                    <a:pt x="118047" y="2059754"/>
                    <a:pt x="125133" y="2095035"/>
                    <a:pt x="130162" y="2130392"/>
                  </a:cubicBezTo>
                  <a:cubicBezTo>
                    <a:pt x="133134" y="2138012"/>
                    <a:pt x="135725" y="2145708"/>
                    <a:pt x="138087" y="2153633"/>
                  </a:cubicBezTo>
                  <a:cubicBezTo>
                    <a:pt x="145707" y="2187466"/>
                    <a:pt x="156680" y="2220689"/>
                    <a:pt x="170701" y="2252464"/>
                  </a:cubicBezTo>
                  <a:cubicBezTo>
                    <a:pt x="184264" y="2294755"/>
                    <a:pt x="198895" y="2336818"/>
                    <a:pt x="207734" y="2380480"/>
                  </a:cubicBezTo>
                  <a:cubicBezTo>
                    <a:pt x="220993" y="2410122"/>
                    <a:pt x="219621" y="2443193"/>
                    <a:pt x="228994" y="2473978"/>
                  </a:cubicBezTo>
                  <a:cubicBezTo>
                    <a:pt x="238062" y="2493942"/>
                    <a:pt x="235014" y="2516345"/>
                    <a:pt x="235242" y="2537681"/>
                  </a:cubicBezTo>
                  <a:cubicBezTo>
                    <a:pt x="236842" y="2537757"/>
                    <a:pt x="240195" y="2537909"/>
                    <a:pt x="241872" y="2537986"/>
                  </a:cubicBezTo>
                  <a:cubicBezTo>
                    <a:pt x="241948" y="2554521"/>
                    <a:pt x="241719" y="2571438"/>
                    <a:pt x="248120" y="2587058"/>
                  </a:cubicBezTo>
                  <a:cubicBezTo>
                    <a:pt x="249568" y="2612585"/>
                    <a:pt x="251549" y="2638036"/>
                    <a:pt x="255892" y="2663182"/>
                  </a:cubicBezTo>
                  <a:cubicBezTo>
                    <a:pt x="259931" y="2688633"/>
                    <a:pt x="253835" y="2715303"/>
                    <a:pt x="263360" y="2739839"/>
                  </a:cubicBezTo>
                  <a:cubicBezTo>
                    <a:pt x="264732" y="2810858"/>
                    <a:pt x="266561" y="2881953"/>
                    <a:pt x="264274" y="2952971"/>
                  </a:cubicBezTo>
                  <a:cubicBezTo>
                    <a:pt x="263131" y="2990385"/>
                    <a:pt x="267551" y="3028485"/>
                    <a:pt x="258559" y="3065213"/>
                  </a:cubicBezTo>
                  <a:cubicBezTo>
                    <a:pt x="257340" y="3081063"/>
                    <a:pt x="256121" y="3096836"/>
                    <a:pt x="254368" y="3112686"/>
                  </a:cubicBezTo>
                  <a:cubicBezTo>
                    <a:pt x="248044" y="3168617"/>
                    <a:pt x="236157" y="3223862"/>
                    <a:pt x="232118" y="3280098"/>
                  </a:cubicBezTo>
                  <a:cubicBezTo>
                    <a:pt x="221526" y="3306462"/>
                    <a:pt x="221145" y="3335419"/>
                    <a:pt x="212992" y="3362470"/>
                  </a:cubicBezTo>
                  <a:cubicBezTo>
                    <a:pt x="208344" y="3377862"/>
                    <a:pt x="204229" y="3393483"/>
                    <a:pt x="201028" y="3409409"/>
                  </a:cubicBezTo>
                  <a:cubicBezTo>
                    <a:pt x="198438" y="3416877"/>
                    <a:pt x="195847" y="3424420"/>
                    <a:pt x="193332" y="3432040"/>
                  </a:cubicBezTo>
                  <a:cubicBezTo>
                    <a:pt x="190056" y="3444308"/>
                    <a:pt x="186627" y="3456424"/>
                    <a:pt x="182817" y="3468616"/>
                  </a:cubicBezTo>
                  <a:cubicBezTo>
                    <a:pt x="166586" y="3514260"/>
                    <a:pt x="148984" y="3559523"/>
                    <a:pt x="136716" y="3606538"/>
                  </a:cubicBezTo>
                  <a:cubicBezTo>
                    <a:pt x="123076" y="3651496"/>
                    <a:pt x="120180" y="3699121"/>
                    <a:pt x="118656" y="3745832"/>
                  </a:cubicBezTo>
                  <a:cubicBezTo>
                    <a:pt x="115075" y="3755585"/>
                    <a:pt x="113398" y="3765720"/>
                    <a:pt x="113398" y="3776159"/>
                  </a:cubicBezTo>
                  <a:cubicBezTo>
                    <a:pt x="125895" y="3802220"/>
                    <a:pt x="115532" y="3832548"/>
                    <a:pt x="125133" y="3859827"/>
                  </a:cubicBezTo>
                  <a:cubicBezTo>
                    <a:pt x="126581" y="3872857"/>
                    <a:pt x="127724" y="3886040"/>
                    <a:pt x="129172" y="3899223"/>
                  </a:cubicBezTo>
                  <a:cubicBezTo>
                    <a:pt x="137706" y="3920787"/>
                    <a:pt x="142583" y="3943418"/>
                    <a:pt x="148831" y="3965745"/>
                  </a:cubicBezTo>
                  <a:cubicBezTo>
                    <a:pt x="149593" y="3968260"/>
                    <a:pt x="151117" y="3973289"/>
                    <a:pt x="151879" y="3975880"/>
                  </a:cubicBezTo>
                  <a:cubicBezTo>
                    <a:pt x="163309" y="4006588"/>
                    <a:pt x="175349" y="4037297"/>
                    <a:pt x="190741" y="4066329"/>
                  </a:cubicBezTo>
                  <a:cubicBezTo>
                    <a:pt x="226632" y="4127823"/>
                    <a:pt x="265951" y="4189087"/>
                    <a:pt x="321882" y="4234426"/>
                  </a:cubicBezTo>
                  <a:cubicBezTo>
                    <a:pt x="373012" y="4286623"/>
                    <a:pt x="439611" y="4318551"/>
                    <a:pt x="504990" y="4348803"/>
                  </a:cubicBezTo>
                  <a:cubicBezTo>
                    <a:pt x="533261" y="4360537"/>
                    <a:pt x="558711" y="4377530"/>
                    <a:pt x="585610" y="4392008"/>
                  </a:cubicBezTo>
                  <a:cubicBezTo>
                    <a:pt x="759651" y="4498612"/>
                    <a:pt x="913956" y="4636534"/>
                    <a:pt x="1044410" y="4793049"/>
                  </a:cubicBezTo>
                  <a:cubicBezTo>
                    <a:pt x="1091807" y="4847379"/>
                    <a:pt x="1136765" y="4904148"/>
                    <a:pt x="1175703" y="4964803"/>
                  </a:cubicBezTo>
                  <a:cubicBezTo>
                    <a:pt x="1185685" y="4978595"/>
                    <a:pt x="1195057" y="4992769"/>
                    <a:pt x="1204735" y="5006789"/>
                  </a:cubicBezTo>
                  <a:cubicBezTo>
                    <a:pt x="1225537" y="5037269"/>
                    <a:pt x="1241921" y="5070417"/>
                    <a:pt x="1261199" y="5101963"/>
                  </a:cubicBezTo>
                  <a:cubicBezTo>
                    <a:pt x="1268819" y="5116899"/>
                    <a:pt x="1276668" y="5131910"/>
                    <a:pt x="1284593" y="5146845"/>
                  </a:cubicBezTo>
                  <a:cubicBezTo>
                    <a:pt x="1323836" y="5227465"/>
                    <a:pt x="1350277" y="5314485"/>
                    <a:pt x="1403084" y="5388095"/>
                  </a:cubicBezTo>
                  <a:cubicBezTo>
                    <a:pt x="1452461" y="5456141"/>
                    <a:pt x="1515021" y="5515196"/>
                    <a:pt x="1587716" y="5557868"/>
                  </a:cubicBezTo>
                  <a:cubicBezTo>
                    <a:pt x="1613167" y="5573565"/>
                    <a:pt x="1641513" y="5583776"/>
                    <a:pt x="1667726" y="5598178"/>
                  </a:cubicBezTo>
                  <a:cubicBezTo>
                    <a:pt x="1676184" y="5600921"/>
                    <a:pt x="1684566" y="5603817"/>
                    <a:pt x="1693025" y="5606941"/>
                  </a:cubicBezTo>
                  <a:cubicBezTo>
                    <a:pt x="1716342" y="5614561"/>
                    <a:pt x="1740345" y="5619666"/>
                    <a:pt x="1764119" y="5625610"/>
                  </a:cubicBezTo>
                  <a:cubicBezTo>
                    <a:pt x="1821193" y="5637497"/>
                    <a:pt x="1880019" y="5638030"/>
                    <a:pt x="1938160" y="5636202"/>
                  </a:cubicBezTo>
                  <a:cubicBezTo>
                    <a:pt x="1944561" y="5636049"/>
                    <a:pt x="1948980" y="5632696"/>
                    <a:pt x="1951419" y="5626067"/>
                  </a:cubicBezTo>
                  <a:cubicBezTo>
                    <a:pt x="1964296" y="5623933"/>
                    <a:pt x="1977174" y="5622028"/>
                    <a:pt x="1989976" y="5619285"/>
                  </a:cubicBezTo>
                  <a:cubicBezTo>
                    <a:pt x="2005826" y="5614942"/>
                    <a:pt x="2021599" y="5609989"/>
                    <a:pt x="2037068" y="5604350"/>
                  </a:cubicBezTo>
                  <a:cubicBezTo>
                    <a:pt x="2061147" y="5596882"/>
                    <a:pt x="2084311" y="5586672"/>
                    <a:pt x="2107248" y="5576308"/>
                  </a:cubicBezTo>
                  <a:cubicBezTo>
                    <a:pt x="2122412" y="5569831"/>
                    <a:pt x="2138109" y="5564421"/>
                    <a:pt x="2154492" y="5561678"/>
                  </a:cubicBezTo>
                  <a:lnTo>
                    <a:pt x="2155025" y="5555735"/>
                  </a:lnTo>
                  <a:cubicBezTo>
                    <a:pt x="2170646" y="5551619"/>
                    <a:pt x="2193735" y="5560002"/>
                    <a:pt x="2203412" y="5543009"/>
                  </a:cubicBezTo>
                  <a:cubicBezTo>
                    <a:pt x="2209127" y="5540799"/>
                    <a:pt x="2220557" y="5536379"/>
                    <a:pt x="2226272" y="5534246"/>
                  </a:cubicBezTo>
                  <a:cubicBezTo>
                    <a:pt x="2238921" y="5532646"/>
                    <a:pt x="2251342" y="5530055"/>
                    <a:pt x="2263686" y="5526778"/>
                  </a:cubicBezTo>
                  <a:cubicBezTo>
                    <a:pt x="2283117" y="5518625"/>
                    <a:pt x="2303920" y="5515805"/>
                    <a:pt x="2324799" y="5514205"/>
                  </a:cubicBezTo>
                  <a:cubicBezTo>
                    <a:pt x="2337372" y="5510243"/>
                    <a:pt x="2349945" y="5506662"/>
                    <a:pt x="2362594" y="5503080"/>
                  </a:cubicBezTo>
                  <a:cubicBezTo>
                    <a:pt x="2398256" y="5500108"/>
                    <a:pt x="2434146" y="5496374"/>
                    <a:pt x="2468893" y="5487916"/>
                  </a:cubicBezTo>
                  <a:cubicBezTo>
                    <a:pt x="2507374" y="5483192"/>
                    <a:pt x="2546312" y="5487459"/>
                    <a:pt x="2584641" y="5481897"/>
                  </a:cubicBezTo>
                  <a:cubicBezTo>
                    <a:pt x="2692388" y="5470924"/>
                    <a:pt x="2800363" y="5483725"/>
                    <a:pt x="2908034" y="5487612"/>
                  </a:cubicBezTo>
                  <a:cubicBezTo>
                    <a:pt x="2925026" y="5492412"/>
                    <a:pt x="2942705" y="5494241"/>
                    <a:pt x="2960383" y="5495689"/>
                  </a:cubicBezTo>
                  <a:cubicBezTo>
                    <a:pt x="2983243" y="5502699"/>
                    <a:pt x="3007322" y="5502318"/>
                    <a:pt x="3031020" y="5502547"/>
                  </a:cubicBezTo>
                  <a:lnTo>
                    <a:pt x="3031401" y="5508414"/>
                  </a:lnTo>
                  <a:cubicBezTo>
                    <a:pt x="3083598" y="5511920"/>
                    <a:pt x="3131757" y="5533636"/>
                    <a:pt x="3183192" y="5541180"/>
                  </a:cubicBezTo>
                  <a:lnTo>
                    <a:pt x="3183954" y="5546362"/>
                  </a:lnTo>
                  <a:cubicBezTo>
                    <a:pt x="3196070" y="5548572"/>
                    <a:pt x="3207957" y="5551848"/>
                    <a:pt x="3219615" y="5556039"/>
                  </a:cubicBezTo>
                  <a:cubicBezTo>
                    <a:pt x="3231198" y="5560764"/>
                    <a:pt x="3243085" y="5564574"/>
                    <a:pt x="3254972" y="5568841"/>
                  </a:cubicBezTo>
                  <a:cubicBezTo>
                    <a:pt x="3265717" y="5572498"/>
                    <a:pt x="3276384" y="5576461"/>
                    <a:pt x="3287129" y="5580500"/>
                  </a:cubicBezTo>
                  <a:cubicBezTo>
                    <a:pt x="3313342" y="5595358"/>
                    <a:pt x="3342526" y="5603207"/>
                    <a:pt x="3370796" y="5613418"/>
                  </a:cubicBezTo>
                  <a:cubicBezTo>
                    <a:pt x="3380778" y="5615628"/>
                    <a:pt x="3390989" y="5617990"/>
                    <a:pt x="3401124" y="5620733"/>
                  </a:cubicBezTo>
                  <a:cubicBezTo>
                    <a:pt x="3505975" y="5648241"/>
                    <a:pt x="3619665" y="5636583"/>
                    <a:pt x="3719411" y="5594596"/>
                  </a:cubicBezTo>
                  <a:cubicBezTo>
                    <a:pt x="3721926" y="5594063"/>
                    <a:pt x="3726879" y="5592920"/>
                    <a:pt x="3729393" y="5592387"/>
                  </a:cubicBezTo>
                  <a:cubicBezTo>
                    <a:pt x="3795002" y="5562745"/>
                    <a:pt x="3858019" y="5524264"/>
                    <a:pt x="3907702" y="5471533"/>
                  </a:cubicBezTo>
                  <a:cubicBezTo>
                    <a:pt x="3940468" y="5437777"/>
                    <a:pt x="3975900" y="5404401"/>
                    <a:pt x="3995636" y="5360891"/>
                  </a:cubicBezTo>
                  <a:cubicBezTo>
                    <a:pt x="3995713" y="5364625"/>
                    <a:pt x="3995865" y="5372169"/>
                    <a:pt x="3995941" y="5375902"/>
                  </a:cubicBezTo>
                  <a:cubicBezTo>
                    <a:pt x="4000437" y="5346718"/>
                    <a:pt x="4024059" y="5325763"/>
                    <a:pt x="4031679" y="5297569"/>
                  </a:cubicBezTo>
                  <a:lnTo>
                    <a:pt x="4035565" y="5295969"/>
                  </a:lnTo>
                  <a:cubicBezTo>
                    <a:pt x="4082580" y="5164981"/>
                    <a:pt x="4150779" y="5042299"/>
                    <a:pt x="4232542" y="4929980"/>
                  </a:cubicBezTo>
                  <a:cubicBezTo>
                    <a:pt x="4283063" y="4858885"/>
                    <a:pt x="4336936" y="4789848"/>
                    <a:pt x="4398353" y="4727669"/>
                  </a:cubicBezTo>
                  <a:cubicBezTo>
                    <a:pt x="4474249" y="4638744"/>
                    <a:pt x="4563784" y="4563001"/>
                    <a:pt x="4654995" y="4490458"/>
                  </a:cubicBezTo>
                  <a:cubicBezTo>
                    <a:pt x="4717860" y="4444738"/>
                    <a:pt x="4781715" y="4398942"/>
                    <a:pt x="4851667" y="4364804"/>
                  </a:cubicBezTo>
                  <a:lnTo>
                    <a:pt x="4852963" y="4360766"/>
                  </a:lnTo>
                  <a:cubicBezTo>
                    <a:pt x="4886109" y="4350250"/>
                    <a:pt x="4915142" y="4330362"/>
                    <a:pt x="4947908" y="4318780"/>
                  </a:cubicBezTo>
                  <a:cubicBezTo>
                    <a:pt x="4961014" y="4311007"/>
                    <a:pt x="4973663" y="4302397"/>
                    <a:pt x="4987151" y="4295158"/>
                  </a:cubicBezTo>
                  <a:cubicBezTo>
                    <a:pt x="5040034" y="4258048"/>
                    <a:pt x="5091316" y="4216520"/>
                    <a:pt x="5129873" y="4164170"/>
                  </a:cubicBezTo>
                  <a:cubicBezTo>
                    <a:pt x="5153114" y="4133842"/>
                    <a:pt x="5177346" y="4102905"/>
                    <a:pt x="5190529" y="4066634"/>
                  </a:cubicBezTo>
                  <a:cubicBezTo>
                    <a:pt x="5191443" y="4071053"/>
                    <a:pt x="5192434" y="4075549"/>
                    <a:pt x="5193424" y="4080121"/>
                  </a:cubicBezTo>
                  <a:cubicBezTo>
                    <a:pt x="5195939" y="4060309"/>
                    <a:pt x="5206149" y="4042859"/>
                    <a:pt x="5212550" y="4024343"/>
                  </a:cubicBezTo>
                  <a:lnTo>
                    <a:pt x="5216665" y="4023200"/>
                  </a:lnTo>
                  <a:cubicBezTo>
                    <a:pt x="5221542" y="4003235"/>
                    <a:pt x="5228095" y="3983728"/>
                    <a:pt x="5238001" y="3965669"/>
                  </a:cubicBezTo>
                  <a:cubicBezTo>
                    <a:pt x="5243335" y="3934732"/>
                    <a:pt x="5255679" y="3905318"/>
                    <a:pt x="5258042" y="3873772"/>
                  </a:cubicBezTo>
                  <a:cubicBezTo>
                    <a:pt x="5268100" y="3837272"/>
                    <a:pt x="5264138" y="3798943"/>
                    <a:pt x="5265281" y="3761529"/>
                  </a:cubicBezTo>
                  <a:cubicBezTo>
                    <a:pt x="5264062" y="3726248"/>
                    <a:pt x="5268329" y="3689825"/>
                    <a:pt x="5257508" y="3655687"/>
                  </a:cubicBezTo>
                  <a:cubicBezTo>
                    <a:pt x="5256365" y="3647382"/>
                    <a:pt x="5255375" y="3639076"/>
                    <a:pt x="5254460" y="3630846"/>
                  </a:cubicBezTo>
                  <a:cubicBezTo>
                    <a:pt x="5250650" y="3618502"/>
                    <a:pt x="5247374" y="3606081"/>
                    <a:pt x="5243792" y="3593813"/>
                  </a:cubicBezTo>
                  <a:cubicBezTo>
                    <a:pt x="5230610" y="3536663"/>
                    <a:pt x="5201425" y="3484694"/>
                    <a:pt x="5189462" y="3427087"/>
                  </a:cubicBezTo>
                  <a:cubicBezTo>
                    <a:pt x="5173231" y="3372071"/>
                    <a:pt x="5162944" y="3315530"/>
                    <a:pt x="5150447" y="3259676"/>
                  </a:cubicBezTo>
                  <a:cubicBezTo>
                    <a:pt x="5147780" y="3236283"/>
                    <a:pt x="5148771" y="3212737"/>
                    <a:pt x="5145799" y="3189496"/>
                  </a:cubicBezTo>
                  <a:cubicBezTo>
                    <a:pt x="5143361" y="3187819"/>
                    <a:pt x="5138408" y="3184466"/>
                    <a:pt x="5135969" y="3182790"/>
                  </a:cubicBezTo>
                  <a:cubicBezTo>
                    <a:pt x="5129873" y="3107962"/>
                    <a:pt x="5123320" y="3033133"/>
                    <a:pt x="5125835" y="2957924"/>
                  </a:cubicBezTo>
                  <a:lnTo>
                    <a:pt x="5118900" y="2957238"/>
                  </a:lnTo>
                  <a:cubicBezTo>
                    <a:pt x="5117910" y="2889801"/>
                    <a:pt x="5118824" y="2822364"/>
                    <a:pt x="5120805" y="2755003"/>
                  </a:cubicBezTo>
                  <a:cubicBezTo>
                    <a:pt x="5129721" y="2695186"/>
                    <a:pt x="5131321" y="2634607"/>
                    <a:pt x="5137341" y="2574409"/>
                  </a:cubicBezTo>
                  <a:cubicBezTo>
                    <a:pt x="5142827" y="2556959"/>
                    <a:pt x="5144656" y="2538595"/>
                    <a:pt x="5147933" y="2520612"/>
                  </a:cubicBezTo>
                  <a:cubicBezTo>
                    <a:pt x="5148771" y="2505143"/>
                    <a:pt x="5150981" y="2489599"/>
                    <a:pt x="5156239" y="2474892"/>
                  </a:cubicBezTo>
                  <a:cubicBezTo>
                    <a:pt x="5157229" y="2469177"/>
                    <a:pt x="5158220" y="2463462"/>
                    <a:pt x="5159210" y="2457823"/>
                  </a:cubicBezTo>
                  <a:cubicBezTo>
                    <a:pt x="5162182" y="2442583"/>
                    <a:pt x="5164925" y="2427343"/>
                    <a:pt x="5170031" y="2412713"/>
                  </a:cubicBezTo>
                  <a:cubicBezTo>
                    <a:pt x="5175898" y="2375756"/>
                    <a:pt x="5187785" y="2340399"/>
                    <a:pt x="5197844" y="2304585"/>
                  </a:cubicBezTo>
                  <a:cubicBezTo>
                    <a:pt x="5204854" y="2287745"/>
                    <a:pt x="5210264" y="2270295"/>
                    <a:pt x="5215674" y="2252921"/>
                  </a:cubicBezTo>
                  <a:cubicBezTo>
                    <a:pt x="5221237" y="2238063"/>
                    <a:pt x="5226495" y="2223127"/>
                    <a:pt x="5232210" y="2208344"/>
                  </a:cubicBezTo>
                  <a:cubicBezTo>
                    <a:pt x="5236782" y="2192266"/>
                    <a:pt x="5241430" y="2176264"/>
                    <a:pt x="5246612" y="2160415"/>
                  </a:cubicBezTo>
                  <a:cubicBezTo>
                    <a:pt x="5253470" y="2135878"/>
                    <a:pt x="5255146" y="2110123"/>
                    <a:pt x="5262995" y="2085891"/>
                  </a:cubicBezTo>
                  <a:cubicBezTo>
                    <a:pt x="5266576" y="2044819"/>
                    <a:pt x="5264519" y="2003519"/>
                    <a:pt x="5265204" y="1962371"/>
                  </a:cubicBezTo>
                  <a:cubicBezTo>
                    <a:pt x="5264595" y="1944235"/>
                    <a:pt x="5266805" y="1925185"/>
                    <a:pt x="5259337" y="1908193"/>
                  </a:cubicBezTo>
                  <a:cubicBezTo>
                    <a:pt x="5257127" y="1892876"/>
                    <a:pt x="5256060" y="1877484"/>
                    <a:pt x="5255070" y="1862168"/>
                  </a:cubicBezTo>
                  <a:cubicBezTo>
                    <a:pt x="5251031" y="1849900"/>
                    <a:pt x="5247450" y="1837631"/>
                    <a:pt x="5243640" y="1825439"/>
                  </a:cubicBezTo>
                  <a:cubicBezTo>
                    <a:pt x="5240135" y="1811723"/>
                    <a:pt x="5236096" y="1798312"/>
                    <a:pt x="5232134" y="1784901"/>
                  </a:cubicBezTo>
                  <a:cubicBezTo>
                    <a:pt x="5225733" y="1767908"/>
                    <a:pt x="5219561" y="1750916"/>
                    <a:pt x="5213693" y="1733847"/>
                  </a:cubicBezTo>
                  <a:cubicBezTo>
                    <a:pt x="5188014" y="1682564"/>
                    <a:pt x="5160582" y="1631053"/>
                    <a:pt x="5122558" y="1587771"/>
                  </a:cubicBezTo>
                  <a:cubicBezTo>
                    <a:pt x="5075085" y="1523535"/>
                    <a:pt x="5007801" y="1477281"/>
                    <a:pt x="4939145" y="1438267"/>
                  </a:cubicBezTo>
                  <a:cubicBezTo>
                    <a:pt x="4916361" y="1428514"/>
                    <a:pt x="4893729" y="1418379"/>
                    <a:pt x="4871555" y="1407482"/>
                  </a:cubicBezTo>
                  <a:cubicBezTo>
                    <a:pt x="4861268" y="1402225"/>
                    <a:pt x="4850753" y="1397424"/>
                    <a:pt x="4840466" y="1392623"/>
                  </a:cubicBezTo>
                  <a:cubicBezTo>
                    <a:pt x="4690123" y="1307279"/>
                    <a:pt x="4555020" y="1197323"/>
                    <a:pt x="4435082" y="1073269"/>
                  </a:cubicBezTo>
                  <a:cubicBezTo>
                    <a:pt x="4289235" y="919498"/>
                    <a:pt x="4157332" y="748048"/>
                    <a:pt x="4072522" y="552518"/>
                  </a:cubicBezTo>
                  <a:cubicBezTo>
                    <a:pt x="4063683" y="535221"/>
                    <a:pt x="4056292" y="517162"/>
                    <a:pt x="4050119" y="498721"/>
                  </a:cubicBezTo>
                  <a:cubicBezTo>
                    <a:pt x="4020706" y="424274"/>
                    <a:pt x="3974834" y="357751"/>
                    <a:pt x="3921875" y="298163"/>
                  </a:cubicBezTo>
                  <a:cubicBezTo>
                    <a:pt x="3858172" y="240022"/>
                    <a:pt x="3786924" y="187292"/>
                    <a:pt x="3704476" y="159174"/>
                  </a:cubicBezTo>
                  <a:cubicBezTo>
                    <a:pt x="3692512" y="154754"/>
                    <a:pt x="3680244" y="151249"/>
                    <a:pt x="3668433" y="146906"/>
                  </a:cubicBezTo>
                  <a:cubicBezTo>
                    <a:pt x="3647936" y="142105"/>
                    <a:pt x="3627438" y="137304"/>
                    <a:pt x="3606712" y="134180"/>
                  </a:cubicBezTo>
                  <a:cubicBezTo>
                    <a:pt x="3548799" y="127246"/>
                    <a:pt x="3488983" y="126637"/>
                    <a:pt x="3431223" y="134485"/>
                  </a:cubicBezTo>
                  <a:cubicBezTo>
                    <a:pt x="3402724" y="138067"/>
                    <a:pt x="3374911" y="145458"/>
                    <a:pt x="3347784" y="154602"/>
                  </a:cubicBezTo>
                  <a:cubicBezTo>
                    <a:pt x="3334830" y="161536"/>
                    <a:pt x="3320885" y="166260"/>
                    <a:pt x="3306636" y="169613"/>
                  </a:cubicBezTo>
                  <a:cubicBezTo>
                    <a:pt x="3298330" y="174109"/>
                    <a:pt x="3290024" y="178605"/>
                    <a:pt x="3281795" y="183177"/>
                  </a:cubicBezTo>
                  <a:cubicBezTo>
                    <a:pt x="3278975" y="183482"/>
                    <a:pt x="3273412" y="184091"/>
                    <a:pt x="3270669" y="184472"/>
                  </a:cubicBezTo>
                  <a:cubicBezTo>
                    <a:pt x="3254362" y="193388"/>
                    <a:pt x="3236684" y="199027"/>
                    <a:pt x="3219311" y="205351"/>
                  </a:cubicBezTo>
                  <a:cubicBezTo>
                    <a:pt x="3217101" y="205961"/>
                    <a:pt x="3212757" y="207256"/>
                    <a:pt x="3210548" y="207866"/>
                  </a:cubicBezTo>
                  <a:cubicBezTo>
                    <a:pt x="3198889" y="213504"/>
                    <a:pt x="3186087" y="215257"/>
                    <a:pt x="3173514" y="217238"/>
                  </a:cubicBezTo>
                  <a:cubicBezTo>
                    <a:pt x="3156827" y="225773"/>
                    <a:pt x="3138920" y="231183"/>
                    <a:pt x="3120632" y="234840"/>
                  </a:cubicBezTo>
                  <a:cubicBezTo>
                    <a:pt x="3107754" y="236974"/>
                    <a:pt x="3095028" y="239641"/>
                    <a:pt x="3082532" y="242918"/>
                  </a:cubicBezTo>
                  <a:cubicBezTo>
                    <a:pt x="3057233" y="247947"/>
                    <a:pt x="3031630" y="251833"/>
                    <a:pt x="3006713" y="258386"/>
                  </a:cubicBezTo>
                  <a:cubicBezTo>
                    <a:pt x="2969146" y="269207"/>
                    <a:pt x="2929217" y="263339"/>
                    <a:pt x="2891955" y="274084"/>
                  </a:cubicBezTo>
                  <a:cubicBezTo>
                    <a:pt x="2872372" y="275455"/>
                    <a:pt x="2852712" y="275303"/>
                    <a:pt x="2833510" y="278884"/>
                  </a:cubicBezTo>
                  <a:cubicBezTo>
                    <a:pt x="2789009" y="287876"/>
                    <a:pt x="2743289" y="278656"/>
                    <a:pt x="2698560" y="284752"/>
                  </a:cubicBezTo>
                  <a:lnTo>
                    <a:pt x="2692159" y="292524"/>
                  </a:lnTo>
                  <a:lnTo>
                    <a:pt x="2685530" y="284752"/>
                  </a:lnTo>
                  <a:cubicBezTo>
                    <a:pt x="2639657" y="278579"/>
                    <a:pt x="2592870" y="287418"/>
                    <a:pt x="2547150" y="279113"/>
                  </a:cubicBezTo>
                  <a:cubicBezTo>
                    <a:pt x="2523376" y="274464"/>
                    <a:pt x="2499144" y="274388"/>
                    <a:pt x="2475065" y="274541"/>
                  </a:cubicBezTo>
                  <a:lnTo>
                    <a:pt x="2474608" y="267759"/>
                  </a:lnTo>
                  <a:cubicBezTo>
                    <a:pt x="2453043" y="267835"/>
                    <a:pt x="2431555" y="267226"/>
                    <a:pt x="2410143" y="265244"/>
                  </a:cubicBezTo>
                  <a:cubicBezTo>
                    <a:pt x="2396808" y="259910"/>
                    <a:pt x="2382482" y="259377"/>
                    <a:pt x="2368385" y="259148"/>
                  </a:cubicBezTo>
                  <a:lnTo>
                    <a:pt x="2368157" y="252519"/>
                  </a:lnTo>
                  <a:cubicBezTo>
                    <a:pt x="2354136" y="251833"/>
                    <a:pt x="2340267" y="251071"/>
                    <a:pt x="2326323" y="250614"/>
                  </a:cubicBezTo>
                  <a:cubicBezTo>
                    <a:pt x="2313674" y="246499"/>
                    <a:pt x="2300796" y="243604"/>
                    <a:pt x="2288451" y="238955"/>
                  </a:cubicBezTo>
                  <a:cubicBezTo>
                    <a:pt x="2262315" y="234459"/>
                    <a:pt x="2236026" y="229278"/>
                    <a:pt x="2211566" y="218915"/>
                  </a:cubicBezTo>
                  <a:cubicBezTo>
                    <a:pt x="2200593" y="215409"/>
                    <a:pt x="2189239" y="213733"/>
                    <a:pt x="2177809" y="212666"/>
                  </a:cubicBezTo>
                  <a:lnTo>
                    <a:pt x="2177428" y="204818"/>
                  </a:lnTo>
                  <a:cubicBezTo>
                    <a:pt x="2174685" y="205046"/>
                    <a:pt x="2169275" y="205580"/>
                    <a:pt x="2166531" y="205808"/>
                  </a:cubicBezTo>
                  <a:cubicBezTo>
                    <a:pt x="2150682" y="200246"/>
                    <a:pt x="2134985" y="194226"/>
                    <a:pt x="2120049" y="186682"/>
                  </a:cubicBezTo>
                  <a:cubicBezTo>
                    <a:pt x="2109305" y="182948"/>
                    <a:pt x="2098713" y="179062"/>
                    <a:pt x="2088350" y="174566"/>
                  </a:cubicBezTo>
                  <a:cubicBezTo>
                    <a:pt x="2056575" y="162146"/>
                    <a:pt x="2025256" y="146525"/>
                    <a:pt x="1990966" y="142943"/>
                  </a:cubicBezTo>
                  <a:cubicBezTo>
                    <a:pt x="1978698" y="138371"/>
                    <a:pt x="1965821" y="135780"/>
                    <a:pt x="1953476" y="131437"/>
                  </a:cubicBezTo>
                  <a:cubicBezTo>
                    <a:pt x="1924444" y="131285"/>
                    <a:pt x="1895412" y="129304"/>
                    <a:pt x="1866989" y="122979"/>
                  </a:cubicBezTo>
                  <a:cubicBezTo>
                    <a:pt x="1837424" y="127475"/>
                    <a:pt x="1807706" y="131513"/>
                    <a:pt x="1777606" y="132047"/>
                  </a:cubicBezTo>
                  <a:close/>
                </a:path>
              </a:pathLst>
            </a:custGeom>
            <a:grpFill/>
            <a:ln w="762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AE2C357E-D23A-465C-880E-92A8DD7D3201}"/>
                </a:ext>
              </a:extLst>
            </p:cNvPr>
            <p:cNvSpPr/>
            <p:nvPr/>
          </p:nvSpPr>
          <p:spPr>
            <a:xfrm>
              <a:off x="3583190" y="942117"/>
              <a:ext cx="4908140" cy="5249716"/>
            </a:xfrm>
            <a:custGeom>
              <a:avLst/>
              <a:gdLst>
                <a:gd name="connsiteX0" fmla="*/ 3123781 w 4908140"/>
                <a:gd name="connsiteY0" fmla="*/ 9620 h 5249716"/>
                <a:gd name="connsiteX1" fmla="*/ 3177807 w 4908140"/>
                <a:gd name="connsiteY1" fmla="*/ 2000 h 5249716"/>
                <a:gd name="connsiteX2" fmla="*/ 3242577 w 4908140"/>
                <a:gd name="connsiteY2" fmla="*/ 6115 h 5249716"/>
                <a:gd name="connsiteX3" fmla="*/ 3338894 w 4908140"/>
                <a:gd name="connsiteY3" fmla="*/ 15107 h 5249716"/>
                <a:gd name="connsiteX4" fmla="*/ 3339656 w 4908140"/>
                <a:gd name="connsiteY4" fmla="*/ 20745 h 5249716"/>
                <a:gd name="connsiteX5" fmla="*/ 3449612 w 4908140"/>
                <a:gd name="connsiteY5" fmla="*/ 58769 h 5249716"/>
                <a:gd name="connsiteX6" fmla="*/ 3467672 w 4908140"/>
                <a:gd name="connsiteY6" fmla="*/ 61512 h 5249716"/>
                <a:gd name="connsiteX7" fmla="*/ 3615728 w 4908140"/>
                <a:gd name="connsiteY7" fmla="*/ 165144 h 5249716"/>
                <a:gd name="connsiteX8" fmla="*/ 3702977 w 4908140"/>
                <a:gd name="connsiteY8" fmla="*/ 260699 h 5249716"/>
                <a:gd name="connsiteX9" fmla="*/ 3813696 w 4908140"/>
                <a:gd name="connsiteY9" fmla="*/ 475964 h 5249716"/>
                <a:gd name="connsiteX10" fmla="*/ 4109123 w 4908140"/>
                <a:gd name="connsiteY10" fmla="*/ 890873 h 5249716"/>
                <a:gd name="connsiteX11" fmla="*/ 4432821 w 4908140"/>
                <a:gd name="connsiteY11" fmla="*/ 1154830 h 5249716"/>
                <a:gd name="connsiteX12" fmla="*/ 4493248 w 4908140"/>
                <a:gd name="connsiteY12" fmla="*/ 1185996 h 5249716"/>
                <a:gd name="connsiteX13" fmla="*/ 4535310 w 4908140"/>
                <a:gd name="connsiteY13" fmla="*/ 1207942 h 5249716"/>
                <a:gd name="connsiteX14" fmla="*/ 4550322 w 4908140"/>
                <a:gd name="connsiteY14" fmla="*/ 1212437 h 5249716"/>
                <a:gd name="connsiteX15" fmla="*/ 4593756 w 4908140"/>
                <a:gd name="connsiteY15" fmla="*/ 1237279 h 5249716"/>
                <a:gd name="connsiteX16" fmla="*/ 4835767 w 4908140"/>
                <a:gd name="connsiteY16" fmla="*/ 1511446 h 5249716"/>
                <a:gd name="connsiteX17" fmla="*/ 4868685 w 4908140"/>
                <a:gd name="connsiteY17" fmla="*/ 1594733 h 5249716"/>
                <a:gd name="connsiteX18" fmla="*/ 4876991 w 4908140"/>
                <a:gd name="connsiteY18" fmla="*/ 1618507 h 5249716"/>
                <a:gd name="connsiteX19" fmla="*/ 4880496 w 4908140"/>
                <a:gd name="connsiteY19" fmla="*/ 1633823 h 5249716"/>
                <a:gd name="connsiteX20" fmla="*/ 4900232 w 4908140"/>
                <a:gd name="connsiteY20" fmla="*/ 1724501 h 5249716"/>
                <a:gd name="connsiteX21" fmla="*/ 4907090 w 4908140"/>
                <a:gd name="connsiteY21" fmla="*/ 1793462 h 5249716"/>
                <a:gd name="connsiteX22" fmla="*/ 4898708 w 4908140"/>
                <a:gd name="connsiteY22" fmla="*/ 1928870 h 5249716"/>
                <a:gd name="connsiteX23" fmla="*/ 4881411 w 4908140"/>
                <a:gd name="connsiteY23" fmla="*/ 2006289 h 5249716"/>
                <a:gd name="connsiteX24" fmla="*/ 4873257 w 4908140"/>
                <a:gd name="connsiteY24" fmla="*/ 2035474 h 5249716"/>
                <a:gd name="connsiteX25" fmla="*/ 4819155 w 4908140"/>
                <a:gd name="connsiteY25" fmla="*/ 2196637 h 5249716"/>
                <a:gd name="connsiteX26" fmla="*/ 4804677 w 4908140"/>
                <a:gd name="connsiteY26" fmla="*/ 2265217 h 5249716"/>
                <a:gd name="connsiteX27" fmla="*/ 4797286 w 4908140"/>
                <a:gd name="connsiteY27" fmla="*/ 2295925 h 5249716"/>
                <a:gd name="connsiteX28" fmla="*/ 4789285 w 4908140"/>
                <a:gd name="connsiteY28" fmla="*/ 2349646 h 5249716"/>
                <a:gd name="connsiteX29" fmla="*/ 4771149 w 4908140"/>
                <a:gd name="connsiteY29" fmla="*/ 2616117 h 5249716"/>
                <a:gd name="connsiteX30" fmla="*/ 4778388 w 4908140"/>
                <a:gd name="connsiteY30" fmla="*/ 2784672 h 5249716"/>
                <a:gd name="connsiteX31" fmla="*/ 4788599 w 4908140"/>
                <a:gd name="connsiteY31" fmla="*/ 2892571 h 5249716"/>
                <a:gd name="connsiteX32" fmla="*/ 4796295 w 4908140"/>
                <a:gd name="connsiteY32" fmla="*/ 2945759 h 5249716"/>
                <a:gd name="connsiteX33" fmla="*/ 4834700 w 4908140"/>
                <a:gd name="connsiteY33" fmla="*/ 3113475 h 5249716"/>
                <a:gd name="connsiteX34" fmla="*/ 4873181 w 4908140"/>
                <a:gd name="connsiteY34" fmla="*/ 3220155 h 5249716"/>
                <a:gd name="connsiteX35" fmla="*/ 4880725 w 4908140"/>
                <a:gd name="connsiteY35" fmla="*/ 3250026 h 5249716"/>
                <a:gd name="connsiteX36" fmla="*/ 4895203 w 4908140"/>
                <a:gd name="connsiteY36" fmla="*/ 3319215 h 5249716"/>
                <a:gd name="connsiteX37" fmla="*/ 4881106 w 4908140"/>
                <a:gd name="connsiteY37" fmla="*/ 3615023 h 5249716"/>
                <a:gd name="connsiteX38" fmla="*/ 4821517 w 4908140"/>
                <a:gd name="connsiteY38" fmla="*/ 3774053 h 5249716"/>
                <a:gd name="connsiteX39" fmla="*/ 4547579 w 4908140"/>
                <a:gd name="connsiteY39" fmla="*/ 4042963 h 5249716"/>
                <a:gd name="connsiteX40" fmla="*/ 4440746 w 4908140"/>
                <a:gd name="connsiteY40" fmla="*/ 4095846 h 5249716"/>
                <a:gd name="connsiteX41" fmla="*/ 4180751 w 4908140"/>
                <a:gd name="connsiteY41" fmla="*/ 4291832 h 5249716"/>
                <a:gd name="connsiteX42" fmla="*/ 3847148 w 4908140"/>
                <a:gd name="connsiteY42" fmla="*/ 4711465 h 5249716"/>
                <a:gd name="connsiteX43" fmla="*/ 3779711 w 4908140"/>
                <a:gd name="connsiteY43" fmla="*/ 4857693 h 5249716"/>
                <a:gd name="connsiteX44" fmla="*/ 3641256 w 4908140"/>
                <a:gd name="connsiteY44" fmla="*/ 5062900 h 5249716"/>
                <a:gd name="connsiteX45" fmla="*/ 3433839 w 4908140"/>
                <a:gd name="connsiteY45" fmla="*/ 5204860 h 5249716"/>
                <a:gd name="connsiteX46" fmla="*/ 3405569 w 4908140"/>
                <a:gd name="connsiteY46" fmla="*/ 5216824 h 5249716"/>
                <a:gd name="connsiteX47" fmla="*/ 3324492 w 4908140"/>
                <a:gd name="connsiteY47" fmla="*/ 5235188 h 5249716"/>
                <a:gd name="connsiteX48" fmla="*/ 3324263 w 4908140"/>
                <a:gd name="connsiteY48" fmla="*/ 5240217 h 5249716"/>
                <a:gd name="connsiteX49" fmla="*/ 3122943 w 4908140"/>
                <a:gd name="connsiteY49" fmla="*/ 5247227 h 5249716"/>
                <a:gd name="connsiteX50" fmla="*/ 3054287 w 4908140"/>
                <a:gd name="connsiteY50" fmla="*/ 5231226 h 5249716"/>
                <a:gd name="connsiteX51" fmla="*/ 3005138 w 4908140"/>
                <a:gd name="connsiteY51" fmla="*/ 5216061 h 5249716"/>
                <a:gd name="connsiteX52" fmla="*/ 2886418 w 4908140"/>
                <a:gd name="connsiteY52" fmla="*/ 5166684 h 5249716"/>
                <a:gd name="connsiteX53" fmla="*/ 2864015 w 4908140"/>
                <a:gd name="connsiteY53" fmla="*/ 5163407 h 5249716"/>
                <a:gd name="connsiteX54" fmla="*/ 2833383 w 4908140"/>
                <a:gd name="connsiteY54" fmla="*/ 5151825 h 5249716"/>
                <a:gd name="connsiteX55" fmla="*/ 2796502 w 4908140"/>
                <a:gd name="connsiteY55" fmla="*/ 5144434 h 5249716"/>
                <a:gd name="connsiteX56" fmla="*/ 2773337 w 4908140"/>
                <a:gd name="connsiteY56" fmla="*/ 5138947 h 5249716"/>
                <a:gd name="connsiteX57" fmla="*/ 2705367 w 4908140"/>
                <a:gd name="connsiteY57" fmla="*/ 5127670 h 5249716"/>
                <a:gd name="connsiteX58" fmla="*/ 2684336 w 4908140"/>
                <a:gd name="connsiteY58" fmla="*/ 5126679 h 5249716"/>
                <a:gd name="connsiteX59" fmla="*/ 2684336 w 4908140"/>
                <a:gd name="connsiteY59" fmla="*/ 5120583 h 5249716"/>
                <a:gd name="connsiteX60" fmla="*/ 2375878 w 4908140"/>
                <a:gd name="connsiteY60" fmla="*/ 5110448 h 5249716"/>
                <a:gd name="connsiteX61" fmla="*/ 2100568 w 4908140"/>
                <a:gd name="connsiteY61" fmla="*/ 5144738 h 5249716"/>
                <a:gd name="connsiteX62" fmla="*/ 2016671 w 4908140"/>
                <a:gd name="connsiteY62" fmla="*/ 5167370 h 5249716"/>
                <a:gd name="connsiteX63" fmla="*/ 1999831 w 4908140"/>
                <a:gd name="connsiteY63" fmla="*/ 5174914 h 5249716"/>
                <a:gd name="connsiteX64" fmla="*/ 1950606 w 4908140"/>
                <a:gd name="connsiteY64" fmla="*/ 5193278 h 5249716"/>
                <a:gd name="connsiteX65" fmla="*/ 1895513 w 4908140"/>
                <a:gd name="connsiteY65" fmla="*/ 5215909 h 5249716"/>
                <a:gd name="connsiteX66" fmla="*/ 1848803 w 4908140"/>
                <a:gd name="connsiteY66" fmla="*/ 5231073 h 5249716"/>
                <a:gd name="connsiteX67" fmla="*/ 1801178 w 4908140"/>
                <a:gd name="connsiteY67" fmla="*/ 5242960 h 5249716"/>
                <a:gd name="connsiteX68" fmla="*/ 1607172 w 4908140"/>
                <a:gd name="connsiteY68" fmla="*/ 5246694 h 5249716"/>
                <a:gd name="connsiteX69" fmla="*/ 1569301 w 4908140"/>
                <a:gd name="connsiteY69" fmla="*/ 5234578 h 5249716"/>
                <a:gd name="connsiteX70" fmla="*/ 1545832 w 4908140"/>
                <a:gd name="connsiteY70" fmla="*/ 5231835 h 5249716"/>
                <a:gd name="connsiteX71" fmla="*/ 1470394 w 4908140"/>
                <a:gd name="connsiteY71" fmla="*/ 5205394 h 5249716"/>
                <a:gd name="connsiteX72" fmla="*/ 1422921 w 4908140"/>
                <a:gd name="connsiteY72" fmla="*/ 5183448 h 5249716"/>
                <a:gd name="connsiteX73" fmla="*/ 1127112 w 4908140"/>
                <a:gd name="connsiteY73" fmla="*/ 4864475 h 5249716"/>
                <a:gd name="connsiteX74" fmla="*/ 1102043 w 4908140"/>
                <a:gd name="connsiteY74" fmla="*/ 4803058 h 5249716"/>
                <a:gd name="connsiteX75" fmla="*/ 1043750 w 4908140"/>
                <a:gd name="connsiteY75" fmla="*/ 4688376 h 5249716"/>
                <a:gd name="connsiteX76" fmla="*/ 906894 w 4908140"/>
                <a:gd name="connsiteY76" fmla="*/ 4487742 h 5249716"/>
                <a:gd name="connsiteX77" fmla="*/ 738950 w 4908140"/>
                <a:gd name="connsiteY77" fmla="*/ 4306386 h 5249716"/>
                <a:gd name="connsiteX78" fmla="*/ 723252 w 4908140"/>
                <a:gd name="connsiteY78" fmla="*/ 4291756 h 5249716"/>
                <a:gd name="connsiteX79" fmla="*/ 501968 w 4908140"/>
                <a:gd name="connsiteY79" fmla="*/ 4117715 h 5249716"/>
                <a:gd name="connsiteX80" fmla="*/ 433921 w 4908140"/>
                <a:gd name="connsiteY80" fmla="*/ 4079310 h 5249716"/>
                <a:gd name="connsiteX81" fmla="*/ 403212 w 4908140"/>
                <a:gd name="connsiteY81" fmla="*/ 4062622 h 5249716"/>
                <a:gd name="connsiteX82" fmla="*/ 316802 w 4908140"/>
                <a:gd name="connsiteY82" fmla="*/ 4017741 h 5249716"/>
                <a:gd name="connsiteX83" fmla="*/ 305524 w 4908140"/>
                <a:gd name="connsiteY83" fmla="*/ 4012254 h 5249716"/>
                <a:gd name="connsiteX84" fmla="*/ 280530 w 4908140"/>
                <a:gd name="connsiteY84" fmla="*/ 3996023 h 5249716"/>
                <a:gd name="connsiteX85" fmla="*/ 72885 w 4908140"/>
                <a:gd name="connsiteY85" fmla="*/ 3750888 h 5249716"/>
                <a:gd name="connsiteX86" fmla="*/ 33795 w 4908140"/>
                <a:gd name="connsiteY86" fmla="*/ 3654495 h 5249716"/>
                <a:gd name="connsiteX87" fmla="*/ 18631 w 4908140"/>
                <a:gd name="connsiteY87" fmla="*/ 3599631 h 5249716"/>
                <a:gd name="connsiteX88" fmla="*/ 14897 w 4908140"/>
                <a:gd name="connsiteY88" fmla="*/ 3576314 h 5249716"/>
                <a:gd name="connsiteX89" fmla="*/ 2629 w 4908140"/>
                <a:gd name="connsiteY89" fmla="*/ 3502400 h 5249716"/>
                <a:gd name="connsiteX90" fmla="*/ 2705 w 4908140"/>
                <a:gd name="connsiteY90" fmla="*/ 3368516 h 5249716"/>
                <a:gd name="connsiteX91" fmla="*/ 18402 w 4908140"/>
                <a:gd name="connsiteY91" fmla="*/ 3269456 h 5249716"/>
                <a:gd name="connsiteX92" fmla="*/ 88583 w 4908140"/>
                <a:gd name="connsiteY92" fmla="*/ 3035218 h 5249716"/>
                <a:gd name="connsiteX93" fmla="*/ 95441 w 4908140"/>
                <a:gd name="connsiteY93" fmla="*/ 3011748 h 5249716"/>
                <a:gd name="connsiteX94" fmla="*/ 123558 w 4908140"/>
                <a:gd name="connsiteY94" fmla="*/ 2816676 h 5249716"/>
                <a:gd name="connsiteX95" fmla="*/ 129731 w 4908140"/>
                <a:gd name="connsiteY95" fmla="*/ 2816219 h 5249716"/>
                <a:gd name="connsiteX96" fmla="*/ 130645 w 4908140"/>
                <a:gd name="connsiteY96" fmla="*/ 2486044 h 5249716"/>
                <a:gd name="connsiteX97" fmla="*/ 124397 w 4908140"/>
                <a:gd name="connsiteY97" fmla="*/ 2448859 h 5249716"/>
                <a:gd name="connsiteX98" fmla="*/ 98946 w 4908140"/>
                <a:gd name="connsiteY98" fmla="*/ 2250129 h 5249716"/>
                <a:gd name="connsiteX99" fmla="*/ 76162 w 4908140"/>
                <a:gd name="connsiteY99" fmla="*/ 2166614 h 5249716"/>
                <a:gd name="connsiteX100" fmla="*/ 68009 w 4908140"/>
                <a:gd name="connsiteY100" fmla="*/ 2136057 h 5249716"/>
                <a:gd name="connsiteX101" fmla="*/ 57645 w 4908140"/>
                <a:gd name="connsiteY101" fmla="*/ 2105806 h 5249716"/>
                <a:gd name="connsiteX102" fmla="*/ 49797 w 4908140"/>
                <a:gd name="connsiteY102" fmla="*/ 2083251 h 5249716"/>
                <a:gd name="connsiteX103" fmla="*/ 33642 w 4908140"/>
                <a:gd name="connsiteY103" fmla="*/ 2039284 h 5249716"/>
                <a:gd name="connsiteX104" fmla="*/ 19545 w 4908140"/>
                <a:gd name="connsiteY104" fmla="*/ 1984267 h 5249716"/>
                <a:gd name="connsiteX105" fmla="*/ 7734 w 4908140"/>
                <a:gd name="connsiteY105" fmla="*/ 1915306 h 5249716"/>
                <a:gd name="connsiteX106" fmla="*/ 2553 w 4908140"/>
                <a:gd name="connsiteY106" fmla="*/ 1759782 h 5249716"/>
                <a:gd name="connsiteX107" fmla="*/ 11240 w 4908140"/>
                <a:gd name="connsiteY107" fmla="*/ 1678934 h 5249716"/>
                <a:gd name="connsiteX108" fmla="*/ 22136 w 4908140"/>
                <a:gd name="connsiteY108" fmla="*/ 1647997 h 5249716"/>
                <a:gd name="connsiteX109" fmla="*/ 30290 w 4908140"/>
                <a:gd name="connsiteY109" fmla="*/ 1611192 h 5249716"/>
                <a:gd name="connsiteX110" fmla="*/ 50025 w 4908140"/>
                <a:gd name="connsiteY110" fmla="*/ 1551832 h 5249716"/>
                <a:gd name="connsiteX111" fmla="*/ 71819 w 4908140"/>
                <a:gd name="connsiteY111" fmla="*/ 1519523 h 5249716"/>
                <a:gd name="connsiteX112" fmla="*/ 51626 w 4908140"/>
                <a:gd name="connsiteY112" fmla="*/ 1542917 h 5249716"/>
                <a:gd name="connsiteX113" fmla="*/ 67932 w 4908140"/>
                <a:gd name="connsiteY113" fmla="*/ 1511827 h 5249716"/>
                <a:gd name="connsiteX114" fmla="*/ 83477 w 4908140"/>
                <a:gd name="connsiteY114" fmla="*/ 1482109 h 5249716"/>
                <a:gd name="connsiteX115" fmla="*/ 141237 w 4908140"/>
                <a:gd name="connsiteY115" fmla="*/ 1393184 h 5249716"/>
                <a:gd name="connsiteX116" fmla="*/ 364808 w 4908140"/>
                <a:gd name="connsiteY116" fmla="*/ 1208551 h 5249716"/>
                <a:gd name="connsiteX117" fmla="*/ 385458 w 4908140"/>
                <a:gd name="connsiteY117" fmla="*/ 1195902 h 5249716"/>
                <a:gd name="connsiteX118" fmla="*/ 413195 w 4908140"/>
                <a:gd name="connsiteY118" fmla="*/ 1186910 h 5249716"/>
                <a:gd name="connsiteX119" fmla="*/ 413804 w 4908140"/>
                <a:gd name="connsiteY119" fmla="*/ 1178833 h 5249716"/>
                <a:gd name="connsiteX120" fmla="*/ 427977 w 4908140"/>
                <a:gd name="connsiteY120" fmla="*/ 1181500 h 5249716"/>
                <a:gd name="connsiteX121" fmla="*/ 429349 w 4908140"/>
                <a:gd name="connsiteY121" fmla="*/ 1171975 h 5249716"/>
                <a:gd name="connsiteX122" fmla="*/ 440246 w 4908140"/>
                <a:gd name="connsiteY122" fmla="*/ 1171975 h 5249716"/>
                <a:gd name="connsiteX123" fmla="*/ 705574 w 4908140"/>
                <a:gd name="connsiteY123" fmla="*/ 979037 h 5249716"/>
                <a:gd name="connsiteX124" fmla="*/ 926630 w 4908140"/>
                <a:gd name="connsiteY124" fmla="*/ 737788 h 5249716"/>
                <a:gd name="connsiteX125" fmla="*/ 1124141 w 4908140"/>
                <a:gd name="connsiteY125" fmla="*/ 398469 h 5249716"/>
                <a:gd name="connsiteX126" fmla="*/ 1267092 w 4908140"/>
                <a:gd name="connsiteY126" fmla="*/ 181985 h 5249716"/>
                <a:gd name="connsiteX127" fmla="*/ 1274255 w 4908140"/>
                <a:gd name="connsiteY127" fmla="*/ 181375 h 5249716"/>
                <a:gd name="connsiteX128" fmla="*/ 1456830 w 4908140"/>
                <a:gd name="connsiteY128" fmla="*/ 57702 h 5249716"/>
                <a:gd name="connsiteX129" fmla="*/ 1458354 w 4908140"/>
                <a:gd name="connsiteY129" fmla="*/ 52749 h 5249716"/>
                <a:gd name="connsiteX130" fmla="*/ 1550785 w 4908140"/>
                <a:gd name="connsiteY130" fmla="*/ 23641 h 5249716"/>
                <a:gd name="connsiteX131" fmla="*/ 1574254 w 4908140"/>
                <a:gd name="connsiteY131" fmla="*/ 15411 h 5249716"/>
                <a:gd name="connsiteX132" fmla="*/ 1844155 w 4908140"/>
                <a:gd name="connsiteY132" fmla="*/ 23489 h 5249716"/>
                <a:gd name="connsiteX133" fmla="*/ 1880121 w 4908140"/>
                <a:gd name="connsiteY133" fmla="*/ 32099 h 5249716"/>
                <a:gd name="connsiteX134" fmla="*/ 1939024 w 4908140"/>
                <a:gd name="connsiteY134" fmla="*/ 57093 h 5249716"/>
                <a:gd name="connsiteX135" fmla="*/ 2077707 w 4908140"/>
                <a:gd name="connsiteY135" fmla="*/ 104032 h 5249716"/>
                <a:gd name="connsiteX136" fmla="*/ 2087461 w 4908140"/>
                <a:gd name="connsiteY136" fmla="*/ 106851 h 5249716"/>
                <a:gd name="connsiteX137" fmla="*/ 2163966 w 4908140"/>
                <a:gd name="connsiteY137" fmla="*/ 125749 h 5249716"/>
                <a:gd name="connsiteX138" fmla="*/ 2223478 w 4908140"/>
                <a:gd name="connsiteY138" fmla="*/ 130626 h 5249716"/>
                <a:gd name="connsiteX139" fmla="*/ 2284133 w 4908140"/>
                <a:gd name="connsiteY139" fmla="*/ 141903 h 5249716"/>
                <a:gd name="connsiteX140" fmla="*/ 2406815 w 4908140"/>
                <a:gd name="connsiteY140" fmla="*/ 148609 h 5249716"/>
                <a:gd name="connsiteX141" fmla="*/ 2508314 w 4908140"/>
                <a:gd name="connsiteY141" fmla="*/ 150666 h 5249716"/>
                <a:gd name="connsiteX142" fmla="*/ 2509076 w 4908140"/>
                <a:gd name="connsiteY142" fmla="*/ 143961 h 5249716"/>
                <a:gd name="connsiteX143" fmla="*/ 2619642 w 4908140"/>
                <a:gd name="connsiteY143" fmla="*/ 141903 h 5249716"/>
                <a:gd name="connsiteX144" fmla="*/ 2680754 w 4908140"/>
                <a:gd name="connsiteY144" fmla="*/ 130550 h 5249716"/>
                <a:gd name="connsiteX145" fmla="*/ 2727084 w 4908140"/>
                <a:gd name="connsiteY145" fmla="*/ 127654 h 5249716"/>
                <a:gd name="connsiteX146" fmla="*/ 2796274 w 4908140"/>
                <a:gd name="connsiteY146" fmla="*/ 111652 h 5249716"/>
                <a:gd name="connsiteX147" fmla="*/ 2849995 w 4908140"/>
                <a:gd name="connsiteY147" fmla="*/ 96260 h 5249716"/>
                <a:gd name="connsiteX148" fmla="*/ 2879332 w 4908140"/>
                <a:gd name="connsiteY148" fmla="*/ 88563 h 5249716"/>
                <a:gd name="connsiteX149" fmla="*/ 2931605 w 4908140"/>
                <a:gd name="connsiteY149" fmla="*/ 67913 h 5249716"/>
                <a:gd name="connsiteX150" fmla="*/ 2939606 w 4908140"/>
                <a:gd name="connsiteY150" fmla="*/ 67227 h 5249716"/>
                <a:gd name="connsiteX151" fmla="*/ 2969019 w 4908140"/>
                <a:gd name="connsiteY151" fmla="*/ 53511 h 5249716"/>
                <a:gd name="connsiteX152" fmla="*/ 3054363 w 4908140"/>
                <a:gd name="connsiteY152" fmla="*/ 24174 h 5249716"/>
                <a:gd name="connsiteX153" fmla="*/ 3069603 w 4908140"/>
                <a:gd name="connsiteY153" fmla="*/ 20822 h 5249716"/>
                <a:gd name="connsiteX154" fmla="*/ 3123781 w 4908140"/>
                <a:gd name="connsiteY154" fmla="*/ 9620 h 5249716"/>
                <a:gd name="connsiteX155" fmla="*/ 3070365 w 4908140"/>
                <a:gd name="connsiteY155" fmla="*/ 134817 h 5249716"/>
                <a:gd name="connsiteX156" fmla="*/ 3061145 w 4908140"/>
                <a:gd name="connsiteY156" fmla="*/ 137560 h 5249716"/>
                <a:gd name="connsiteX157" fmla="*/ 2969705 w 4908140"/>
                <a:gd name="connsiteY157" fmla="*/ 168802 h 5249716"/>
                <a:gd name="connsiteX158" fmla="*/ 2986316 w 4908140"/>
                <a:gd name="connsiteY158" fmla="*/ 172383 h 5249716"/>
                <a:gd name="connsiteX159" fmla="*/ 2932900 w 4908140"/>
                <a:gd name="connsiteY159" fmla="*/ 187700 h 5249716"/>
                <a:gd name="connsiteX160" fmla="*/ 2754211 w 4908140"/>
                <a:gd name="connsiteY160" fmla="*/ 231286 h 5249716"/>
                <a:gd name="connsiteX161" fmla="*/ 2570340 w 4908140"/>
                <a:gd name="connsiteY161" fmla="*/ 251022 h 5249716"/>
                <a:gd name="connsiteX162" fmla="*/ 2570340 w 4908140"/>
                <a:gd name="connsiteY162" fmla="*/ 258185 h 5249716"/>
                <a:gd name="connsiteX163" fmla="*/ 2326424 w 4908140"/>
                <a:gd name="connsiteY163" fmla="*/ 257804 h 5249716"/>
                <a:gd name="connsiteX164" fmla="*/ 2325815 w 4908140"/>
                <a:gd name="connsiteY164" fmla="*/ 251022 h 5249716"/>
                <a:gd name="connsiteX165" fmla="*/ 2253653 w 4908140"/>
                <a:gd name="connsiteY165" fmla="*/ 248431 h 5249716"/>
                <a:gd name="connsiteX166" fmla="*/ 2139887 w 4908140"/>
                <a:gd name="connsiteY166" fmla="*/ 229991 h 5249716"/>
                <a:gd name="connsiteX167" fmla="*/ 2108035 w 4908140"/>
                <a:gd name="connsiteY167" fmla="*/ 223895 h 5249716"/>
                <a:gd name="connsiteX168" fmla="*/ 2032597 w 4908140"/>
                <a:gd name="connsiteY168" fmla="*/ 205683 h 5249716"/>
                <a:gd name="connsiteX169" fmla="*/ 2025053 w 4908140"/>
                <a:gd name="connsiteY169" fmla="*/ 203702 h 5249716"/>
                <a:gd name="connsiteX170" fmla="*/ 1971790 w 4908140"/>
                <a:gd name="connsiteY170" fmla="*/ 188157 h 5249716"/>
                <a:gd name="connsiteX171" fmla="*/ 1948777 w 4908140"/>
                <a:gd name="connsiteY171" fmla="*/ 179622 h 5249716"/>
                <a:gd name="connsiteX172" fmla="*/ 1926374 w 4908140"/>
                <a:gd name="connsiteY172" fmla="*/ 168573 h 5249716"/>
                <a:gd name="connsiteX173" fmla="*/ 1894142 w 4908140"/>
                <a:gd name="connsiteY173" fmla="*/ 157220 h 5249716"/>
                <a:gd name="connsiteX174" fmla="*/ 1866710 w 4908140"/>
                <a:gd name="connsiteY174" fmla="*/ 145104 h 5249716"/>
                <a:gd name="connsiteX175" fmla="*/ 1842707 w 4908140"/>
                <a:gd name="connsiteY175" fmla="*/ 138855 h 5249716"/>
                <a:gd name="connsiteX176" fmla="*/ 1820914 w 4908140"/>
                <a:gd name="connsiteY176" fmla="*/ 129559 h 5249716"/>
                <a:gd name="connsiteX177" fmla="*/ 1775422 w 4908140"/>
                <a:gd name="connsiteY177" fmla="*/ 121482 h 5249716"/>
                <a:gd name="connsiteX178" fmla="*/ 1543469 w 4908140"/>
                <a:gd name="connsiteY178" fmla="*/ 139998 h 5249716"/>
                <a:gd name="connsiteX179" fmla="*/ 1501255 w 4908140"/>
                <a:gd name="connsiteY179" fmla="*/ 156686 h 5249716"/>
                <a:gd name="connsiteX180" fmla="*/ 1219162 w 4908140"/>
                <a:gd name="connsiteY180" fmla="*/ 445484 h 5249716"/>
                <a:gd name="connsiteX181" fmla="*/ 1199655 w 4908140"/>
                <a:gd name="connsiteY181" fmla="*/ 488918 h 5249716"/>
                <a:gd name="connsiteX182" fmla="*/ 1197217 w 4908140"/>
                <a:gd name="connsiteY182" fmla="*/ 500120 h 5249716"/>
                <a:gd name="connsiteX183" fmla="*/ 897979 w 4908140"/>
                <a:gd name="connsiteY183" fmla="*/ 940632 h 5249716"/>
                <a:gd name="connsiteX184" fmla="*/ 516598 w 4908140"/>
                <a:gd name="connsiteY184" fmla="*/ 1253966 h 5249716"/>
                <a:gd name="connsiteX185" fmla="*/ 425768 w 4908140"/>
                <a:gd name="connsiteY185" fmla="*/ 1300601 h 5249716"/>
                <a:gd name="connsiteX186" fmla="*/ 235953 w 4908140"/>
                <a:gd name="connsiteY186" fmla="*/ 1446067 h 5249716"/>
                <a:gd name="connsiteX187" fmla="*/ 181852 w 4908140"/>
                <a:gd name="connsiteY187" fmla="*/ 1525772 h 5249716"/>
                <a:gd name="connsiteX188" fmla="*/ 163716 w 4908140"/>
                <a:gd name="connsiteY188" fmla="*/ 1556480 h 5249716"/>
                <a:gd name="connsiteX189" fmla="*/ 144742 w 4908140"/>
                <a:gd name="connsiteY189" fmla="*/ 1603648 h 5249716"/>
                <a:gd name="connsiteX190" fmla="*/ 133312 w 4908140"/>
                <a:gd name="connsiteY190" fmla="*/ 1632147 h 5249716"/>
                <a:gd name="connsiteX191" fmla="*/ 125159 w 4908140"/>
                <a:gd name="connsiteY191" fmla="*/ 1661636 h 5249716"/>
                <a:gd name="connsiteX192" fmla="*/ 107252 w 4908140"/>
                <a:gd name="connsiteY192" fmla="*/ 1877206 h 5249716"/>
                <a:gd name="connsiteX193" fmla="*/ 121044 w 4908140"/>
                <a:gd name="connsiteY193" fmla="*/ 1968417 h 5249716"/>
                <a:gd name="connsiteX194" fmla="*/ 129502 w 4908140"/>
                <a:gd name="connsiteY194" fmla="*/ 1990744 h 5249716"/>
                <a:gd name="connsiteX195" fmla="*/ 136208 w 4908140"/>
                <a:gd name="connsiteY195" fmla="*/ 2013833 h 5249716"/>
                <a:gd name="connsiteX196" fmla="*/ 167831 w 4908140"/>
                <a:gd name="connsiteY196" fmla="*/ 2105349 h 5249716"/>
                <a:gd name="connsiteX197" fmla="*/ 190462 w 4908140"/>
                <a:gd name="connsiteY197" fmla="*/ 2189017 h 5249716"/>
                <a:gd name="connsiteX198" fmla="*/ 198311 w 4908140"/>
                <a:gd name="connsiteY198" fmla="*/ 2218506 h 5249716"/>
                <a:gd name="connsiteX199" fmla="*/ 206083 w 4908140"/>
                <a:gd name="connsiteY199" fmla="*/ 2265217 h 5249716"/>
                <a:gd name="connsiteX200" fmla="*/ 212484 w 4908140"/>
                <a:gd name="connsiteY200" fmla="*/ 2296459 h 5249716"/>
                <a:gd name="connsiteX201" fmla="*/ 231534 w 4908140"/>
                <a:gd name="connsiteY201" fmla="*/ 2501970 h 5249716"/>
                <a:gd name="connsiteX202" fmla="*/ 221475 w 4908140"/>
                <a:gd name="connsiteY202" fmla="*/ 2898743 h 5249716"/>
                <a:gd name="connsiteX203" fmla="*/ 213398 w 4908140"/>
                <a:gd name="connsiteY203" fmla="*/ 2952312 h 5249716"/>
                <a:gd name="connsiteX204" fmla="*/ 197472 w 4908140"/>
                <a:gd name="connsiteY204" fmla="*/ 3035751 h 5249716"/>
                <a:gd name="connsiteX205" fmla="*/ 190157 w 4908140"/>
                <a:gd name="connsiteY205" fmla="*/ 3066460 h 5249716"/>
                <a:gd name="connsiteX206" fmla="*/ 164478 w 4908140"/>
                <a:gd name="connsiteY206" fmla="*/ 3156756 h 5249716"/>
                <a:gd name="connsiteX207" fmla="*/ 133312 w 4908140"/>
                <a:gd name="connsiteY207" fmla="*/ 3247892 h 5249716"/>
                <a:gd name="connsiteX208" fmla="*/ 103365 w 4908140"/>
                <a:gd name="connsiteY208" fmla="*/ 3385814 h 5249716"/>
                <a:gd name="connsiteX209" fmla="*/ 118682 w 4908140"/>
                <a:gd name="connsiteY209" fmla="*/ 3568846 h 5249716"/>
                <a:gd name="connsiteX210" fmla="*/ 129502 w 4908140"/>
                <a:gd name="connsiteY210" fmla="*/ 3606108 h 5249716"/>
                <a:gd name="connsiteX211" fmla="*/ 390182 w 4908140"/>
                <a:gd name="connsiteY211" fmla="*/ 3935368 h 5249716"/>
                <a:gd name="connsiteX212" fmla="*/ 409918 w 4908140"/>
                <a:gd name="connsiteY212" fmla="*/ 3943598 h 5249716"/>
                <a:gd name="connsiteX213" fmla="*/ 464172 w 4908140"/>
                <a:gd name="connsiteY213" fmla="*/ 3971258 h 5249716"/>
                <a:gd name="connsiteX214" fmla="*/ 509816 w 4908140"/>
                <a:gd name="connsiteY214" fmla="*/ 3995414 h 5249716"/>
                <a:gd name="connsiteX215" fmla="*/ 784517 w 4908140"/>
                <a:gd name="connsiteY215" fmla="*/ 4200239 h 5249716"/>
                <a:gd name="connsiteX216" fmla="*/ 1082764 w 4908140"/>
                <a:gd name="connsiteY216" fmla="*/ 4545883 h 5249716"/>
                <a:gd name="connsiteX217" fmla="*/ 1085660 w 4908140"/>
                <a:gd name="connsiteY217" fmla="*/ 4559218 h 5249716"/>
                <a:gd name="connsiteX218" fmla="*/ 1095490 w 4908140"/>
                <a:gd name="connsiteY218" fmla="*/ 4566304 h 5249716"/>
                <a:gd name="connsiteX219" fmla="*/ 1110958 w 4908140"/>
                <a:gd name="connsiteY219" fmla="*/ 4592746 h 5249716"/>
                <a:gd name="connsiteX220" fmla="*/ 1172985 w 4908140"/>
                <a:gd name="connsiteY220" fmla="*/ 4704531 h 5249716"/>
                <a:gd name="connsiteX221" fmla="*/ 1199884 w 4908140"/>
                <a:gd name="connsiteY221" fmla="*/ 4768386 h 5249716"/>
                <a:gd name="connsiteX222" fmla="*/ 1203998 w 4908140"/>
                <a:gd name="connsiteY222" fmla="*/ 4769911 h 5249716"/>
                <a:gd name="connsiteX223" fmla="*/ 1215276 w 4908140"/>
                <a:gd name="connsiteY223" fmla="*/ 4803591 h 5249716"/>
                <a:gd name="connsiteX224" fmla="*/ 1434351 w 4908140"/>
                <a:gd name="connsiteY224" fmla="*/ 5063967 h 5249716"/>
                <a:gd name="connsiteX225" fmla="*/ 1474889 w 4908140"/>
                <a:gd name="connsiteY225" fmla="*/ 5084998 h 5249716"/>
                <a:gd name="connsiteX226" fmla="*/ 1528534 w 4908140"/>
                <a:gd name="connsiteY226" fmla="*/ 5110144 h 5249716"/>
                <a:gd name="connsiteX227" fmla="*/ 1572197 w 4908140"/>
                <a:gd name="connsiteY227" fmla="*/ 5119973 h 5249716"/>
                <a:gd name="connsiteX228" fmla="*/ 1572654 w 4908140"/>
                <a:gd name="connsiteY228" fmla="*/ 5125688 h 5249716"/>
                <a:gd name="connsiteX229" fmla="*/ 1644282 w 4908140"/>
                <a:gd name="connsiteY229" fmla="*/ 5134680 h 5249716"/>
                <a:gd name="connsiteX230" fmla="*/ 1682458 w 4908140"/>
                <a:gd name="connsiteY230" fmla="*/ 5142986 h 5249716"/>
                <a:gd name="connsiteX231" fmla="*/ 1689164 w 4908140"/>
                <a:gd name="connsiteY231" fmla="*/ 5137271 h 5249716"/>
                <a:gd name="connsiteX232" fmla="*/ 1795691 w 4908140"/>
                <a:gd name="connsiteY232" fmla="*/ 5130108 h 5249716"/>
                <a:gd name="connsiteX233" fmla="*/ 1919592 w 4908140"/>
                <a:gd name="connsiteY233" fmla="*/ 5084616 h 5249716"/>
                <a:gd name="connsiteX234" fmla="*/ 1959979 w 4908140"/>
                <a:gd name="connsiteY234" fmla="*/ 5072729 h 5249716"/>
                <a:gd name="connsiteX235" fmla="*/ 1960360 w 4908140"/>
                <a:gd name="connsiteY235" fmla="*/ 5067014 h 5249716"/>
                <a:gd name="connsiteX236" fmla="*/ 1995107 w 4908140"/>
                <a:gd name="connsiteY236" fmla="*/ 5059928 h 5249716"/>
                <a:gd name="connsiteX237" fmla="*/ 2002346 w 4908140"/>
                <a:gd name="connsiteY237" fmla="*/ 5057946 h 5249716"/>
                <a:gd name="connsiteX238" fmla="*/ 2026577 w 4908140"/>
                <a:gd name="connsiteY238" fmla="*/ 5049184 h 5249716"/>
                <a:gd name="connsiteX239" fmla="*/ 2163585 w 4908140"/>
                <a:gd name="connsiteY239" fmla="*/ 5015351 h 5249716"/>
                <a:gd name="connsiteX240" fmla="*/ 2223707 w 4908140"/>
                <a:gd name="connsiteY240" fmla="*/ 5011084 h 5249716"/>
                <a:gd name="connsiteX241" fmla="*/ 2269732 w 4908140"/>
                <a:gd name="connsiteY241" fmla="*/ 5003768 h 5249716"/>
                <a:gd name="connsiteX242" fmla="*/ 2406358 w 4908140"/>
                <a:gd name="connsiteY242" fmla="*/ 4996377 h 5249716"/>
                <a:gd name="connsiteX243" fmla="*/ 2486520 w 4908140"/>
                <a:gd name="connsiteY243" fmla="*/ 4993862 h 5249716"/>
                <a:gd name="connsiteX244" fmla="*/ 2639454 w 4908140"/>
                <a:gd name="connsiteY244" fmla="*/ 5004302 h 5249716"/>
                <a:gd name="connsiteX245" fmla="*/ 2694165 w 4908140"/>
                <a:gd name="connsiteY245" fmla="*/ 5011922 h 5249716"/>
                <a:gd name="connsiteX246" fmla="*/ 2808999 w 4908140"/>
                <a:gd name="connsiteY246" fmla="*/ 5031276 h 5249716"/>
                <a:gd name="connsiteX247" fmla="*/ 2846794 w 4908140"/>
                <a:gd name="connsiteY247" fmla="*/ 5042478 h 5249716"/>
                <a:gd name="connsiteX248" fmla="*/ 2946616 w 4908140"/>
                <a:gd name="connsiteY248" fmla="*/ 5072729 h 5249716"/>
                <a:gd name="connsiteX249" fmla="*/ 2980525 w 4908140"/>
                <a:gd name="connsiteY249" fmla="*/ 5083931 h 5249716"/>
                <a:gd name="connsiteX250" fmla="*/ 3022131 w 4908140"/>
                <a:gd name="connsiteY250" fmla="*/ 5103972 h 5249716"/>
                <a:gd name="connsiteX251" fmla="*/ 3030665 w 4908140"/>
                <a:gd name="connsiteY251" fmla="*/ 5105953 h 5249716"/>
                <a:gd name="connsiteX252" fmla="*/ 3060688 w 4908140"/>
                <a:gd name="connsiteY252" fmla="*/ 5115249 h 5249716"/>
                <a:gd name="connsiteX253" fmla="*/ 3089796 w 4908140"/>
                <a:gd name="connsiteY253" fmla="*/ 5126222 h 5249716"/>
                <a:gd name="connsiteX254" fmla="*/ 3329826 w 4908140"/>
                <a:gd name="connsiteY254" fmla="*/ 5122716 h 5249716"/>
                <a:gd name="connsiteX255" fmla="*/ 3345447 w 4908140"/>
                <a:gd name="connsiteY255" fmla="*/ 5118754 h 5249716"/>
                <a:gd name="connsiteX256" fmla="*/ 3380651 w 4908140"/>
                <a:gd name="connsiteY256" fmla="*/ 5106105 h 5249716"/>
                <a:gd name="connsiteX257" fmla="*/ 3427819 w 4908140"/>
                <a:gd name="connsiteY257" fmla="*/ 5083397 h 5249716"/>
                <a:gd name="connsiteX258" fmla="*/ 3441992 w 4908140"/>
                <a:gd name="connsiteY258" fmla="*/ 5080045 h 5249716"/>
                <a:gd name="connsiteX259" fmla="*/ 3699091 w 4908140"/>
                <a:gd name="connsiteY259" fmla="*/ 4769834 h 5249716"/>
                <a:gd name="connsiteX260" fmla="*/ 3703663 w 4908140"/>
                <a:gd name="connsiteY260" fmla="*/ 4768234 h 5249716"/>
                <a:gd name="connsiteX261" fmla="*/ 3847834 w 4908140"/>
                <a:gd name="connsiteY261" fmla="*/ 4509231 h 5249716"/>
                <a:gd name="connsiteX262" fmla="*/ 4410190 w 4908140"/>
                <a:gd name="connsiteY262" fmla="*/ 3986803 h 5249716"/>
                <a:gd name="connsiteX263" fmla="*/ 4471226 w 4908140"/>
                <a:gd name="connsiteY263" fmla="*/ 3956399 h 5249716"/>
                <a:gd name="connsiteX264" fmla="*/ 4774349 w 4908140"/>
                <a:gd name="connsiteY264" fmla="*/ 3613804 h 5249716"/>
                <a:gd name="connsiteX265" fmla="*/ 4789361 w 4908140"/>
                <a:gd name="connsiteY265" fmla="*/ 3552006 h 5249716"/>
                <a:gd name="connsiteX266" fmla="*/ 4797819 w 4908140"/>
                <a:gd name="connsiteY266" fmla="*/ 3492418 h 5249716"/>
                <a:gd name="connsiteX267" fmla="*/ 4789208 w 4908140"/>
                <a:gd name="connsiteY267" fmla="*/ 3312052 h 5249716"/>
                <a:gd name="connsiteX268" fmla="*/ 4777245 w 4908140"/>
                <a:gd name="connsiteY268" fmla="*/ 3264656 h 5249716"/>
                <a:gd name="connsiteX269" fmla="*/ 4750804 w 4908140"/>
                <a:gd name="connsiteY269" fmla="*/ 3197371 h 5249716"/>
                <a:gd name="connsiteX270" fmla="*/ 4744022 w 4908140"/>
                <a:gd name="connsiteY270" fmla="*/ 3173140 h 5249716"/>
                <a:gd name="connsiteX271" fmla="*/ 4727791 w 4908140"/>
                <a:gd name="connsiteY271" fmla="*/ 3120638 h 5249716"/>
                <a:gd name="connsiteX272" fmla="*/ 4716438 w 4908140"/>
                <a:gd name="connsiteY272" fmla="*/ 3073089 h 5249716"/>
                <a:gd name="connsiteX273" fmla="*/ 4705312 w 4908140"/>
                <a:gd name="connsiteY273" fmla="*/ 3035751 h 5249716"/>
                <a:gd name="connsiteX274" fmla="*/ 4702112 w 4908140"/>
                <a:gd name="connsiteY274" fmla="*/ 3003823 h 5249716"/>
                <a:gd name="connsiteX275" fmla="*/ 4690301 w 4908140"/>
                <a:gd name="connsiteY275" fmla="*/ 2958332 h 5249716"/>
                <a:gd name="connsiteX276" fmla="*/ 4680929 w 4908140"/>
                <a:gd name="connsiteY276" fmla="*/ 2813095 h 5249716"/>
                <a:gd name="connsiteX277" fmla="*/ 4674070 w 4908140"/>
                <a:gd name="connsiteY277" fmla="*/ 2870930 h 5249716"/>
                <a:gd name="connsiteX278" fmla="*/ 4669193 w 4908140"/>
                <a:gd name="connsiteY278" fmla="*/ 2752668 h 5249716"/>
                <a:gd name="connsiteX279" fmla="*/ 4661269 w 4908140"/>
                <a:gd name="connsiteY279" fmla="*/ 2644464 h 5249716"/>
                <a:gd name="connsiteX280" fmla="*/ 4664545 w 4908140"/>
                <a:gd name="connsiteY280" fmla="*/ 2603392 h 5249716"/>
                <a:gd name="connsiteX281" fmla="*/ 4694111 w 4908140"/>
                <a:gd name="connsiteY281" fmla="*/ 2283124 h 5249716"/>
                <a:gd name="connsiteX282" fmla="*/ 4709198 w 4908140"/>
                <a:gd name="connsiteY282" fmla="*/ 2206390 h 5249716"/>
                <a:gd name="connsiteX283" fmla="*/ 4717581 w 4908140"/>
                <a:gd name="connsiteY283" fmla="*/ 2183225 h 5249716"/>
                <a:gd name="connsiteX284" fmla="*/ 4721238 w 4908140"/>
                <a:gd name="connsiteY284" fmla="*/ 2152364 h 5249716"/>
                <a:gd name="connsiteX285" fmla="*/ 4737012 w 4908140"/>
                <a:gd name="connsiteY285" fmla="*/ 2106263 h 5249716"/>
                <a:gd name="connsiteX286" fmla="*/ 4774654 w 4908140"/>
                <a:gd name="connsiteY286" fmla="*/ 1999507 h 5249716"/>
                <a:gd name="connsiteX287" fmla="*/ 4800410 w 4908140"/>
                <a:gd name="connsiteY287" fmla="*/ 1869662 h 5249716"/>
                <a:gd name="connsiteX288" fmla="*/ 4786084 w 4908140"/>
                <a:gd name="connsiteY288" fmla="*/ 1684877 h 5249716"/>
                <a:gd name="connsiteX289" fmla="*/ 4770844 w 4908140"/>
                <a:gd name="connsiteY289" fmla="*/ 1631614 h 5249716"/>
                <a:gd name="connsiteX290" fmla="*/ 4740441 w 4908140"/>
                <a:gd name="connsiteY290" fmla="*/ 1556937 h 5249716"/>
                <a:gd name="connsiteX291" fmla="*/ 4552074 w 4908140"/>
                <a:gd name="connsiteY291" fmla="*/ 1342358 h 5249716"/>
                <a:gd name="connsiteX292" fmla="*/ 4383596 w 4908140"/>
                <a:gd name="connsiteY292" fmla="*/ 1253204 h 5249716"/>
                <a:gd name="connsiteX293" fmla="*/ 4132288 w 4908140"/>
                <a:gd name="connsiteY293" fmla="*/ 1066133 h 5249716"/>
                <a:gd name="connsiteX294" fmla="*/ 3892106 w 4908140"/>
                <a:gd name="connsiteY294" fmla="*/ 804158 h 5249716"/>
                <a:gd name="connsiteX295" fmla="*/ 3713721 w 4908140"/>
                <a:gd name="connsiteY295" fmla="*/ 512235 h 5249716"/>
                <a:gd name="connsiteX296" fmla="*/ 3638893 w 4908140"/>
                <a:gd name="connsiteY296" fmla="*/ 358235 h 5249716"/>
                <a:gd name="connsiteX297" fmla="*/ 3464091 w 4908140"/>
                <a:gd name="connsiteY297" fmla="*/ 187700 h 5249716"/>
                <a:gd name="connsiteX298" fmla="*/ 3403283 w 4908140"/>
                <a:gd name="connsiteY298" fmla="*/ 157220 h 5249716"/>
                <a:gd name="connsiteX299" fmla="*/ 3381337 w 4908140"/>
                <a:gd name="connsiteY299" fmla="*/ 146552 h 5249716"/>
                <a:gd name="connsiteX300" fmla="*/ 3335008 w 4908140"/>
                <a:gd name="connsiteY300" fmla="*/ 130626 h 5249716"/>
                <a:gd name="connsiteX301" fmla="*/ 3304146 w 4908140"/>
                <a:gd name="connsiteY301" fmla="*/ 127349 h 5249716"/>
                <a:gd name="connsiteX302" fmla="*/ 3160433 w 4908140"/>
                <a:gd name="connsiteY302" fmla="*/ 114929 h 5249716"/>
                <a:gd name="connsiteX303" fmla="*/ 3070365 w 4908140"/>
                <a:gd name="connsiteY303" fmla="*/ 134817 h 524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Lst>
              <a:rect l="l" t="t" r="r" b="b"/>
              <a:pathLst>
                <a:path w="4908140" h="5249716">
                  <a:moveTo>
                    <a:pt x="3123781" y="9620"/>
                  </a:moveTo>
                  <a:cubicBezTo>
                    <a:pt x="3141764" y="7791"/>
                    <a:pt x="3160510" y="8401"/>
                    <a:pt x="3177807" y="2000"/>
                  </a:cubicBezTo>
                  <a:cubicBezTo>
                    <a:pt x="3199296" y="705"/>
                    <a:pt x="3222231" y="-3410"/>
                    <a:pt x="3242577" y="6115"/>
                  </a:cubicBezTo>
                  <a:cubicBezTo>
                    <a:pt x="3274962" y="6267"/>
                    <a:pt x="3306433" y="15411"/>
                    <a:pt x="3338894" y="15107"/>
                  </a:cubicBezTo>
                  <a:lnTo>
                    <a:pt x="3339656" y="20745"/>
                  </a:lnTo>
                  <a:cubicBezTo>
                    <a:pt x="3377222" y="30118"/>
                    <a:pt x="3416770" y="37128"/>
                    <a:pt x="3449612" y="58769"/>
                  </a:cubicBezTo>
                  <a:cubicBezTo>
                    <a:pt x="3454184" y="59455"/>
                    <a:pt x="3463176" y="60827"/>
                    <a:pt x="3467672" y="61512"/>
                  </a:cubicBezTo>
                  <a:cubicBezTo>
                    <a:pt x="3518497" y="93821"/>
                    <a:pt x="3572599" y="122244"/>
                    <a:pt x="3615728" y="165144"/>
                  </a:cubicBezTo>
                  <a:cubicBezTo>
                    <a:pt x="3650399" y="191510"/>
                    <a:pt x="3675926" y="227019"/>
                    <a:pt x="3702977" y="260699"/>
                  </a:cubicBezTo>
                  <a:cubicBezTo>
                    <a:pt x="3752431" y="325241"/>
                    <a:pt x="3782149" y="401745"/>
                    <a:pt x="3813696" y="475964"/>
                  </a:cubicBezTo>
                  <a:cubicBezTo>
                    <a:pt x="3887915" y="629507"/>
                    <a:pt x="3990023" y="769106"/>
                    <a:pt x="4109123" y="890873"/>
                  </a:cubicBezTo>
                  <a:cubicBezTo>
                    <a:pt x="4204373" y="992981"/>
                    <a:pt x="4313264" y="1082516"/>
                    <a:pt x="4432821" y="1154830"/>
                  </a:cubicBezTo>
                  <a:cubicBezTo>
                    <a:pt x="4452481" y="1165955"/>
                    <a:pt x="4472369" y="1177004"/>
                    <a:pt x="4493248" y="1185996"/>
                  </a:cubicBezTo>
                  <a:cubicBezTo>
                    <a:pt x="4507954" y="1191711"/>
                    <a:pt x="4521975" y="1199331"/>
                    <a:pt x="4535310" y="1207942"/>
                  </a:cubicBezTo>
                  <a:cubicBezTo>
                    <a:pt x="4539044" y="1209084"/>
                    <a:pt x="4546588" y="1211294"/>
                    <a:pt x="4550322" y="1212437"/>
                  </a:cubicBezTo>
                  <a:cubicBezTo>
                    <a:pt x="4564799" y="1220743"/>
                    <a:pt x="4579125" y="1229125"/>
                    <a:pt x="4593756" y="1237279"/>
                  </a:cubicBezTo>
                  <a:cubicBezTo>
                    <a:pt x="4697768" y="1304030"/>
                    <a:pt x="4782198" y="1400118"/>
                    <a:pt x="4835767" y="1511446"/>
                  </a:cubicBezTo>
                  <a:cubicBezTo>
                    <a:pt x="4848492" y="1538497"/>
                    <a:pt x="4858932" y="1566539"/>
                    <a:pt x="4868685" y="1594733"/>
                  </a:cubicBezTo>
                  <a:cubicBezTo>
                    <a:pt x="4871352" y="1602657"/>
                    <a:pt x="4874095" y="1610582"/>
                    <a:pt x="4876991" y="1618507"/>
                  </a:cubicBezTo>
                  <a:cubicBezTo>
                    <a:pt x="4877905" y="1622317"/>
                    <a:pt x="4879658" y="1630013"/>
                    <a:pt x="4880496" y="1633823"/>
                  </a:cubicBezTo>
                  <a:cubicBezTo>
                    <a:pt x="4891926" y="1662932"/>
                    <a:pt x="4889793" y="1695164"/>
                    <a:pt x="4900232" y="1724501"/>
                  </a:cubicBezTo>
                  <a:cubicBezTo>
                    <a:pt x="4902289" y="1747514"/>
                    <a:pt x="4900765" y="1770983"/>
                    <a:pt x="4907090" y="1793462"/>
                  </a:cubicBezTo>
                  <a:cubicBezTo>
                    <a:pt x="4910595" y="1838801"/>
                    <a:pt x="4900613" y="1883683"/>
                    <a:pt x="4898708" y="1928870"/>
                  </a:cubicBezTo>
                  <a:cubicBezTo>
                    <a:pt x="4890021" y="1954016"/>
                    <a:pt x="4890021" y="1981143"/>
                    <a:pt x="4881411" y="2006289"/>
                  </a:cubicBezTo>
                  <a:cubicBezTo>
                    <a:pt x="4878591" y="2015966"/>
                    <a:pt x="4875924" y="2025720"/>
                    <a:pt x="4873257" y="2035474"/>
                  </a:cubicBezTo>
                  <a:cubicBezTo>
                    <a:pt x="4851159" y="2087823"/>
                    <a:pt x="4836072" y="2142535"/>
                    <a:pt x="4819155" y="2196637"/>
                  </a:cubicBezTo>
                  <a:cubicBezTo>
                    <a:pt x="4814888" y="2219573"/>
                    <a:pt x="4810240" y="2242509"/>
                    <a:pt x="4804677" y="2265217"/>
                  </a:cubicBezTo>
                  <a:cubicBezTo>
                    <a:pt x="4802163" y="2275427"/>
                    <a:pt x="4799877" y="2285714"/>
                    <a:pt x="4797286" y="2295925"/>
                  </a:cubicBezTo>
                  <a:cubicBezTo>
                    <a:pt x="4795990" y="2313908"/>
                    <a:pt x="4796524" y="2332654"/>
                    <a:pt x="4789285" y="2349646"/>
                  </a:cubicBezTo>
                  <a:cubicBezTo>
                    <a:pt x="4779531" y="2438190"/>
                    <a:pt x="4769397" y="2526811"/>
                    <a:pt x="4771149" y="2616117"/>
                  </a:cubicBezTo>
                  <a:cubicBezTo>
                    <a:pt x="4771987" y="2672277"/>
                    <a:pt x="4768711" y="2729046"/>
                    <a:pt x="4778388" y="2784672"/>
                  </a:cubicBezTo>
                  <a:cubicBezTo>
                    <a:pt x="4779150" y="2820867"/>
                    <a:pt x="4782960" y="2856833"/>
                    <a:pt x="4788599" y="2892571"/>
                  </a:cubicBezTo>
                  <a:cubicBezTo>
                    <a:pt x="4793628" y="2909869"/>
                    <a:pt x="4795533" y="2927852"/>
                    <a:pt x="4796295" y="2945759"/>
                  </a:cubicBezTo>
                  <a:cubicBezTo>
                    <a:pt x="4805744" y="3002451"/>
                    <a:pt x="4820374" y="3057925"/>
                    <a:pt x="4834700" y="3113475"/>
                  </a:cubicBezTo>
                  <a:cubicBezTo>
                    <a:pt x="4847273" y="3149136"/>
                    <a:pt x="4860532" y="3184570"/>
                    <a:pt x="4873181" y="3220155"/>
                  </a:cubicBezTo>
                  <a:cubicBezTo>
                    <a:pt x="4875696" y="3230061"/>
                    <a:pt x="4878134" y="3240043"/>
                    <a:pt x="4880725" y="3250026"/>
                  </a:cubicBezTo>
                  <a:cubicBezTo>
                    <a:pt x="4887811" y="3272504"/>
                    <a:pt x="4891926" y="3295821"/>
                    <a:pt x="4895203" y="3319215"/>
                  </a:cubicBezTo>
                  <a:cubicBezTo>
                    <a:pt x="4919968" y="3416599"/>
                    <a:pt x="4905794" y="3519088"/>
                    <a:pt x="4881106" y="3615023"/>
                  </a:cubicBezTo>
                  <a:cubicBezTo>
                    <a:pt x="4869981" y="3670878"/>
                    <a:pt x="4844682" y="3722389"/>
                    <a:pt x="4821517" y="3774053"/>
                  </a:cubicBezTo>
                  <a:cubicBezTo>
                    <a:pt x="4756062" y="3885686"/>
                    <a:pt x="4664241" y="3984212"/>
                    <a:pt x="4547579" y="4042963"/>
                  </a:cubicBezTo>
                  <a:cubicBezTo>
                    <a:pt x="4510850" y="4058279"/>
                    <a:pt x="4475493" y="4076490"/>
                    <a:pt x="4440746" y="4095846"/>
                  </a:cubicBezTo>
                  <a:cubicBezTo>
                    <a:pt x="4346029" y="4149566"/>
                    <a:pt x="4259847" y="4217308"/>
                    <a:pt x="4180751" y="4291832"/>
                  </a:cubicBezTo>
                  <a:cubicBezTo>
                    <a:pt x="4049916" y="4414285"/>
                    <a:pt x="3934320" y="4554417"/>
                    <a:pt x="3847148" y="4711465"/>
                  </a:cubicBezTo>
                  <a:cubicBezTo>
                    <a:pt x="3821621" y="4758709"/>
                    <a:pt x="3798380" y="4807249"/>
                    <a:pt x="3779711" y="4857693"/>
                  </a:cubicBezTo>
                  <a:cubicBezTo>
                    <a:pt x="3746488" y="4933588"/>
                    <a:pt x="3701987" y="5005826"/>
                    <a:pt x="3641256" y="5062900"/>
                  </a:cubicBezTo>
                  <a:cubicBezTo>
                    <a:pt x="3584258" y="5125384"/>
                    <a:pt x="3511639" y="5172628"/>
                    <a:pt x="3433839" y="5204860"/>
                  </a:cubicBezTo>
                  <a:cubicBezTo>
                    <a:pt x="3424390" y="5208747"/>
                    <a:pt x="3414865" y="5212633"/>
                    <a:pt x="3405569" y="5216824"/>
                  </a:cubicBezTo>
                  <a:cubicBezTo>
                    <a:pt x="3379127" y="5225434"/>
                    <a:pt x="3352381" y="5233664"/>
                    <a:pt x="3324492" y="5235188"/>
                  </a:cubicBezTo>
                  <a:lnTo>
                    <a:pt x="3324263" y="5240217"/>
                  </a:lnTo>
                  <a:cubicBezTo>
                    <a:pt x="3257817" y="5252485"/>
                    <a:pt x="3190075" y="5250351"/>
                    <a:pt x="3122943" y="5247227"/>
                  </a:cubicBezTo>
                  <a:cubicBezTo>
                    <a:pt x="3100388" y="5240522"/>
                    <a:pt x="3077528" y="5234807"/>
                    <a:pt x="3054287" y="5231226"/>
                  </a:cubicBezTo>
                  <a:cubicBezTo>
                    <a:pt x="3037828" y="5226349"/>
                    <a:pt x="3021445" y="5221167"/>
                    <a:pt x="3005138" y="5216061"/>
                  </a:cubicBezTo>
                  <a:cubicBezTo>
                    <a:pt x="2966352" y="5197393"/>
                    <a:pt x="2924747" y="5185429"/>
                    <a:pt x="2886418" y="5166684"/>
                  </a:cubicBezTo>
                  <a:cubicBezTo>
                    <a:pt x="2880779" y="5165846"/>
                    <a:pt x="2869578" y="5164169"/>
                    <a:pt x="2864015" y="5163407"/>
                  </a:cubicBezTo>
                  <a:cubicBezTo>
                    <a:pt x="2853805" y="5159293"/>
                    <a:pt x="2843518" y="5155711"/>
                    <a:pt x="2833383" y="5151825"/>
                  </a:cubicBezTo>
                  <a:cubicBezTo>
                    <a:pt x="2820962" y="5149615"/>
                    <a:pt x="2808694" y="5147177"/>
                    <a:pt x="2796502" y="5144434"/>
                  </a:cubicBezTo>
                  <a:cubicBezTo>
                    <a:pt x="2788654" y="5142529"/>
                    <a:pt x="2780957" y="5140776"/>
                    <a:pt x="2773337" y="5138947"/>
                  </a:cubicBezTo>
                  <a:cubicBezTo>
                    <a:pt x="2751163" y="5132470"/>
                    <a:pt x="2727541" y="5134146"/>
                    <a:pt x="2705367" y="5127670"/>
                  </a:cubicBezTo>
                  <a:cubicBezTo>
                    <a:pt x="2698357" y="5127212"/>
                    <a:pt x="2691270" y="5126908"/>
                    <a:pt x="2684336" y="5126679"/>
                  </a:cubicBezTo>
                  <a:lnTo>
                    <a:pt x="2684336" y="5120583"/>
                  </a:lnTo>
                  <a:cubicBezTo>
                    <a:pt x="2582228" y="5106257"/>
                    <a:pt x="2478748" y="5110601"/>
                    <a:pt x="2375878" y="5110448"/>
                  </a:cubicBezTo>
                  <a:cubicBezTo>
                    <a:pt x="2282990" y="5109001"/>
                    <a:pt x="2190788" y="5123936"/>
                    <a:pt x="2100568" y="5144738"/>
                  </a:cubicBezTo>
                  <a:cubicBezTo>
                    <a:pt x="2071992" y="5150072"/>
                    <a:pt x="2045322" y="5162341"/>
                    <a:pt x="2016671" y="5167370"/>
                  </a:cubicBezTo>
                  <a:cubicBezTo>
                    <a:pt x="2011032" y="5169808"/>
                    <a:pt x="2005394" y="5172323"/>
                    <a:pt x="1999831" y="5174914"/>
                  </a:cubicBezTo>
                  <a:cubicBezTo>
                    <a:pt x="1982991" y="5179791"/>
                    <a:pt x="1966455" y="5185810"/>
                    <a:pt x="1950606" y="5193278"/>
                  </a:cubicBezTo>
                  <a:cubicBezTo>
                    <a:pt x="1932394" y="5201127"/>
                    <a:pt x="1914030" y="5208670"/>
                    <a:pt x="1895513" y="5215909"/>
                  </a:cubicBezTo>
                  <a:cubicBezTo>
                    <a:pt x="1879587" y="5219871"/>
                    <a:pt x="1864119" y="5225358"/>
                    <a:pt x="1848803" y="5231073"/>
                  </a:cubicBezTo>
                  <a:cubicBezTo>
                    <a:pt x="1832572" y="5233512"/>
                    <a:pt x="1816722" y="5237702"/>
                    <a:pt x="1801178" y="5242960"/>
                  </a:cubicBezTo>
                  <a:cubicBezTo>
                    <a:pt x="1737398" y="5254238"/>
                    <a:pt x="1671638" y="5248371"/>
                    <a:pt x="1607172" y="5246694"/>
                  </a:cubicBezTo>
                  <a:cubicBezTo>
                    <a:pt x="1594828" y="5241817"/>
                    <a:pt x="1582027" y="5238083"/>
                    <a:pt x="1569301" y="5234578"/>
                  </a:cubicBezTo>
                  <a:cubicBezTo>
                    <a:pt x="1561452" y="5233664"/>
                    <a:pt x="1553604" y="5232749"/>
                    <a:pt x="1545832" y="5231835"/>
                  </a:cubicBezTo>
                  <a:cubicBezTo>
                    <a:pt x="1520685" y="5222843"/>
                    <a:pt x="1495159" y="5215147"/>
                    <a:pt x="1470394" y="5205394"/>
                  </a:cubicBezTo>
                  <a:cubicBezTo>
                    <a:pt x="1454087" y="5199069"/>
                    <a:pt x="1438313" y="5191525"/>
                    <a:pt x="1422921" y="5183448"/>
                  </a:cubicBezTo>
                  <a:cubicBezTo>
                    <a:pt x="1291552" y="5115173"/>
                    <a:pt x="1185253" y="5000568"/>
                    <a:pt x="1127112" y="4864475"/>
                  </a:cubicBezTo>
                  <a:cubicBezTo>
                    <a:pt x="1116673" y="4844815"/>
                    <a:pt x="1109434" y="4823860"/>
                    <a:pt x="1102043" y="4803058"/>
                  </a:cubicBezTo>
                  <a:cubicBezTo>
                    <a:pt x="1085507" y="4763357"/>
                    <a:pt x="1064095" y="4726096"/>
                    <a:pt x="1043750" y="4688376"/>
                  </a:cubicBezTo>
                  <a:cubicBezTo>
                    <a:pt x="1003440" y="4617891"/>
                    <a:pt x="955434" y="4552588"/>
                    <a:pt x="906894" y="4487742"/>
                  </a:cubicBezTo>
                  <a:cubicBezTo>
                    <a:pt x="854088" y="4424420"/>
                    <a:pt x="796328" y="4365593"/>
                    <a:pt x="738950" y="4306386"/>
                  </a:cubicBezTo>
                  <a:cubicBezTo>
                    <a:pt x="733692" y="4301509"/>
                    <a:pt x="728434" y="4296632"/>
                    <a:pt x="723252" y="4291756"/>
                  </a:cubicBezTo>
                  <a:cubicBezTo>
                    <a:pt x="655663" y="4226452"/>
                    <a:pt x="581139" y="4168388"/>
                    <a:pt x="501968" y="4117715"/>
                  </a:cubicBezTo>
                  <a:cubicBezTo>
                    <a:pt x="480098" y="4103466"/>
                    <a:pt x="457314" y="4090740"/>
                    <a:pt x="433921" y="4079310"/>
                  </a:cubicBezTo>
                  <a:cubicBezTo>
                    <a:pt x="423787" y="4073595"/>
                    <a:pt x="413499" y="4068032"/>
                    <a:pt x="403212" y="4062622"/>
                  </a:cubicBezTo>
                  <a:cubicBezTo>
                    <a:pt x="373190" y="4050506"/>
                    <a:pt x="342024" y="4038467"/>
                    <a:pt x="316802" y="4017741"/>
                  </a:cubicBezTo>
                  <a:cubicBezTo>
                    <a:pt x="313068" y="4015836"/>
                    <a:pt x="309258" y="4014006"/>
                    <a:pt x="305524" y="4012254"/>
                  </a:cubicBezTo>
                  <a:cubicBezTo>
                    <a:pt x="297218" y="4006768"/>
                    <a:pt x="288836" y="4001357"/>
                    <a:pt x="280530" y="3996023"/>
                  </a:cubicBezTo>
                  <a:cubicBezTo>
                    <a:pt x="192672" y="3932777"/>
                    <a:pt x="121501" y="3847586"/>
                    <a:pt x="72885" y="3750888"/>
                  </a:cubicBezTo>
                  <a:cubicBezTo>
                    <a:pt x="58331" y="3719417"/>
                    <a:pt x="45149" y="3687261"/>
                    <a:pt x="33795" y="3654495"/>
                  </a:cubicBezTo>
                  <a:cubicBezTo>
                    <a:pt x="29223" y="3636055"/>
                    <a:pt x="23889" y="3617843"/>
                    <a:pt x="18631" y="3599631"/>
                  </a:cubicBezTo>
                  <a:cubicBezTo>
                    <a:pt x="17412" y="3591782"/>
                    <a:pt x="16193" y="3584010"/>
                    <a:pt x="14897" y="3576314"/>
                  </a:cubicBezTo>
                  <a:cubicBezTo>
                    <a:pt x="5372" y="3552539"/>
                    <a:pt x="12764" y="3525869"/>
                    <a:pt x="2629" y="3502400"/>
                  </a:cubicBezTo>
                  <a:cubicBezTo>
                    <a:pt x="-114" y="3457823"/>
                    <a:pt x="-1257" y="3413017"/>
                    <a:pt x="2705" y="3368516"/>
                  </a:cubicBezTo>
                  <a:cubicBezTo>
                    <a:pt x="11697" y="3336055"/>
                    <a:pt x="7125" y="3301536"/>
                    <a:pt x="18402" y="3269456"/>
                  </a:cubicBezTo>
                  <a:cubicBezTo>
                    <a:pt x="35928" y="3189599"/>
                    <a:pt x="74943" y="3115990"/>
                    <a:pt x="88583" y="3035218"/>
                  </a:cubicBezTo>
                  <a:cubicBezTo>
                    <a:pt x="90869" y="3027293"/>
                    <a:pt x="93155" y="3019521"/>
                    <a:pt x="95441" y="3011748"/>
                  </a:cubicBezTo>
                  <a:cubicBezTo>
                    <a:pt x="108776" y="2947511"/>
                    <a:pt x="121882" y="2882360"/>
                    <a:pt x="123558" y="2816676"/>
                  </a:cubicBezTo>
                  <a:lnTo>
                    <a:pt x="129731" y="2816219"/>
                  </a:lnTo>
                  <a:cubicBezTo>
                    <a:pt x="132626" y="2706186"/>
                    <a:pt x="135217" y="2596077"/>
                    <a:pt x="130645" y="2486044"/>
                  </a:cubicBezTo>
                  <a:cubicBezTo>
                    <a:pt x="125921" y="2474233"/>
                    <a:pt x="124397" y="2461508"/>
                    <a:pt x="124397" y="2448859"/>
                  </a:cubicBezTo>
                  <a:cubicBezTo>
                    <a:pt x="122644" y="2381879"/>
                    <a:pt x="108166" y="2316270"/>
                    <a:pt x="98946" y="2250129"/>
                  </a:cubicBezTo>
                  <a:cubicBezTo>
                    <a:pt x="87821" y="2223230"/>
                    <a:pt x="87668" y="2193360"/>
                    <a:pt x="76162" y="2166614"/>
                  </a:cubicBezTo>
                  <a:cubicBezTo>
                    <a:pt x="72885" y="2156555"/>
                    <a:pt x="70676" y="2146192"/>
                    <a:pt x="68009" y="2136057"/>
                  </a:cubicBezTo>
                  <a:cubicBezTo>
                    <a:pt x="64427" y="2125999"/>
                    <a:pt x="61151" y="2115788"/>
                    <a:pt x="57645" y="2105806"/>
                  </a:cubicBezTo>
                  <a:cubicBezTo>
                    <a:pt x="55436" y="2098110"/>
                    <a:pt x="52769" y="2090566"/>
                    <a:pt x="49797" y="2083251"/>
                  </a:cubicBezTo>
                  <a:cubicBezTo>
                    <a:pt x="43853" y="2068773"/>
                    <a:pt x="38824" y="2053990"/>
                    <a:pt x="33642" y="2039284"/>
                  </a:cubicBezTo>
                  <a:cubicBezTo>
                    <a:pt x="28918" y="2020919"/>
                    <a:pt x="24422" y="2002555"/>
                    <a:pt x="19545" y="1984267"/>
                  </a:cubicBezTo>
                  <a:cubicBezTo>
                    <a:pt x="12154" y="1961940"/>
                    <a:pt x="9411" y="1938623"/>
                    <a:pt x="7734" y="1915306"/>
                  </a:cubicBezTo>
                  <a:cubicBezTo>
                    <a:pt x="-4381" y="1864938"/>
                    <a:pt x="953" y="1811369"/>
                    <a:pt x="2553" y="1759782"/>
                  </a:cubicBezTo>
                  <a:cubicBezTo>
                    <a:pt x="9639" y="1733417"/>
                    <a:pt x="9411" y="1705985"/>
                    <a:pt x="11240" y="1678934"/>
                  </a:cubicBezTo>
                  <a:cubicBezTo>
                    <a:pt x="15126" y="1668647"/>
                    <a:pt x="18555" y="1658284"/>
                    <a:pt x="22136" y="1647997"/>
                  </a:cubicBezTo>
                  <a:cubicBezTo>
                    <a:pt x="23889" y="1635500"/>
                    <a:pt x="25946" y="1623003"/>
                    <a:pt x="30290" y="1611192"/>
                  </a:cubicBezTo>
                  <a:cubicBezTo>
                    <a:pt x="37833" y="1591761"/>
                    <a:pt x="43548" y="1571644"/>
                    <a:pt x="50025" y="1551832"/>
                  </a:cubicBezTo>
                  <a:cubicBezTo>
                    <a:pt x="57341" y="1541088"/>
                    <a:pt x="64656" y="1530344"/>
                    <a:pt x="71819" y="1519523"/>
                  </a:cubicBezTo>
                  <a:cubicBezTo>
                    <a:pt x="65037" y="1527296"/>
                    <a:pt x="58407" y="1535144"/>
                    <a:pt x="51626" y="1542917"/>
                  </a:cubicBezTo>
                  <a:cubicBezTo>
                    <a:pt x="57036" y="1532554"/>
                    <a:pt x="62522" y="1522190"/>
                    <a:pt x="67932" y="1511827"/>
                  </a:cubicBezTo>
                  <a:cubicBezTo>
                    <a:pt x="73343" y="1501997"/>
                    <a:pt x="78143" y="1491939"/>
                    <a:pt x="83477" y="1482109"/>
                  </a:cubicBezTo>
                  <a:cubicBezTo>
                    <a:pt x="99936" y="1450791"/>
                    <a:pt x="119748" y="1421378"/>
                    <a:pt x="141237" y="1393184"/>
                  </a:cubicBezTo>
                  <a:cubicBezTo>
                    <a:pt x="199301" y="1315002"/>
                    <a:pt x="276568" y="1249623"/>
                    <a:pt x="364808" y="1208551"/>
                  </a:cubicBezTo>
                  <a:cubicBezTo>
                    <a:pt x="371742" y="1204512"/>
                    <a:pt x="378676" y="1200322"/>
                    <a:pt x="385458" y="1195902"/>
                  </a:cubicBezTo>
                  <a:cubicBezTo>
                    <a:pt x="394678" y="1192930"/>
                    <a:pt x="403898" y="1189882"/>
                    <a:pt x="413195" y="1186910"/>
                  </a:cubicBezTo>
                  <a:lnTo>
                    <a:pt x="413804" y="1178833"/>
                  </a:lnTo>
                  <a:cubicBezTo>
                    <a:pt x="417386" y="1179443"/>
                    <a:pt x="424396" y="1180814"/>
                    <a:pt x="427977" y="1181500"/>
                  </a:cubicBezTo>
                  <a:lnTo>
                    <a:pt x="429349" y="1171975"/>
                  </a:lnTo>
                  <a:cubicBezTo>
                    <a:pt x="432092" y="1171975"/>
                    <a:pt x="437502" y="1171975"/>
                    <a:pt x="440246" y="1171975"/>
                  </a:cubicBezTo>
                  <a:cubicBezTo>
                    <a:pt x="536486" y="1119169"/>
                    <a:pt x="624345" y="1052570"/>
                    <a:pt x="705574" y="979037"/>
                  </a:cubicBezTo>
                  <a:cubicBezTo>
                    <a:pt x="784289" y="903599"/>
                    <a:pt x="863537" y="827170"/>
                    <a:pt x="926630" y="737788"/>
                  </a:cubicBezTo>
                  <a:cubicBezTo>
                    <a:pt x="1009155" y="635756"/>
                    <a:pt x="1076820" y="520998"/>
                    <a:pt x="1124141" y="398469"/>
                  </a:cubicBezTo>
                  <a:cubicBezTo>
                    <a:pt x="1156754" y="317392"/>
                    <a:pt x="1208723" y="246374"/>
                    <a:pt x="1267092" y="181985"/>
                  </a:cubicBezTo>
                  <a:lnTo>
                    <a:pt x="1274255" y="181375"/>
                  </a:lnTo>
                  <a:cubicBezTo>
                    <a:pt x="1325004" y="127806"/>
                    <a:pt x="1387412" y="83229"/>
                    <a:pt x="1456830" y="57702"/>
                  </a:cubicBezTo>
                  <a:lnTo>
                    <a:pt x="1458354" y="52749"/>
                  </a:lnTo>
                  <a:cubicBezTo>
                    <a:pt x="1488986" y="42615"/>
                    <a:pt x="1518933" y="30042"/>
                    <a:pt x="1550785" y="23641"/>
                  </a:cubicBezTo>
                  <a:cubicBezTo>
                    <a:pt x="1558633" y="20974"/>
                    <a:pt x="1566405" y="18231"/>
                    <a:pt x="1574254" y="15411"/>
                  </a:cubicBezTo>
                  <a:cubicBezTo>
                    <a:pt x="1663484" y="2381"/>
                    <a:pt x="1756677" y="-895"/>
                    <a:pt x="1844155" y="23489"/>
                  </a:cubicBezTo>
                  <a:cubicBezTo>
                    <a:pt x="1855889" y="27299"/>
                    <a:pt x="1868005" y="29737"/>
                    <a:pt x="1880121" y="32099"/>
                  </a:cubicBezTo>
                  <a:cubicBezTo>
                    <a:pt x="1899780" y="40405"/>
                    <a:pt x="1920202" y="46882"/>
                    <a:pt x="1939024" y="57093"/>
                  </a:cubicBezTo>
                  <a:cubicBezTo>
                    <a:pt x="1984515" y="74847"/>
                    <a:pt x="2030768" y="90468"/>
                    <a:pt x="2077707" y="104032"/>
                  </a:cubicBezTo>
                  <a:cubicBezTo>
                    <a:pt x="2080146" y="104718"/>
                    <a:pt x="2085023" y="106166"/>
                    <a:pt x="2087461" y="106851"/>
                  </a:cubicBezTo>
                  <a:cubicBezTo>
                    <a:pt x="2112836" y="113786"/>
                    <a:pt x="2140115" y="113328"/>
                    <a:pt x="2163966" y="125749"/>
                  </a:cubicBezTo>
                  <a:cubicBezTo>
                    <a:pt x="2183702" y="127959"/>
                    <a:pt x="2203590" y="128873"/>
                    <a:pt x="2223478" y="130626"/>
                  </a:cubicBezTo>
                  <a:cubicBezTo>
                    <a:pt x="2242909" y="138779"/>
                    <a:pt x="2265160" y="132531"/>
                    <a:pt x="2284133" y="141903"/>
                  </a:cubicBezTo>
                  <a:cubicBezTo>
                    <a:pt x="2324900" y="145790"/>
                    <a:pt x="2366353" y="140760"/>
                    <a:pt x="2406815" y="148609"/>
                  </a:cubicBezTo>
                  <a:cubicBezTo>
                    <a:pt x="2440420" y="153029"/>
                    <a:pt x="2474481" y="149295"/>
                    <a:pt x="2508314" y="150666"/>
                  </a:cubicBezTo>
                  <a:lnTo>
                    <a:pt x="2509076" y="143961"/>
                  </a:lnTo>
                  <a:cubicBezTo>
                    <a:pt x="2545880" y="144570"/>
                    <a:pt x="2582837" y="144570"/>
                    <a:pt x="2619642" y="141903"/>
                  </a:cubicBezTo>
                  <a:cubicBezTo>
                    <a:pt x="2638768" y="132378"/>
                    <a:pt x="2661323" y="139617"/>
                    <a:pt x="2680754" y="130550"/>
                  </a:cubicBezTo>
                  <a:cubicBezTo>
                    <a:pt x="2696147" y="129102"/>
                    <a:pt x="2711615" y="128492"/>
                    <a:pt x="2727084" y="127654"/>
                  </a:cubicBezTo>
                  <a:cubicBezTo>
                    <a:pt x="2749030" y="118281"/>
                    <a:pt x="2772347" y="112643"/>
                    <a:pt x="2796274" y="111652"/>
                  </a:cubicBezTo>
                  <a:cubicBezTo>
                    <a:pt x="2814028" y="106089"/>
                    <a:pt x="2831783" y="100374"/>
                    <a:pt x="2849995" y="96260"/>
                  </a:cubicBezTo>
                  <a:cubicBezTo>
                    <a:pt x="2859672" y="93593"/>
                    <a:pt x="2869502" y="91002"/>
                    <a:pt x="2879332" y="88563"/>
                  </a:cubicBezTo>
                  <a:cubicBezTo>
                    <a:pt x="2897239" y="82925"/>
                    <a:pt x="2914993" y="76905"/>
                    <a:pt x="2931605" y="67913"/>
                  </a:cubicBezTo>
                  <a:cubicBezTo>
                    <a:pt x="2933586" y="67761"/>
                    <a:pt x="2937625" y="67456"/>
                    <a:pt x="2939606" y="67227"/>
                  </a:cubicBezTo>
                  <a:cubicBezTo>
                    <a:pt x="2949131" y="62122"/>
                    <a:pt x="2958808" y="57321"/>
                    <a:pt x="2969019" y="53511"/>
                  </a:cubicBezTo>
                  <a:cubicBezTo>
                    <a:pt x="2996603" y="41319"/>
                    <a:pt x="3025559" y="33014"/>
                    <a:pt x="3054363" y="24174"/>
                  </a:cubicBezTo>
                  <a:cubicBezTo>
                    <a:pt x="3058173" y="23336"/>
                    <a:pt x="3065793" y="21660"/>
                    <a:pt x="3069603" y="20822"/>
                  </a:cubicBezTo>
                  <a:cubicBezTo>
                    <a:pt x="3086824" y="13583"/>
                    <a:pt x="3105798" y="14040"/>
                    <a:pt x="3123781" y="9620"/>
                  </a:cubicBezTo>
                  <a:moveTo>
                    <a:pt x="3070365" y="134817"/>
                  </a:moveTo>
                  <a:cubicBezTo>
                    <a:pt x="3068079" y="135503"/>
                    <a:pt x="3063431" y="136874"/>
                    <a:pt x="3061145" y="137560"/>
                  </a:cubicBezTo>
                  <a:cubicBezTo>
                    <a:pt x="3030131" y="146399"/>
                    <a:pt x="3001709" y="163316"/>
                    <a:pt x="2969705" y="168802"/>
                  </a:cubicBezTo>
                  <a:cubicBezTo>
                    <a:pt x="2975191" y="169945"/>
                    <a:pt x="2980754" y="171164"/>
                    <a:pt x="2986316" y="172383"/>
                  </a:cubicBezTo>
                  <a:cubicBezTo>
                    <a:pt x="2967724" y="174365"/>
                    <a:pt x="2949817" y="179851"/>
                    <a:pt x="2932900" y="187700"/>
                  </a:cubicBezTo>
                  <a:cubicBezTo>
                    <a:pt x="2874379" y="205835"/>
                    <a:pt x="2815095" y="223361"/>
                    <a:pt x="2754211" y="231286"/>
                  </a:cubicBezTo>
                  <a:cubicBezTo>
                    <a:pt x="2694089" y="244926"/>
                    <a:pt x="2632063" y="252774"/>
                    <a:pt x="2570340" y="251022"/>
                  </a:cubicBezTo>
                  <a:lnTo>
                    <a:pt x="2570340" y="258185"/>
                  </a:lnTo>
                  <a:cubicBezTo>
                    <a:pt x="2489035" y="257727"/>
                    <a:pt x="2407730" y="258413"/>
                    <a:pt x="2326424" y="257804"/>
                  </a:cubicBezTo>
                  <a:lnTo>
                    <a:pt x="2325815" y="251022"/>
                  </a:lnTo>
                  <a:cubicBezTo>
                    <a:pt x="2301735" y="251403"/>
                    <a:pt x="2277580" y="251250"/>
                    <a:pt x="2253653" y="248431"/>
                  </a:cubicBezTo>
                  <a:cubicBezTo>
                    <a:pt x="2216163" y="240430"/>
                    <a:pt x="2177072" y="240659"/>
                    <a:pt x="2139887" y="229991"/>
                  </a:cubicBezTo>
                  <a:cubicBezTo>
                    <a:pt x="2129219" y="228086"/>
                    <a:pt x="2118551" y="226485"/>
                    <a:pt x="2108035" y="223895"/>
                  </a:cubicBezTo>
                  <a:cubicBezTo>
                    <a:pt x="2083956" y="213227"/>
                    <a:pt x="2056905" y="214979"/>
                    <a:pt x="2032597" y="205683"/>
                  </a:cubicBezTo>
                  <a:cubicBezTo>
                    <a:pt x="2030692" y="205149"/>
                    <a:pt x="2026958" y="204159"/>
                    <a:pt x="2025053" y="203702"/>
                  </a:cubicBezTo>
                  <a:cubicBezTo>
                    <a:pt x="2007375" y="198139"/>
                    <a:pt x="1989773" y="192576"/>
                    <a:pt x="1971790" y="188157"/>
                  </a:cubicBezTo>
                  <a:cubicBezTo>
                    <a:pt x="1964170" y="185033"/>
                    <a:pt x="1956550" y="182213"/>
                    <a:pt x="1948777" y="179622"/>
                  </a:cubicBezTo>
                  <a:cubicBezTo>
                    <a:pt x="1941386" y="175812"/>
                    <a:pt x="1933842" y="172155"/>
                    <a:pt x="1926374" y="168573"/>
                  </a:cubicBezTo>
                  <a:cubicBezTo>
                    <a:pt x="1915554" y="164840"/>
                    <a:pt x="1904886" y="160877"/>
                    <a:pt x="1894142" y="157220"/>
                  </a:cubicBezTo>
                  <a:cubicBezTo>
                    <a:pt x="1884998" y="153029"/>
                    <a:pt x="1875854" y="148990"/>
                    <a:pt x="1866710" y="145104"/>
                  </a:cubicBezTo>
                  <a:cubicBezTo>
                    <a:pt x="1858632" y="143199"/>
                    <a:pt x="1850555" y="141370"/>
                    <a:pt x="1842707" y="138855"/>
                  </a:cubicBezTo>
                  <a:cubicBezTo>
                    <a:pt x="1837297" y="136569"/>
                    <a:pt x="1826400" y="131845"/>
                    <a:pt x="1820914" y="129559"/>
                  </a:cubicBezTo>
                  <a:cubicBezTo>
                    <a:pt x="1805445" y="129102"/>
                    <a:pt x="1789748" y="127806"/>
                    <a:pt x="1775422" y="121482"/>
                  </a:cubicBezTo>
                  <a:cubicBezTo>
                    <a:pt x="1697774" y="116681"/>
                    <a:pt x="1617917" y="113557"/>
                    <a:pt x="1543469" y="139998"/>
                  </a:cubicBezTo>
                  <a:cubicBezTo>
                    <a:pt x="1529067" y="144723"/>
                    <a:pt x="1514970" y="150362"/>
                    <a:pt x="1501255" y="156686"/>
                  </a:cubicBezTo>
                  <a:cubicBezTo>
                    <a:pt x="1374458" y="210941"/>
                    <a:pt x="1271588" y="318230"/>
                    <a:pt x="1219162" y="445484"/>
                  </a:cubicBezTo>
                  <a:cubicBezTo>
                    <a:pt x="1212761" y="459962"/>
                    <a:pt x="1206360" y="474516"/>
                    <a:pt x="1199655" y="488918"/>
                  </a:cubicBezTo>
                  <a:cubicBezTo>
                    <a:pt x="1199045" y="491738"/>
                    <a:pt x="1197826" y="497300"/>
                    <a:pt x="1197217" y="500120"/>
                  </a:cubicBezTo>
                  <a:cubicBezTo>
                    <a:pt x="1123760" y="662883"/>
                    <a:pt x="1018527" y="809644"/>
                    <a:pt x="897979" y="940632"/>
                  </a:cubicBezTo>
                  <a:cubicBezTo>
                    <a:pt x="785737" y="1061257"/>
                    <a:pt x="660311" y="1172127"/>
                    <a:pt x="516598" y="1253966"/>
                  </a:cubicBezTo>
                  <a:cubicBezTo>
                    <a:pt x="487032" y="1270807"/>
                    <a:pt x="456476" y="1285894"/>
                    <a:pt x="425768" y="1300601"/>
                  </a:cubicBezTo>
                  <a:cubicBezTo>
                    <a:pt x="352844" y="1333595"/>
                    <a:pt x="286169" y="1383506"/>
                    <a:pt x="235953" y="1446067"/>
                  </a:cubicBezTo>
                  <a:cubicBezTo>
                    <a:pt x="215684" y="1471060"/>
                    <a:pt x="197015" y="1497349"/>
                    <a:pt x="181852" y="1525772"/>
                  </a:cubicBezTo>
                  <a:cubicBezTo>
                    <a:pt x="175908" y="1536135"/>
                    <a:pt x="169888" y="1546346"/>
                    <a:pt x="163716" y="1556480"/>
                  </a:cubicBezTo>
                  <a:cubicBezTo>
                    <a:pt x="157010" y="1572025"/>
                    <a:pt x="150686" y="1587722"/>
                    <a:pt x="144742" y="1603648"/>
                  </a:cubicBezTo>
                  <a:cubicBezTo>
                    <a:pt x="140780" y="1613097"/>
                    <a:pt x="137046" y="1622622"/>
                    <a:pt x="133312" y="1632147"/>
                  </a:cubicBezTo>
                  <a:cubicBezTo>
                    <a:pt x="130721" y="1641977"/>
                    <a:pt x="127978" y="1651807"/>
                    <a:pt x="125159" y="1661636"/>
                  </a:cubicBezTo>
                  <a:cubicBezTo>
                    <a:pt x="102527" y="1731283"/>
                    <a:pt x="106337" y="1805121"/>
                    <a:pt x="107252" y="1877206"/>
                  </a:cubicBezTo>
                  <a:cubicBezTo>
                    <a:pt x="107023" y="1908219"/>
                    <a:pt x="116396" y="1938014"/>
                    <a:pt x="121044" y="1968417"/>
                  </a:cubicBezTo>
                  <a:cubicBezTo>
                    <a:pt x="123711" y="1975885"/>
                    <a:pt x="126530" y="1983353"/>
                    <a:pt x="129502" y="1990744"/>
                  </a:cubicBezTo>
                  <a:cubicBezTo>
                    <a:pt x="131559" y="1998440"/>
                    <a:pt x="133845" y="2006137"/>
                    <a:pt x="136208" y="2013833"/>
                  </a:cubicBezTo>
                  <a:cubicBezTo>
                    <a:pt x="148171" y="2043855"/>
                    <a:pt x="158534" y="2074412"/>
                    <a:pt x="167831" y="2105349"/>
                  </a:cubicBezTo>
                  <a:cubicBezTo>
                    <a:pt x="177584" y="2132629"/>
                    <a:pt x="182309" y="2161280"/>
                    <a:pt x="190462" y="2189017"/>
                  </a:cubicBezTo>
                  <a:cubicBezTo>
                    <a:pt x="193053" y="2198770"/>
                    <a:pt x="195644" y="2208676"/>
                    <a:pt x="198311" y="2218506"/>
                  </a:cubicBezTo>
                  <a:cubicBezTo>
                    <a:pt x="199530" y="2234279"/>
                    <a:pt x="201740" y="2249977"/>
                    <a:pt x="206083" y="2265217"/>
                  </a:cubicBezTo>
                  <a:cubicBezTo>
                    <a:pt x="208217" y="2275580"/>
                    <a:pt x="210198" y="2286019"/>
                    <a:pt x="212484" y="2296459"/>
                  </a:cubicBezTo>
                  <a:cubicBezTo>
                    <a:pt x="222237" y="2364581"/>
                    <a:pt x="232143" y="2432933"/>
                    <a:pt x="231534" y="2501970"/>
                  </a:cubicBezTo>
                  <a:cubicBezTo>
                    <a:pt x="232067" y="2634253"/>
                    <a:pt x="236182" y="2766994"/>
                    <a:pt x="221475" y="2898743"/>
                  </a:cubicBezTo>
                  <a:cubicBezTo>
                    <a:pt x="214313" y="2915660"/>
                    <a:pt x="214770" y="2934252"/>
                    <a:pt x="213398" y="2952312"/>
                  </a:cubicBezTo>
                  <a:cubicBezTo>
                    <a:pt x="207607" y="2979973"/>
                    <a:pt x="201435" y="3007633"/>
                    <a:pt x="197472" y="3035751"/>
                  </a:cubicBezTo>
                  <a:cubicBezTo>
                    <a:pt x="194882" y="3045885"/>
                    <a:pt x="192672" y="3056249"/>
                    <a:pt x="190157" y="3066460"/>
                  </a:cubicBezTo>
                  <a:cubicBezTo>
                    <a:pt x="180861" y="3096330"/>
                    <a:pt x="175222" y="3127267"/>
                    <a:pt x="164478" y="3156756"/>
                  </a:cubicBezTo>
                  <a:cubicBezTo>
                    <a:pt x="154267" y="3187161"/>
                    <a:pt x="143599" y="3217488"/>
                    <a:pt x="133312" y="3247892"/>
                  </a:cubicBezTo>
                  <a:cubicBezTo>
                    <a:pt x="115634" y="3292011"/>
                    <a:pt x="110223" y="3339255"/>
                    <a:pt x="103365" y="3385814"/>
                  </a:cubicBezTo>
                  <a:cubicBezTo>
                    <a:pt x="98793" y="3447231"/>
                    <a:pt x="104737" y="3508877"/>
                    <a:pt x="118682" y="3568846"/>
                  </a:cubicBezTo>
                  <a:cubicBezTo>
                    <a:pt x="122415" y="3581190"/>
                    <a:pt x="125844" y="3593687"/>
                    <a:pt x="129502" y="3606108"/>
                  </a:cubicBezTo>
                  <a:cubicBezTo>
                    <a:pt x="168669" y="3744487"/>
                    <a:pt x="265443" y="3864426"/>
                    <a:pt x="390182" y="3935368"/>
                  </a:cubicBezTo>
                  <a:cubicBezTo>
                    <a:pt x="396735" y="3937959"/>
                    <a:pt x="403365" y="3940702"/>
                    <a:pt x="409918" y="3943598"/>
                  </a:cubicBezTo>
                  <a:cubicBezTo>
                    <a:pt x="428358" y="3952056"/>
                    <a:pt x="446570" y="3961048"/>
                    <a:pt x="464172" y="3971258"/>
                  </a:cubicBezTo>
                  <a:cubicBezTo>
                    <a:pt x="479946" y="3978116"/>
                    <a:pt x="495491" y="3985660"/>
                    <a:pt x="509816" y="3995414"/>
                  </a:cubicBezTo>
                  <a:cubicBezTo>
                    <a:pt x="610096" y="4050735"/>
                    <a:pt x="701459" y="4121677"/>
                    <a:pt x="784517" y="4200239"/>
                  </a:cubicBezTo>
                  <a:cubicBezTo>
                    <a:pt x="900798" y="4299528"/>
                    <a:pt x="993686" y="4422439"/>
                    <a:pt x="1082764" y="4545883"/>
                  </a:cubicBezTo>
                  <a:cubicBezTo>
                    <a:pt x="1083526" y="4549236"/>
                    <a:pt x="1084898" y="4555865"/>
                    <a:pt x="1085660" y="4559218"/>
                  </a:cubicBezTo>
                  <a:cubicBezTo>
                    <a:pt x="1088098" y="4561047"/>
                    <a:pt x="1093051" y="4564551"/>
                    <a:pt x="1095490" y="4566304"/>
                  </a:cubicBezTo>
                  <a:cubicBezTo>
                    <a:pt x="1100747" y="4574991"/>
                    <a:pt x="1106005" y="4583754"/>
                    <a:pt x="1110958" y="4592746"/>
                  </a:cubicBezTo>
                  <a:cubicBezTo>
                    <a:pt x="1129322" y="4631151"/>
                    <a:pt x="1155307" y="4665516"/>
                    <a:pt x="1172985" y="4704531"/>
                  </a:cubicBezTo>
                  <a:cubicBezTo>
                    <a:pt x="1182967" y="4725334"/>
                    <a:pt x="1192187" y="4746517"/>
                    <a:pt x="1199884" y="4768386"/>
                  </a:cubicBezTo>
                  <a:lnTo>
                    <a:pt x="1203998" y="4769911"/>
                  </a:lnTo>
                  <a:cubicBezTo>
                    <a:pt x="1207580" y="4781112"/>
                    <a:pt x="1211466" y="4792313"/>
                    <a:pt x="1215276" y="4803591"/>
                  </a:cubicBezTo>
                  <a:cubicBezTo>
                    <a:pt x="1259243" y="4910423"/>
                    <a:pt x="1337425" y="5001635"/>
                    <a:pt x="1434351" y="5063967"/>
                  </a:cubicBezTo>
                  <a:cubicBezTo>
                    <a:pt x="1447838" y="5070977"/>
                    <a:pt x="1461402" y="5077911"/>
                    <a:pt x="1474889" y="5084998"/>
                  </a:cubicBezTo>
                  <a:cubicBezTo>
                    <a:pt x="1492034" y="5094827"/>
                    <a:pt x="1510627" y="5101761"/>
                    <a:pt x="1528534" y="5110144"/>
                  </a:cubicBezTo>
                  <a:cubicBezTo>
                    <a:pt x="1543088" y="5113344"/>
                    <a:pt x="1557566" y="5116849"/>
                    <a:pt x="1572197" y="5119973"/>
                  </a:cubicBezTo>
                  <a:lnTo>
                    <a:pt x="1572654" y="5125688"/>
                  </a:lnTo>
                  <a:cubicBezTo>
                    <a:pt x="1596352" y="5129575"/>
                    <a:pt x="1620050" y="5134528"/>
                    <a:pt x="1644282" y="5134680"/>
                  </a:cubicBezTo>
                  <a:cubicBezTo>
                    <a:pt x="1657160" y="5135899"/>
                    <a:pt x="1672019" y="5133080"/>
                    <a:pt x="1682458" y="5142986"/>
                  </a:cubicBezTo>
                  <a:lnTo>
                    <a:pt x="1689164" y="5137271"/>
                  </a:lnTo>
                  <a:cubicBezTo>
                    <a:pt x="1724520" y="5133537"/>
                    <a:pt x="1760639" y="5137804"/>
                    <a:pt x="1795691" y="5130108"/>
                  </a:cubicBezTo>
                  <a:cubicBezTo>
                    <a:pt x="1837525" y="5116773"/>
                    <a:pt x="1881188" y="5106562"/>
                    <a:pt x="1919592" y="5084616"/>
                  </a:cubicBezTo>
                  <a:cubicBezTo>
                    <a:pt x="1933004" y="5080349"/>
                    <a:pt x="1946415" y="5076387"/>
                    <a:pt x="1959979" y="5072729"/>
                  </a:cubicBezTo>
                  <a:lnTo>
                    <a:pt x="1960360" y="5067014"/>
                  </a:lnTo>
                  <a:cubicBezTo>
                    <a:pt x="1972170" y="5066024"/>
                    <a:pt x="1984210" y="5065186"/>
                    <a:pt x="1995107" y="5059928"/>
                  </a:cubicBezTo>
                  <a:cubicBezTo>
                    <a:pt x="1996935" y="5059471"/>
                    <a:pt x="2000517" y="5058480"/>
                    <a:pt x="2002346" y="5057946"/>
                  </a:cubicBezTo>
                  <a:cubicBezTo>
                    <a:pt x="2009280" y="5052308"/>
                    <a:pt x="2018195" y="5051165"/>
                    <a:pt x="2026577" y="5049184"/>
                  </a:cubicBezTo>
                  <a:cubicBezTo>
                    <a:pt x="2071307" y="5033639"/>
                    <a:pt x="2119160" y="5031276"/>
                    <a:pt x="2163585" y="5015351"/>
                  </a:cubicBezTo>
                  <a:cubicBezTo>
                    <a:pt x="2183549" y="5013522"/>
                    <a:pt x="2203666" y="5012760"/>
                    <a:pt x="2223707" y="5011084"/>
                  </a:cubicBezTo>
                  <a:cubicBezTo>
                    <a:pt x="2238185" y="5004759"/>
                    <a:pt x="2254187" y="5004988"/>
                    <a:pt x="2269732" y="5003768"/>
                  </a:cubicBezTo>
                  <a:cubicBezTo>
                    <a:pt x="2314309" y="4992491"/>
                    <a:pt x="2360943" y="5001559"/>
                    <a:pt x="2406358" y="4996377"/>
                  </a:cubicBezTo>
                  <a:cubicBezTo>
                    <a:pt x="2432038" y="4987614"/>
                    <a:pt x="2460155" y="4989976"/>
                    <a:pt x="2486520" y="4993862"/>
                  </a:cubicBezTo>
                  <a:cubicBezTo>
                    <a:pt x="2536889" y="5004606"/>
                    <a:pt x="2589467" y="4990738"/>
                    <a:pt x="2639454" y="5004302"/>
                  </a:cubicBezTo>
                  <a:cubicBezTo>
                    <a:pt x="2657894" y="5005140"/>
                    <a:pt x="2676335" y="5006664"/>
                    <a:pt x="2694165" y="5011922"/>
                  </a:cubicBezTo>
                  <a:cubicBezTo>
                    <a:pt x="2734018" y="5009102"/>
                    <a:pt x="2770061" y="5027695"/>
                    <a:pt x="2808999" y="5031276"/>
                  </a:cubicBezTo>
                  <a:cubicBezTo>
                    <a:pt x="2821648" y="5034782"/>
                    <a:pt x="2834297" y="5038211"/>
                    <a:pt x="2846794" y="5042478"/>
                  </a:cubicBezTo>
                  <a:cubicBezTo>
                    <a:pt x="2880551" y="5050708"/>
                    <a:pt x="2914460" y="5059242"/>
                    <a:pt x="2946616" y="5072729"/>
                  </a:cubicBezTo>
                  <a:cubicBezTo>
                    <a:pt x="2957894" y="5076158"/>
                    <a:pt x="2969171" y="5080121"/>
                    <a:pt x="2980525" y="5083931"/>
                  </a:cubicBezTo>
                  <a:cubicBezTo>
                    <a:pt x="2993936" y="5091398"/>
                    <a:pt x="3007576" y="5098409"/>
                    <a:pt x="3022131" y="5103972"/>
                  </a:cubicBezTo>
                  <a:cubicBezTo>
                    <a:pt x="3024264" y="5104505"/>
                    <a:pt x="3028531" y="5105419"/>
                    <a:pt x="3030665" y="5105953"/>
                  </a:cubicBezTo>
                  <a:cubicBezTo>
                    <a:pt x="3040342" y="5109763"/>
                    <a:pt x="3050400" y="5112887"/>
                    <a:pt x="3060688" y="5115249"/>
                  </a:cubicBezTo>
                  <a:cubicBezTo>
                    <a:pt x="3070441" y="5118678"/>
                    <a:pt x="3080042" y="5122336"/>
                    <a:pt x="3089796" y="5126222"/>
                  </a:cubicBezTo>
                  <a:cubicBezTo>
                    <a:pt x="3168968" y="5139100"/>
                    <a:pt x="3251340" y="5142148"/>
                    <a:pt x="3329826" y="5122716"/>
                  </a:cubicBezTo>
                  <a:cubicBezTo>
                    <a:pt x="3333712" y="5121726"/>
                    <a:pt x="3341561" y="5119745"/>
                    <a:pt x="3345447" y="5118754"/>
                  </a:cubicBezTo>
                  <a:cubicBezTo>
                    <a:pt x="3356953" y="5113877"/>
                    <a:pt x="3369145" y="5110982"/>
                    <a:pt x="3380651" y="5106105"/>
                  </a:cubicBezTo>
                  <a:cubicBezTo>
                    <a:pt x="3397187" y="5100314"/>
                    <a:pt x="3413417" y="5093532"/>
                    <a:pt x="3427819" y="5083397"/>
                  </a:cubicBezTo>
                  <a:cubicBezTo>
                    <a:pt x="3431324" y="5082559"/>
                    <a:pt x="3438411" y="5080883"/>
                    <a:pt x="3441992" y="5080045"/>
                  </a:cubicBezTo>
                  <a:cubicBezTo>
                    <a:pt x="3561779" y="5013141"/>
                    <a:pt x="3658095" y="4901432"/>
                    <a:pt x="3699091" y="4769834"/>
                  </a:cubicBezTo>
                  <a:lnTo>
                    <a:pt x="3703663" y="4768234"/>
                  </a:lnTo>
                  <a:cubicBezTo>
                    <a:pt x="3738944" y="4675499"/>
                    <a:pt x="3791826" y="4590764"/>
                    <a:pt x="3847834" y="4509231"/>
                  </a:cubicBezTo>
                  <a:cubicBezTo>
                    <a:pt x="3997033" y="4299604"/>
                    <a:pt x="4184485" y="4112838"/>
                    <a:pt x="4410190" y="3986803"/>
                  </a:cubicBezTo>
                  <a:cubicBezTo>
                    <a:pt x="4430383" y="3976364"/>
                    <a:pt x="4450804" y="3966381"/>
                    <a:pt x="4471226" y="3956399"/>
                  </a:cubicBezTo>
                  <a:cubicBezTo>
                    <a:pt x="4617682" y="3895287"/>
                    <a:pt x="4724591" y="3762242"/>
                    <a:pt x="4774349" y="3613804"/>
                  </a:cubicBezTo>
                  <a:cubicBezTo>
                    <a:pt x="4781436" y="3593764"/>
                    <a:pt x="4785322" y="3572809"/>
                    <a:pt x="4789361" y="3552006"/>
                  </a:cubicBezTo>
                  <a:cubicBezTo>
                    <a:pt x="4795838" y="3532804"/>
                    <a:pt x="4795914" y="3512382"/>
                    <a:pt x="4797819" y="3492418"/>
                  </a:cubicBezTo>
                  <a:cubicBezTo>
                    <a:pt x="4807116" y="3432753"/>
                    <a:pt x="4800867" y="3371031"/>
                    <a:pt x="4789208" y="3312052"/>
                  </a:cubicBezTo>
                  <a:cubicBezTo>
                    <a:pt x="4785170" y="3296203"/>
                    <a:pt x="4780750" y="3280506"/>
                    <a:pt x="4777245" y="3264656"/>
                  </a:cubicBezTo>
                  <a:cubicBezTo>
                    <a:pt x="4772063" y="3240881"/>
                    <a:pt x="4762844" y="3218479"/>
                    <a:pt x="4750804" y="3197371"/>
                  </a:cubicBezTo>
                  <a:cubicBezTo>
                    <a:pt x="4748594" y="3189218"/>
                    <a:pt x="4746384" y="3181140"/>
                    <a:pt x="4744022" y="3173140"/>
                  </a:cubicBezTo>
                  <a:cubicBezTo>
                    <a:pt x="4738536" y="3155690"/>
                    <a:pt x="4733202" y="3138088"/>
                    <a:pt x="4727791" y="3120638"/>
                  </a:cubicBezTo>
                  <a:cubicBezTo>
                    <a:pt x="4723143" y="3104940"/>
                    <a:pt x="4718876" y="3089167"/>
                    <a:pt x="4716438" y="3073089"/>
                  </a:cubicBezTo>
                  <a:cubicBezTo>
                    <a:pt x="4712399" y="3060668"/>
                    <a:pt x="4709427" y="3048019"/>
                    <a:pt x="4705312" y="3035751"/>
                  </a:cubicBezTo>
                  <a:cubicBezTo>
                    <a:pt x="4704169" y="3025083"/>
                    <a:pt x="4703255" y="3014415"/>
                    <a:pt x="4702112" y="3003823"/>
                  </a:cubicBezTo>
                  <a:cubicBezTo>
                    <a:pt x="4697845" y="2988659"/>
                    <a:pt x="4694644" y="2973343"/>
                    <a:pt x="4690301" y="2958332"/>
                  </a:cubicBezTo>
                  <a:cubicBezTo>
                    <a:pt x="4690454" y="2909487"/>
                    <a:pt x="4674451" y="2862015"/>
                    <a:pt x="4680929" y="2813095"/>
                  </a:cubicBezTo>
                  <a:cubicBezTo>
                    <a:pt x="4678414" y="2832297"/>
                    <a:pt x="4676433" y="2851652"/>
                    <a:pt x="4674070" y="2870930"/>
                  </a:cubicBezTo>
                  <a:cubicBezTo>
                    <a:pt x="4673309" y="2831459"/>
                    <a:pt x="4675823" y="2791682"/>
                    <a:pt x="4669193" y="2752668"/>
                  </a:cubicBezTo>
                  <a:cubicBezTo>
                    <a:pt x="4662412" y="2716854"/>
                    <a:pt x="4672775" y="2679440"/>
                    <a:pt x="4661269" y="2644464"/>
                  </a:cubicBezTo>
                  <a:cubicBezTo>
                    <a:pt x="4659135" y="2630595"/>
                    <a:pt x="4660735" y="2616727"/>
                    <a:pt x="4664545" y="2603392"/>
                  </a:cubicBezTo>
                  <a:cubicBezTo>
                    <a:pt x="4668508" y="2496179"/>
                    <a:pt x="4676661" y="2389118"/>
                    <a:pt x="4694111" y="2283124"/>
                  </a:cubicBezTo>
                  <a:cubicBezTo>
                    <a:pt x="4701274" y="2257977"/>
                    <a:pt x="4703483" y="2231841"/>
                    <a:pt x="4709198" y="2206390"/>
                  </a:cubicBezTo>
                  <a:cubicBezTo>
                    <a:pt x="4711789" y="2198542"/>
                    <a:pt x="4714609" y="2190845"/>
                    <a:pt x="4717581" y="2183225"/>
                  </a:cubicBezTo>
                  <a:cubicBezTo>
                    <a:pt x="4718571" y="2172862"/>
                    <a:pt x="4719714" y="2162575"/>
                    <a:pt x="4721238" y="2152364"/>
                  </a:cubicBezTo>
                  <a:cubicBezTo>
                    <a:pt x="4727639" y="2137429"/>
                    <a:pt x="4732821" y="2121960"/>
                    <a:pt x="4737012" y="2106263"/>
                  </a:cubicBezTo>
                  <a:cubicBezTo>
                    <a:pt x="4747756" y="2070068"/>
                    <a:pt x="4760481" y="2034483"/>
                    <a:pt x="4774654" y="1999507"/>
                  </a:cubicBezTo>
                  <a:cubicBezTo>
                    <a:pt x="4786313" y="1956835"/>
                    <a:pt x="4795609" y="1913630"/>
                    <a:pt x="4800410" y="1869662"/>
                  </a:cubicBezTo>
                  <a:cubicBezTo>
                    <a:pt x="4804677" y="1807788"/>
                    <a:pt x="4800410" y="1745304"/>
                    <a:pt x="4786084" y="1684877"/>
                  </a:cubicBezTo>
                  <a:cubicBezTo>
                    <a:pt x="4780903" y="1667123"/>
                    <a:pt x="4775721" y="1649444"/>
                    <a:pt x="4770844" y="1631614"/>
                  </a:cubicBezTo>
                  <a:cubicBezTo>
                    <a:pt x="4761624" y="1606391"/>
                    <a:pt x="4751718" y="1581398"/>
                    <a:pt x="4740441" y="1556937"/>
                  </a:cubicBezTo>
                  <a:cubicBezTo>
                    <a:pt x="4695711" y="1472051"/>
                    <a:pt x="4633761" y="1394174"/>
                    <a:pt x="4552074" y="1342358"/>
                  </a:cubicBezTo>
                  <a:cubicBezTo>
                    <a:pt x="4499954" y="1305173"/>
                    <a:pt x="4437469" y="1287266"/>
                    <a:pt x="4383596" y="1253204"/>
                  </a:cubicBezTo>
                  <a:cubicBezTo>
                    <a:pt x="4292766" y="1201007"/>
                    <a:pt x="4209784" y="1136314"/>
                    <a:pt x="4132288" y="1066133"/>
                  </a:cubicBezTo>
                  <a:cubicBezTo>
                    <a:pt x="4045649" y="985209"/>
                    <a:pt x="3962134" y="900170"/>
                    <a:pt x="3892106" y="804158"/>
                  </a:cubicBezTo>
                  <a:cubicBezTo>
                    <a:pt x="3821087" y="714546"/>
                    <a:pt x="3762109" y="615715"/>
                    <a:pt x="3713721" y="512235"/>
                  </a:cubicBezTo>
                  <a:cubicBezTo>
                    <a:pt x="3691547" y="459657"/>
                    <a:pt x="3672193" y="405098"/>
                    <a:pt x="3638893" y="358235"/>
                  </a:cubicBezTo>
                  <a:cubicBezTo>
                    <a:pt x="3597135" y="286988"/>
                    <a:pt x="3534499" y="229991"/>
                    <a:pt x="3464091" y="187700"/>
                  </a:cubicBezTo>
                  <a:cubicBezTo>
                    <a:pt x="3444431" y="176346"/>
                    <a:pt x="3425685" y="162477"/>
                    <a:pt x="3403283" y="157220"/>
                  </a:cubicBezTo>
                  <a:cubicBezTo>
                    <a:pt x="3395891" y="153714"/>
                    <a:pt x="3388576" y="150133"/>
                    <a:pt x="3381337" y="146552"/>
                  </a:cubicBezTo>
                  <a:cubicBezTo>
                    <a:pt x="3365259" y="142970"/>
                    <a:pt x="3349866" y="137408"/>
                    <a:pt x="3335008" y="130626"/>
                  </a:cubicBezTo>
                  <a:cubicBezTo>
                    <a:pt x="3324644" y="129483"/>
                    <a:pt x="3314357" y="128492"/>
                    <a:pt x="3304146" y="127349"/>
                  </a:cubicBezTo>
                  <a:cubicBezTo>
                    <a:pt x="3258122" y="110585"/>
                    <a:pt x="3208515" y="113176"/>
                    <a:pt x="3160433" y="114929"/>
                  </a:cubicBezTo>
                  <a:cubicBezTo>
                    <a:pt x="3131020" y="124225"/>
                    <a:pt x="3099626" y="124835"/>
                    <a:pt x="3070365" y="134817"/>
                  </a:cubicBezTo>
                  <a:close/>
                </a:path>
              </a:pathLst>
            </a:custGeom>
            <a:grpFill/>
            <a:ln w="7620"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8AC567DF-5AC9-470D-9884-9A6AD6C65F01}"/>
                </a:ext>
              </a:extLst>
            </p:cNvPr>
            <p:cNvSpPr/>
            <p:nvPr/>
          </p:nvSpPr>
          <p:spPr>
            <a:xfrm>
              <a:off x="5397398" y="1274607"/>
              <a:ext cx="383069" cy="848705"/>
            </a:xfrm>
            <a:custGeom>
              <a:avLst/>
              <a:gdLst>
                <a:gd name="connsiteX0" fmla="*/ 57759 w 383069"/>
                <a:gd name="connsiteY0" fmla="*/ 142 h 848705"/>
                <a:gd name="connsiteX1" fmla="*/ 100051 w 383069"/>
                <a:gd name="connsiteY1" fmla="*/ 2733 h 848705"/>
                <a:gd name="connsiteX2" fmla="*/ 83210 w 383069"/>
                <a:gd name="connsiteY2" fmla="*/ 136312 h 848705"/>
                <a:gd name="connsiteX3" fmla="*/ 68275 w 383069"/>
                <a:gd name="connsiteY3" fmla="*/ 189804 h 848705"/>
                <a:gd name="connsiteX4" fmla="*/ 59588 w 383069"/>
                <a:gd name="connsiteY4" fmla="*/ 218912 h 848705"/>
                <a:gd name="connsiteX5" fmla="*/ 47777 w 383069"/>
                <a:gd name="connsiteY5" fmla="*/ 247792 h 848705"/>
                <a:gd name="connsiteX6" fmla="*/ 44044 w 383069"/>
                <a:gd name="connsiteY6" fmla="*/ 305095 h 848705"/>
                <a:gd name="connsiteX7" fmla="*/ 98069 w 383069"/>
                <a:gd name="connsiteY7" fmla="*/ 258079 h 848705"/>
                <a:gd name="connsiteX8" fmla="*/ 189357 w 383069"/>
                <a:gd name="connsiteY8" fmla="*/ 191557 h 848705"/>
                <a:gd name="connsiteX9" fmla="*/ 221590 w 383069"/>
                <a:gd name="connsiteY9" fmla="*/ 210454 h 848705"/>
                <a:gd name="connsiteX10" fmla="*/ 222275 w 383069"/>
                <a:gd name="connsiteY10" fmla="*/ 237581 h 848705"/>
                <a:gd name="connsiteX11" fmla="*/ 143256 w 383069"/>
                <a:gd name="connsiteY11" fmla="*/ 364378 h 848705"/>
                <a:gd name="connsiteX12" fmla="*/ 142265 w 383069"/>
                <a:gd name="connsiteY12" fmla="*/ 461305 h 848705"/>
                <a:gd name="connsiteX13" fmla="*/ 159563 w 383069"/>
                <a:gd name="connsiteY13" fmla="*/ 428386 h 848705"/>
                <a:gd name="connsiteX14" fmla="*/ 193700 w 383069"/>
                <a:gd name="connsiteY14" fmla="*/ 430825 h 848705"/>
                <a:gd name="connsiteX15" fmla="*/ 193396 w 383069"/>
                <a:gd name="connsiteY15" fmla="*/ 398973 h 848705"/>
                <a:gd name="connsiteX16" fmla="*/ 168554 w 383069"/>
                <a:gd name="connsiteY16" fmla="*/ 387924 h 848705"/>
                <a:gd name="connsiteX17" fmla="*/ 170231 w 383069"/>
                <a:gd name="connsiteY17" fmla="*/ 364607 h 848705"/>
                <a:gd name="connsiteX18" fmla="*/ 214808 w 383069"/>
                <a:gd name="connsiteY18" fmla="*/ 335879 h 848705"/>
                <a:gd name="connsiteX19" fmla="*/ 218542 w 383069"/>
                <a:gd name="connsiteY19" fmla="*/ 325440 h 848705"/>
                <a:gd name="connsiteX20" fmla="*/ 222428 w 383069"/>
                <a:gd name="connsiteY20" fmla="*/ 336565 h 848705"/>
                <a:gd name="connsiteX21" fmla="*/ 260299 w 383069"/>
                <a:gd name="connsiteY21" fmla="*/ 369865 h 848705"/>
                <a:gd name="connsiteX22" fmla="*/ 263652 w 383069"/>
                <a:gd name="connsiteY22" fmla="*/ 462829 h 848705"/>
                <a:gd name="connsiteX23" fmla="*/ 267767 w 383069"/>
                <a:gd name="connsiteY23" fmla="*/ 448046 h 848705"/>
                <a:gd name="connsiteX24" fmla="*/ 277977 w 383069"/>
                <a:gd name="connsiteY24" fmla="*/ 450027 h 848705"/>
                <a:gd name="connsiteX25" fmla="*/ 301523 w 383069"/>
                <a:gd name="connsiteY25" fmla="*/ 440502 h 848705"/>
                <a:gd name="connsiteX26" fmla="*/ 373913 w 383069"/>
                <a:gd name="connsiteY26" fmla="*/ 427243 h 848705"/>
                <a:gd name="connsiteX27" fmla="*/ 382295 w 383069"/>
                <a:gd name="connsiteY27" fmla="*/ 489575 h 848705"/>
                <a:gd name="connsiteX28" fmla="*/ 333222 w 383069"/>
                <a:gd name="connsiteY28" fmla="*/ 474563 h 848705"/>
                <a:gd name="connsiteX29" fmla="*/ 260299 w 383069"/>
                <a:gd name="connsiteY29" fmla="*/ 511063 h 848705"/>
                <a:gd name="connsiteX30" fmla="*/ 259461 w 383069"/>
                <a:gd name="connsiteY30" fmla="*/ 525160 h 848705"/>
                <a:gd name="connsiteX31" fmla="*/ 257327 w 383069"/>
                <a:gd name="connsiteY31" fmla="*/ 552668 h 848705"/>
                <a:gd name="connsiteX32" fmla="*/ 298094 w 383069"/>
                <a:gd name="connsiteY32" fmla="*/ 599989 h 848705"/>
                <a:gd name="connsiteX33" fmla="*/ 299314 w 383069"/>
                <a:gd name="connsiteY33" fmla="*/ 624677 h 848705"/>
                <a:gd name="connsiteX34" fmla="*/ 276530 w 383069"/>
                <a:gd name="connsiteY34" fmla="*/ 649747 h 848705"/>
                <a:gd name="connsiteX35" fmla="*/ 271501 w 383069"/>
                <a:gd name="connsiteY35" fmla="*/ 738444 h 848705"/>
                <a:gd name="connsiteX36" fmla="*/ 263271 w 383069"/>
                <a:gd name="connsiteY36" fmla="*/ 782640 h 848705"/>
                <a:gd name="connsiteX37" fmla="*/ 242621 w 383069"/>
                <a:gd name="connsiteY37" fmla="*/ 848324 h 848705"/>
                <a:gd name="connsiteX38" fmla="*/ 207645 w 383069"/>
                <a:gd name="connsiteY38" fmla="*/ 848705 h 848705"/>
                <a:gd name="connsiteX39" fmla="*/ 198272 w 383069"/>
                <a:gd name="connsiteY39" fmla="*/ 764962 h 848705"/>
                <a:gd name="connsiteX40" fmla="*/ 213284 w 383069"/>
                <a:gd name="connsiteY40" fmla="*/ 750026 h 848705"/>
                <a:gd name="connsiteX41" fmla="*/ 216332 w 383069"/>
                <a:gd name="connsiteY41" fmla="*/ 712841 h 848705"/>
                <a:gd name="connsiteX42" fmla="*/ 220599 w 383069"/>
                <a:gd name="connsiteY42" fmla="*/ 659120 h 848705"/>
                <a:gd name="connsiteX43" fmla="*/ 205130 w 383069"/>
                <a:gd name="connsiteY43" fmla="*/ 658815 h 848705"/>
                <a:gd name="connsiteX44" fmla="*/ 166421 w 383069"/>
                <a:gd name="connsiteY44" fmla="*/ 688380 h 848705"/>
                <a:gd name="connsiteX45" fmla="*/ 108966 w 383069"/>
                <a:gd name="connsiteY45" fmla="*/ 689447 h 848705"/>
                <a:gd name="connsiteX46" fmla="*/ 74600 w 383069"/>
                <a:gd name="connsiteY46" fmla="*/ 596331 h 848705"/>
                <a:gd name="connsiteX47" fmla="*/ 69723 w 383069"/>
                <a:gd name="connsiteY47" fmla="*/ 605170 h 848705"/>
                <a:gd name="connsiteX48" fmla="*/ 3810 w 383069"/>
                <a:gd name="connsiteY48" fmla="*/ 601360 h 848705"/>
                <a:gd name="connsiteX49" fmla="*/ 0 w 383069"/>
                <a:gd name="connsiteY49" fmla="*/ 557621 h 848705"/>
                <a:gd name="connsiteX50" fmla="*/ 49911 w 383069"/>
                <a:gd name="connsiteY50" fmla="*/ 555869 h 848705"/>
                <a:gd name="connsiteX51" fmla="*/ 67056 w 383069"/>
                <a:gd name="connsiteY51" fmla="*/ 548020 h 848705"/>
                <a:gd name="connsiteX52" fmla="*/ 83134 w 383069"/>
                <a:gd name="connsiteY52" fmla="*/ 531942 h 848705"/>
                <a:gd name="connsiteX53" fmla="*/ 90145 w 383069"/>
                <a:gd name="connsiteY53" fmla="*/ 485841 h 848705"/>
                <a:gd name="connsiteX54" fmla="*/ 94564 w 383069"/>
                <a:gd name="connsiteY54" fmla="*/ 446979 h 848705"/>
                <a:gd name="connsiteX55" fmla="*/ 137389 w 383069"/>
                <a:gd name="connsiteY55" fmla="*/ 312638 h 848705"/>
                <a:gd name="connsiteX56" fmla="*/ 139065 w 383069"/>
                <a:gd name="connsiteY56" fmla="*/ 289474 h 848705"/>
                <a:gd name="connsiteX57" fmla="*/ 126644 w 383069"/>
                <a:gd name="connsiteY57" fmla="*/ 293512 h 848705"/>
                <a:gd name="connsiteX58" fmla="*/ 44424 w 383069"/>
                <a:gd name="connsiteY58" fmla="*/ 382819 h 848705"/>
                <a:gd name="connsiteX59" fmla="*/ 16078 w 383069"/>
                <a:gd name="connsiteY59" fmla="*/ 384876 h 848705"/>
                <a:gd name="connsiteX60" fmla="*/ 10134 w 383069"/>
                <a:gd name="connsiteY60" fmla="*/ 247259 h 848705"/>
                <a:gd name="connsiteX61" fmla="*/ 26213 w 383069"/>
                <a:gd name="connsiteY61" fmla="*/ 171821 h 848705"/>
                <a:gd name="connsiteX62" fmla="*/ 34442 w 383069"/>
                <a:gd name="connsiteY62" fmla="*/ 120081 h 848705"/>
                <a:gd name="connsiteX63" fmla="*/ 40081 w 383069"/>
                <a:gd name="connsiteY63" fmla="*/ 84724 h 848705"/>
                <a:gd name="connsiteX64" fmla="*/ 28727 w 383069"/>
                <a:gd name="connsiteY64" fmla="*/ 88001 h 848705"/>
                <a:gd name="connsiteX65" fmla="*/ 31928 w 383069"/>
                <a:gd name="connsiteY65" fmla="*/ 42052 h 848705"/>
                <a:gd name="connsiteX66" fmla="*/ 57759 w 383069"/>
                <a:gd name="connsiteY66" fmla="*/ 142 h 848705"/>
                <a:gd name="connsiteX67" fmla="*/ 121234 w 383069"/>
                <a:gd name="connsiteY67" fmla="*/ 486832 h 848705"/>
                <a:gd name="connsiteX68" fmla="*/ 113767 w 383069"/>
                <a:gd name="connsiteY68" fmla="*/ 525617 h 848705"/>
                <a:gd name="connsiteX69" fmla="*/ 121310 w 383069"/>
                <a:gd name="connsiteY69" fmla="*/ 504967 h 848705"/>
                <a:gd name="connsiteX70" fmla="*/ 123139 w 383069"/>
                <a:gd name="connsiteY70" fmla="*/ 523255 h 848705"/>
                <a:gd name="connsiteX71" fmla="*/ 145466 w 383069"/>
                <a:gd name="connsiteY71" fmla="*/ 517921 h 848705"/>
                <a:gd name="connsiteX72" fmla="*/ 124358 w 383069"/>
                <a:gd name="connsiteY72" fmla="*/ 421071 h 848705"/>
                <a:gd name="connsiteX73" fmla="*/ 121234 w 383069"/>
                <a:gd name="connsiteY73" fmla="*/ 486832 h 848705"/>
                <a:gd name="connsiteX74" fmla="*/ 193167 w 383069"/>
                <a:gd name="connsiteY74" fmla="*/ 556936 h 848705"/>
                <a:gd name="connsiteX75" fmla="*/ 181585 w 383069"/>
                <a:gd name="connsiteY75" fmla="*/ 599912 h 848705"/>
                <a:gd name="connsiteX76" fmla="*/ 213741 w 383069"/>
                <a:gd name="connsiteY76" fmla="*/ 586958 h 848705"/>
                <a:gd name="connsiteX77" fmla="*/ 215341 w 383069"/>
                <a:gd name="connsiteY77" fmla="*/ 556174 h 848705"/>
                <a:gd name="connsiteX78" fmla="*/ 193167 w 383069"/>
                <a:gd name="connsiteY78" fmla="*/ 556936 h 848705"/>
                <a:gd name="connsiteX79" fmla="*/ 122377 w 383069"/>
                <a:gd name="connsiteY79" fmla="*/ 586882 h 848705"/>
                <a:gd name="connsiteX80" fmla="*/ 122453 w 383069"/>
                <a:gd name="connsiteY80" fmla="*/ 605094 h 848705"/>
                <a:gd name="connsiteX81" fmla="*/ 146380 w 383069"/>
                <a:gd name="connsiteY81" fmla="*/ 604256 h 848705"/>
                <a:gd name="connsiteX82" fmla="*/ 146532 w 383069"/>
                <a:gd name="connsiteY82" fmla="*/ 587492 h 848705"/>
                <a:gd name="connsiteX83" fmla="*/ 122377 w 383069"/>
                <a:gd name="connsiteY83" fmla="*/ 586882 h 84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83069" h="848705">
                  <a:moveTo>
                    <a:pt x="57759" y="142"/>
                  </a:moveTo>
                  <a:cubicBezTo>
                    <a:pt x="71933" y="-391"/>
                    <a:pt x="86030" y="599"/>
                    <a:pt x="100051" y="2733"/>
                  </a:cubicBezTo>
                  <a:cubicBezTo>
                    <a:pt x="105842" y="47996"/>
                    <a:pt x="97155" y="93411"/>
                    <a:pt x="83210" y="136312"/>
                  </a:cubicBezTo>
                  <a:cubicBezTo>
                    <a:pt x="78181" y="154142"/>
                    <a:pt x="76124" y="172888"/>
                    <a:pt x="68275" y="189804"/>
                  </a:cubicBezTo>
                  <a:cubicBezTo>
                    <a:pt x="64922" y="199405"/>
                    <a:pt x="62027" y="209083"/>
                    <a:pt x="59588" y="218912"/>
                  </a:cubicBezTo>
                  <a:cubicBezTo>
                    <a:pt x="55702" y="228590"/>
                    <a:pt x="51816" y="238191"/>
                    <a:pt x="47777" y="247792"/>
                  </a:cubicBezTo>
                  <a:cubicBezTo>
                    <a:pt x="46177" y="266842"/>
                    <a:pt x="44882" y="285968"/>
                    <a:pt x="44044" y="305095"/>
                  </a:cubicBezTo>
                  <a:cubicBezTo>
                    <a:pt x="70942" y="301970"/>
                    <a:pt x="82448" y="276443"/>
                    <a:pt x="98069" y="258079"/>
                  </a:cubicBezTo>
                  <a:cubicBezTo>
                    <a:pt x="122987" y="228971"/>
                    <a:pt x="157429" y="211521"/>
                    <a:pt x="189357" y="191557"/>
                  </a:cubicBezTo>
                  <a:cubicBezTo>
                    <a:pt x="200787" y="196510"/>
                    <a:pt x="211455" y="203139"/>
                    <a:pt x="221590" y="210454"/>
                  </a:cubicBezTo>
                  <a:cubicBezTo>
                    <a:pt x="221742" y="219446"/>
                    <a:pt x="221971" y="228514"/>
                    <a:pt x="222275" y="237581"/>
                  </a:cubicBezTo>
                  <a:cubicBezTo>
                    <a:pt x="182804" y="270347"/>
                    <a:pt x="159487" y="316601"/>
                    <a:pt x="143256" y="364378"/>
                  </a:cubicBezTo>
                  <a:cubicBezTo>
                    <a:pt x="138303" y="396611"/>
                    <a:pt x="121691" y="430596"/>
                    <a:pt x="142265" y="461305"/>
                  </a:cubicBezTo>
                  <a:cubicBezTo>
                    <a:pt x="146685" y="449646"/>
                    <a:pt x="152476" y="438673"/>
                    <a:pt x="159563" y="428386"/>
                  </a:cubicBezTo>
                  <a:cubicBezTo>
                    <a:pt x="170917" y="429224"/>
                    <a:pt x="182270" y="430063"/>
                    <a:pt x="193700" y="430825"/>
                  </a:cubicBezTo>
                  <a:cubicBezTo>
                    <a:pt x="193624" y="422824"/>
                    <a:pt x="193472" y="406974"/>
                    <a:pt x="193396" y="398973"/>
                  </a:cubicBezTo>
                  <a:cubicBezTo>
                    <a:pt x="185014" y="395239"/>
                    <a:pt x="176860" y="391582"/>
                    <a:pt x="168554" y="387924"/>
                  </a:cubicBezTo>
                  <a:cubicBezTo>
                    <a:pt x="169012" y="382133"/>
                    <a:pt x="169774" y="370474"/>
                    <a:pt x="170231" y="364607"/>
                  </a:cubicBezTo>
                  <a:cubicBezTo>
                    <a:pt x="183109" y="352262"/>
                    <a:pt x="196367" y="339004"/>
                    <a:pt x="214808" y="335879"/>
                  </a:cubicBezTo>
                  <a:cubicBezTo>
                    <a:pt x="215722" y="333289"/>
                    <a:pt x="217551" y="328031"/>
                    <a:pt x="218542" y="325440"/>
                  </a:cubicBezTo>
                  <a:cubicBezTo>
                    <a:pt x="219532" y="328259"/>
                    <a:pt x="221437" y="333822"/>
                    <a:pt x="222428" y="336565"/>
                  </a:cubicBezTo>
                  <a:cubicBezTo>
                    <a:pt x="243687" y="334813"/>
                    <a:pt x="251536" y="354167"/>
                    <a:pt x="260299" y="369865"/>
                  </a:cubicBezTo>
                  <a:cubicBezTo>
                    <a:pt x="261518" y="400802"/>
                    <a:pt x="261442" y="431891"/>
                    <a:pt x="263652" y="462829"/>
                  </a:cubicBezTo>
                  <a:cubicBezTo>
                    <a:pt x="264642" y="459095"/>
                    <a:pt x="266700" y="451703"/>
                    <a:pt x="267767" y="448046"/>
                  </a:cubicBezTo>
                  <a:lnTo>
                    <a:pt x="277977" y="450027"/>
                  </a:lnTo>
                  <a:cubicBezTo>
                    <a:pt x="285750" y="446827"/>
                    <a:pt x="293599" y="443626"/>
                    <a:pt x="301523" y="440502"/>
                  </a:cubicBezTo>
                  <a:cubicBezTo>
                    <a:pt x="322402" y="424576"/>
                    <a:pt x="349225" y="427624"/>
                    <a:pt x="373913" y="427243"/>
                  </a:cubicBezTo>
                  <a:cubicBezTo>
                    <a:pt x="384886" y="446293"/>
                    <a:pt x="383438" y="468467"/>
                    <a:pt x="382295" y="489575"/>
                  </a:cubicBezTo>
                  <a:cubicBezTo>
                    <a:pt x="365607" y="486451"/>
                    <a:pt x="335813" y="499405"/>
                    <a:pt x="333222" y="474563"/>
                  </a:cubicBezTo>
                  <a:cubicBezTo>
                    <a:pt x="304876" y="475935"/>
                    <a:pt x="283083" y="496509"/>
                    <a:pt x="260299" y="511063"/>
                  </a:cubicBezTo>
                  <a:cubicBezTo>
                    <a:pt x="260071" y="514568"/>
                    <a:pt x="259613" y="521655"/>
                    <a:pt x="259461" y="525160"/>
                  </a:cubicBezTo>
                  <a:cubicBezTo>
                    <a:pt x="257022" y="534152"/>
                    <a:pt x="256337" y="543372"/>
                    <a:pt x="257327" y="552668"/>
                  </a:cubicBezTo>
                  <a:cubicBezTo>
                    <a:pt x="263500" y="573700"/>
                    <a:pt x="282550" y="586120"/>
                    <a:pt x="298094" y="599989"/>
                  </a:cubicBezTo>
                  <a:cubicBezTo>
                    <a:pt x="298399" y="606161"/>
                    <a:pt x="299009" y="618505"/>
                    <a:pt x="299314" y="624677"/>
                  </a:cubicBezTo>
                  <a:cubicBezTo>
                    <a:pt x="291617" y="632983"/>
                    <a:pt x="284074" y="641289"/>
                    <a:pt x="276530" y="649747"/>
                  </a:cubicBezTo>
                  <a:cubicBezTo>
                    <a:pt x="276530" y="679313"/>
                    <a:pt x="279425" y="709564"/>
                    <a:pt x="271501" y="738444"/>
                  </a:cubicBezTo>
                  <a:cubicBezTo>
                    <a:pt x="268757" y="753150"/>
                    <a:pt x="266547" y="768010"/>
                    <a:pt x="263271" y="782640"/>
                  </a:cubicBezTo>
                  <a:cubicBezTo>
                    <a:pt x="262966" y="806262"/>
                    <a:pt x="254432" y="828131"/>
                    <a:pt x="242621" y="848324"/>
                  </a:cubicBezTo>
                  <a:cubicBezTo>
                    <a:pt x="230962" y="848477"/>
                    <a:pt x="219304" y="848629"/>
                    <a:pt x="207645" y="848705"/>
                  </a:cubicBezTo>
                  <a:cubicBezTo>
                    <a:pt x="196748" y="822112"/>
                    <a:pt x="196139" y="793232"/>
                    <a:pt x="198272" y="764962"/>
                  </a:cubicBezTo>
                  <a:cubicBezTo>
                    <a:pt x="203225" y="760009"/>
                    <a:pt x="208255" y="754979"/>
                    <a:pt x="213284" y="750026"/>
                  </a:cubicBezTo>
                  <a:cubicBezTo>
                    <a:pt x="214198" y="737606"/>
                    <a:pt x="215112" y="725185"/>
                    <a:pt x="216332" y="712841"/>
                  </a:cubicBezTo>
                  <a:cubicBezTo>
                    <a:pt x="221513" y="695315"/>
                    <a:pt x="221285" y="677103"/>
                    <a:pt x="220599" y="659120"/>
                  </a:cubicBezTo>
                  <a:cubicBezTo>
                    <a:pt x="216713" y="659044"/>
                    <a:pt x="209017" y="658891"/>
                    <a:pt x="205130" y="658815"/>
                  </a:cubicBezTo>
                  <a:cubicBezTo>
                    <a:pt x="192176" y="668645"/>
                    <a:pt x="179146" y="678322"/>
                    <a:pt x="166421" y="688380"/>
                  </a:cubicBezTo>
                  <a:cubicBezTo>
                    <a:pt x="147295" y="689752"/>
                    <a:pt x="128092" y="689905"/>
                    <a:pt x="108966" y="689447"/>
                  </a:cubicBezTo>
                  <a:cubicBezTo>
                    <a:pt x="83287" y="665444"/>
                    <a:pt x="75286" y="630164"/>
                    <a:pt x="74600" y="596331"/>
                  </a:cubicBezTo>
                  <a:cubicBezTo>
                    <a:pt x="73381" y="598541"/>
                    <a:pt x="70942" y="602960"/>
                    <a:pt x="69723" y="605170"/>
                  </a:cubicBezTo>
                  <a:cubicBezTo>
                    <a:pt x="47777" y="605170"/>
                    <a:pt x="25070" y="608752"/>
                    <a:pt x="3810" y="601360"/>
                  </a:cubicBezTo>
                  <a:cubicBezTo>
                    <a:pt x="-914" y="587263"/>
                    <a:pt x="229" y="572252"/>
                    <a:pt x="0" y="557621"/>
                  </a:cubicBezTo>
                  <a:cubicBezTo>
                    <a:pt x="16612" y="556936"/>
                    <a:pt x="33299" y="556402"/>
                    <a:pt x="49911" y="555869"/>
                  </a:cubicBezTo>
                  <a:cubicBezTo>
                    <a:pt x="55550" y="553202"/>
                    <a:pt x="61265" y="550535"/>
                    <a:pt x="67056" y="548020"/>
                  </a:cubicBezTo>
                  <a:cubicBezTo>
                    <a:pt x="72314" y="542610"/>
                    <a:pt x="77724" y="537276"/>
                    <a:pt x="83134" y="531942"/>
                  </a:cubicBezTo>
                  <a:cubicBezTo>
                    <a:pt x="84125" y="516397"/>
                    <a:pt x="85420" y="500776"/>
                    <a:pt x="90145" y="485841"/>
                  </a:cubicBezTo>
                  <a:cubicBezTo>
                    <a:pt x="91821" y="472887"/>
                    <a:pt x="93116" y="459933"/>
                    <a:pt x="94564" y="446979"/>
                  </a:cubicBezTo>
                  <a:cubicBezTo>
                    <a:pt x="108585" y="402097"/>
                    <a:pt x="111557" y="353253"/>
                    <a:pt x="137389" y="312638"/>
                  </a:cubicBezTo>
                  <a:cubicBezTo>
                    <a:pt x="137922" y="304942"/>
                    <a:pt x="138455" y="297170"/>
                    <a:pt x="139065" y="289474"/>
                  </a:cubicBezTo>
                  <a:cubicBezTo>
                    <a:pt x="135941" y="290464"/>
                    <a:pt x="129769" y="292522"/>
                    <a:pt x="126644" y="293512"/>
                  </a:cubicBezTo>
                  <a:cubicBezTo>
                    <a:pt x="97612" y="321859"/>
                    <a:pt x="76657" y="357673"/>
                    <a:pt x="44424" y="382819"/>
                  </a:cubicBezTo>
                  <a:cubicBezTo>
                    <a:pt x="37338" y="383352"/>
                    <a:pt x="23165" y="384419"/>
                    <a:pt x="16078" y="384876"/>
                  </a:cubicBezTo>
                  <a:cubicBezTo>
                    <a:pt x="-991" y="341290"/>
                    <a:pt x="7925" y="292826"/>
                    <a:pt x="10134" y="247259"/>
                  </a:cubicBezTo>
                  <a:cubicBezTo>
                    <a:pt x="14935" y="221960"/>
                    <a:pt x="18821" y="196510"/>
                    <a:pt x="26213" y="171821"/>
                  </a:cubicBezTo>
                  <a:cubicBezTo>
                    <a:pt x="31547" y="155057"/>
                    <a:pt x="32537" y="137455"/>
                    <a:pt x="34442" y="120081"/>
                  </a:cubicBezTo>
                  <a:cubicBezTo>
                    <a:pt x="38557" y="108727"/>
                    <a:pt x="39091" y="96611"/>
                    <a:pt x="40081" y="84724"/>
                  </a:cubicBezTo>
                  <a:lnTo>
                    <a:pt x="28727" y="88001"/>
                  </a:lnTo>
                  <a:cubicBezTo>
                    <a:pt x="29413" y="72608"/>
                    <a:pt x="29489" y="57216"/>
                    <a:pt x="31928" y="42052"/>
                  </a:cubicBezTo>
                  <a:cubicBezTo>
                    <a:pt x="38024" y="26736"/>
                    <a:pt x="49759" y="14468"/>
                    <a:pt x="57759" y="142"/>
                  </a:cubicBezTo>
                  <a:moveTo>
                    <a:pt x="121234" y="486832"/>
                  </a:moveTo>
                  <a:cubicBezTo>
                    <a:pt x="118262" y="499633"/>
                    <a:pt x="115900" y="512587"/>
                    <a:pt x="113767" y="525617"/>
                  </a:cubicBezTo>
                  <a:cubicBezTo>
                    <a:pt x="115672" y="520436"/>
                    <a:pt x="119405" y="510149"/>
                    <a:pt x="121310" y="504967"/>
                  </a:cubicBezTo>
                  <a:cubicBezTo>
                    <a:pt x="121767" y="509539"/>
                    <a:pt x="122682" y="518683"/>
                    <a:pt x="123139" y="523255"/>
                  </a:cubicBezTo>
                  <a:cubicBezTo>
                    <a:pt x="128702" y="521960"/>
                    <a:pt x="139903" y="519293"/>
                    <a:pt x="145466" y="517921"/>
                  </a:cubicBezTo>
                  <a:cubicBezTo>
                    <a:pt x="153162" y="483479"/>
                    <a:pt x="138608" y="451399"/>
                    <a:pt x="124358" y="421071"/>
                  </a:cubicBezTo>
                  <a:cubicBezTo>
                    <a:pt x="123672" y="443017"/>
                    <a:pt x="122834" y="464962"/>
                    <a:pt x="121234" y="486832"/>
                  </a:cubicBezTo>
                  <a:moveTo>
                    <a:pt x="193167" y="556936"/>
                  </a:moveTo>
                  <a:cubicBezTo>
                    <a:pt x="183032" y="569128"/>
                    <a:pt x="182575" y="584901"/>
                    <a:pt x="181585" y="599912"/>
                  </a:cubicBezTo>
                  <a:cubicBezTo>
                    <a:pt x="192252" y="595645"/>
                    <a:pt x="202997" y="591302"/>
                    <a:pt x="213741" y="586958"/>
                  </a:cubicBezTo>
                  <a:cubicBezTo>
                    <a:pt x="214122" y="579262"/>
                    <a:pt x="214960" y="563870"/>
                    <a:pt x="215341" y="556174"/>
                  </a:cubicBezTo>
                  <a:cubicBezTo>
                    <a:pt x="207950" y="556402"/>
                    <a:pt x="200558" y="556707"/>
                    <a:pt x="193167" y="556936"/>
                  </a:cubicBezTo>
                  <a:moveTo>
                    <a:pt x="122377" y="586882"/>
                  </a:moveTo>
                  <a:cubicBezTo>
                    <a:pt x="122377" y="591454"/>
                    <a:pt x="122453" y="600522"/>
                    <a:pt x="122453" y="605094"/>
                  </a:cubicBezTo>
                  <a:cubicBezTo>
                    <a:pt x="130378" y="604789"/>
                    <a:pt x="138379" y="604484"/>
                    <a:pt x="146380" y="604256"/>
                  </a:cubicBezTo>
                  <a:lnTo>
                    <a:pt x="146532" y="587492"/>
                  </a:lnTo>
                  <a:cubicBezTo>
                    <a:pt x="138455" y="587263"/>
                    <a:pt x="130378" y="587035"/>
                    <a:pt x="122377" y="586882"/>
                  </a:cubicBezTo>
                  <a:close/>
                </a:path>
              </a:pathLst>
            </a:custGeom>
            <a:grpFill/>
            <a:ln w="7620"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63401DB5-D86A-468B-9B55-354EEE7E41E2}"/>
                </a:ext>
              </a:extLst>
            </p:cNvPr>
            <p:cNvSpPr/>
            <p:nvPr/>
          </p:nvSpPr>
          <p:spPr>
            <a:xfrm>
              <a:off x="6372148" y="1367403"/>
              <a:ext cx="513911" cy="671485"/>
            </a:xfrm>
            <a:custGeom>
              <a:avLst/>
              <a:gdLst>
                <a:gd name="connsiteX0" fmla="*/ 377343 w 513911"/>
                <a:gd name="connsiteY0" fmla="*/ 25685 h 671485"/>
                <a:gd name="connsiteX1" fmla="*/ 432511 w 513911"/>
                <a:gd name="connsiteY1" fmla="*/ 82 h 671485"/>
                <a:gd name="connsiteX2" fmla="*/ 448056 w 513911"/>
                <a:gd name="connsiteY2" fmla="*/ 10826 h 671485"/>
                <a:gd name="connsiteX3" fmla="*/ 462229 w 513911"/>
                <a:gd name="connsiteY3" fmla="*/ 28428 h 671485"/>
                <a:gd name="connsiteX4" fmla="*/ 468325 w 513911"/>
                <a:gd name="connsiteY4" fmla="*/ 80549 h 671485"/>
                <a:gd name="connsiteX5" fmla="*/ 429387 w 513911"/>
                <a:gd name="connsiteY5" fmla="*/ 162312 h 671485"/>
                <a:gd name="connsiteX6" fmla="*/ 409422 w 513911"/>
                <a:gd name="connsiteY6" fmla="*/ 225939 h 671485"/>
                <a:gd name="connsiteX7" fmla="*/ 382219 w 513911"/>
                <a:gd name="connsiteY7" fmla="*/ 303891 h 671485"/>
                <a:gd name="connsiteX8" fmla="*/ 408889 w 513911"/>
                <a:gd name="connsiteY8" fmla="*/ 303282 h 671485"/>
                <a:gd name="connsiteX9" fmla="*/ 470992 w 513911"/>
                <a:gd name="connsiteY9" fmla="*/ 289108 h 671485"/>
                <a:gd name="connsiteX10" fmla="*/ 513436 w 513911"/>
                <a:gd name="connsiteY10" fmla="*/ 329952 h 671485"/>
                <a:gd name="connsiteX11" fmla="*/ 513893 w 513911"/>
                <a:gd name="connsiteY11" fmla="*/ 380320 h 671485"/>
                <a:gd name="connsiteX12" fmla="*/ 494309 w 513911"/>
                <a:gd name="connsiteY12" fmla="*/ 396931 h 671485"/>
                <a:gd name="connsiteX13" fmla="*/ 428625 w 513911"/>
                <a:gd name="connsiteY13" fmla="*/ 397084 h 671485"/>
                <a:gd name="connsiteX14" fmla="*/ 428549 w 513911"/>
                <a:gd name="connsiteY14" fmla="*/ 388626 h 671485"/>
                <a:gd name="connsiteX15" fmla="*/ 416204 w 513911"/>
                <a:gd name="connsiteY15" fmla="*/ 388321 h 671485"/>
                <a:gd name="connsiteX16" fmla="*/ 347853 w 513911"/>
                <a:gd name="connsiteY16" fmla="*/ 390835 h 671485"/>
                <a:gd name="connsiteX17" fmla="*/ 327050 w 513911"/>
                <a:gd name="connsiteY17" fmla="*/ 439375 h 671485"/>
                <a:gd name="connsiteX18" fmla="*/ 97917 w 513911"/>
                <a:gd name="connsiteY18" fmla="*/ 669804 h 671485"/>
                <a:gd name="connsiteX19" fmla="*/ 0 w 513911"/>
                <a:gd name="connsiteY19" fmla="*/ 662869 h 671485"/>
                <a:gd name="connsiteX20" fmla="*/ 11735 w 513911"/>
                <a:gd name="connsiteY20" fmla="*/ 602138 h 671485"/>
                <a:gd name="connsiteX21" fmla="*/ 50292 w 513911"/>
                <a:gd name="connsiteY21" fmla="*/ 618064 h 671485"/>
                <a:gd name="connsiteX22" fmla="*/ 74828 w 513911"/>
                <a:gd name="connsiteY22" fmla="*/ 613111 h 671485"/>
                <a:gd name="connsiteX23" fmla="*/ 262509 w 513911"/>
                <a:gd name="connsiteY23" fmla="*/ 419944 h 671485"/>
                <a:gd name="connsiteX24" fmla="*/ 150724 w 513911"/>
                <a:gd name="connsiteY24" fmla="*/ 414915 h 671485"/>
                <a:gd name="connsiteX25" fmla="*/ 110109 w 513911"/>
                <a:gd name="connsiteY25" fmla="*/ 386416 h 671485"/>
                <a:gd name="connsiteX26" fmla="*/ 108433 w 513911"/>
                <a:gd name="connsiteY26" fmla="*/ 339096 h 671485"/>
                <a:gd name="connsiteX27" fmla="*/ 135331 w 513911"/>
                <a:gd name="connsiteY27" fmla="*/ 312730 h 671485"/>
                <a:gd name="connsiteX28" fmla="*/ 219761 w 513911"/>
                <a:gd name="connsiteY28" fmla="*/ 331476 h 671485"/>
                <a:gd name="connsiteX29" fmla="*/ 275234 w 513911"/>
                <a:gd name="connsiteY29" fmla="*/ 335971 h 671485"/>
                <a:gd name="connsiteX30" fmla="*/ 304343 w 513911"/>
                <a:gd name="connsiteY30" fmla="*/ 306253 h 671485"/>
                <a:gd name="connsiteX31" fmla="*/ 339547 w 513911"/>
                <a:gd name="connsiteY31" fmla="*/ 187305 h 671485"/>
                <a:gd name="connsiteX32" fmla="*/ 346482 w 513911"/>
                <a:gd name="connsiteY32" fmla="*/ 141052 h 671485"/>
                <a:gd name="connsiteX33" fmla="*/ 354406 w 513911"/>
                <a:gd name="connsiteY33" fmla="*/ 116744 h 671485"/>
                <a:gd name="connsiteX34" fmla="*/ 362026 w 513911"/>
                <a:gd name="connsiteY34" fmla="*/ 78873 h 671485"/>
                <a:gd name="connsiteX35" fmla="*/ 377343 w 513911"/>
                <a:gd name="connsiteY35" fmla="*/ 25685 h 6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13911" h="671485">
                  <a:moveTo>
                    <a:pt x="377343" y="25685"/>
                  </a:moveTo>
                  <a:cubicBezTo>
                    <a:pt x="393649" y="13112"/>
                    <a:pt x="410413" y="-1214"/>
                    <a:pt x="432511" y="82"/>
                  </a:cubicBezTo>
                  <a:cubicBezTo>
                    <a:pt x="436398" y="2749"/>
                    <a:pt x="444170" y="8159"/>
                    <a:pt x="448056" y="10826"/>
                  </a:cubicBezTo>
                  <a:cubicBezTo>
                    <a:pt x="452628" y="16770"/>
                    <a:pt x="457353" y="22637"/>
                    <a:pt x="462229" y="28428"/>
                  </a:cubicBezTo>
                  <a:cubicBezTo>
                    <a:pt x="468706" y="44964"/>
                    <a:pt x="469316" y="62947"/>
                    <a:pt x="468325" y="80549"/>
                  </a:cubicBezTo>
                  <a:cubicBezTo>
                    <a:pt x="469011" y="112477"/>
                    <a:pt x="442874" y="135413"/>
                    <a:pt x="429387" y="162312"/>
                  </a:cubicBezTo>
                  <a:cubicBezTo>
                    <a:pt x="422910" y="183571"/>
                    <a:pt x="416204" y="204755"/>
                    <a:pt x="409422" y="225939"/>
                  </a:cubicBezTo>
                  <a:cubicBezTo>
                    <a:pt x="404774" y="253371"/>
                    <a:pt x="391897" y="278136"/>
                    <a:pt x="382219" y="303891"/>
                  </a:cubicBezTo>
                  <a:cubicBezTo>
                    <a:pt x="391058" y="303739"/>
                    <a:pt x="399974" y="303510"/>
                    <a:pt x="408889" y="303282"/>
                  </a:cubicBezTo>
                  <a:cubicBezTo>
                    <a:pt x="428015" y="292918"/>
                    <a:pt x="449047" y="287432"/>
                    <a:pt x="470992" y="289108"/>
                  </a:cubicBezTo>
                  <a:cubicBezTo>
                    <a:pt x="486537" y="301148"/>
                    <a:pt x="500787" y="314788"/>
                    <a:pt x="513436" y="329952"/>
                  </a:cubicBezTo>
                  <a:cubicBezTo>
                    <a:pt x="513817" y="346716"/>
                    <a:pt x="513969" y="363556"/>
                    <a:pt x="513893" y="380320"/>
                  </a:cubicBezTo>
                  <a:cubicBezTo>
                    <a:pt x="507263" y="385806"/>
                    <a:pt x="500787" y="391369"/>
                    <a:pt x="494309" y="396931"/>
                  </a:cubicBezTo>
                  <a:cubicBezTo>
                    <a:pt x="472440" y="397846"/>
                    <a:pt x="450494" y="397541"/>
                    <a:pt x="428625" y="397084"/>
                  </a:cubicBezTo>
                  <a:lnTo>
                    <a:pt x="428549" y="388626"/>
                  </a:lnTo>
                  <a:cubicBezTo>
                    <a:pt x="425425" y="388549"/>
                    <a:pt x="419329" y="388397"/>
                    <a:pt x="416204" y="388321"/>
                  </a:cubicBezTo>
                  <a:cubicBezTo>
                    <a:pt x="394411" y="376662"/>
                    <a:pt x="369723" y="383596"/>
                    <a:pt x="347853" y="390835"/>
                  </a:cubicBezTo>
                  <a:cubicBezTo>
                    <a:pt x="340614" y="406837"/>
                    <a:pt x="333604" y="422992"/>
                    <a:pt x="327050" y="439375"/>
                  </a:cubicBezTo>
                  <a:cubicBezTo>
                    <a:pt x="291846" y="546131"/>
                    <a:pt x="206883" y="637342"/>
                    <a:pt x="97917" y="669804"/>
                  </a:cubicBezTo>
                  <a:cubicBezTo>
                    <a:pt x="65303" y="669270"/>
                    <a:pt x="30709" y="677119"/>
                    <a:pt x="0" y="662869"/>
                  </a:cubicBezTo>
                  <a:cubicBezTo>
                    <a:pt x="4572" y="642753"/>
                    <a:pt x="9144" y="622636"/>
                    <a:pt x="11735" y="602138"/>
                  </a:cubicBezTo>
                  <a:cubicBezTo>
                    <a:pt x="26441" y="604119"/>
                    <a:pt x="49911" y="595890"/>
                    <a:pt x="50292" y="618064"/>
                  </a:cubicBezTo>
                  <a:cubicBezTo>
                    <a:pt x="58446" y="616616"/>
                    <a:pt x="66828" y="615549"/>
                    <a:pt x="74828" y="613111"/>
                  </a:cubicBezTo>
                  <a:cubicBezTo>
                    <a:pt x="160553" y="577602"/>
                    <a:pt x="223647" y="502316"/>
                    <a:pt x="262509" y="419944"/>
                  </a:cubicBezTo>
                  <a:cubicBezTo>
                    <a:pt x="225323" y="417886"/>
                    <a:pt x="187223" y="423525"/>
                    <a:pt x="150724" y="414915"/>
                  </a:cubicBezTo>
                  <a:cubicBezTo>
                    <a:pt x="136551" y="406228"/>
                    <a:pt x="122453" y="397465"/>
                    <a:pt x="110109" y="386416"/>
                  </a:cubicBezTo>
                  <a:cubicBezTo>
                    <a:pt x="109423" y="370642"/>
                    <a:pt x="108738" y="354869"/>
                    <a:pt x="108433" y="339096"/>
                  </a:cubicBezTo>
                  <a:cubicBezTo>
                    <a:pt x="118186" y="331171"/>
                    <a:pt x="127330" y="322484"/>
                    <a:pt x="135331" y="312730"/>
                  </a:cubicBezTo>
                  <a:cubicBezTo>
                    <a:pt x="164973" y="309073"/>
                    <a:pt x="194386" y="315702"/>
                    <a:pt x="219761" y="331476"/>
                  </a:cubicBezTo>
                  <a:cubicBezTo>
                    <a:pt x="237897" y="335590"/>
                    <a:pt x="256642" y="335895"/>
                    <a:pt x="275234" y="335971"/>
                  </a:cubicBezTo>
                  <a:cubicBezTo>
                    <a:pt x="285293" y="326523"/>
                    <a:pt x="296875" y="318064"/>
                    <a:pt x="304343" y="306253"/>
                  </a:cubicBezTo>
                  <a:cubicBezTo>
                    <a:pt x="320421" y="268077"/>
                    <a:pt x="332842" y="228301"/>
                    <a:pt x="339547" y="187305"/>
                  </a:cubicBezTo>
                  <a:cubicBezTo>
                    <a:pt x="343357" y="172141"/>
                    <a:pt x="345262" y="156597"/>
                    <a:pt x="346482" y="141052"/>
                  </a:cubicBezTo>
                  <a:cubicBezTo>
                    <a:pt x="349072" y="132975"/>
                    <a:pt x="351663" y="124821"/>
                    <a:pt x="354406" y="116744"/>
                  </a:cubicBezTo>
                  <a:cubicBezTo>
                    <a:pt x="357454" y="104247"/>
                    <a:pt x="359892" y="91598"/>
                    <a:pt x="362026" y="78873"/>
                  </a:cubicBezTo>
                  <a:cubicBezTo>
                    <a:pt x="367818" y="61347"/>
                    <a:pt x="373456" y="43744"/>
                    <a:pt x="377343" y="25685"/>
                  </a:cubicBezTo>
                  <a:close/>
                </a:path>
              </a:pathLst>
            </a:custGeom>
            <a:grpFill/>
            <a:ln w="7620"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54F4743D-8F0A-4F14-8C5B-4F61E3A7B447}"/>
                </a:ext>
              </a:extLst>
            </p:cNvPr>
            <p:cNvSpPr/>
            <p:nvPr/>
          </p:nvSpPr>
          <p:spPr>
            <a:xfrm>
              <a:off x="5123535" y="1544863"/>
              <a:ext cx="132509" cy="122057"/>
            </a:xfrm>
            <a:custGeom>
              <a:avLst/>
              <a:gdLst>
                <a:gd name="connsiteX0" fmla="*/ 0 w 132509"/>
                <a:gd name="connsiteY0" fmla="*/ 21046 h 122057"/>
                <a:gd name="connsiteX1" fmla="*/ 79248 w 132509"/>
                <a:gd name="connsiteY1" fmla="*/ 4739 h 122057"/>
                <a:gd name="connsiteX2" fmla="*/ 99517 w 132509"/>
                <a:gd name="connsiteY2" fmla="*/ 6644 h 122057"/>
                <a:gd name="connsiteX3" fmla="*/ 130378 w 132509"/>
                <a:gd name="connsiteY3" fmla="*/ 31943 h 122057"/>
                <a:gd name="connsiteX4" fmla="*/ 131597 w 132509"/>
                <a:gd name="connsiteY4" fmla="*/ 102961 h 122057"/>
                <a:gd name="connsiteX5" fmla="*/ 72542 w 132509"/>
                <a:gd name="connsiteY5" fmla="*/ 121554 h 122057"/>
                <a:gd name="connsiteX6" fmla="*/ 42215 w 132509"/>
                <a:gd name="connsiteY6" fmla="*/ 102199 h 122057"/>
                <a:gd name="connsiteX7" fmla="*/ 0 w 132509"/>
                <a:gd name="connsiteY7" fmla="*/ 21046 h 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09" h="122057">
                  <a:moveTo>
                    <a:pt x="0" y="21046"/>
                  </a:moveTo>
                  <a:cubicBezTo>
                    <a:pt x="20879" y="1539"/>
                    <a:pt x="52349" y="-5624"/>
                    <a:pt x="79248" y="4739"/>
                  </a:cubicBezTo>
                  <a:cubicBezTo>
                    <a:pt x="85954" y="5349"/>
                    <a:pt x="92735" y="6035"/>
                    <a:pt x="99517" y="6644"/>
                  </a:cubicBezTo>
                  <a:cubicBezTo>
                    <a:pt x="109652" y="15255"/>
                    <a:pt x="119862" y="23713"/>
                    <a:pt x="130378" y="31943"/>
                  </a:cubicBezTo>
                  <a:cubicBezTo>
                    <a:pt x="132969" y="55489"/>
                    <a:pt x="132969" y="79263"/>
                    <a:pt x="131597" y="102961"/>
                  </a:cubicBezTo>
                  <a:cubicBezTo>
                    <a:pt x="114833" y="117058"/>
                    <a:pt x="94564" y="124069"/>
                    <a:pt x="72542" y="121554"/>
                  </a:cubicBezTo>
                  <a:cubicBezTo>
                    <a:pt x="63170" y="114010"/>
                    <a:pt x="53035" y="107457"/>
                    <a:pt x="42215" y="102199"/>
                  </a:cubicBezTo>
                  <a:cubicBezTo>
                    <a:pt x="21031" y="79949"/>
                    <a:pt x="152" y="53355"/>
                    <a:pt x="0" y="21046"/>
                  </a:cubicBezTo>
                  <a:close/>
                </a:path>
              </a:pathLst>
            </a:custGeom>
            <a:grpFill/>
            <a:ln w="762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B3305220-3F65-4D18-8FB9-502A3F4D1918}"/>
                </a:ext>
              </a:extLst>
            </p:cNvPr>
            <p:cNvSpPr/>
            <p:nvPr/>
          </p:nvSpPr>
          <p:spPr>
            <a:xfrm>
              <a:off x="5202798" y="1712442"/>
              <a:ext cx="127810" cy="432130"/>
            </a:xfrm>
            <a:custGeom>
              <a:avLst/>
              <a:gdLst>
                <a:gd name="connsiteX0" fmla="*/ 7605 w 127810"/>
                <a:gd name="connsiteY0" fmla="*/ 7849 h 432130"/>
                <a:gd name="connsiteX1" fmla="*/ 44029 w 127810"/>
                <a:gd name="connsiteY1" fmla="*/ 0 h 432130"/>
                <a:gd name="connsiteX2" fmla="*/ 89140 w 127810"/>
                <a:gd name="connsiteY2" fmla="*/ 32690 h 432130"/>
                <a:gd name="connsiteX3" fmla="*/ 79233 w 127810"/>
                <a:gd name="connsiteY3" fmla="*/ 90221 h 432130"/>
                <a:gd name="connsiteX4" fmla="*/ 50506 w 127810"/>
                <a:gd name="connsiteY4" fmla="*/ 146914 h 432130"/>
                <a:gd name="connsiteX5" fmla="*/ 57897 w 127810"/>
                <a:gd name="connsiteY5" fmla="*/ 269900 h 432130"/>
                <a:gd name="connsiteX6" fmla="*/ 78929 w 127810"/>
                <a:gd name="connsiteY6" fmla="*/ 262890 h 432130"/>
                <a:gd name="connsiteX7" fmla="*/ 100493 w 127810"/>
                <a:gd name="connsiteY7" fmla="*/ 126949 h 432130"/>
                <a:gd name="connsiteX8" fmla="*/ 106437 w 127810"/>
                <a:gd name="connsiteY8" fmla="*/ 97841 h 432130"/>
                <a:gd name="connsiteX9" fmla="*/ 118629 w 127810"/>
                <a:gd name="connsiteY9" fmla="*/ 98831 h 432130"/>
                <a:gd name="connsiteX10" fmla="*/ 119010 w 127810"/>
                <a:gd name="connsiteY10" fmla="*/ 128702 h 432130"/>
                <a:gd name="connsiteX11" fmla="*/ 127620 w 127810"/>
                <a:gd name="connsiteY11" fmla="*/ 127330 h 432130"/>
                <a:gd name="connsiteX12" fmla="*/ 127392 w 127810"/>
                <a:gd name="connsiteY12" fmla="*/ 333223 h 432130"/>
                <a:gd name="connsiteX13" fmla="*/ 120839 w 127810"/>
                <a:gd name="connsiteY13" fmla="*/ 333832 h 432130"/>
                <a:gd name="connsiteX14" fmla="*/ 77938 w 127810"/>
                <a:gd name="connsiteY14" fmla="*/ 431140 h 432130"/>
                <a:gd name="connsiteX15" fmla="*/ 57669 w 127810"/>
                <a:gd name="connsiteY15" fmla="*/ 432130 h 432130"/>
                <a:gd name="connsiteX16" fmla="*/ 22160 w 127810"/>
                <a:gd name="connsiteY16" fmla="*/ 402184 h 432130"/>
                <a:gd name="connsiteX17" fmla="*/ 14845 w 127810"/>
                <a:gd name="connsiteY17" fmla="*/ 375057 h 432130"/>
                <a:gd name="connsiteX18" fmla="*/ 15073 w 127810"/>
                <a:gd name="connsiteY18" fmla="*/ 200025 h 432130"/>
                <a:gd name="connsiteX19" fmla="*/ 6386 w 127810"/>
                <a:gd name="connsiteY19" fmla="*/ 61951 h 432130"/>
                <a:gd name="connsiteX20" fmla="*/ 7605 w 127810"/>
                <a:gd name="connsiteY20" fmla="*/ 7849 h 4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7810" h="432130">
                  <a:moveTo>
                    <a:pt x="7605" y="7849"/>
                  </a:moveTo>
                  <a:cubicBezTo>
                    <a:pt x="19721" y="5182"/>
                    <a:pt x="31608" y="1295"/>
                    <a:pt x="44029" y="0"/>
                  </a:cubicBezTo>
                  <a:cubicBezTo>
                    <a:pt x="62088" y="5944"/>
                    <a:pt x="75042" y="20726"/>
                    <a:pt x="89140" y="32690"/>
                  </a:cubicBezTo>
                  <a:cubicBezTo>
                    <a:pt x="87692" y="51816"/>
                    <a:pt x="93940" y="74676"/>
                    <a:pt x="79233" y="90221"/>
                  </a:cubicBezTo>
                  <a:cubicBezTo>
                    <a:pt x="66965" y="107518"/>
                    <a:pt x="48830" y="123673"/>
                    <a:pt x="50506" y="146914"/>
                  </a:cubicBezTo>
                  <a:cubicBezTo>
                    <a:pt x="49592" y="187833"/>
                    <a:pt x="47077" y="229972"/>
                    <a:pt x="57897" y="269900"/>
                  </a:cubicBezTo>
                  <a:cubicBezTo>
                    <a:pt x="63155" y="268148"/>
                    <a:pt x="73671" y="264643"/>
                    <a:pt x="78929" y="262890"/>
                  </a:cubicBezTo>
                  <a:cubicBezTo>
                    <a:pt x="90282" y="218161"/>
                    <a:pt x="100570" y="173355"/>
                    <a:pt x="100493" y="126949"/>
                  </a:cubicBezTo>
                  <a:cubicBezTo>
                    <a:pt x="104151" y="117653"/>
                    <a:pt x="105218" y="107671"/>
                    <a:pt x="106437" y="97841"/>
                  </a:cubicBezTo>
                  <a:cubicBezTo>
                    <a:pt x="109485" y="98069"/>
                    <a:pt x="115581" y="98603"/>
                    <a:pt x="118629" y="98831"/>
                  </a:cubicBezTo>
                  <a:cubicBezTo>
                    <a:pt x="118705" y="108814"/>
                    <a:pt x="118857" y="118720"/>
                    <a:pt x="119010" y="128702"/>
                  </a:cubicBezTo>
                  <a:lnTo>
                    <a:pt x="127620" y="127330"/>
                  </a:lnTo>
                  <a:cubicBezTo>
                    <a:pt x="124268" y="195986"/>
                    <a:pt x="129221" y="264567"/>
                    <a:pt x="127392" y="333223"/>
                  </a:cubicBezTo>
                  <a:lnTo>
                    <a:pt x="120839" y="333832"/>
                  </a:lnTo>
                  <a:cubicBezTo>
                    <a:pt x="118705" y="370103"/>
                    <a:pt x="102779" y="404851"/>
                    <a:pt x="77938" y="431140"/>
                  </a:cubicBezTo>
                  <a:cubicBezTo>
                    <a:pt x="71156" y="431444"/>
                    <a:pt x="64375" y="431749"/>
                    <a:pt x="57669" y="432130"/>
                  </a:cubicBezTo>
                  <a:cubicBezTo>
                    <a:pt x="44791" y="423367"/>
                    <a:pt x="32294" y="413995"/>
                    <a:pt x="22160" y="402184"/>
                  </a:cubicBezTo>
                  <a:cubicBezTo>
                    <a:pt x="19950" y="393040"/>
                    <a:pt x="17511" y="383972"/>
                    <a:pt x="14845" y="375057"/>
                  </a:cubicBezTo>
                  <a:cubicBezTo>
                    <a:pt x="10577" y="316763"/>
                    <a:pt x="16826" y="258394"/>
                    <a:pt x="15073" y="200025"/>
                  </a:cubicBezTo>
                  <a:cubicBezTo>
                    <a:pt x="15911" y="154457"/>
                    <a:pt x="36180" y="102413"/>
                    <a:pt x="6386" y="61951"/>
                  </a:cubicBezTo>
                  <a:cubicBezTo>
                    <a:pt x="-7101" y="45720"/>
                    <a:pt x="4481" y="25603"/>
                    <a:pt x="7605" y="7849"/>
                  </a:cubicBezTo>
                  <a:close/>
                </a:path>
              </a:pathLst>
            </a:custGeom>
            <a:grpFill/>
            <a:ln w="762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A690B180-9868-4320-85D6-A5B572EDBECC}"/>
                </a:ext>
              </a:extLst>
            </p:cNvPr>
            <p:cNvSpPr/>
            <p:nvPr/>
          </p:nvSpPr>
          <p:spPr>
            <a:xfrm>
              <a:off x="6731660" y="1916811"/>
              <a:ext cx="160773" cy="235366"/>
            </a:xfrm>
            <a:custGeom>
              <a:avLst/>
              <a:gdLst>
                <a:gd name="connsiteX0" fmla="*/ 26670 w 160773"/>
                <a:gd name="connsiteY0" fmla="*/ 1219 h 235366"/>
                <a:gd name="connsiteX1" fmla="*/ 46939 w 160773"/>
                <a:gd name="connsiteY1" fmla="*/ 0 h 235366"/>
                <a:gd name="connsiteX2" fmla="*/ 104394 w 160773"/>
                <a:gd name="connsiteY2" fmla="*/ 66980 h 235366"/>
                <a:gd name="connsiteX3" fmla="*/ 159563 w 160773"/>
                <a:gd name="connsiteY3" fmla="*/ 193929 h 235366"/>
                <a:gd name="connsiteX4" fmla="*/ 131598 w 160773"/>
                <a:gd name="connsiteY4" fmla="*/ 233553 h 235366"/>
                <a:gd name="connsiteX5" fmla="*/ 90602 w 160773"/>
                <a:gd name="connsiteY5" fmla="*/ 235229 h 235366"/>
                <a:gd name="connsiteX6" fmla="*/ 64161 w 160773"/>
                <a:gd name="connsiteY6" fmla="*/ 206959 h 235366"/>
                <a:gd name="connsiteX7" fmla="*/ 47778 w 160773"/>
                <a:gd name="connsiteY7" fmla="*/ 180213 h 235366"/>
                <a:gd name="connsiteX8" fmla="*/ 44958 w 160773"/>
                <a:gd name="connsiteY8" fmla="*/ 163144 h 235366"/>
                <a:gd name="connsiteX9" fmla="*/ 32690 w 160773"/>
                <a:gd name="connsiteY9" fmla="*/ 134112 h 235366"/>
                <a:gd name="connsiteX10" fmla="*/ 21794 w 160773"/>
                <a:gd name="connsiteY10" fmla="*/ 88087 h 235366"/>
                <a:gd name="connsiteX11" fmla="*/ 0 w 160773"/>
                <a:gd name="connsiteY11" fmla="*/ 42824 h 235366"/>
                <a:gd name="connsiteX12" fmla="*/ 26670 w 160773"/>
                <a:gd name="connsiteY12" fmla="*/ 1219 h 23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0773" h="235366">
                  <a:moveTo>
                    <a:pt x="26670" y="1219"/>
                  </a:moveTo>
                  <a:cubicBezTo>
                    <a:pt x="33376" y="838"/>
                    <a:pt x="40158" y="381"/>
                    <a:pt x="46939" y="0"/>
                  </a:cubicBezTo>
                  <a:cubicBezTo>
                    <a:pt x="72543" y="16154"/>
                    <a:pt x="88087" y="42291"/>
                    <a:pt x="104394" y="66980"/>
                  </a:cubicBezTo>
                  <a:cubicBezTo>
                    <a:pt x="124435" y="108204"/>
                    <a:pt x="168631" y="143942"/>
                    <a:pt x="159563" y="193929"/>
                  </a:cubicBezTo>
                  <a:cubicBezTo>
                    <a:pt x="156286" y="210160"/>
                    <a:pt x="144780" y="224104"/>
                    <a:pt x="131598" y="233553"/>
                  </a:cubicBezTo>
                  <a:cubicBezTo>
                    <a:pt x="118110" y="236372"/>
                    <a:pt x="104166" y="235001"/>
                    <a:pt x="90602" y="235229"/>
                  </a:cubicBezTo>
                  <a:cubicBezTo>
                    <a:pt x="81839" y="225704"/>
                    <a:pt x="73000" y="216332"/>
                    <a:pt x="64161" y="206959"/>
                  </a:cubicBezTo>
                  <a:cubicBezTo>
                    <a:pt x="58674" y="198044"/>
                    <a:pt x="53188" y="189128"/>
                    <a:pt x="47778" y="180213"/>
                  </a:cubicBezTo>
                  <a:cubicBezTo>
                    <a:pt x="47016" y="175946"/>
                    <a:pt x="45644" y="167411"/>
                    <a:pt x="44958" y="163144"/>
                  </a:cubicBezTo>
                  <a:cubicBezTo>
                    <a:pt x="40691" y="153543"/>
                    <a:pt x="36652" y="143713"/>
                    <a:pt x="32690" y="134112"/>
                  </a:cubicBezTo>
                  <a:cubicBezTo>
                    <a:pt x="29489" y="118643"/>
                    <a:pt x="25527" y="103327"/>
                    <a:pt x="21794" y="88087"/>
                  </a:cubicBezTo>
                  <a:cubicBezTo>
                    <a:pt x="13183" y="73685"/>
                    <a:pt x="5639" y="58598"/>
                    <a:pt x="0" y="42824"/>
                  </a:cubicBezTo>
                  <a:cubicBezTo>
                    <a:pt x="9449" y="29337"/>
                    <a:pt x="18136" y="15316"/>
                    <a:pt x="26670" y="1219"/>
                  </a:cubicBezTo>
                  <a:close/>
                </a:path>
              </a:pathLst>
            </a:custGeom>
            <a:grpFill/>
            <a:ln w="7620"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C37A8541-A9EA-43FB-BB4A-3B5154E60E9A}"/>
                </a:ext>
              </a:extLst>
            </p:cNvPr>
            <p:cNvSpPr/>
            <p:nvPr/>
          </p:nvSpPr>
          <p:spPr>
            <a:xfrm>
              <a:off x="4201667" y="2044065"/>
              <a:ext cx="679732" cy="910247"/>
            </a:xfrm>
            <a:custGeom>
              <a:avLst/>
              <a:gdLst>
                <a:gd name="connsiteX0" fmla="*/ 188138 w 679732"/>
                <a:gd name="connsiteY0" fmla="*/ 3734 h 910247"/>
                <a:gd name="connsiteX1" fmla="*/ 229896 w 679732"/>
                <a:gd name="connsiteY1" fmla="*/ 0 h 910247"/>
                <a:gd name="connsiteX2" fmla="*/ 228371 w 679732"/>
                <a:gd name="connsiteY2" fmla="*/ 10134 h 910247"/>
                <a:gd name="connsiteX3" fmla="*/ 237516 w 679732"/>
                <a:gd name="connsiteY3" fmla="*/ 9601 h 910247"/>
                <a:gd name="connsiteX4" fmla="*/ 222580 w 679732"/>
                <a:gd name="connsiteY4" fmla="*/ 142875 h 910247"/>
                <a:gd name="connsiteX5" fmla="*/ 230429 w 679732"/>
                <a:gd name="connsiteY5" fmla="*/ 204216 h 910247"/>
                <a:gd name="connsiteX6" fmla="*/ 263042 w 679732"/>
                <a:gd name="connsiteY6" fmla="*/ 177241 h 910247"/>
                <a:gd name="connsiteX7" fmla="*/ 343510 w 679732"/>
                <a:gd name="connsiteY7" fmla="*/ 253670 h 910247"/>
                <a:gd name="connsiteX8" fmla="*/ 480060 w 679732"/>
                <a:gd name="connsiteY8" fmla="*/ 397154 h 910247"/>
                <a:gd name="connsiteX9" fmla="*/ 607924 w 679732"/>
                <a:gd name="connsiteY9" fmla="*/ 514502 h 910247"/>
                <a:gd name="connsiteX10" fmla="*/ 679247 w 679732"/>
                <a:gd name="connsiteY10" fmla="*/ 582244 h 910247"/>
                <a:gd name="connsiteX11" fmla="*/ 679628 w 679732"/>
                <a:gd name="connsiteY11" fmla="*/ 636803 h 910247"/>
                <a:gd name="connsiteX12" fmla="*/ 561366 w 679732"/>
                <a:gd name="connsiteY12" fmla="*/ 611657 h 910247"/>
                <a:gd name="connsiteX13" fmla="*/ 548640 w 679732"/>
                <a:gd name="connsiteY13" fmla="*/ 613181 h 910247"/>
                <a:gd name="connsiteX14" fmla="*/ 549402 w 679732"/>
                <a:gd name="connsiteY14" fmla="*/ 589255 h 910247"/>
                <a:gd name="connsiteX15" fmla="*/ 595808 w 679732"/>
                <a:gd name="connsiteY15" fmla="*/ 586892 h 910247"/>
                <a:gd name="connsiteX16" fmla="*/ 558241 w 679732"/>
                <a:gd name="connsiteY16" fmla="*/ 535457 h 910247"/>
                <a:gd name="connsiteX17" fmla="*/ 467106 w 679732"/>
                <a:gd name="connsiteY17" fmla="*/ 449809 h 910247"/>
                <a:gd name="connsiteX18" fmla="*/ 426720 w 679732"/>
                <a:gd name="connsiteY18" fmla="*/ 412166 h 910247"/>
                <a:gd name="connsiteX19" fmla="*/ 278206 w 679732"/>
                <a:gd name="connsiteY19" fmla="*/ 254356 h 910247"/>
                <a:gd name="connsiteX20" fmla="*/ 242621 w 679732"/>
                <a:gd name="connsiteY20" fmla="*/ 251155 h 910247"/>
                <a:gd name="connsiteX21" fmla="*/ 252603 w 679732"/>
                <a:gd name="connsiteY21" fmla="*/ 314173 h 910247"/>
                <a:gd name="connsiteX22" fmla="*/ 260756 w 679732"/>
                <a:gd name="connsiteY22" fmla="*/ 313106 h 910247"/>
                <a:gd name="connsiteX23" fmla="*/ 260223 w 679732"/>
                <a:gd name="connsiteY23" fmla="*/ 320116 h 910247"/>
                <a:gd name="connsiteX24" fmla="*/ 395707 w 679732"/>
                <a:gd name="connsiteY24" fmla="*/ 405765 h 910247"/>
                <a:gd name="connsiteX25" fmla="*/ 396469 w 679732"/>
                <a:gd name="connsiteY25" fmla="*/ 449428 h 910247"/>
                <a:gd name="connsiteX26" fmla="*/ 389153 w 679732"/>
                <a:gd name="connsiteY26" fmla="*/ 411328 h 910247"/>
                <a:gd name="connsiteX27" fmla="*/ 366827 w 679732"/>
                <a:gd name="connsiteY27" fmla="*/ 460248 h 910247"/>
                <a:gd name="connsiteX28" fmla="*/ 365836 w 679732"/>
                <a:gd name="connsiteY28" fmla="*/ 468478 h 910247"/>
                <a:gd name="connsiteX29" fmla="*/ 326441 w 679732"/>
                <a:gd name="connsiteY29" fmla="*/ 457962 h 910247"/>
                <a:gd name="connsiteX30" fmla="*/ 345034 w 679732"/>
                <a:gd name="connsiteY30" fmla="*/ 523799 h 910247"/>
                <a:gd name="connsiteX31" fmla="*/ 334747 w 679732"/>
                <a:gd name="connsiteY31" fmla="*/ 560908 h 910247"/>
                <a:gd name="connsiteX32" fmla="*/ 284531 w 679732"/>
                <a:gd name="connsiteY32" fmla="*/ 516865 h 910247"/>
                <a:gd name="connsiteX33" fmla="*/ 272491 w 679732"/>
                <a:gd name="connsiteY33" fmla="*/ 472592 h 910247"/>
                <a:gd name="connsiteX34" fmla="*/ 242621 w 679732"/>
                <a:gd name="connsiteY34" fmla="*/ 385801 h 910247"/>
                <a:gd name="connsiteX35" fmla="*/ 227152 w 679732"/>
                <a:gd name="connsiteY35" fmla="*/ 340233 h 910247"/>
                <a:gd name="connsiteX36" fmla="*/ 206197 w 679732"/>
                <a:gd name="connsiteY36" fmla="*/ 274853 h 910247"/>
                <a:gd name="connsiteX37" fmla="*/ 196520 w 679732"/>
                <a:gd name="connsiteY37" fmla="*/ 276377 h 910247"/>
                <a:gd name="connsiteX38" fmla="*/ 199568 w 679732"/>
                <a:gd name="connsiteY38" fmla="*/ 261214 h 910247"/>
                <a:gd name="connsiteX39" fmla="*/ 185471 w 679732"/>
                <a:gd name="connsiteY39" fmla="*/ 262661 h 910247"/>
                <a:gd name="connsiteX40" fmla="*/ 182423 w 679732"/>
                <a:gd name="connsiteY40" fmla="*/ 312420 h 910247"/>
                <a:gd name="connsiteX41" fmla="*/ 174879 w 679732"/>
                <a:gd name="connsiteY41" fmla="*/ 417043 h 910247"/>
                <a:gd name="connsiteX42" fmla="*/ 182118 w 679732"/>
                <a:gd name="connsiteY42" fmla="*/ 514502 h 910247"/>
                <a:gd name="connsiteX43" fmla="*/ 189509 w 679732"/>
                <a:gd name="connsiteY43" fmla="*/ 567385 h 910247"/>
                <a:gd name="connsiteX44" fmla="*/ 234620 w 679732"/>
                <a:gd name="connsiteY44" fmla="*/ 692048 h 910247"/>
                <a:gd name="connsiteX45" fmla="*/ 309601 w 679732"/>
                <a:gd name="connsiteY45" fmla="*/ 775335 h 910247"/>
                <a:gd name="connsiteX46" fmla="*/ 326822 w 679732"/>
                <a:gd name="connsiteY46" fmla="*/ 821055 h 910247"/>
                <a:gd name="connsiteX47" fmla="*/ 327660 w 679732"/>
                <a:gd name="connsiteY47" fmla="*/ 889787 h 910247"/>
                <a:gd name="connsiteX48" fmla="*/ 310058 w 679732"/>
                <a:gd name="connsiteY48" fmla="*/ 909218 h 910247"/>
                <a:gd name="connsiteX49" fmla="*/ 193167 w 679732"/>
                <a:gd name="connsiteY49" fmla="*/ 838810 h 910247"/>
                <a:gd name="connsiteX50" fmla="*/ 73000 w 679732"/>
                <a:gd name="connsiteY50" fmla="*/ 691591 h 910247"/>
                <a:gd name="connsiteX51" fmla="*/ 0 w 679732"/>
                <a:gd name="connsiteY51" fmla="*/ 632689 h 910247"/>
                <a:gd name="connsiteX52" fmla="*/ 305 w 679732"/>
                <a:gd name="connsiteY52" fmla="*/ 590931 h 910247"/>
                <a:gd name="connsiteX53" fmla="*/ 44044 w 679732"/>
                <a:gd name="connsiteY53" fmla="*/ 559537 h 910247"/>
                <a:gd name="connsiteX54" fmla="*/ 89611 w 679732"/>
                <a:gd name="connsiteY54" fmla="*/ 558775 h 910247"/>
                <a:gd name="connsiteX55" fmla="*/ 114376 w 679732"/>
                <a:gd name="connsiteY55" fmla="*/ 587197 h 910247"/>
                <a:gd name="connsiteX56" fmla="*/ 124435 w 679732"/>
                <a:gd name="connsiteY56" fmla="*/ 668274 h 910247"/>
                <a:gd name="connsiteX57" fmla="*/ 151105 w 679732"/>
                <a:gd name="connsiteY57" fmla="*/ 703097 h 910247"/>
                <a:gd name="connsiteX58" fmla="*/ 229591 w 679732"/>
                <a:gd name="connsiteY58" fmla="*/ 807111 h 910247"/>
                <a:gd name="connsiteX59" fmla="*/ 229591 w 679732"/>
                <a:gd name="connsiteY59" fmla="*/ 767715 h 910247"/>
                <a:gd name="connsiteX60" fmla="*/ 177470 w 679732"/>
                <a:gd name="connsiteY60" fmla="*/ 670103 h 910247"/>
                <a:gd name="connsiteX61" fmla="*/ 170307 w 679732"/>
                <a:gd name="connsiteY61" fmla="*/ 646786 h 910247"/>
                <a:gd name="connsiteX62" fmla="*/ 162992 w 679732"/>
                <a:gd name="connsiteY62" fmla="*/ 603123 h 910247"/>
                <a:gd name="connsiteX63" fmla="*/ 154076 w 679732"/>
                <a:gd name="connsiteY63" fmla="*/ 585673 h 910247"/>
                <a:gd name="connsiteX64" fmla="*/ 146380 w 679732"/>
                <a:gd name="connsiteY64" fmla="*/ 517246 h 910247"/>
                <a:gd name="connsiteX65" fmla="*/ 146456 w 679732"/>
                <a:gd name="connsiteY65" fmla="*/ 254813 h 910247"/>
                <a:gd name="connsiteX66" fmla="*/ 155067 w 679732"/>
                <a:gd name="connsiteY66" fmla="*/ 165278 h 910247"/>
                <a:gd name="connsiteX67" fmla="*/ 170841 w 679732"/>
                <a:gd name="connsiteY67" fmla="*/ 33071 h 910247"/>
                <a:gd name="connsiteX68" fmla="*/ 188138 w 679732"/>
                <a:gd name="connsiteY68" fmla="*/ 3734 h 91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9732" h="910247">
                  <a:moveTo>
                    <a:pt x="188138" y="3734"/>
                  </a:moveTo>
                  <a:cubicBezTo>
                    <a:pt x="202006" y="2134"/>
                    <a:pt x="215951" y="991"/>
                    <a:pt x="229896" y="0"/>
                  </a:cubicBezTo>
                  <a:lnTo>
                    <a:pt x="228371" y="10134"/>
                  </a:lnTo>
                  <a:lnTo>
                    <a:pt x="237516" y="9601"/>
                  </a:lnTo>
                  <a:cubicBezTo>
                    <a:pt x="241630" y="54864"/>
                    <a:pt x="227000" y="98298"/>
                    <a:pt x="222580" y="142875"/>
                  </a:cubicBezTo>
                  <a:cubicBezTo>
                    <a:pt x="222276" y="163297"/>
                    <a:pt x="217780" y="186385"/>
                    <a:pt x="230429" y="204216"/>
                  </a:cubicBezTo>
                  <a:cubicBezTo>
                    <a:pt x="241326" y="195224"/>
                    <a:pt x="252222" y="186309"/>
                    <a:pt x="263042" y="177241"/>
                  </a:cubicBezTo>
                  <a:cubicBezTo>
                    <a:pt x="299999" y="191110"/>
                    <a:pt x="314630" y="229819"/>
                    <a:pt x="343510" y="253670"/>
                  </a:cubicBezTo>
                  <a:cubicBezTo>
                    <a:pt x="392811" y="297942"/>
                    <a:pt x="433349" y="350596"/>
                    <a:pt x="480060" y="397154"/>
                  </a:cubicBezTo>
                  <a:cubicBezTo>
                    <a:pt x="530047" y="428092"/>
                    <a:pt x="561975" y="478841"/>
                    <a:pt x="607924" y="514502"/>
                  </a:cubicBezTo>
                  <a:cubicBezTo>
                    <a:pt x="633527" y="535076"/>
                    <a:pt x="656844" y="558241"/>
                    <a:pt x="679247" y="582244"/>
                  </a:cubicBezTo>
                  <a:cubicBezTo>
                    <a:pt x="679704" y="600380"/>
                    <a:pt x="679856" y="618592"/>
                    <a:pt x="679628" y="636803"/>
                  </a:cubicBezTo>
                  <a:cubicBezTo>
                    <a:pt x="638861" y="636956"/>
                    <a:pt x="595808" y="636803"/>
                    <a:pt x="561366" y="611657"/>
                  </a:cubicBezTo>
                  <a:cubicBezTo>
                    <a:pt x="558165" y="612038"/>
                    <a:pt x="551841" y="612801"/>
                    <a:pt x="548640" y="613181"/>
                  </a:cubicBezTo>
                  <a:cubicBezTo>
                    <a:pt x="548869" y="605181"/>
                    <a:pt x="549097" y="597256"/>
                    <a:pt x="549402" y="589255"/>
                  </a:cubicBezTo>
                  <a:cubicBezTo>
                    <a:pt x="564871" y="588645"/>
                    <a:pt x="580339" y="587883"/>
                    <a:pt x="595808" y="586892"/>
                  </a:cubicBezTo>
                  <a:cubicBezTo>
                    <a:pt x="592531" y="564261"/>
                    <a:pt x="572872" y="550774"/>
                    <a:pt x="558241" y="535457"/>
                  </a:cubicBezTo>
                  <a:cubicBezTo>
                    <a:pt x="528142" y="506654"/>
                    <a:pt x="501015" y="474345"/>
                    <a:pt x="467106" y="449809"/>
                  </a:cubicBezTo>
                  <a:cubicBezTo>
                    <a:pt x="452247" y="438836"/>
                    <a:pt x="438226" y="426568"/>
                    <a:pt x="426720" y="412166"/>
                  </a:cubicBezTo>
                  <a:cubicBezTo>
                    <a:pt x="383057" y="354254"/>
                    <a:pt x="325222" y="309296"/>
                    <a:pt x="278206" y="254356"/>
                  </a:cubicBezTo>
                  <a:cubicBezTo>
                    <a:pt x="266319" y="253136"/>
                    <a:pt x="254432" y="252070"/>
                    <a:pt x="242621" y="251155"/>
                  </a:cubicBezTo>
                  <a:cubicBezTo>
                    <a:pt x="241783" y="272644"/>
                    <a:pt x="245974" y="293827"/>
                    <a:pt x="252603" y="314173"/>
                  </a:cubicBezTo>
                  <a:lnTo>
                    <a:pt x="260756" y="313106"/>
                  </a:lnTo>
                  <a:lnTo>
                    <a:pt x="260223" y="320116"/>
                  </a:lnTo>
                  <a:cubicBezTo>
                    <a:pt x="313487" y="333680"/>
                    <a:pt x="352577" y="374371"/>
                    <a:pt x="395707" y="405765"/>
                  </a:cubicBezTo>
                  <a:cubicBezTo>
                    <a:pt x="397536" y="420167"/>
                    <a:pt x="395935" y="434873"/>
                    <a:pt x="396469" y="449428"/>
                  </a:cubicBezTo>
                  <a:cubicBezTo>
                    <a:pt x="394564" y="436626"/>
                    <a:pt x="392811" y="423748"/>
                    <a:pt x="389153" y="411328"/>
                  </a:cubicBezTo>
                  <a:cubicBezTo>
                    <a:pt x="389916" y="431216"/>
                    <a:pt x="395707" y="462001"/>
                    <a:pt x="366827" y="460248"/>
                  </a:cubicBezTo>
                  <a:lnTo>
                    <a:pt x="365836" y="468478"/>
                  </a:lnTo>
                  <a:cubicBezTo>
                    <a:pt x="352654" y="464972"/>
                    <a:pt x="339547" y="461467"/>
                    <a:pt x="326441" y="457962"/>
                  </a:cubicBezTo>
                  <a:cubicBezTo>
                    <a:pt x="322478" y="483108"/>
                    <a:pt x="345796" y="499720"/>
                    <a:pt x="345034" y="523799"/>
                  </a:cubicBezTo>
                  <a:cubicBezTo>
                    <a:pt x="347091" y="537286"/>
                    <a:pt x="340462" y="549250"/>
                    <a:pt x="334747" y="560908"/>
                  </a:cubicBezTo>
                  <a:cubicBezTo>
                    <a:pt x="306857" y="562508"/>
                    <a:pt x="294589" y="538353"/>
                    <a:pt x="284531" y="516865"/>
                  </a:cubicBezTo>
                  <a:cubicBezTo>
                    <a:pt x="280873" y="502006"/>
                    <a:pt x="276606" y="487299"/>
                    <a:pt x="272491" y="472592"/>
                  </a:cubicBezTo>
                  <a:cubicBezTo>
                    <a:pt x="261442" y="444094"/>
                    <a:pt x="252146" y="414833"/>
                    <a:pt x="242621" y="385801"/>
                  </a:cubicBezTo>
                  <a:cubicBezTo>
                    <a:pt x="236220" y="371018"/>
                    <a:pt x="230810" y="355930"/>
                    <a:pt x="227152" y="340233"/>
                  </a:cubicBezTo>
                  <a:cubicBezTo>
                    <a:pt x="217399" y="319354"/>
                    <a:pt x="212751" y="296799"/>
                    <a:pt x="206197" y="274853"/>
                  </a:cubicBezTo>
                  <a:lnTo>
                    <a:pt x="196520" y="276377"/>
                  </a:lnTo>
                  <a:cubicBezTo>
                    <a:pt x="197282" y="272567"/>
                    <a:pt x="198806" y="265024"/>
                    <a:pt x="199568" y="261214"/>
                  </a:cubicBezTo>
                  <a:cubicBezTo>
                    <a:pt x="196063" y="261595"/>
                    <a:pt x="189052" y="262281"/>
                    <a:pt x="185471" y="262661"/>
                  </a:cubicBezTo>
                  <a:cubicBezTo>
                    <a:pt x="184556" y="279197"/>
                    <a:pt x="183642" y="295808"/>
                    <a:pt x="182423" y="312420"/>
                  </a:cubicBezTo>
                  <a:cubicBezTo>
                    <a:pt x="173279" y="346481"/>
                    <a:pt x="175793" y="382143"/>
                    <a:pt x="174879" y="417043"/>
                  </a:cubicBezTo>
                  <a:cubicBezTo>
                    <a:pt x="176860" y="449504"/>
                    <a:pt x="173431" y="482727"/>
                    <a:pt x="182118" y="514502"/>
                  </a:cubicBezTo>
                  <a:cubicBezTo>
                    <a:pt x="183413" y="532257"/>
                    <a:pt x="184556" y="550164"/>
                    <a:pt x="189509" y="567385"/>
                  </a:cubicBezTo>
                  <a:cubicBezTo>
                    <a:pt x="200025" y="610362"/>
                    <a:pt x="210160" y="654329"/>
                    <a:pt x="234620" y="692048"/>
                  </a:cubicBezTo>
                  <a:cubicBezTo>
                    <a:pt x="256794" y="722224"/>
                    <a:pt x="284150" y="747979"/>
                    <a:pt x="309601" y="775335"/>
                  </a:cubicBezTo>
                  <a:cubicBezTo>
                    <a:pt x="321564" y="787527"/>
                    <a:pt x="321640" y="805739"/>
                    <a:pt x="326822" y="821055"/>
                  </a:cubicBezTo>
                  <a:cubicBezTo>
                    <a:pt x="328117" y="843915"/>
                    <a:pt x="328651" y="866851"/>
                    <a:pt x="327660" y="889787"/>
                  </a:cubicBezTo>
                  <a:cubicBezTo>
                    <a:pt x="321716" y="896188"/>
                    <a:pt x="315849" y="902665"/>
                    <a:pt x="310058" y="909218"/>
                  </a:cubicBezTo>
                  <a:cubicBezTo>
                    <a:pt x="259156" y="917601"/>
                    <a:pt x="222961" y="873023"/>
                    <a:pt x="193167" y="838810"/>
                  </a:cubicBezTo>
                  <a:cubicBezTo>
                    <a:pt x="154153" y="788899"/>
                    <a:pt x="112700" y="740969"/>
                    <a:pt x="73000" y="691591"/>
                  </a:cubicBezTo>
                  <a:cubicBezTo>
                    <a:pt x="52959" y="666902"/>
                    <a:pt x="22936" y="654025"/>
                    <a:pt x="0" y="632689"/>
                  </a:cubicBezTo>
                  <a:cubicBezTo>
                    <a:pt x="0" y="618744"/>
                    <a:pt x="76" y="604799"/>
                    <a:pt x="305" y="590931"/>
                  </a:cubicBezTo>
                  <a:cubicBezTo>
                    <a:pt x="15316" y="581025"/>
                    <a:pt x="30023" y="570738"/>
                    <a:pt x="44044" y="559537"/>
                  </a:cubicBezTo>
                  <a:cubicBezTo>
                    <a:pt x="59055" y="557479"/>
                    <a:pt x="74676" y="554355"/>
                    <a:pt x="89611" y="558775"/>
                  </a:cubicBezTo>
                  <a:cubicBezTo>
                    <a:pt x="98603" y="567538"/>
                    <a:pt x="106299" y="577596"/>
                    <a:pt x="114376" y="587197"/>
                  </a:cubicBezTo>
                  <a:cubicBezTo>
                    <a:pt x="116815" y="614324"/>
                    <a:pt x="113767" y="642518"/>
                    <a:pt x="124435" y="668274"/>
                  </a:cubicBezTo>
                  <a:cubicBezTo>
                    <a:pt x="133807" y="679476"/>
                    <a:pt x="142570" y="691210"/>
                    <a:pt x="151105" y="703097"/>
                  </a:cubicBezTo>
                  <a:cubicBezTo>
                    <a:pt x="174269" y="740054"/>
                    <a:pt x="209398" y="768172"/>
                    <a:pt x="229591" y="807111"/>
                  </a:cubicBezTo>
                  <a:cubicBezTo>
                    <a:pt x="229514" y="793852"/>
                    <a:pt x="229667" y="780898"/>
                    <a:pt x="229591" y="767715"/>
                  </a:cubicBezTo>
                  <a:cubicBezTo>
                    <a:pt x="207340" y="738149"/>
                    <a:pt x="188366" y="705688"/>
                    <a:pt x="177470" y="670103"/>
                  </a:cubicBezTo>
                  <a:cubicBezTo>
                    <a:pt x="175184" y="662254"/>
                    <a:pt x="172746" y="654482"/>
                    <a:pt x="170307" y="646786"/>
                  </a:cubicBezTo>
                  <a:cubicBezTo>
                    <a:pt x="168402" y="632155"/>
                    <a:pt x="166268" y="617525"/>
                    <a:pt x="162992" y="603123"/>
                  </a:cubicBezTo>
                  <a:cubicBezTo>
                    <a:pt x="160020" y="597256"/>
                    <a:pt x="157124" y="591388"/>
                    <a:pt x="154076" y="585673"/>
                  </a:cubicBezTo>
                  <a:cubicBezTo>
                    <a:pt x="152933" y="562737"/>
                    <a:pt x="155448" y="538886"/>
                    <a:pt x="146380" y="517246"/>
                  </a:cubicBezTo>
                  <a:cubicBezTo>
                    <a:pt x="140741" y="429921"/>
                    <a:pt x="140818" y="342138"/>
                    <a:pt x="146456" y="254813"/>
                  </a:cubicBezTo>
                  <a:cubicBezTo>
                    <a:pt x="156210" y="225857"/>
                    <a:pt x="150724" y="194996"/>
                    <a:pt x="155067" y="165278"/>
                  </a:cubicBezTo>
                  <a:cubicBezTo>
                    <a:pt x="164211" y="121615"/>
                    <a:pt x="157201" y="76124"/>
                    <a:pt x="170841" y="33071"/>
                  </a:cubicBezTo>
                  <a:cubicBezTo>
                    <a:pt x="176860" y="23393"/>
                    <a:pt x="182575" y="13640"/>
                    <a:pt x="188138" y="3734"/>
                  </a:cubicBezTo>
                  <a:close/>
                </a:path>
              </a:pathLst>
            </a:custGeom>
            <a:grpFill/>
            <a:ln w="7620"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98A7290A-56FD-4DEA-9F4E-E4F78BADF3AC}"/>
                </a:ext>
              </a:extLst>
            </p:cNvPr>
            <p:cNvSpPr/>
            <p:nvPr/>
          </p:nvSpPr>
          <p:spPr>
            <a:xfrm>
              <a:off x="4668989" y="2120813"/>
              <a:ext cx="2727558" cy="2920502"/>
            </a:xfrm>
            <a:custGeom>
              <a:avLst/>
              <a:gdLst>
                <a:gd name="connsiteX0" fmla="*/ 1232853 w 2727558"/>
                <a:gd name="connsiteY0" fmla="*/ 1738 h 2920502"/>
                <a:gd name="connsiteX1" fmla="*/ 1499095 w 2727558"/>
                <a:gd name="connsiteY1" fmla="*/ 1814 h 2920502"/>
                <a:gd name="connsiteX2" fmla="*/ 1499705 w 2727558"/>
                <a:gd name="connsiteY2" fmla="*/ 8291 h 2920502"/>
                <a:gd name="connsiteX3" fmla="*/ 1564170 w 2727558"/>
                <a:gd name="connsiteY3" fmla="*/ 11339 h 2920502"/>
                <a:gd name="connsiteX4" fmla="*/ 1748650 w 2727558"/>
                <a:gd name="connsiteY4" fmla="*/ 55992 h 2920502"/>
                <a:gd name="connsiteX5" fmla="*/ 1778140 w 2727558"/>
                <a:gd name="connsiteY5" fmla="*/ 64374 h 2920502"/>
                <a:gd name="connsiteX6" fmla="*/ 1806867 w 2727558"/>
                <a:gd name="connsiteY6" fmla="*/ 75499 h 2920502"/>
                <a:gd name="connsiteX7" fmla="*/ 1831023 w 2727558"/>
                <a:gd name="connsiteY7" fmla="*/ 84262 h 2920502"/>
                <a:gd name="connsiteX8" fmla="*/ 1841462 w 2727558"/>
                <a:gd name="connsiteY8" fmla="*/ 83729 h 2920502"/>
                <a:gd name="connsiteX9" fmla="*/ 1842605 w 2727558"/>
                <a:gd name="connsiteY9" fmla="*/ 91349 h 2920502"/>
                <a:gd name="connsiteX10" fmla="*/ 1879715 w 2727558"/>
                <a:gd name="connsiteY10" fmla="*/ 101331 h 2920502"/>
                <a:gd name="connsiteX11" fmla="*/ 1880629 w 2727558"/>
                <a:gd name="connsiteY11" fmla="*/ 106970 h 2920502"/>
                <a:gd name="connsiteX12" fmla="*/ 1900060 w 2727558"/>
                <a:gd name="connsiteY12" fmla="*/ 112456 h 2920502"/>
                <a:gd name="connsiteX13" fmla="*/ 1998053 w 2727558"/>
                <a:gd name="connsiteY13" fmla="*/ 163815 h 2920502"/>
                <a:gd name="connsiteX14" fmla="*/ 2063052 w 2727558"/>
                <a:gd name="connsiteY14" fmla="*/ 201077 h 2920502"/>
                <a:gd name="connsiteX15" fmla="*/ 2288223 w 2727558"/>
                <a:gd name="connsiteY15" fmla="*/ 378928 h 2920502"/>
                <a:gd name="connsiteX16" fmla="*/ 2372728 w 2727558"/>
                <a:gd name="connsiteY16" fmla="*/ 470444 h 2920502"/>
                <a:gd name="connsiteX17" fmla="*/ 2587155 w 2727558"/>
                <a:gd name="connsiteY17" fmla="*/ 804657 h 2920502"/>
                <a:gd name="connsiteX18" fmla="*/ 2594394 w 2727558"/>
                <a:gd name="connsiteY18" fmla="*/ 819821 h 2920502"/>
                <a:gd name="connsiteX19" fmla="*/ 2617559 w 2727558"/>
                <a:gd name="connsiteY19" fmla="*/ 872323 h 2920502"/>
                <a:gd name="connsiteX20" fmla="*/ 2632571 w 2727558"/>
                <a:gd name="connsiteY20" fmla="*/ 911261 h 2920502"/>
                <a:gd name="connsiteX21" fmla="*/ 2656040 w 2727558"/>
                <a:gd name="connsiteY21" fmla="*/ 978545 h 2920502"/>
                <a:gd name="connsiteX22" fmla="*/ 2693378 w 2727558"/>
                <a:gd name="connsiteY22" fmla="*/ 1116925 h 2920502"/>
                <a:gd name="connsiteX23" fmla="*/ 2705799 w 2727558"/>
                <a:gd name="connsiteY23" fmla="*/ 1186572 h 2920502"/>
                <a:gd name="connsiteX24" fmla="*/ 2725382 w 2727558"/>
                <a:gd name="connsiteY24" fmla="*/ 1323198 h 2920502"/>
                <a:gd name="connsiteX25" fmla="*/ 2726297 w 2727558"/>
                <a:gd name="connsiteY25" fmla="*/ 1557208 h 2920502"/>
                <a:gd name="connsiteX26" fmla="*/ 2716467 w 2727558"/>
                <a:gd name="connsiteY26" fmla="*/ 1674023 h 2920502"/>
                <a:gd name="connsiteX27" fmla="*/ 2710447 w 2727558"/>
                <a:gd name="connsiteY27" fmla="*/ 1722791 h 2920502"/>
                <a:gd name="connsiteX28" fmla="*/ 2703741 w 2727558"/>
                <a:gd name="connsiteY28" fmla="*/ 1723782 h 2920502"/>
                <a:gd name="connsiteX29" fmla="*/ 2702217 w 2727558"/>
                <a:gd name="connsiteY29" fmla="*/ 1758834 h 2920502"/>
                <a:gd name="connsiteX30" fmla="*/ 2675319 w 2727558"/>
                <a:gd name="connsiteY30" fmla="*/ 1864676 h 2920502"/>
                <a:gd name="connsiteX31" fmla="*/ 2658707 w 2727558"/>
                <a:gd name="connsiteY31" fmla="*/ 1917177 h 2920502"/>
                <a:gd name="connsiteX32" fmla="*/ 2655659 w 2727558"/>
                <a:gd name="connsiteY32" fmla="*/ 1933331 h 2920502"/>
                <a:gd name="connsiteX33" fmla="*/ 2647887 w 2727558"/>
                <a:gd name="connsiteY33" fmla="*/ 1956877 h 2920502"/>
                <a:gd name="connsiteX34" fmla="*/ 2614054 w 2727558"/>
                <a:gd name="connsiteY34" fmla="*/ 2046260 h 2920502"/>
                <a:gd name="connsiteX35" fmla="*/ 2575192 w 2727558"/>
                <a:gd name="connsiteY35" fmla="*/ 2129242 h 2920502"/>
                <a:gd name="connsiteX36" fmla="*/ 2571611 w 2727558"/>
                <a:gd name="connsiteY36" fmla="*/ 2142577 h 2920502"/>
                <a:gd name="connsiteX37" fmla="*/ 2418601 w 2727558"/>
                <a:gd name="connsiteY37" fmla="*/ 2382988 h 2920502"/>
                <a:gd name="connsiteX38" fmla="*/ 2086826 w 2727558"/>
                <a:gd name="connsiteY38" fmla="*/ 2693351 h 2920502"/>
                <a:gd name="connsiteX39" fmla="*/ 2072044 w 2727558"/>
                <a:gd name="connsiteY39" fmla="*/ 2704095 h 2920502"/>
                <a:gd name="connsiteX40" fmla="*/ 1936941 w 2727558"/>
                <a:gd name="connsiteY40" fmla="*/ 2777399 h 2920502"/>
                <a:gd name="connsiteX41" fmla="*/ 1927416 w 2727558"/>
                <a:gd name="connsiteY41" fmla="*/ 2788982 h 2920502"/>
                <a:gd name="connsiteX42" fmla="*/ 1907299 w 2727558"/>
                <a:gd name="connsiteY42" fmla="*/ 2791801 h 2920502"/>
                <a:gd name="connsiteX43" fmla="*/ 1869047 w 2727558"/>
                <a:gd name="connsiteY43" fmla="*/ 2811308 h 2920502"/>
                <a:gd name="connsiteX44" fmla="*/ 1799552 w 2727558"/>
                <a:gd name="connsiteY44" fmla="*/ 2838283 h 2920502"/>
                <a:gd name="connsiteX45" fmla="*/ 1774178 w 2727558"/>
                <a:gd name="connsiteY45" fmla="*/ 2844912 h 2920502"/>
                <a:gd name="connsiteX46" fmla="*/ 1773720 w 2727558"/>
                <a:gd name="connsiteY46" fmla="*/ 2850475 h 2920502"/>
                <a:gd name="connsiteX47" fmla="*/ 1707045 w 2727558"/>
                <a:gd name="connsiteY47" fmla="*/ 2868686 h 2920502"/>
                <a:gd name="connsiteX48" fmla="*/ 1632522 w 2727558"/>
                <a:gd name="connsiteY48" fmla="*/ 2886517 h 2920502"/>
                <a:gd name="connsiteX49" fmla="*/ 1562342 w 2727558"/>
                <a:gd name="connsiteY49" fmla="*/ 2901605 h 2920502"/>
                <a:gd name="connsiteX50" fmla="*/ 1475016 w 2727558"/>
                <a:gd name="connsiteY50" fmla="*/ 2910749 h 2920502"/>
                <a:gd name="connsiteX51" fmla="*/ 1480350 w 2727558"/>
                <a:gd name="connsiteY51" fmla="*/ 2920503 h 2920502"/>
                <a:gd name="connsiteX52" fmla="*/ 1425258 w 2727558"/>
                <a:gd name="connsiteY52" fmla="*/ 2912121 h 2920502"/>
                <a:gd name="connsiteX53" fmla="*/ 1305548 w 2727558"/>
                <a:gd name="connsiteY53" fmla="*/ 2912807 h 2920502"/>
                <a:gd name="connsiteX54" fmla="*/ 1137908 w 2727558"/>
                <a:gd name="connsiteY54" fmla="*/ 2891394 h 2920502"/>
                <a:gd name="connsiteX55" fmla="*/ 1068413 w 2727558"/>
                <a:gd name="connsiteY55" fmla="*/ 2876078 h 2920502"/>
                <a:gd name="connsiteX56" fmla="*/ 1044867 w 2727558"/>
                <a:gd name="connsiteY56" fmla="*/ 2872878 h 2920502"/>
                <a:gd name="connsiteX57" fmla="*/ 1007453 w 2727558"/>
                <a:gd name="connsiteY57" fmla="*/ 2860686 h 2920502"/>
                <a:gd name="connsiteX58" fmla="*/ 990994 w 2727558"/>
                <a:gd name="connsiteY58" fmla="*/ 2858247 h 2920502"/>
                <a:gd name="connsiteX59" fmla="*/ 956856 w 2727558"/>
                <a:gd name="connsiteY59" fmla="*/ 2845065 h 2920502"/>
                <a:gd name="connsiteX60" fmla="*/ 945350 w 2727558"/>
                <a:gd name="connsiteY60" fmla="*/ 2842626 h 2920502"/>
                <a:gd name="connsiteX61" fmla="*/ 856653 w 2727558"/>
                <a:gd name="connsiteY61" fmla="*/ 2807879 h 2920502"/>
                <a:gd name="connsiteX62" fmla="*/ 825640 w 2727558"/>
                <a:gd name="connsiteY62" fmla="*/ 2793172 h 2920502"/>
                <a:gd name="connsiteX63" fmla="*/ 345504 w 2727558"/>
                <a:gd name="connsiteY63" fmla="*/ 2421621 h 2920502"/>
                <a:gd name="connsiteX64" fmla="*/ 111265 w 2727558"/>
                <a:gd name="connsiteY64" fmla="*/ 2024086 h 2920502"/>
                <a:gd name="connsiteX65" fmla="*/ 98387 w 2727558"/>
                <a:gd name="connsiteY65" fmla="*/ 1994597 h 2920502"/>
                <a:gd name="connsiteX66" fmla="*/ 96482 w 2727558"/>
                <a:gd name="connsiteY66" fmla="*/ 1985148 h 2920502"/>
                <a:gd name="connsiteX67" fmla="*/ 76746 w 2727558"/>
                <a:gd name="connsiteY67" fmla="*/ 1932722 h 2920502"/>
                <a:gd name="connsiteX68" fmla="*/ 62116 w 2727558"/>
                <a:gd name="connsiteY68" fmla="*/ 1886697 h 2920502"/>
                <a:gd name="connsiteX69" fmla="*/ 26454 w 2727558"/>
                <a:gd name="connsiteY69" fmla="*/ 1711742 h 2920502"/>
                <a:gd name="connsiteX70" fmla="*/ 15329 w 2727558"/>
                <a:gd name="connsiteY70" fmla="*/ 1666403 h 2920502"/>
                <a:gd name="connsiteX71" fmla="*/ 11672 w 2727558"/>
                <a:gd name="connsiteY71" fmla="*/ 1604300 h 2920502"/>
                <a:gd name="connsiteX72" fmla="*/ 470 w 2727558"/>
                <a:gd name="connsiteY72" fmla="*/ 1460663 h 2920502"/>
                <a:gd name="connsiteX73" fmla="*/ 5194 w 2727558"/>
                <a:gd name="connsiteY73" fmla="*/ 1371052 h 2920502"/>
                <a:gd name="connsiteX74" fmla="*/ 16396 w 2727558"/>
                <a:gd name="connsiteY74" fmla="*/ 1233663 h 2920502"/>
                <a:gd name="connsiteX75" fmla="*/ 57392 w 2727558"/>
                <a:gd name="connsiteY75" fmla="*/ 1050631 h 2920502"/>
                <a:gd name="connsiteX76" fmla="*/ 84214 w 2727558"/>
                <a:gd name="connsiteY76" fmla="*/ 957590 h 2920502"/>
                <a:gd name="connsiteX77" fmla="*/ 103950 w 2727558"/>
                <a:gd name="connsiteY77" fmla="*/ 905775 h 2920502"/>
                <a:gd name="connsiteX78" fmla="*/ 106464 w 2727558"/>
                <a:gd name="connsiteY78" fmla="*/ 894268 h 2920502"/>
                <a:gd name="connsiteX79" fmla="*/ 144640 w 2727558"/>
                <a:gd name="connsiteY79" fmla="*/ 803895 h 2920502"/>
                <a:gd name="connsiteX80" fmla="*/ 244767 w 2727558"/>
                <a:gd name="connsiteY80" fmla="*/ 625282 h 2920502"/>
                <a:gd name="connsiteX81" fmla="*/ 361277 w 2727558"/>
                <a:gd name="connsiteY81" fmla="*/ 469072 h 2920502"/>
                <a:gd name="connsiteX82" fmla="*/ 472605 w 2727558"/>
                <a:gd name="connsiteY82" fmla="*/ 354163 h 2920502"/>
                <a:gd name="connsiteX83" fmla="*/ 591935 w 2727558"/>
                <a:gd name="connsiteY83" fmla="*/ 255712 h 2920502"/>
                <a:gd name="connsiteX84" fmla="*/ 806971 w 2727558"/>
                <a:gd name="connsiteY84" fmla="*/ 124572 h 2920502"/>
                <a:gd name="connsiteX85" fmla="*/ 840270 w 2727558"/>
                <a:gd name="connsiteY85" fmla="*/ 109865 h 2920502"/>
                <a:gd name="connsiteX86" fmla="*/ 886219 w 2727558"/>
                <a:gd name="connsiteY86" fmla="*/ 90282 h 2920502"/>
                <a:gd name="connsiteX87" fmla="*/ 993737 w 2727558"/>
                <a:gd name="connsiteY87" fmla="*/ 49134 h 2920502"/>
                <a:gd name="connsiteX88" fmla="*/ 1031761 w 2727558"/>
                <a:gd name="connsiteY88" fmla="*/ 45477 h 2920502"/>
                <a:gd name="connsiteX89" fmla="*/ 1038619 w 2727558"/>
                <a:gd name="connsiteY89" fmla="*/ 35494 h 2920502"/>
                <a:gd name="connsiteX90" fmla="*/ 1109028 w 2727558"/>
                <a:gd name="connsiteY90" fmla="*/ 23074 h 2920502"/>
                <a:gd name="connsiteX91" fmla="*/ 1232548 w 2727558"/>
                <a:gd name="connsiteY91" fmla="*/ 8139 h 2920502"/>
                <a:gd name="connsiteX92" fmla="*/ 1232853 w 2727558"/>
                <a:gd name="connsiteY92" fmla="*/ 1738 h 2920502"/>
                <a:gd name="connsiteX93" fmla="*/ 1349667 w 2727558"/>
                <a:gd name="connsiteY93" fmla="*/ 72756 h 2920502"/>
                <a:gd name="connsiteX94" fmla="*/ 1236587 w 2727558"/>
                <a:gd name="connsiteY94" fmla="*/ 80147 h 2920502"/>
                <a:gd name="connsiteX95" fmla="*/ 1186980 w 2727558"/>
                <a:gd name="connsiteY95" fmla="*/ 85634 h 2920502"/>
                <a:gd name="connsiteX96" fmla="*/ 1186523 w 2727558"/>
                <a:gd name="connsiteY96" fmla="*/ 92340 h 2920502"/>
                <a:gd name="connsiteX97" fmla="*/ 1165797 w 2727558"/>
                <a:gd name="connsiteY97" fmla="*/ 93406 h 2920502"/>
                <a:gd name="connsiteX98" fmla="*/ 1090283 w 2727558"/>
                <a:gd name="connsiteY98" fmla="*/ 109713 h 2920502"/>
                <a:gd name="connsiteX99" fmla="*/ 1052945 w 2727558"/>
                <a:gd name="connsiteY99" fmla="*/ 117181 h 2920502"/>
                <a:gd name="connsiteX100" fmla="*/ 984517 w 2727558"/>
                <a:gd name="connsiteY100" fmla="*/ 140345 h 2920502"/>
                <a:gd name="connsiteX101" fmla="*/ 933920 w 2727558"/>
                <a:gd name="connsiteY101" fmla="*/ 158634 h 2920502"/>
                <a:gd name="connsiteX102" fmla="*/ 489979 w 2727558"/>
                <a:gd name="connsiteY102" fmla="*/ 454899 h 2920502"/>
                <a:gd name="connsiteX103" fmla="*/ 225412 w 2727558"/>
                <a:gd name="connsiteY103" fmla="*/ 846720 h 2920502"/>
                <a:gd name="connsiteX104" fmla="*/ 221145 w 2727558"/>
                <a:gd name="connsiteY104" fmla="*/ 848244 h 2920502"/>
                <a:gd name="connsiteX105" fmla="*/ 137020 w 2727558"/>
                <a:gd name="connsiteY105" fmla="*/ 1092998 h 2920502"/>
                <a:gd name="connsiteX106" fmla="*/ 121857 w 2727558"/>
                <a:gd name="connsiteY106" fmla="*/ 1146719 h 2920502"/>
                <a:gd name="connsiteX107" fmla="*/ 109969 w 2727558"/>
                <a:gd name="connsiteY107" fmla="*/ 1217433 h 2920502"/>
                <a:gd name="connsiteX108" fmla="*/ 102807 w 2727558"/>
                <a:gd name="connsiteY108" fmla="*/ 1285708 h 2920502"/>
                <a:gd name="connsiteX109" fmla="*/ 95949 w 2727558"/>
                <a:gd name="connsiteY109" fmla="*/ 1376995 h 2920502"/>
                <a:gd name="connsiteX110" fmla="*/ 103569 w 2727558"/>
                <a:gd name="connsiteY110" fmla="*/ 1626627 h 2920502"/>
                <a:gd name="connsiteX111" fmla="*/ 110732 w 2727558"/>
                <a:gd name="connsiteY111" fmla="*/ 1694292 h 2920502"/>
                <a:gd name="connsiteX112" fmla="*/ 118885 w 2727558"/>
                <a:gd name="connsiteY112" fmla="*/ 1725610 h 2920502"/>
                <a:gd name="connsiteX113" fmla="*/ 126352 w 2727558"/>
                <a:gd name="connsiteY113" fmla="*/ 1770416 h 2920502"/>
                <a:gd name="connsiteX114" fmla="*/ 141364 w 2727558"/>
                <a:gd name="connsiteY114" fmla="*/ 1831224 h 2920502"/>
                <a:gd name="connsiteX115" fmla="*/ 154013 w 2727558"/>
                <a:gd name="connsiteY115" fmla="*/ 1870695 h 2920502"/>
                <a:gd name="connsiteX116" fmla="*/ 168186 w 2727558"/>
                <a:gd name="connsiteY116" fmla="*/ 1918473 h 2920502"/>
                <a:gd name="connsiteX117" fmla="*/ 253607 w 2727558"/>
                <a:gd name="connsiteY117" fmla="*/ 2115907 h 2920502"/>
                <a:gd name="connsiteX118" fmla="*/ 382994 w 2727558"/>
                <a:gd name="connsiteY118" fmla="*/ 2321418 h 2920502"/>
                <a:gd name="connsiteX119" fmla="*/ 512229 w 2727558"/>
                <a:gd name="connsiteY119" fmla="*/ 2466427 h 2920502"/>
                <a:gd name="connsiteX120" fmla="*/ 724751 w 2727558"/>
                <a:gd name="connsiteY120" fmla="*/ 2637877 h 2920502"/>
                <a:gd name="connsiteX121" fmla="*/ 751802 w 2727558"/>
                <a:gd name="connsiteY121" fmla="*/ 2639706 h 2920502"/>
                <a:gd name="connsiteX122" fmla="*/ 775805 w 2727558"/>
                <a:gd name="connsiteY122" fmla="*/ 2596881 h 2920502"/>
                <a:gd name="connsiteX123" fmla="*/ 777862 w 2727558"/>
                <a:gd name="connsiteY123" fmla="*/ 2563506 h 2920502"/>
                <a:gd name="connsiteX124" fmla="*/ 745325 w 2727558"/>
                <a:gd name="connsiteY124" fmla="*/ 2544379 h 2920502"/>
                <a:gd name="connsiteX125" fmla="*/ 688632 w 2727558"/>
                <a:gd name="connsiteY125" fmla="*/ 2504374 h 2920502"/>
                <a:gd name="connsiteX126" fmla="*/ 624853 w 2727558"/>
                <a:gd name="connsiteY126" fmla="*/ 2452406 h 2920502"/>
                <a:gd name="connsiteX127" fmla="*/ 614261 w 2727558"/>
                <a:gd name="connsiteY127" fmla="*/ 2442119 h 2920502"/>
                <a:gd name="connsiteX128" fmla="*/ 286372 w 2727558"/>
                <a:gd name="connsiteY128" fmla="*/ 1985833 h 2920502"/>
                <a:gd name="connsiteX129" fmla="*/ 270142 w 2727558"/>
                <a:gd name="connsiteY129" fmla="*/ 1947657 h 2920502"/>
                <a:gd name="connsiteX130" fmla="*/ 251244 w 2727558"/>
                <a:gd name="connsiteY130" fmla="*/ 1896222 h 2920502"/>
                <a:gd name="connsiteX131" fmla="*/ 236080 w 2727558"/>
                <a:gd name="connsiteY131" fmla="*/ 1850197 h 2920502"/>
                <a:gd name="connsiteX132" fmla="*/ 199047 w 2727558"/>
                <a:gd name="connsiteY132" fmla="*/ 1710828 h 2920502"/>
                <a:gd name="connsiteX133" fmla="*/ 190589 w 2727558"/>
                <a:gd name="connsiteY133" fmla="*/ 1651392 h 2920502"/>
                <a:gd name="connsiteX134" fmla="*/ 187465 w 2727558"/>
                <a:gd name="connsiteY134" fmla="*/ 1618930 h 2920502"/>
                <a:gd name="connsiteX135" fmla="*/ 177787 w 2727558"/>
                <a:gd name="connsiteY135" fmla="*/ 1527643 h 2920502"/>
                <a:gd name="connsiteX136" fmla="*/ 180226 w 2727558"/>
                <a:gd name="connsiteY136" fmla="*/ 1356117 h 2920502"/>
                <a:gd name="connsiteX137" fmla="*/ 201714 w 2727558"/>
                <a:gd name="connsiteY137" fmla="*/ 1186419 h 2920502"/>
                <a:gd name="connsiteX138" fmla="*/ 233109 w 2727558"/>
                <a:gd name="connsiteY138" fmla="*/ 1065185 h 2920502"/>
                <a:gd name="connsiteX139" fmla="*/ 236004 w 2727558"/>
                <a:gd name="connsiteY139" fmla="*/ 1049564 h 2920502"/>
                <a:gd name="connsiteX140" fmla="*/ 248882 w 2727558"/>
                <a:gd name="connsiteY140" fmla="*/ 1012531 h 2920502"/>
                <a:gd name="connsiteX141" fmla="*/ 250939 w 2727558"/>
                <a:gd name="connsiteY141" fmla="*/ 1002472 h 2920502"/>
                <a:gd name="connsiteX142" fmla="*/ 262979 w 2727558"/>
                <a:gd name="connsiteY142" fmla="*/ 973212 h 2920502"/>
                <a:gd name="connsiteX143" fmla="*/ 507048 w 2727558"/>
                <a:gd name="connsiteY143" fmla="*/ 565618 h 2920502"/>
                <a:gd name="connsiteX144" fmla="*/ 591782 w 2727558"/>
                <a:gd name="connsiteY144" fmla="*/ 480731 h 2920502"/>
                <a:gd name="connsiteX145" fmla="*/ 770928 w 2727558"/>
                <a:gd name="connsiteY145" fmla="*/ 340752 h 2920502"/>
                <a:gd name="connsiteX146" fmla="*/ 868922 w 2727558"/>
                <a:gd name="connsiteY146" fmla="*/ 284135 h 2920502"/>
                <a:gd name="connsiteX147" fmla="*/ 896811 w 2727558"/>
                <a:gd name="connsiteY147" fmla="*/ 274229 h 2920502"/>
                <a:gd name="connsiteX148" fmla="*/ 898030 w 2727558"/>
                <a:gd name="connsiteY148" fmla="*/ 267523 h 2920502"/>
                <a:gd name="connsiteX149" fmla="*/ 909079 w 2727558"/>
                <a:gd name="connsiteY149" fmla="*/ 267447 h 2920502"/>
                <a:gd name="connsiteX150" fmla="*/ 1015454 w 2727558"/>
                <a:gd name="connsiteY150" fmla="*/ 224089 h 2920502"/>
                <a:gd name="connsiteX151" fmla="*/ 1047610 w 2727558"/>
                <a:gd name="connsiteY151" fmla="*/ 212812 h 2920502"/>
                <a:gd name="connsiteX152" fmla="*/ 1077938 w 2727558"/>
                <a:gd name="connsiteY152" fmla="*/ 205573 h 2920502"/>
                <a:gd name="connsiteX153" fmla="*/ 1141946 w 2727558"/>
                <a:gd name="connsiteY153" fmla="*/ 191400 h 2920502"/>
                <a:gd name="connsiteX154" fmla="*/ 1142556 w 2727558"/>
                <a:gd name="connsiteY154" fmla="*/ 185456 h 2920502"/>
                <a:gd name="connsiteX155" fmla="*/ 1169378 w 2727558"/>
                <a:gd name="connsiteY155" fmla="*/ 183322 h 2920502"/>
                <a:gd name="connsiteX156" fmla="*/ 1276439 w 2727558"/>
                <a:gd name="connsiteY156" fmla="*/ 168159 h 2920502"/>
                <a:gd name="connsiteX157" fmla="*/ 1358125 w 2727558"/>
                <a:gd name="connsiteY157" fmla="*/ 162215 h 2920502"/>
                <a:gd name="connsiteX158" fmla="*/ 1493228 w 2727558"/>
                <a:gd name="connsiteY158" fmla="*/ 168006 h 2920502"/>
                <a:gd name="connsiteX159" fmla="*/ 1564704 w 2727558"/>
                <a:gd name="connsiteY159" fmla="*/ 179207 h 2920502"/>
                <a:gd name="connsiteX160" fmla="*/ 1654239 w 2727558"/>
                <a:gd name="connsiteY160" fmla="*/ 197267 h 2920502"/>
                <a:gd name="connsiteX161" fmla="*/ 1714742 w 2727558"/>
                <a:gd name="connsiteY161" fmla="*/ 214412 h 2920502"/>
                <a:gd name="connsiteX162" fmla="*/ 1725105 w 2727558"/>
                <a:gd name="connsiteY162" fmla="*/ 215250 h 2920502"/>
                <a:gd name="connsiteX163" fmla="*/ 1753223 w 2727558"/>
                <a:gd name="connsiteY163" fmla="*/ 229500 h 2920502"/>
                <a:gd name="connsiteX164" fmla="*/ 1772349 w 2727558"/>
                <a:gd name="connsiteY164" fmla="*/ 230947 h 2920502"/>
                <a:gd name="connsiteX165" fmla="*/ 1792618 w 2727558"/>
                <a:gd name="connsiteY165" fmla="*/ 242835 h 2920502"/>
                <a:gd name="connsiteX166" fmla="*/ 1937017 w 2727558"/>
                <a:gd name="connsiteY166" fmla="*/ 311338 h 2920502"/>
                <a:gd name="connsiteX167" fmla="*/ 2078216 w 2727558"/>
                <a:gd name="connsiteY167" fmla="*/ 403388 h 2920502"/>
                <a:gd name="connsiteX168" fmla="*/ 2439632 w 2727558"/>
                <a:gd name="connsiteY168" fmla="*/ 843214 h 2920502"/>
                <a:gd name="connsiteX169" fmla="*/ 2469579 w 2727558"/>
                <a:gd name="connsiteY169" fmla="*/ 905165 h 2920502"/>
                <a:gd name="connsiteX170" fmla="*/ 2526424 w 2727558"/>
                <a:gd name="connsiteY170" fmla="*/ 1056041 h 2920502"/>
                <a:gd name="connsiteX171" fmla="*/ 2529472 w 2727558"/>
                <a:gd name="connsiteY171" fmla="*/ 1073491 h 2920502"/>
                <a:gd name="connsiteX172" fmla="*/ 2537854 w 2727558"/>
                <a:gd name="connsiteY172" fmla="*/ 1103133 h 2920502"/>
                <a:gd name="connsiteX173" fmla="*/ 2545779 w 2727558"/>
                <a:gd name="connsiteY173" fmla="*/ 1140928 h 2920502"/>
                <a:gd name="connsiteX174" fmla="*/ 2556675 w 2727558"/>
                <a:gd name="connsiteY174" fmla="*/ 1178190 h 2920502"/>
                <a:gd name="connsiteX175" fmla="*/ 2561095 w 2727558"/>
                <a:gd name="connsiteY175" fmla="*/ 1216747 h 2920502"/>
                <a:gd name="connsiteX176" fmla="*/ 2572068 w 2727558"/>
                <a:gd name="connsiteY176" fmla="*/ 1277326 h 2920502"/>
                <a:gd name="connsiteX177" fmla="*/ 2572753 w 2727558"/>
                <a:gd name="connsiteY177" fmla="*/ 1614435 h 2920502"/>
                <a:gd name="connsiteX178" fmla="*/ 2557133 w 2727558"/>
                <a:gd name="connsiteY178" fmla="*/ 1713647 h 2920502"/>
                <a:gd name="connsiteX179" fmla="*/ 2530310 w 2727558"/>
                <a:gd name="connsiteY179" fmla="*/ 1819413 h 2920502"/>
                <a:gd name="connsiteX180" fmla="*/ 2526576 w 2727558"/>
                <a:gd name="connsiteY180" fmla="*/ 1842273 h 2920502"/>
                <a:gd name="connsiteX181" fmla="*/ 2491905 w 2727558"/>
                <a:gd name="connsiteY181" fmla="*/ 1940494 h 2920502"/>
                <a:gd name="connsiteX182" fmla="*/ 2469274 w 2727558"/>
                <a:gd name="connsiteY182" fmla="*/ 1992768 h 2920502"/>
                <a:gd name="connsiteX183" fmla="*/ 2396198 w 2727558"/>
                <a:gd name="connsiteY183" fmla="*/ 2136709 h 2920502"/>
                <a:gd name="connsiteX184" fmla="*/ 2183295 w 2727558"/>
                <a:gd name="connsiteY184" fmla="*/ 2407982 h 2920502"/>
                <a:gd name="connsiteX185" fmla="*/ 1965364 w 2727558"/>
                <a:gd name="connsiteY185" fmla="*/ 2573183 h 2920502"/>
                <a:gd name="connsiteX186" fmla="*/ 1964297 w 2727558"/>
                <a:gd name="connsiteY186" fmla="*/ 2589490 h 2920502"/>
                <a:gd name="connsiteX187" fmla="*/ 1997901 w 2727558"/>
                <a:gd name="connsiteY187" fmla="*/ 2651974 h 2920502"/>
                <a:gd name="connsiteX188" fmla="*/ 2009788 w 2727558"/>
                <a:gd name="connsiteY188" fmla="*/ 2651593 h 2920502"/>
                <a:gd name="connsiteX189" fmla="*/ 2373186 w 2727558"/>
                <a:gd name="connsiteY189" fmla="*/ 2325000 h 2920502"/>
                <a:gd name="connsiteX190" fmla="*/ 2457082 w 2727558"/>
                <a:gd name="connsiteY190" fmla="*/ 2203461 h 2920502"/>
                <a:gd name="connsiteX191" fmla="*/ 2541283 w 2727558"/>
                <a:gd name="connsiteY191" fmla="*/ 2040850 h 2920502"/>
                <a:gd name="connsiteX192" fmla="*/ 2555608 w 2727558"/>
                <a:gd name="connsiteY192" fmla="*/ 2012046 h 2920502"/>
                <a:gd name="connsiteX193" fmla="*/ 2568105 w 2727558"/>
                <a:gd name="connsiteY193" fmla="*/ 1978290 h 2920502"/>
                <a:gd name="connsiteX194" fmla="*/ 2609177 w 2727558"/>
                <a:gd name="connsiteY194" fmla="*/ 1856370 h 2920502"/>
                <a:gd name="connsiteX195" fmla="*/ 2644534 w 2727558"/>
                <a:gd name="connsiteY195" fmla="*/ 1704122 h 2920502"/>
                <a:gd name="connsiteX196" fmla="*/ 2658784 w 2727558"/>
                <a:gd name="connsiteY196" fmla="*/ 1596604 h 2920502"/>
                <a:gd name="connsiteX197" fmla="*/ 2664574 w 2727558"/>
                <a:gd name="connsiteY197" fmla="*/ 1567267 h 2920502"/>
                <a:gd name="connsiteX198" fmla="*/ 2665718 w 2727558"/>
                <a:gd name="connsiteY198" fmla="*/ 1384539 h 2920502"/>
                <a:gd name="connsiteX199" fmla="*/ 2658478 w 2727558"/>
                <a:gd name="connsiteY199" fmla="*/ 1295004 h 2920502"/>
                <a:gd name="connsiteX200" fmla="*/ 2658402 w 2727558"/>
                <a:gd name="connsiteY200" fmla="*/ 1196097 h 2920502"/>
                <a:gd name="connsiteX201" fmla="*/ 2652840 w 2727558"/>
                <a:gd name="connsiteY201" fmla="*/ 1241664 h 2920502"/>
                <a:gd name="connsiteX202" fmla="*/ 2632875 w 2727558"/>
                <a:gd name="connsiteY202" fmla="*/ 1133003 h 2920502"/>
                <a:gd name="connsiteX203" fmla="*/ 2625179 w 2727558"/>
                <a:gd name="connsiteY203" fmla="*/ 1100847 h 2920502"/>
                <a:gd name="connsiteX204" fmla="*/ 2605977 w 2727558"/>
                <a:gd name="connsiteY204" fmla="*/ 1034248 h 2920502"/>
                <a:gd name="connsiteX205" fmla="*/ 2603081 w 2727558"/>
                <a:gd name="connsiteY205" fmla="*/ 1018170 h 2920502"/>
                <a:gd name="connsiteX206" fmla="*/ 2576640 w 2727558"/>
                <a:gd name="connsiteY206" fmla="*/ 942960 h 2920502"/>
                <a:gd name="connsiteX207" fmla="*/ 2566734 w 2727558"/>
                <a:gd name="connsiteY207" fmla="*/ 920100 h 2920502"/>
                <a:gd name="connsiteX208" fmla="*/ 2565362 w 2727558"/>
                <a:gd name="connsiteY208" fmla="*/ 911642 h 2920502"/>
                <a:gd name="connsiteX209" fmla="*/ 2541512 w 2727558"/>
                <a:gd name="connsiteY209" fmla="*/ 857769 h 2920502"/>
                <a:gd name="connsiteX210" fmla="*/ 1908214 w 2727558"/>
                <a:gd name="connsiteY210" fmla="*/ 194067 h 2920502"/>
                <a:gd name="connsiteX211" fmla="*/ 1861427 w 2727558"/>
                <a:gd name="connsiteY211" fmla="*/ 174178 h 2920502"/>
                <a:gd name="connsiteX212" fmla="*/ 1823403 w 2727558"/>
                <a:gd name="connsiteY212" fmla="*/ 158481 h 2920502"/>
                <a:gd name="connsiteX213" fmla="*/ 1784693 w 2727558"/>
                <a:gd name="connsiteY213" fmla="*/ 143546 h 2920502"/>
                <a:gd name="connsiteX214" fmla="*/ 1767700 w 2727558"/>
                <a:gd name="connsiteY214" fmla="*/ 136535 h 2920502"/>
                <a:gd name="connsiteX215" fmla="*/ 1731353 w 2727558"/>
                <a:gd name="connsiteY215" fmla="*/ 125867 h 2920502"/>
                <a:gd name="connsiteX216" fmla="*/ 1684871 w 2727558"/>
                <a:gd name="connsiteY216" fmla="*/ 111161 h 2920502"/>
                <a:gd name="connsiteX217" fmla="*/ 1631074 w 2727558"/>
                <a:gd name="connsiteY217" fmla="*/ 98435 h 2920502"/>
                <a:gd name="connsiteX218" fmla="*/ 1558913 w 2727558"/>
                <a:gd name="connsiteY218" fmla="*/ 84034 h 2920502"/>
                <a:gd name="connsiteX219" fmla="*/ 1463434 w 2727558"/>
                <a:gd name="connsiteY219" fmla="*/ 74128 h 2920502"/>
                <a:gd name="connsiteX220" fmla="*/ 1349667 w 2727558"/>
                <a:gd name="connsiteY220" fmla="*/ 72756 h 2920502"/>
                <a:gd name="connsiteX221" fmla="*/ 1493609 w 2727558"/>
                <a:gd name="connsiteY221" fmla="*/ 282306 h 2920502"/>
                <a:gd name="connsiteX222" fmla="*/ 1461834 w 2727558"/>
                <a:gd name="connsiteY222" fmla="*/ 334275 h 2920502"/>
                <a:gd name="connsiteX223" fmla="*/ 1570114 w 2727558"/>
                <a:gd name="connsiteY223" fmla="*/ 411313 h 2920502"/>
                <a:gd name="connsiteX224" fmla="*/ 1631379 w 2727558"/>
                <a:gd name="connsiteY224" fmla="*/ 426248 h 2920502"/>
                <a:gd name="connsiteX225" fmla="*/ 1719161 w 2727558"/>
                <a:gd name="connsiteY225" fmla="*/ 452385 h 2920502"/>
                <a:gd name="connsiteX226" fmla="*/ 1763357 w 2727558"/>
                <a:gd name="connsiteY226" fmla="*/ 471054 h 2920502"/>
                <a:gd name="connsiteX227" fmla="*/ 1822641 w 2727558"/>
                <a:gd name="connsiteY227" fmla="*/ 502372 h 2920502"/>
                <a:gd name="connsiteX228" fmla="*/ 1838643 w 2727558"/>
                <a:gd name="connsiteY228" fmla="*/ 509230 h 2920502"/>
                <a:gd name="connsiteX229" fmla="*/ 1971307 w 2727558"/>
                <a:gd name="connsiteY229" fmla="*/ 598003 h 2920502"/>
                <a:gd name="connsiteX230" fmla="*/ 2157387 w 2727558"/>
                <a:gd name="connsiteY230" fmla="*/ 785074 h 2920502"/>
                <a:gd name="connsiteX231" fmla="*/ 2201355 w 2727558"/>
                <a:gd name="connsiteY231" fmla="*/ 844586 h 2920502"/>
                <a:gd name="connsiteX232" fmla="*/ 2191982 w 2727558"/>
                <a:gd name="connsiteY232" fmla="*/ 824926 h 2920502"/>
                <a:gd name="connsiteX233" fmla="*/ 2163178 w 2727558"/>
                <a:gd name="connsiteY233" fmla="*/ 791551 h 2920502"/>
                <a:gd name="connsiteX234" fmla="*/ 2228939 w 2727558"/>
                <a:gd name="connsiteY234" fmla="*/ 903946 h 2920502"/>
                <a:gd name="connsiteX235" fmla="*/ 2248294 w 2727558"/>
                <a:gd name="connsiteY235" fmla="*/ 976717 h 2920502"/>
                <a:gd name="connsiteX236" fmla="*/ 1488504 w 2727558"/>
                <a:gd name="connsiteY236" fmla="*/ 976640 h 2920502"/>
                <a:gd name="connsiteX237" fmla="*/ 955408 w 2727558"/>
                <a:gd name="connsiteY237" fmla="*/ 978393 h 2920502"/>
                <a:gd name="connsiteX238" fmla="*/ 938340 w 2727558"/>
                <a:gd name="connsiteY238" fmla="*/ 986394 h 2920502"/>
                <a:gd name="connsiteX239" fmla="*/ 900163 w 2727558"/>
                <a:gd name="connsiteY239" fmla="*/ 1013902 h 2920502"/>
                <a:gd name="connsiteX240" fmla="*/ 866864 w 2727558"/>
                <a:gd name="connsiteY240" fmla="*/ 1089188 h 2920502"/>
                <a:gd name="connsiteX241" fmla="*/ 908622 w 2727558"/>
                <a:gd name="connsiteY241" fmla="*/ 1097799 h 2920502"/>
                <a:gd name="connsiteX242" fmla="*/ 1428687 w 2727558"/>
                <a:gd name="connsiteY242" fmla="*/ 1098637 h 2920502"/>
                <a:gd name="connsiteX243" fmla="*/ 1455204 w 2727558"/>
                <a:gd name="connsiteY243" fmla="*/ 1114639 h 2920502"/>
                <a:gd name="connsiteX244" fmla="*/ 1453985 w 2727558"/>
                <a:gd name="connsiteY244" fmla="*/ 1190305 h 2920502"/>
                <a:gd name="connsiteX245" fmla="*/ 1228814 w 2727558"/>
                <a:gd name="connsiteY245" fmla="*/ 1192134 h 2920502"/>
                <a:gd name="connsiteX246" fmla="*/ 976440 w 2727558"/>
                <a:gd name="connsiteY246" fmla="*/ 1190229 h 2920502"/>
                <a:gd name="connsiteX247" fmla="*/ 890638 w 2727558"/>
                <a:gd name="connsiteY247" fmla="*/ 1130184 h 2920502"/>
                <a:gd name="connsiteX248" fmla="*/ 830898 w 2727558"/>
                <a:gd name="connsiteY248" fmla="*/ 1121344 h 2920502"/>
                <a:gd name="connsiteX249" fmla="*/ 775729 w 2727558"/>
                <a:gd name="connsiteY249" fmla="*/ 1218576 h 2920502"/>
                <a:gd name="connsiteX250" fmla="*/ 846976 w 2727558"/>
                <a:gd name="connsiteY250" fmla="*/ 1288070 h 2920502"/>
                <a:gd name="connsiteX251" fmla="*/ 931634 w 2727558"/>
                <a:gd name="connsiteY251" fmla="*/ 1305139 h 2920502"/>
                <a:gd name="connsiteX252" fmla="*/ 1397064 w 2727558"/>
                <a:gd name="connsiteY252" fmla="*/ 1305215 h 2920502"/>
                <a:gd name="connsiteX253" fmla="*/ 1468158 w 2727558"/>
                <a:gd name="connsiteY253" fmla="*/ 1370595 h 2920502"/>
                <a:gd name="connsiteX254" fmla="*/ 1462824 w 2727558"/>
                <a:gd name="connsiteY254" fmla="*/ 1390026 h 2920502"/>
                <a:gd name="connsiteX255" fmla="*/ 1427772 w 2727558"/>
                <a:gd name="connsiteY255" fmla="*/ 1434984 h 2920502"/>
                <a:gd name="connsiteX256" fmla="*/ 1302118 w 2727558"/>
                <a:gd name="connsiteY256" fmla="*/ 1435365 h 2920502"/>
                <a:gd name="connsiteX257" fmla="*/ 1283068 w 2727558"/>
                <a:gd name="connsiteY257" fmla="*/ 1411285 h 2920502"/>
                <a:gd name="connsiteX258" fmla="*/ 954494 w 2727558"/>
                <a:gd name="connsiteY258" fmla="*/ 1410600 h 2920502"/>
                <a:gd name="connsiteX259" fmla="*/ 852843 w 2727558"/>
                <a:gd name="connsiteY259" fmla="*/ 1444890 h 2920502"/>
                <a:gd name="connsiteX260" fmla="*/ 857110 w 2727558"/>
                <a:gd name="connsiteY260" fmla="*/ 1497239 h 2920502"/>
                <a:gd name="connsiteX261" fmla="*/ 864350 w 2727558"/>
                <a:gd name="connsiteY261" fmla="*/ 1537320 h 2920502"/>
                <a:gd name="connsiteX262" fmla="*/ 874027 w 2727558"/>
                <a:gd name="connsiteY262" fmla="*/ 1582659 h 2920502"/>
                <a:gd name="connsiteX263" fmla="*/ 875094 w 2727558"/>
                <a:gd name="connsiteY263" fmla="*/ 1590279 h 2920502"/>
                <a:gd name="connsiteX264" fmla="*/ 942912 w 2727558"/>
                <a:gd name="connsiteY264" fmla="*/ 1689644 h 2920502"/>
                <a:gd name="connsiteX265" fmla="*/ 942607 w 2727558"/>
                <a:gd name="connsiteY265" fmla="*/ 1757843 h 2920502"/>
                <a:gd name="connsiteX266" fmla="*/ 900163 w 2727558"/>
                <a:gd name="connsiteY266" fmla="*/ 1794800 h 2920502"/>
                <a:gd name="connsiteX267" fmla="*/ 838670 w 2727558"/>
                <a:gd name="connsiteY267" fmla="*/ 1809126 h 2920502"/>
                <a:gd name="connsiteX268" fmla="*/ 800265 w 2727558"/>
                <a:gd name="connsiteY268" fmla="*/ 1735516 h 2920502"/>
                <a:gd name="connsiteX269" fmla="*/ 787540 w 2727558"/>
                <a:gd name="connsiteY269" fmla="*/ 1696959 h 2920502"/>
                <a:gd name="connsiteX270" fmla="*/ 766432 w 2727558"/>
                <a:gd name="connsiteY270" fmla="*/ 1619464 h 2920502"/>
                <a:gd name="connsiteX271" fmla="*/ 750812 w 2727558"/>
                <a:gd name="connsiteY271" fmla="*/ 1536863 h 2920502"/>
                <a:gd name="connsiteX272" fmla="*/ 742506 w 2727558"/>
                <a:gd name="connsiteY272" fmla="*/ 1445423 h 2920502"/>
                <a:gd name="connsiteX273" fmla="*/ 732676 w 2727558"/>
                <a:gd name="connsiteY273" fmla="*/ 1323732 h 2920502"/>
                <a:gd name="connsiteX274" fmla="*/ 703491 w 2727558"/>
                <a:gd name="connsiteY274" fmla="*/ 1269630 h 2920502"/>
                <a:gd name="connsiteX275" fmla="*/ 641465 w 2727558"/>
                <a:gd name="connsiteY275" fmla="*/ 1258885 h 2920502"/>
                <a:gd name="connsiteX276" fmla="*/ 626377 w 2727558"/>
                <a:gd name="connsiteY276" fmla="*/ 1269401 h 2920502"/>
                <a:gd name="connsiteX277" fmla="*/ 602145 w 2727558"/>
                <a:gd name="connsiteY277" fmla="*/ 1330590 h 2920502"/>
                <a:gd name="connsiteX278" fmla="*/ 624929 w 2727558"/>
                <a:gd name="connsiteY278" fmla="*/ 1544864 h 2920502"/>
                <a:gd name="connsiteX279" fmla="*/ 671259 w 2727558"/>
                <a:gd name="connsiteY279" fmla="*/ 1689187 h 2920502"/>
                <a:gd name="connsiteX280" fmla="*/ 747459 w 2727558"/>
                <a:gd name="connsiteY280" fmla="*/ 1841816 h 2920502"/>
                <a:gd name="connsiteX281" fmla="*/ 923938 w 2727558"/>
                <a:gd name="connsiteY281" fmla="*/ 2078188 h 2920502"/>
                <a:gd name="connsiteX282" fmla="*/ 1136155 w 2727558"/>
                <a:gd name="connsiteY282" fmla="*/ 2241408 h 2920502"/>
                <a:gd name="connsiteX283" fmla="*/ 1158100 w 2727558"/>
                <a:gd name="connsiteY283" fmla="*/ 2244152 h 2920502"/>
                <a:gd name="connsiteX284" fmla="*/ 1149642 w 2727558"/>
                <a:gd name="connsiteY284" fmla="*/ 2262439 h 2920502"/>
                <a:gd name="connsiteX285" fmla="*/ 1213117 w 2727558"/>
                <a:gd name="connsiteY285" fmla="*/ 2282480 h 2920502"/>
                <a:gd name="connsiteX286" fmla="*/ 1199553 w 2727558"/>
                <a:gd name="connsiteY286" fmla="*/ 2285756 h 2920502"/>
                <a:gd name="connsiteX287" fmla="*/ 1227595 w 2727558"/>
                <a:gd name="connsiteY287" fmla="*/ 2292996 h 2920502"/>
                <a:gd name="connsiteX288" fmla="*/ 1236587 w 2727558"/>
                <a:gd name="connsiteY288" fmla="*/ 2296577 h 2920502"/>
                <a:gd name="connsiteX289" fmla="*/ 1283297 w 2727558"/>
                <a:gd name="connsiteY289" fmla="*/ 2322028 h 2920502"/>
                <a:gd name="connsiteX290" fmla="*/ 1369098 w 2727558"/>
                <a:gd name="connsiteY290" fmla="*/ 2340544 h 2920502"/>
                <a:gd name="connsiteX291" fmla="*/ 1369708 w 2727558"/>
                <a:gd name="connsiteY291" fmla="*/ 2312960 h 2920502"/>
                <a:gd name="connsiteX292" fmla="*/ 1298308 w 2727558"/>
                <a:gd name="connsiteY292" fmla="*/ 2268307 h 2920502"/>
                <a:gd name="connsiteX293" fmla="*/ 1077938 w 2727558"/>
                <a:gd name="connsiteY293" fmla="*/ 2091066 h 2920502"/>
                <a:gd name="connsiteX294" fmla="*/ 1072528 w 2727558"/>
                <a:gd name="connsiteY294" fmla="*/ 2047327 h 2920502"/>
                <a:gd name="connsiteX295" fmla="*/ 1133945 w 2727558"/>
                <a:gd name="connsiteY295" fmla="*/ 2005493 h 2920502"/>
                <a:gd name="connsiteX296" fmla="*/ 1272096 w 2727558"/>
                <a:gd name="connsiteY296" fmla="*/ 2028810 h 2920502"/>
                <a:gd name="connsiteX297" fmla="*/ 1271181 w 2727558"/>
                <a:gd name="connsiteY297" fmla="*/ 2109049 h 2920502"/>
                <a:gd name="connsiteX298" fmla="*/ 1306538 w 2727558"/>
                <a:gd name="connsiteY298" fmla="*/ 2167875 h 2920502"/>
                <a:gd name="connsiteX299" fmla="*/ 1493914 w 2727558"/>
                <a:gd name="connsiteY299" fmla="*/ 2316922 h 2920502"/>
                <a:gd name="connsiteX300" fmla="*/ 1573314 w 2727558"/>
                <a:gd name="connsiteY300" fmla="*/ 2326219 h 2920502"/>
                <a:gd name="connsiteX301" fmla="*/ 1609662 w 2727558"/>
                <a:gd name="connsiteY301" fmla="*/ 2329191 h 2920502"/>
                <a:gd name="connsiteX302" fmla="*/ 1702245 w 2727558"/>
                <a:gd name="connsiteY302" fmla="*/ 2321418 h 2920502"/>
                <a:gd name="connsiteX303" fmla="*/ 1765338 w 2727558"/>
                <a:gd name="connsiteY303" fmla="*/ 2317227 h 2920502"/>
                <a:gd name="connsiteX304" fmla="*/ 1766329 w 2727558"/>
                <a:gd name="connsiteY304" fmla="*/ 2311360 h 2920502"/>
                <a:gd name="connsiteX305" fmla="*/ 1823479 w 2727558"/>
                <a:gd name="connsiteY305" fmla="*/ 2288271 h 2920502"/>
                <a:gd name="connsiteX306" fmla="*/ 1834909 w 2727558"/>
                <a:gd name="connsiteY306" fmla="*/ 2285528 h 2920502"/>
                <a:gd name="connsiteX307" fmla="*/ 1832242 w 2727558"/>
                <a:gd name="connsiteY307" fmla="*/ 2245447 h 2920502"/>
                <a:gd name="connsiteX308" fmla="*/ 1798943 w 2727558"/>
                <a:gd name="connsiteY308" fmla="*/ 2228683 h 2920502"/>
                <a:gd name="connsiteX309" fmla="*/ 1500924 w 2727558"/>
                <a:gd name="connsiteY309" fmla="*/ 2225711 h 2920502"/>
                <a:gd name="connsiteX310" fmla="*/ 1468463 w 2727558"/>
                <a:gd name="connsiteY310" fmla="*/ 2200794 h 2920502"/>
                <a:gd name="connsiteX311" fmla="*/ 1469301 w 2727558"/>
                <a:gd name="connsiteY311" fmla="*/ 2160636 h 2920502"/>
                <a:gd name="connsiteX312" fmla="*/ 1487589 w 2727558"/>
                <a:gd name="connsiteY312" fmla="*/ 2149892 h 2920502"/>
                <a:gd name="connsiteX313" fmla="*/ 1727695 w 2727558"/>
                <a:gd name="connsiteY313" fmla="*/ 2150730 h 2920502"/>
                <a:gd name="connsiteX314" fmla="*/ 1728305 w 2727558"/>
                <a:gd name="connsiteY314" fmla="*/ 2157436 h 2920502"/>
                <a:gd name="connsiteX315" fmla="*/ 1876743 w 2727558"/>
                <a:gd name="connsiteY315" fmla="*/ 2159722 h 2920502"/>
                <a:gd name="connsiteX316" fmla="*/ 1956219 w 2727558"/>
                <a:gd name="connsiteY316" fmla="*/ 2165589 h 2920502"/>
                <a:gd name="connsiteX317" fmla="*/ 1957210 w 2727558"/>
                <a:gd name="connsiteY317" fmla="*/ 2173438 h 2920502"/>
                <a:gd name="connsiteX318" fmla="*/ 1975803 w 2727558"/>
                <a:gd name="connsiteY318" fmla="*/ 2170618 h 2920502"/>
                <a:gd name="connsiteX319" fmla="*/ 2066404 w 2727558"/>
                <a:gd name="connsiteY319" fmla="*/ 2155226 h 2920502"/>
                <a:gd name="connsiteX320" fmla="*/ 2083931 w 2727558"/>
                <a:gd name="connsiteY320" fmla="*/ 2148292 h 2920502"/>
                <a:gd name="connsiteX321" fmla="*/ 2154111 w 2727558"/>
                <a:gd name="connsiteY321" fmla="*/ 2097695 h 2920502"/>
                <a:gd name="connsiteX322" fmla="*/ 2156168 w 2727558"/>
                <a:gd name="connsiteY322" fmla="*/ 2048546 h 2920502"/>
                <a:gd name="connsiteX323" fmla="*/ 2154568 w 2727558"/>
                <a:gd name="connsiteY323" fmla="*/ 2028506 h 2920502"/>
                <a:gd name="connsiteX324" fmla="*/ 2149158 w 2727558"/>
                <a:gd name="connsiteY324" fmla="*/ 2027286 h 2920502"/>
                <a:gd name="connsiteX325" fmla="*/ 2082407 w 2727558"/>
                <a:gd name="connsiteY325" fmla="*/ 1953906 h 2920502"/>
                <a:gd name="connsiteX326" fmla="*/ 2002473 w 2727558"/>
                <a:gd name="connsiteY326" fmla="*/ 1935694 h 2920502"/>
                <a:gd name="connsiteX327" fmla="*/ 2002168 w 2727558"/>
                <a:gd name="connsiteY327" fmla="*/ 1929217 h 2920502"/>
                <a:gd name="connsiteX328" fmla="*/ 1921472 w 2727558"/>
                <a:gd name="connsiteY328" fmla="*/ 1926474 h 2920502"/>
                <a:gd name="connsiteX329" fmla="*/ 1767472 w 2727558"/>
                <a:gd name="connsiteY329" fmla="*/ 1921216 h 2920502"/>
                <a:gd name="connsiteX330" fmla="*/ 1738135 w 2727558"/>
                <a:gd name="connsiteY330" fmla="*/ 1902318 h 2920502"/>
                <a:gd name="connsiteX331" fmla="*/ 1729600 w 2727558"/>
                <a:gd name="connsiteY331" fmla="*/ 1872371 h 2920502"/>
                <a:gd name="connsiteX332" fmla="*/ 1746212 w 2727558"/>
                <a:gd name="connsiteY332" fmla="*/ 1846387 h 2920502"/>
                <a:gd name="connsiteX333" fmla="*/ 1864932 w 2727558"/>
                <a:gd name="connsiteY333" fmla="*/ 1853627 h 2920502"/>
                <a:gd name="connsiteX334" fmla="*/ 1865770 w 2727558"/>
                <a:gd name="connsiteY334" fmla="*/ 1846159 h 2920502"/>
                <a:gd name="connsiteX335" fmla="*/ 1900441 w 2727558"/>
                <a:gd name="connsiteY335" fmla="*/ 1844940 h 2920502"/>
                <a:gd name="connsiteX336" fmla="*/ 1983956 w 2727558"/>
                <a:gd name="connsiteY336" fmla="*/ 1789542 h 2920502"/>
                <a:gd name="connsiteX337" fmla="*/ 2021370 w 2727558"/>
                <a:gd name="connsiteY337" fmla="*/ 1777960 h 2920502"/>
                <a:gd name="connsiteX338" fmla="*/ 2054899 w 2727558"/>
                <a:gd name="connsiteY338" fmla="*/ 1776969 h 2920502"/>
                <a:gd name="connsiteX339" fmla="*/ 2055965 w 2727558"/>
                <a:gd name="connsiteY339" fmla="*/ 1784666 h 2920502"/>
                <a:gd name="connsiteX340" fmla="*/ 2075091 w 2727558"/>
                <a:gd name="connsiteY340" fmla="*/ 1785199 h 2920502"/>
                <a:gd name="connsiteX341" fmla="*/ 2129194 w 2727558"/>
                <a:gd name="connsiteY341" fmla="*/ 1817660 h 2920502"/>
                <a:gd name="connsiteX342" fmla="*/ 2226272 w 2727558"/>
                <a:gd name="connsiteY342" fmla="*/ 1913291 h 2920502"/>
                <a:gd name="connsiteX343" fmla="*/ 2248294 w 2727558"/>
                <a:gd name="connsiteY343" fmla="*/ 1913748 h 2920502"/>
                <a:gd name="connsiteX344" fmla="*/ 2246541 w 2727558"/>
                <a:gd name="connsiteY344" fmla="*/ 1929750 h 2920502"/>
                <a:gd name="connsiteX345" fmla="*/ 2277098 w 2727558"/>
                <a:gd name="connsiteY345" fmla="*/ 1912453 h 2920502"/>
                <a:gd name="connsiteX346" fmla="*/ 2319236 w 2727558"/>
                <a:gd name="connsiteY346" fmla="*/ 1849436 h 2920502"/>
                <a:gd name="connsiteX347" fmla="*/ 2313064 w 2727558"/>
                <a:gd name="connsiteY347" fmla="*/ 1821089 h 2920502"/>
                <a:gd name="connsiteX348" fmla="*/ 2243569 w 2727558"/>
                <a:gd name="connsiteY348" fmla="*/ 1726982 h 2920502"/>
                <a:gd name="connsiteX349" fmla="*/ 2334324 w 2727558"/>
                <a:gd name="connsiteY349" fmla="*/ 1627465 h 2920502"/>
                <a:gd name="connsiteX350" fmla="*/ 2449309 w 2727558"/>
                <a:gd name="connsiteY350" fmla="*/ 1530996 h 2920502"/>
                <a:gd name="connsiteX351" fmla="*/ 2442452 w 2727558"/>
                <a:gd name="connsiteY351" fmla="*/ 1511717 h 2920502"/>
                <a:gd name="connsiteX352" fmla="*/ 2388197 w 2727558"/>
                <a:gd name="connsiteY352" fmla="*/ 1456777 h 2920502"/>
                <a:gd name="connsiteX353" fmla="*/ 2368309 w 2727558"/>
                <a:gd name="connsiteY353" fmla="*/ 1456853 h 2920502"/>
                <a:gd name="connsiteX354" fmla="*/ 2367699 w 2727558"/>
                <a:gd name="connsiteY354" fmla="*/ 1449081 h 2920502"/>
                <a:gd name="connsiteX355" fmla="*/ 1869428 w 2727558"/>
                <a:gd name="connsiteY355" fmla="*/ 1448014 h 2920502"/>
                <a:gd name="connsiteX356" fmla="*/ 1770215 w 2727558"/>
                <a:gd name="connsiteY356" fmla="*/ 1455253 h 2920502"/>
                <a:gd name="connsiteX357" fmla="*/ 1672374 w 2727558"/>
                <a:gd name="connsiteY357" fmla="*/ 1449766 h 2920502"/>
                <a:gd name="connsiteX358" fmla="*/ 1659268 w 2727558"/>
                <a:gd name="connsiteY358" fmla="*/ 1449081 h 2920502"/>
                <a:gd name="connsiteX359" fmla="*/ 1621854 w 2727558"/>
                <a:gd name="connsiteY359" fmla="*/ 1359622 h 2920502"/>
                <a:gd name="connsiteX360" fmla="*/ 1678089 w 2727558"/>
                <a:gd name="connsiteY360" fmla="*/ 1313978 h 2920502"/>
                <a:gd name="connsiteX361" fmla="*/ 2417153 w 2727558"/>
                <a:gd name="connsiteY361" fmla="*/ 1312454 h 2920502"/>
                <a:gd name="connsiteX362" fmla="*/ 2460816 w 2727558"/>
                <a:gd name="connsiteY362" fmla="*/ 1303996 h 2920502"/>
                <a:gd name="connsiteX363" fmla="*/ 2443899 w 2727558"/>
                <a:gd name="connsiteY363" fmla="*/ 1165312 h 2920502"/>
                <a:gd name="connsiteX364" fmla="*/ 2366252 w 2727558"/>
                <a:gd name="connsiteY364" fmla="*/ 1188934 h 2920502"/>
                <a:gd name="connsiteX365" fmla="*/ 2300415 w 2727558"/>
                <a:gd name="connsiteY365" fmla="*/ 1205622 h 2920502"/>
                <a:gd name="connsiteX366" fmla="*/ 2181619 w 2727558"/>
                <a:gd name="connsiteY366" fmla="*/ 1210041 h 2920502"/>
                <a:gd name="connsiteX367" fmla="*/ 1891907 w 2727558"/>
                <a:gd name="connsiteY367" fmla="*/ 1210346 h 2920502"/>
                <a:gd name="connsiteX368" fmla="*/ 1856473 w 2727558"/>
                <a:gd name="connsiteY368" fmla="*/ 1204783 h 2920502"/>
                <a:gd name="connsiteX369" fmla="*/ 1645552 w 2727558"/>
                <a:gd name="connsiteY369" fmla="*/ 1196782 h 2920502"/>
                <a:gd name="connsiteX370" fmla="*/ 1615377 w 2727558"/>
                <a:gd name="connsiteY370" fmla="*/ 1177428 h 2920502"/>
                <a:gd name="connsiteX371" fmla="*/ 1607376 w 2727558"/>
                <a:gd name="connsiteY371" fmla="*/ 1155101 h 2920502"/>
                <a:gd name="connsiteX372" fmla="*/ 1609662 w 2727558"/>
                <a:gd name="connsiteY372" fmla="*/ 1118830 h 2920502"/>
                <a:gd name="connsiteX373" fmla="*/ 1646085 w 2727558"/>
                <a:gd name="connsiteY373" fmla="*/ 1084997 h 2920502"/>
                <a:gd name="connsiteX374" fmla="*/ 1664297 w 2727558"/>
                <a:gd name="connsiteY374" fmla="*/ 1078063 h 2920502"/>
                <a:gd name="connsiteX375" fmla="*/ 2409457 w 2727558"/>
                <a:gd name="connsiteY375" fmla="*/ 1077225 h 2920502"/>
                <a:gd name="connsiteX376" fmla="*/ 2401837 w 2727558"/>
                <a:gd name="connsiteY376" fmla="*/ 1015960 h 2920502"/>
                <a:gd name="connsiteX377" fmla="*/ 2366633 w 2727558"/>
                <a:gd name="connsiteY377" fmla="*/ 903260 h 2920502"/>
                <a:gd name="connsiteX378" fmla="*/ 2343620 w 2727558"/>
                <a:gd name="connsiteY378" fmla="*/ 850758 h 2920502"/>
                <a:gd name="connsiteX379" fmla="*/ 1911414 w 2727558"/>
                <a:gd name="connsiteY379" fmla="*/ 400035 h 2920502"/>
                <a:gd name="connsiteX380" fmla="*/ 1893583 w 2727558"/>
                <a:gd name="connsiteY380" fmla="*/ 391882 h 2920502"/>
                <a:gd name="connsiteX381" fmla="*/ 1850835 w 2727558"/>
                <a:gd name="connsiteY381" fmla="*/ 372908 h 2920502"/>
                <a:gd name="connsiteX382" fmla="*/ 1849311 w 2727558"/>
                <a:gd name="connsiteY382" fmla="*/ 368107 h 2920502"/>
                <a:gd name="connsiteX383" fmla="*/ 1800238 w 2727558"/>
                <a:gd name="connsiteY383" fmla="*/ 349591 h 2920502"/>
                <a:gd name="connsiteX384" fmla="*/ 1771358 w 2727558"/>
                <a:gd name="connsiteY384" fmla="*/ 337170 h 2920502"/>
                <a:gd name="connsiteX385" fmla="*/ 1761681 w 2727558"/>
                <a:gd name="connsiteY385" fmla="*/ 335646 h 2920502"/>
                <a:gd name="connsiteX386" fmla="*/ 1726629 w 2727558"/>
                <a:gd name="connsiteY386" fmla="*/ 321854 h 2920502"/>
                <a:gd name="connsiteX387" fmla="*/ 1672984 w 2727558"/>
                <a:gd name="connsiteY387" fmla="*/ 307224 h 2920502"/>
                <a:gd name="connsiteX388" fmla="*/ 1603490 w 2727558"/>
                <a:gd name="connsiteY388" fmla="*/ 292288 h 2920502"/>
                <a:gd name="connsiteX389" fmla="*/ 1565618 w 2727558"/>
                <a:gd name="connsiteY389" fmla="*/ 283754 h 2920502"/>
                <a:gd name="connsiteX390" fmla="*/ 1493609 w 2727558"/>
                <a:gd name="connsiteY390" fmla="*/ 282306 h 2920502"/>
                <a:gd name="connsiteX391" fmla="*/ 1211440 w 2727558"/>
                <a:gd name="connsiteY391" fmla="*/ 313624 h 2920502"/>
                <a:gd name="connsiteX392" fmla="*/ 1194600 w 2727558"/>
                <a:gd name="connsiteY392" fmla="*/ 327950 h 2920502"/>
                <a:gd name="connsiteX393" fmla="*/ 1175550 w 2727558"/>
                <a:gd name="connsiteY393" fmla="*/ 330465 h 2920502"/>
                <a:gd name="connsiteX394" fmla="*/ 1138365 w 2727558"/>
                <a:gd name="connsiteY394" fmla="*/ 349895 h 2920502"/>
                <a:gd name="connsiteX395" fmla="*/ 1016292 w 2727558"/>
                <a:gd name="connsiteY395" fmla="*/ 415504 h 2920502"/>
                <a:gd name="connsiteX396" fmla="*/ 567398 w 2727558"/>
                <a:gd name="connsiteY396" fmla="*/ 912328 h 2920502"/>
                <a:gd name="connsiteX397" fmla="*/ 533565 w 2727558"/>
                <a:gd name="connsiteY397" fmla="*/ 979765 h 2920502"/>
                <a:gd name="connsiteX398" fmla="*/ 514210 w 2727558"/>
                <a:gd name="connsiteY398" fmla="*/ 1027009 h 2920502"/>
                <a:gd name="connsiteX399" fmla="*/ 499123 w 2727558"/>
                <a:gd name="connsiteY399" fmla="*/ 1064880 h 2920502"/>
                <a:gd name="connsiteX400" fmla="*/ 457060 w 2727558"/>
                <a:gd name="connsiteY400" fmla="*/ 1222614 h 2920502"/>
                <a:gd name="connsiteX401" fmla="*/ 447231 w 2727558"/>
                <a:gd name="connsiteY401" fmla="*/ 1319312 h 2920502"/>
                <a:gd name="connsiteX402" fmla="*/ 440144 w 2727558"/>
                <a:gd name="connsiteY402" fmla="*/ 1319769 h 2920502"/>
                <a:gd name="connsiteX403" fmla="*/ 440144 w 2727558"/>
                <a:gd name="connsiteY403" fmla="*/ 1460206 h 2920502"/>
                <a:gd name="connsiteX404" fmla="*/ 445783 w 2727558"/>
                <a:gd name="connsiteY404" fmla="*/ 1491524 h 2920502"/>
                <a:gd name="connsiteX405" fmla="*/ 448526 w 2727558"/>
                <a:gd name="connsiteY405" fmla="*/ 1553856 h 2920502"/>
                <a:gd name="connsiteX406" fmla="*/ 487388 w 2727558"/>
                <a:gd name="connsiteY406" fmla="*/ 1712961 h 2920502"/>
                <a:gd name="connsiteX407" fmla="*/ 496380 w 2727558"/>
                <a:gd name="connsiteY407" fmla="*/ 1735288 h 2920502"/>
                <a:gd name="connsiteX408" fmla="*/ 515735 w 2727558"/>
                <a:gd name="connsiteY408" fmla="*/ 1788018 h 2920502"/>
                <a:gd name="connsiteX409" fmla="*/ 516877 w 2727558"/>
                <a:gd name="connsiteY409" fmla="*/ 1795943 h 2920502"/>
                <a:gd name="connsiteX410" fmla="*/ 597726 w 2727558"/>
                <a:gd name="connsiteY410" fmla="*/ 1952381 h 2920502"/>
                <a:gd name="connsiteX411" fmla="*/ 686194 w 2727558"/>
                <a:gd name="connsiteY411" fmla="*/ 2080779 h 2920502"/>
                <a:gd name="connsiteX412" fmla="*/ 950227 w 2727558"/>
                <a:gd name="connsiteY412" fmla="*/ 2327514 h 2920502"/>
                <a:gd name="connsiteX413" fmla="*/ 1051344 w 2727558"/>
                <a:gd name="connsiteY413" fmla="*/ 2379026 h 2920502"/>
                <a:gd name="connsiteX414" fmla="*/ 1048753 w 2727558"/>
                <a:gd name="connsiteY414" fmla="*/ 2386646 h 2920502"/>
                <a:gd name="connsiteX415" fmla="*/ 1065213 w 2727558"/>
                <a:gd name="connsiteY415" fmla="*/ 2385883 h 2920502"/>
                <a:gd name="connsiteX416" fmla="*/ 1063003 w 2727558"/>
                <a:gd name="connsiteY416" fmla="*/ 2372244 h 2920502"/>
                <a:gd name="connsiteX417" fmla="*/ 1041743 w 2727558"/>
                <a:gd name="connsiteY417" fmla="*/ 2371710 h 2920502"/>
                <a:gd name="connsiteX418" fmla="*/ 1042353 w 2727558"/>
                <a:gd name="connsiteY418" fmla="*/ 2359671 h 2920502"/>
                <a:gd name="connsiteX419" fmla="*/ 830974 w 2727558"/>
                <a:gd name="connsiteY419" fmla="*/ 2158046 h 2920502"/>
                <a:gd name="connsiteX420" fmla="*/ 613118 w 2727558"/>
                <a:gd name="connsiteY420" fmla="*/ 1810269 h 2920502"/>
                <a:gd name="connsiteX421" fmla="*/ 574332 w 2727558"/>
                <a:gd name="connsiteY421" fmla="*/ 1704122 h 2920502"/>
                <a:gd name="connsiteX422" fmla="*/ 567246 w 2727558"/>
                <a:gd name="connsiteY422" fmla="*/ 1673718 h 2920502"/>
                <a:gd name="connsiteX423" fmla="*/ 541871 w 2727558"/>
                <a:gd name="connsiteY423" fmla="*/ 1573591 h 2920502"/>
                <a:gd name="connsiteX424" fmla="*/ 537832 w 2727558"/>
                <a:gd name="connsiteY424" fmla="*/ 1520099 h 2920502"/>
                <a:gd name="connsiteX425" fmla="*/ 531965 w 2727558"/>
                <a:gd name="connsiteY425" fmla="*/ 1483447 h 2920502"/>
                <a:gd name="connsiteX426" fmla="*/ 533260 w 2727558"/>
                <a:gd name="connsiteY426" fmla="*/ 1300338 h 2920502"/>
                <a:gd name="connsiteX427" fmla="*/ 544005 w 2727558"/>
                <a:gd name="connsiteY427" fmla="*/ 1262848 h 2920502"/>
                <a:gd name="connsiteX428" fmla="*/ 682841 w 2727558"/>
                <a:gd name="connsiteY428" fmla="*/ 1134756 h 2920502"/>
                <a:gd name="connsiteX429" fmla="*/ 684670 w 2727558"/>
                <a:gd name="connsiteY429" fmla="*/ 1130793 h 2920502"/>
                <a:gd name="connsiteX430" fmla="*/ 722846 w 2727558"/>
                <a:gd name="connsiteY430" fmla="*/ 1115934 h 2920502"/>
                <a:gd name="connsiteX431" fmla="*/ 818706 w 2727558"/>
                <a:gd name="connsiteY431" fmla="*/ 1049869 h 2920502"/>
                <a:gd name="connsiteX432" fmla="*/ 943978 w 2727558"/>
                <a:gd name="connsiteY432" fmla="*/ 884439 h 2920502"/>
                <a:gd name="connsiteX433" fmla="*/ 1087615 w 2727558"/>
                <a:gd name="connsiteY433" fmla="*/ 694700 h 2920502"/>
                <a:gd name="connsiteX434" fmla="*/ 1219594 w 2727558"/>
                <a:gd name="connsiteY434" fmla="*/ 560893 h 2920502"/>
                <a:gd name="connsiteX435" fmla="*/ 1305167 w 2727558"/>
                <a:gd name="connsiteY435" fmla="*/ 509839 h 2920502"/>
                <a:gd name="connsiteX436" fmla="*/ 1332522 w 2727558"/>
                <a:gd name="connsiteY436" fmla="*/ 490256 h 2920502"/>
                <a:gd name="connsiteX437" fmla="*/ 1337552 w 2727558"/>
                <a:gd name="connsiteY437" fmla="*/ 445527 h 2920502"/>
                <a:gd name="connsiteX438" fmla="*/ 1275753 w 2727558"/>
                <a:gd name="connsiteY438" fmla="*/ 450099 h 2920502"/>
                <a:gd name="connsiteX439" fmla="*/ 1263714 w 2727558"/>
                <a:gd name="connsiteY439" fmla="*/ 450937 h 2920502"/>
                <a:gd name="connsiteX440" fmla="*/ 1262495 w 2727558"/>
                <a:gd name="connsiteY440" fmla="*/ 456652 h 2920502"/>
                <a:gd name="connsiteX441" fmla="*/ 1213650 w 2727558"/>
                <a:gd name="connsiteY441" fmla="*/ 478445 h 2920502"/>
                <a:gd name="connsiteX442" fmla="*/ 1171969 w 2727558"/>
                <a:gd name="connsiteY442" fmla="*/ 505572 h 2920502"/>
                <a:gd name="connsiteX443" fmla="*/ 785940 w 2727558"/>
                <a:gd name="connsiteY443" fmla="*/ 925053 h 2920502"/>
                <a:gd name="connsiteX444" fmla="*/ 701891 w 2727558"/>
                <a:gd name="connsiteY444" fmla="*/ 1033333 h 2920502"/>
                <a:gd name="connsiteX445" fmla="*/ 631863 w 2727558"/>
                <a:gd name="connsiteY445" fmla="*/ 1044611 h 2920502"/>
                <a:gd name="connsiteX446" fmla="*/ 623786 w 2727558"/>
                <a:gd name="connsiteY446" fmla="*/ 971840 h 2920502"/>
                <a:gd name="connsiteX447" fmla="*/ 664553 w 2727558"/>
                <a:gd name="connsiteY447" fmla="*/ 891297 h 2920502"/>
                <a:gd name="connsiteX448" fmla="*/ 787845 w 2727558"/>
                <a:gd name="connsiteY448" fmla="*/ 722590 h 2920502"/>
                <a:gd name="connsiteX449" fmla="*/ 963105 w 2727558"/>
                <a:gd name="connsiteY449" fmla="*/ 547330 h 2920502"/>
                <a:gd name="connsiteX450" fmla="*/ 1134098 w 2727558"/>
                <a:gd name="connsiteY450" fmla="*/ 425791 h 2920502"/>
                <a:gd name="connsiteX451" fmla="*/ 1256780 w 2727558"/>
                <a:gd name="connsiteY451" fmla="*/ 349591 h 2920502"/>
                <a:gd name="connsiteX452" fmla="*/ 1256246 w 2727558"/>
                <a:gd name="connsiteY452" fmla="*/ 314158 h 2920502"/>
                <a:gd name="connsiteX453" fmla="*/ 1211440 w 2727558"/>
                <a:gd name="connsiteY453" fmla="*/ 313624 h 2920502"/>
                <a:gd name="connsiteX454" fmla="*/ 909155 w 2727558"/>
                <a:gd name="connsiteY454" fmla="*/ 357287 h 2920502"/>
                <a:gd name="connsiteX455" fmla="*/ 848728 w 2727558"/>
                <a:gd name="connsiteY455" fmla="*/ 379690 h 2920502"/>
                <a:gd name="connsiteX456" fmla="*/ 544690 w 2727558"/>
                <a:gd name="connsiteY456" fmla="*/ 617662 h 2920502"/>
                <a:gd name="connsiteX457" fmla="*/ 365925 w 2727558"/>
                <a:gd name="connsiteY457" fmla="*/ 910880 h 2920502"/>
                <a:gd name="connsiteX458" fmla="*/ 343142 w 2727558"/>
                <a:gd name="connsiteY458" fmla="*/ 963534 h 2920502"/>
                <a:gd name="connsiteX459" fmla="*/ 327368 w 2727558"/>
                <a:gd name="connsiteY459" fmla="*/ 1009025 h 2920502"/>
                <a:gd name="connsiteX460" fmla="*/ 312052 w 2727558"/>
                <a:gd name="connsiteY460" fmla="*/ 1107095 h 2920502"/>
                <a:gd name="connsiteX461" fmla="*/ 343827 w 2727558"/>
                <a:gd name="connsiteY461" fmla="*/ 1133841 h 2920502"/>
                <a:gd name="connsiteX462" fmla="*/ 369507 w 2727558"/>
                <a:gd name="connsiteY462" fmla="*/ 1127212 h 2920502"/>
                <a:gd name="connsiteX463" fmla="*/ 407302 w 2727558"/>
                <a:gd name="connsiteY463" fmla="*/ 1082787 h 2920502"/>
                <a:gd name="connsiteX464" fmla="*/ 414846 w 2727558"/>
                <a:gd name="connsiteY464" fmla="*/ 1063737 h 2920502"/>
                <a:gd name="connsiteX465" fmla="*/ 418808 w 2727558"/>
                <a:gd name="connsiteY465" fmla="*/ 1043011 h 2920502"/>
                <a:gd name="connsiteX466" fmla="*/ 430086 w 2727558"/>
                <a:gd name="connsiteY466" fmla="*/ 1022132 h 2920502"/>
                <a:gd name="connsiteX467" fmla="*/ 442202 w 2727558"/>
                <a:gd name="connsiteY467" fmla="*/ 987918 h 2920502"/>
                <a:gd name="connsiteX468" fmla="*/ 449669 w 2727558"/>
                <a:gd name="connsiteY468" fmla="*/ 969478 h 2920502"/>
                <a:gd name="connsiteX469" fmla="*/ 575018 w 2727558"/>
                <a:gd name="connsiteY469" fmla="*/ 748345 h 2920502"/>
                <a:gd name="connsiteX470" fmla="*/ 796836 w 2727558"/>
                <a:gd name="connsiteY470" fmla="*/ 504505 h 2920502"/>
                <a:gd name="connsiteX471" fmla="*/ 930567 w 2727558"/>
                <a:gd name="connsiteY471" fmla="*/ 407122 h 2920502"/>
                <a:gd name="connsiteX472" fmla="*/ 966305 w 2727558"/>
                <a:gd name="connsiteY472" fmla="*/ 387538 h 2920502"/>
                <a:gd name="connsiteX473" fmla="*/ 967296 w 2727558"/>
                <a:gd name="connsiteY473" fmla="*/ 351039 h 2920502"/>
                <a:gd name="connsiteX474" fmla="*/ 909155 w 2727558"/>
                <a:gd name="connsiteY474" fmla="*/ 357287 h 2920502"/>
                <a:gd name="connsiteX475" fmla="*/ 1417104 w 2727558"/>
                <a:gd name="connsiteY475" fmla="*/ 534757 h 2920502"/>
                <a:gd name="connsiteX476" fmla="*/ 1373137 w 2727558"/>
                <a:gd name="connsiteY476" fmla="*/ 551978 h 2920502"/>
                <a:gd name="connsiteX477" fmla="*/ 1242911 w 2727558"/>
                <a:gd name="connsiteY477" fmla="*/ 634198 h 2920502"/>
                <a:gd name="connsiteX478" fmla="*/ 1074357 w 2727558"/>
                <a:gd name="connsiteY478" fmla="*/ 858912 h 2920502"/>
                <a:gd name="connsiteX479" fmla="*/ 1113600 w 2727558"/>
                <a:gd name="connsiteY479" fmla="*/ 898917 h 2920502"/>
                <a:gd name="connsiteX480" fmla="*/ 1168159 w 2727558"/>
                <a:gd name="connsiteY480" fmla="*/ 908823 h 2920502"/>
                <a:gd name="connsiteX481" fmla="*/ 1503668 w 2727558"/>
                <a:gd name="connsiteY481" fmla="*/ 908060 h 2920502"/>
                <a:gd name="connsiteX482" fmla="*/ 2051241 w 2727558"/>
                <a:gd name="connsiteY482" fmla="*/ 906537 h 2920502"/>
                <a:gd name="connsiteX483" fmla="*/ 2077987 w 2727558"/>
                <a:gd name="connsiteY483" fmla="*/ 889239 h 2920502"/>
                <a:gd name="connsiteX484" fmla="*/ 2069453 w 2727558"/>
                <a:gd name="connsiteY484" fmla="*/ 835747 h 2920502"/>
                <a:gd name="connsiteX485" fmla="*/ 2038287 w 2727558"/>
                <a:gd name="connsiteY485" fmla="*/ 778825 h 2920502"/>
                <a:gd name="connsiteX486" fmla="*/ 1834147 w 2727558"/>
                <a:gd name="connsiteY486" fmla="*/ 583296 h 2920502"/>
                <a:gd name="connsiteX487" fmla="*/ 1801076 w 2727558"/>
                <a:gd name="connsiteY487" fmla="*/ 567065 h 2920502"/>
                <a:gd name="connsiteX488" fmla="*/ 1660640 w 2727558"/>
                <a:gd name="connsiteY488" fmla="*/ 541767 h 2920502"/>
                <a:gd name="connsiteX489" fmla="*/ 1585202 w 2727558"/>
                <a:gd name="connsiteY489" fmla="*/ 629321 h 2920502"/>
                <a:gd name="connsiteX490" fmla="*/ 1520432 w 2727558"/>
                <a:gd name="connsiteY490" fmla="*/ 628711 h 2920502"/>
                <a:gd name="connsiteX491" fmla="*/ 1463510 w 2727558"/>
                <a:gd name="connsiteY491" fmla="*/ 569352 h 2920502"/>
                <a:gd name="connsiteX492" fmla="*/ 1451090 w 2727558"/>
                <a:gd name="connsiteY492" fmla="*/ 534757 h 2920502"/>
                <a:gd name="connsiteX493" fmla="*/ 1417104 w 2727558"/>
                <a:gd name="connsiteY493" fmla="*/ 534757 h 2920502"/>
                <a:gd name="connsiteX494" fmla="*/ 294907 w 2727558"/>
                <a:gd name="connsiteY494" fmla="*/ 1274430 h 2920502"/>
                <a:gd name="connsiteX495" fmla="*/ 280810 w 2727558"/>
                <a:gd name="connsiteY495" fmla="*/ 1352078 h 2920502"/>
                <a:gd name="connsiteX496" fmla="*/ 280962 w 2727558"/>
                <a:gd name="connsiteY496" fmla="*/ 1577249 h 2920502"/>
                <a:gd name="connsiteX497" fmla="*/ 300622 w 2727558"/>
                <a:gd name="connsiteY497" fmla="*/ 1687358 h 2920502"/>
                <a:gd name="connsiteX498" fmla="*/ 445097 w 2727558"/>
                <a:gd name="connsiteY498" fmla="*/ 2029344 h 2920502"/>
                <a:gd name="connsiteX499" fmla="*/ 672325 w 2727558"/>
                <a:gd name="connsiteY499" fmla="*/ 2306788 h 2920502"/>
                <a:gd name="connsiteX500" fmla="*/ 710425 w 2727558"/>
                <a:gd name="connsiteY500" fmla="*/ 2329267 h 2920502"/>
                <a:gd name="connsiteX501" fmla="*/ 696786 w 2727558"/>
                <a:gd name="connsiteY501" fmla="*/ 2297796 h 2920502"/>
                <a:gd name="connsiteX502" fmla="*/ 567170 w 2727558"/>
                <a:gd name="connsiteY502" fmla="*/ 2119412 h 2920502"/>
                <a:gd name="connsiteX503" fmla="*/ 491503 w 2727558"/>
                <a:gd name="connsiteY503" fmla="*/ 1992768 h 2920502"/>
                <a:gd name="connsiteX504" fmla="*/ 465214 w 2727558"/>
                <a:gd name="connsiteY504" fmla="*/ 1941714 h 2920502"/>
                <a:gd name="connsiteX505" fmla="*/ 445326 w 2727558"/>
                <a:gd name="connsiteY505" fmla="*/ 1901861 h 2920502"/>
                <a:gd name="connsiteX506" fmla="*/ 404330 w 2727558"/>
                <a:gd name="connsiteY506" fmla="*/ 1806459 h 2920502"/>
                <a:gd name="connsiteX507" fmla="*/ 380784 w 2727558"/>
                <a:gd name="connsiteY507" fmla="*/ 1735212 h 2920502"/>
                <a:gd name="connsiteX508" fmla="*/ 378498 w 2727558"/>
                <a:gd name="connsiteY508" fmla="*/ 1719514 h 2920502"/>
                <a:gd name="connsiteX509" fmla="*/ 358991 w 2727558"/>
                <a:gd name="connsiteY509" fmla="*/ 1642629 h 2920502"/>
                <a:gd name="connsiteX510" fmla="*/ 348018 w 2727558"/>
                <a:gd name="connsiteY510" fmla="*/ 1527567 h 2920502"/>
                <a:gd name="connsiteX511" fmla="*/ 348018 w 2727558"/>
                <a:gd name="connsiteY511" fmla="*/ 1408999 h 2920502"/>
                <a:gd name="connsiteX512" fmla="*/ 353657 w 2727558"/>
                <a:gd name="connsiteY512" fmla="*/ 1353297 h 2920502"/>
                <a:gd name="connsiteX513" fmla="*/ 356934 w 2727558"/>
                <a:gd name="connsiteY513" fmla="*/ 1267267 h 2920502"/>
                <a:gd name="connsiteX514" fmla="*/ 294907 w 2727558"/>
                <a:gd name="connsiteY514" fmla="*/ 1274430 h 2920502"/>
                <a:gd name="connsiteX515" fmla="*/ 1461910 w 2727558"/>
                <a:gd name="connsiteY515" fmla="*/ 2528987 h 2920502"/>
                <a:gd name="connsiteX516" fmla="*/ 1414513 w 2727558"/>
                <a:gd name="connsiteY516" fmla="*/ 2565258 h 2920502"/>
                <a:gd name="connsiteX517" fmla="*/ 1411008 w 2727558"/>
                <a:gd name="connsiteY517" fmla="*/ 2618979 h 2920502"/>
                <a:gd name="connsiteX518" fmla="*/ 1413599 w 2727558"/>
                <a:gd name="connsiteY518" fmla="*/ 2607549 h 2920502"/>
                <a:gd name="connsiteX519" fmla="*/ 1450937 w 2727558"/>
                <a:gd name="connsiteY519" fmla="*/ 2593833 h 2920502"/>
                <a:gd name="connsiteX520" fmla="*/ 1486675 w 2727558"/>
                <a:gd name="connsiteY520" fmla="*/ 2588804 h 2920502"/>
                <a:gd name="connsiteX521" fmla="*/ 1478217 w 2727558"/>
                <a:gd name="connsiteY521" fmla="*/ 2625761 h 2920502"/>
                <a:gd name="connsiteX522" fmla="*/ 1452233 w 2727558"/>
                <a:gd name="connsiteY522" fmla="*/ 2761549 h 2920502"/>
                <a:gd name="connsiteX523" fmla="*/ 1468920 w 2727558"/>
                <a:gd name="connsiteY523" fmla="*/ 2758502 h 2920502"/>
                <a:gd name="connsiteX524" fmla="*/ 1468082 w 2727558"/>
                <a:gd name="connsiteY524" fmla="*/ 2767569 h 2920502"/>
                <a:gd name="connsiteX525" fmla="*/ 1503744 w 2727558"/>
                <a:gd name="connsiteY525" fmla="*/ 2765893 h 2920502"/>
                <a:gd name="connsiteX526" fmla="*/ 1526985 w 2727558"/>
                <a:gd name="connsiteY526" fmla="*/ 2756520 h 2920502"/>
                <a:gd name="connsiteX527" fmla="*/ 1547254 w 2727558"/>
                <a:gd name="connsiteY527" fmla="*/ 2655632 h 2920502"/>
                <a:gd name="connsiteX528" fmla="*/ 1564932 w 2727558"/>
                <a:gd name="connsiteY528" fmla="*/ 2579126 h 2920502"/>
                <a:gd name="connsiteX529" fmla="*/ 1569123 w 2727558"/>
                <a:gd name="connsiteY529" fmla="*/ 2541560 h 2920502"/>
                <a:gd name="connsiteX530" fmla="*/ 1583144 w 2727558"/>
                <a:gd name="connsiteY530" fmla="*/ 2496373 h 2920502"/>
                <a:gd name="connsiteX531" fmla="*/ 1573772 w 2727558"/>
                <a:gd name="connsiteY531" fmla="*/ 2478467 h 2920502"/>
                <a:gd name="connsiteX532" fmla="*/ 1529728 w 2727558"/>
                <a:gd name="connsiteY532" fmla="*/ 2478467 h 2920502"/>
                <a:gd name="connsiteX533" fmla="*/ 1461910 w 2727558"/>
                <a:gd name="connsiteY533" fmla="*/ 2528987 h 2920502"/>
                <a:gd name="connsiteX534" fmla="*/ 1214184 w 2727558"/>
                <a:gd name="connsiteY534" fmla="*/ 2487839 h 2920502"/>
                <a:gd name="connsiteX535" fmla="*/ 1174103 w 2727558"/>
                <a:gd name="connsiteY535" fmla="*/ 2525253 h 2920502"/>
                <a:gd name="connsiteX536" fmla="*/ 1149414 w 2727558"/>
                <a:gd name="connsiteY536" fmla="*/ 2572497 h 2920502"/>
                <a:gd name="connsiteX537" fmla="*/ 1152614 w 2727558"/>
                <a:gd name="connsiteY537" fmla="*/ 2618827 h 2920502"/>
                <a:gd name="connsiteX538" fmla="*/ 1212355 w 2727558"/>
                <a:gd name="connsiteY538" fmla="*/ 2671252 h 2920502"/>
                <a:gd name="connsiteX539" fmla="*/ 1281316 w 2727558"/>
                <a:gd name="connsiteY539" fmla="*/ 2656165 h 2920502"/>
                <a:gd name="connsiteX540" fmla="*/ 1279182 w 2727558"/>
                <a:gd name="connsiteY540" fmla="*/ 2689769 h 2920502"/>
                <a:gd name="connsiteX541" fmla="*/ 1245426 w 2727558"/>
                <a:gd name="connsiteY541" fmla="*/ 2722078 h 2920502"/>
                <a:gd name="connsiteX542" fmla="*/ 1213193 w 2727558"/>
                <a:gd name="connsiteY542" fmla="*/ 2721697 h 2920502"/>
                <a:gd name="connsiteX543" fmla="*/ 1161834 w 2727558"/>
                <a:gd name="connsiteY543" fmla="*/ 2700971 h 2920502"/>
                <a:gd name="connsiteX544" fmla="*/ 1129678 w 2727558"/>
                <a:gd name="connsiteY544" fmla="*/ 2710877 h 2920502"/>
                <a:gd name="connsiteX545" fmla="*/ 1142022 w 2727558"/>
                <a:gd name="connsiteY545" fmla="*/ 2713162 h 2920502"/>
                <a:gd name="connsiteX546" fmla="*/ 1140727 w 2727558"/>
                <a:gd name="connsiteY546" fmla="*/ 2728631 h 2920502"/>
                <a:gd name="connsiteX547" fmla="*/ 1197420 w 2727558"/>
                <a:gd name="connsiteY547" fmla="*/ 2767417 h 2920502"/>
                <a:gd name="connsiteX548" fmla="*/ 1298537 w 2727558"/>
                <a:gd name="connsiteY548" fmla="*/ 2750882 h 2920502"/>
                <a:gd name="connsiteX549" fmla="*/ 1346391 w 2727558"/>
                <a:gd name="connsiteY549" fmla="*/ 2698684 h 2920502"/>
                <a:gd name="connsiteX550" fmla="*/ 1348677 w 2727558"/>
                <a:gd name="connsiteY550" fmla="*/ 2684740 h 2920502"/>
                <a:gd name="connsiteX551" fmla="*/ 1362393 w 2727558"/>
                <a:gd name="connsiteY551" fmla="*/ 2541332 h 2920502"/>
                <a:gd name="connsiteX552" fmla="*/ 1327798 w 2727558"/>
                <a:gd name="connsiteY552" fmla="*/ 2501707 h 2920502"/>
                <a:gd name="connsiteX553" fmla="*/ 1214184 w 2727558"/>
                <a:gd name="connsiteY553" fmla="*/ 2487839 h 2920502"/>
                <a:gd name="connsiteX554" fmla="*/ 1036866 w 2727558"/>
                <a:gd name="connsiteY554" fmla="*/ 2485096 h 2920502"/>
                <a:gd name="connsiteX555" fmla="*/ 994499 w 2727558"/>
                <a:gd name="connsiteY555" fmla="*/ 2521519 h 2920502"/>
                <a:gd name="connsiteX556" fmla="*/ 955256 w 2727558"/>
                <a:gd name="connsiteY556" fmla="*/ 2542627 h 2920502"/>
                <a:gd name="connsiteX557" fmla="*/ 935901 w 2727558"/>
                <a:gd name="connsiteY557" fmla="*/ 2557562 h 2920502"/>
                <a:gd name="connsiteX558" fmla="*/ 932472 w 2727558"/>
                <a:gd name="connsiteY558" fmla="*/ 2604044 h 2920502"/>
                <a:gd name="connsiteX559" fmla="*/ 990460 w 2727558"/>
                <a:gd name="connsiteY559" fmla="*/ 2585223 h 2920502"/>
                <a:gd name="connsiteX560" fmla="*/ 1005548 w 2727558"/>
                <a:gd name="connsiteY560" fmla="*/ 2583775 h 2920502"/>
                <a:gd name="connsiteX561" fmla="*/ 998080 w 2727558"/>
                <a:gd name="connsiteY561" fmla="*/ 2626599 h 2920502"/>
                <a:gd name="connsiteX562" fmla="*/ 993737 w 2727558"/>
                <a:gd name="connsiteY562" fmla="*/ 2649307 h 2920502"/>
                <a:gd name="connsiteX563" fmla="*/ 985660 w 2727558"/>
                <a:gd name="connsiteY563" fmla="*/ 2693808 h 2920502"/>
                <a:gd name="connsiteX564" fmla="*/ 971868 w 2727558"/>
                <a:gd name="connsiteY564" fmla="*/ 2760864 h 2920502"/>
                <a:gd name="connsiteX565" fmla="*/ 1041895 w 2727558"/>
                <a:gd name="connsiteY565" fmla="*/ 2760178 h 2920502"/>
                <a:gd name="connsiteX566" fmla="*/ 1063536 w 2727558"/>
                <a:gd name="connsiteY566" fmla="*/ 2666147 h 2920502"/>
                <a:gd name="connsiteX567" fmla="*/ 1078472 w 2727558"/>
                <a:gd name="connsiteY567" fmla="*/ 2596500 h 2920502"/>
                <a:gd name="connsiteX568" fmla="*/ 1085253 w 2727558"/>
                <a:gd name="connsiteY568" fmla="*/ 2566554 h 2920502"/>
                <a:gd name="connsiteX569" fmla="*/ 1094397 w 2727558"/>
                <a:gd name="connsiteY569" fmla="*/ 2527920 h 2920502"/>
                <a:gd name="connsiteX570" fmla="*/ 1098055 w 2727558"/>
                <a:gd name="connsiteY570" fmla="*/ 2483724 h 2920502"/>
                <a:gd name="connsiteX571" fmla="*/ 1036866 w 2727558"/>
                <a:gd name="connsiteY571" fmla="*/ 2485096 h 2920502"/>
                <a:gd name="connsiteX572" fmla="*/ 1666888 w 2727558"/>
                <a:gd name="connsiteY572" fmla="*/ 2492640 h 2920502"/>
                <a:gd name="connsiteX573" fmla="*/ 1634350 w 2727558"/>
                <a:gd name="connsiteY573" fmla="*/ 2629571 h 2920502"/>
                <a:gd name="connsiteX574" fmla="*/ 1660792 w 2727558"/>
                <a:gd name="connsiteY574" fmla="*/ 2637496 h 2920502"/>
                <a:gd name="connsiteX575" fmla="*/ 1724495 w 2727558"/>
                <a:gd name="connsiteY575" fmla="*/ 2623247 h 2920502"/>
                <a:gd name="connsiteX576" fmla="*/ 1755661 w 2727558"/>
                <a:gd name="connsiteY576" fmla="*/ 2623247 h 2920502"/>
                <a:gd name="connsiteX577" fmla="*/ 1764805 w 2727558"/>
                <a:gd name="connsiteY577" fmla="*/ 2639706 h 2920502"/>
                <a:gd name="connsiteX578" fmla="*/ 1769301 w 2727558"/>
                <a:gd name="connsiteY578" fmla="*/ 2664166 h 2920502"/>
                <a:gd name="connsiteX579" fmla="*/ 1764881 w 2727558"/>
                <a:gd name="connsiteY579" fmla="*/ 2692665 h 2920502"/>
                <a:gd name="connsiteX580" fmla="*/ 1702626 w 2727558"/>
                <a:gd name="connsiteY580" fmla="*/ 2721773 h 2920502"/>
                <a:gd name="connsiteX581" fmla="*/ 1679690 w 2727558"/>
                <a:gd name="connsiteY581" fmla="*/ 2691217 h 2920502"/>
                <a:gd name="connsiteX582" fmla="*/ 1613091 w 2727558"/>
                <a:gd name="connsiteY582" fmla="*/ 2691293 h 2920502"/>
                <a:gd name="connsiteX583" fmla="*/ 1613015 w 2727558"/>
                <a:gd name="connsiteY583" fmla="*/ 2719411 h 2920502"/>
                <a:gd name="connsiteX584" fmla="*/ 1647838 w 2727558"/>
                <a:gd name="connsiteY584" fmla="*/ 2758882 h 2920502"/>
                <a:gd name="connsiteX585" fmla="*/ 1795056 w 2727558"/>
                <a:gd name="connsiteY585" fmla="*/ 2745319 h 2920502"/>
                <a:gd name="connsiteX586" fmla="*/ 1834833 w 2727558"/>
                <a:gd name="connsiteY586" fmla="*/ 2696703 h 2920502"/>
                <a:gd name="connsiteX587" fmla="*/ 1835138 w 2727558"/>
                <a:gd name="connsiteY587" fmla="*/ 2617226 h 2920502"/>
                <a:gd name="connsiteX588" fmla="*/ 1801762 w 2727558"/>
                <a:gd name="connsiteY588" fmla="*/ 2584232 h 2920502"/>
                <a:gd name="connsiteX589" fmla="*/ 1724114 w 2727558"/>
                <a:gd name="connsiteY589" fmla="*/ 2590099 h 2920502"/>
                <a:gd name="connsiteX590" fmla="*/ 1705978 w 2727558"/>
                <a:gd name="connsiteY590" fmla="*/ 2591242 h 2920502"/>
                <a:gd name="connsiteX591" fmla="*/ 1706207 w 2727558"/>
                <a:gd name="connsiteY591" fmla="*/ 2577603 h 2920502"/>
                <a:gd name="connsiteX592" fmla="*/ 1727619 w 2727558"/>
                <a:gd name="connsiteY592" fmla="*/ 2539427 h 2920502"/>
                <a:gd name="connsiteX593" fmla="*/ 1842148 w 2727558"/>
                <a:gd name="connsiteY593" fmla="*/ 2540036 h 2920502"/>
                <a:gd name="connsiteX594" fmla="*/ 1851825 w 2727558"/>
                <a:gd name="connsiteY594" fmla="*/ 2493478 h 2920502"/>
                <a:gd name="connsiteX595" fmla="*/ 1800314 w 2727558"/>
                <a:gd name="connsiteY595" fmla="*/ 2490811 h 2920502"/>
                <a:gd name="connsiteX596" fmla="*/ 1666888 w 2727558"/>
                <a:gd name="connsiteY596" fmla="*/ 2492640 h 29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2727558" h="2920502">
                  <a:moveTo>
                    <a:pt x="1232853" y="1738"/>
                  </a:moveTo>
                  <a:cubicBezTo>
                    <a:pt x="1321626" y="-320"/>
                    <a:pt x="1410323" y="-853"/>
                    <a:pt x="1499095" y="1814"/>
                  </a:cubicBezTo>
                  <a:lnTo>
                    <a:pt x="1499705" y="8291"/>
                  </a:lnTo>
                  <a:cubicBezTo>
                    <a:pt x="1521193" y="7986"/>
                    <a:pt x="1542682" y="9205"/>
                    <a:pt x="1564170" y="11339"/>
                  </a:cubicBezTo>
                  <a:cubicBezTo>
                    <a:pt x="1626045" y="24826"/>
                    <a:pt x="1688300" y="36561"/>
                    <a:pt x="1748650" y="55992"/>
                  </a:cubicBezTo>
                  <a:cubicBezTo>
                    <a:pt x="1758252" y="59574"/>
                    <a:pt x="1768005" y="62317"/>
                    <a:pt x="1778140" y="64374"/>
                  </a:cubicBezTo>
                  <a:cubicBezTo>
                    <a:pt x="1787665" y="68032"/>
                    <a:pt x="1797190" y="71689"/>
                    <a:pt x="1806867" y="75499"/>
                  </a:cubicBezTo>
                  <a:cubicBezTo>
                    <a:pt x="1814868" y="78319"/>
                    <a:pt x="1822869" y="81290"/>
                    <a:pt x="1831023" y="84262"/>
                  </a:cubicBezTo>
                  <a:cubicBezTo>
                    <a:pt x="1833613" y="84110"/>
                    <a:pt x="1838871" y="83805"/>
                    <a:pt x="1841462" y="83729"/>
                  </a:cubicBezTo>
                  <a:lnTo>
                    <a:pt x="1842605" y="91349"/>
                  </a:lnTo>
                  <a:cubicBezTo>
                    <a:pt x="1854950" y="94549"/>
                    <a:pt x="1867294" y="98055"/>
                    <a:pt x="1879715" y="101331"/>
                  </a:cubicBezTo>
                  <a:lnTo>
                    <a:pt x="1880629" y="106970"/>
                  </a:lnTo>
                  <a:cubicBezTo>
                    <a:pt x="1887030" y="108722"/>
                    <a:pt x="1893507" y="110551"/>
                    <a:pt x="1900060" y="112456"/>
                  </a:cubicBezTo>
                  <a:cubicBezTo>
                    <a:pt x="1933436" y="128077"/>
                    <a:pt x="1965897" y="145756"/>
                    <a:pt x="1998053" y="163815"/>
                  </a:cubicBezTo>
                  <a:cubicBezTo>
                    <a:pt x="2020151" y="175474"/>
                    <a:pt x="2041716" y="188047"/>
                    <a:pt x="2063052" y="201077"/>
                  </a:cubicBezTo>
                  <a:cubicBezTo>
                    <a:pt x="2144052" y="252436"/>
                    <a:pt x="2218195" y="313624"/>
                    <a:pt x="2288223" y="378928"/>
                  </a:cubicBezTo>
                  <a:cubicBezTo>
                    <a:pt x="2315426" y="410322"/>
                    <a:pt x="2343849" y="440650"/>
                    <a:pt x="2372728" y="470444"/>
                  </a:cubicBezTo>
                  <a:cubicBezTo>
                    <a:pt x="2458301" y="571790"/>
                    <a:pt x="2531910" y="683956"/>
                    <a:pt x="2587155" y="804657"/>
                  </a:cubicBezTo>
                  <a:cubicBezTo>
                    <a:pt x="2588984" y="808467"/>
                    <a:pt x="2592642" y="816011"/>
                    <a:pt x="2594394" y="819821"/>
                  </a:cubicBezTo>
                  <a:cubicBezTo>
                    <a:pt x="2601709" y="837499"/>
                    <a:pt x="2609711" y="854797"/>
                    <a:pt x="2617559" y="872323"/>
                  </a:cubicBezTo>
                  <a:cubicBezTo>
                    <a:pt x="2622207" y="885429"/>
                    <a:pt x="2627237" y="898383"/>
                    <a:pt x="2632571" y="911261"/>
                  </a:cubicBezTo>
                  <a:cubicBezTo>
                    <a:pt x="2640495" y="933664"/>
                    <a:pt x="2648192" y="956143"/>
                    <a:pt x="2656040" y="978545"/>
                  </a:cubicBezTo>
                  <a:cubicBezTo>
                    <a:pt x="2669451" y="1024418"/>
                    <a:pt x="2683167" y="1070214"/>
                    <a:pt x="2693378" y="1116925"/>
                  </a:cubicBezTo>
                  <a:cubicBezTo>
                    <a:pt x="2700617" y="1139480"/>
                    <a:pt x="2703818" y="1163026"/>
                    <a:pt x="2705799" y="1186572"/>
                  </a:cubicBezTo>
                  <a:cubicBezTo>
                    <a:pt x="2718448" y="1231149"/>
                    <a:pt x="2717610" y="1277783"/>
                    <a:pt x="2725382" y="1323198"/>
                  </a:cubicBezTo>
                  <a:cubicBezTo>
                    <a:pt x="2728354" y="1401151"/>
                    <a:pt x="2727897" y="1479256"/>
                    <a:pt x="2726297" y="1557208"/>
                  </a:cubicBezTo>
                  <a:cubicBezTo>
                    <a:pt x="2719058" y="1595766"/>
                    <a:pt x="2719134" y="1635009"/>
                    <a:pt x="2716467" y="1674023"/>
                  </a:cubicBezTo>
                  <a:cubicBezTo>
                    <a:pt x="2709761" y="1689415"/>
                    <a:pt x="2710371" y="1706332"/>
                    <a:pt x="2710447" y="1722791"/>
                  </a:cubicBezTo>
                  <a:lnTo>
                    <a:pt x="2703741" y="1723782"/>
                  </a:lnTo>
                  <a:cubicBezTo>
                    <a:pt x="2703284" y="1735440"/>
                    <a:pt x="2702751" y="1747099"/>
                    <a:pt x="2702217" y="1758834"/>
                  </a:cubicBezTo>
                  <a:cubicBezTo>
                    <a:pt x="2689339" y="1793124"/>
                    <a:pt x="2687739" y="1830309"/>
                    <a:pt x="2675319" y="1864676"/>
                  </a:cubicBezTo>
                  <a:cubicBezTo>
                    <a:pt x="2671356" y="1882582"/>
                    <a:pt x="2666708" y="1900489"/>
                    <a:pt x="2658707" y="1917177"/>
                  </a:cubicBezTo>
                  <a:cubicBezTo>
                    <a:pt x="2657945" y="1921216"/>
                    <a:pt x="2656421" y="1929293"/>
                    <a:pt x="2655659" y="1933331"/>
                  </a:cubicBezTo>
                  <a:cubicBezTo>
                    <a:pt x="2652840" y="1941104"/>
                    <a:pt x="2650325" y="1948953"/>
                    <a:pt x="2647887" y="1956877"/>
                  </a:cubicBezTo>
                  <a:cubicBezTo>
                    <a:pt x="2637371" y="1986977"/>
                    <a:pt x="2626322" y="2016847"/>
                    <a:pt x="2614054" y="2046260"/>
                  </a:cubicBezTo>
                  <a:cubicBezTo>
                    <a:pt x="2602853" y="2074683"/>
                    <a:pt x="2589060" y="2102038"/>
                    <a:pt x="2575192" y="2129242"/>
                  </a:cubicBezTo>
                  <a:cubicBezTo>
                    <a:pt x="2574278" y="2132595"/>
                    <a:pt x="2572525" y="2139224"/>
                    <a:pt x="2571611" y="2142577"/>
                  </a:cubicBezTo>
                  <a:cubicBezTo>
                    <a:pt x="2525205" y="2225406"/>
                    <a:pt x="2478266" y="2308693"/>
                    <a:pt x="2418601" y="2382988"/>
                  </a:cubicBezTo>
                  <a:cubicBezTo>
                    <a:pt x="2324265" y="2502088"/>
                    <a:pt x="2214385" y="2610140"/>
                    <a:pt x="2086826" y="2693351"/>
                  </a:cubicBezTo>
                  <a:cubicBezTo>
                    <a:pt x="2081797" y="2696856"/>
                    <a:pt x="2076920" y="2700437"/>
                    <a:pt x="2072044" y="2704095"/>
                  </a:cubicBezTo>
                  <a:cubicBezTo>
                    <a:pt x="2027771" y="2729698"/>
                    <a:pt x="1985633" y="2761092"/>
                    <a:pt x="1936941" y="2777399"/>
                  </a:cubicBezTo>
                  <a:cubicBezTo>
                    <a:pt x="1934502" y="2780295"/>
                    <a:pt x="1929778" y="2786086"/>
                    <a:pt x="1927416" y="2788982"/>
                  </a:cubicBezTo>
                  <a:cubicBezTo>
                    <a:pt x="1922387" y="2789667"/>
                    <a:pt x="1912328" y="2791115"/>
                    <a:pt x="1907299" y="2791801"/>
                  </a:cubicBezTo>
                  <a:cubicBezTo>
                    <a:pt x="1895107" y="2799345"/>
                    <a:pt x="1882153" y="2805517"/>
                    <a:pt x="1869047" y="2811308"/>
                  </a:cubicBezTo>
                  <a:cubicBezTo>
                    <a:pt x="1845882" y="2820300"/>
                    <a:pt x="1823022" y="2830206"/>
                    <a:pt x="1799552" y="2838283"/>
                  </a:cubicBezTo>
                  <a:cubicBezTo>
                    <a:pt x="1793228" y="2839959"/>
                    <a:pt x="1780502" y="2843236"/>
                    <a:pt x="1774178" y="2844912"/>
                  </a:cubicBezTo>
                  <a:lnTo>
                    <a:pt x="1773720" y="2850475"/>
                  </a:lnTo>
                  <a:cubicBezTo>
                    <a:pt x="1751089" y="2855123"/>
                    <a:pt x="1728762" y="2860914"/>
                    <a:pt x="1707045" y="2868686"/>
                  </a:cubicBezTo>
                  <a:cubicBezTo>
                    <a:pt x="1681671" y="2872573"/>
                    <a:pt x="1657210" y="2880041"/>
                    <a:pt x="1632522" y="2886517"/>
                  </a:cubicBezTo>
                  <a:cubicBezTo>
                    <a:pt x="1608747" y="2889641"/>
                    <a:pt x="1584897" y="2893223"/>
                    <a:pt x="1562342" y="2901605"/>
                  </a:cubicBezTo>
                  <a:cubicBezTo>
                    <a:pt x="1533157" y="2904120"/>
                    <a:pt x="1503668" y="2904348"/>
                    <a:pt x="1475016" y="2910749"/>
                  </a:cubicBezTo>
                  <a:lnTo>
                    <a:pt x="1480350" y="2920503"/>
                  </a:lnTo>
                  <a:cubicBezTo>
                    <a:pt x="1467777" y="2903053"/>
                    <a:pt x="1443393" y="2912807"/>
                    <a:pt x="1425258" y="2912121"/>
                  </a:cubicBezTo>
                  <a:cubicBezTo>
                    <a:pt x="1386700" y="2923322"/>
                    <a:pt x="1344790" y="2918598"/>
                    <a:pt x="1305548" y="2912807"/>
                  </a:cubicBezTo>
                  <a:cubicBezTo>
                    <a:pt x="1249464" y="2908539"/>
                    <a:pt x="1192467" y="2905872"/>
                    <a:pt x="1137908" y="2891394"/>
                  </a:cubicBezTo>
                  <a:cubicBezTo>
                    <a:pt x="1114285" y="2888651"/>
                    <a:pt x="1090740" y="2884460"/>
                    <a:pt x="1068413" y="2876078"/>
                  </a:cubicBezTo>
                  <a:cubicBezTo>
                    <a:pt x="1060565" y="2874859"/>
                    <a:pt x="1052640" y="2873792"/>
                    <a:pt x="1044867" y="2872878"/>
                  </a:cubicBezTo>
                  <a:cubicBezTo>
                    <a:pt x="1032066" y="2869677"/>
                    <a:pt x="1019417" y="2866096"/>
                    <a:pt x="1007453" y="2860686"/>
                  </a:cubicBezTo>
                  <a:cubicBezTo>
                    <a:pt x="1003338" y="2860076"/>
                    <a:pt x="995109" y="2858857"/>
                    <a:pt x="990994" y="2858247"/>
                  </a:cubicBezTo>
                  <a:cubicBezTo>
                    <a:pt x="979488" y="2853828"/>
                    <a:pt x="968134" y="2849636"/>
                    <a:pt x="956856" y="2845065"/>
                  </a:cubicBezTo>
                  <a:cubicBezTo>
                    <a:pt x="953961" y="2844455"/>
                    <a:pt x="948170" y="2843236"/>
                    <a:pt x="945350" y="2842626"/>
                  </a:cubicBezTo>
                  <a:cubicBezTo>
                    <a:pt x="915708" y="2831120"/>
                    <a:pt x="885990" y="2819995"/>
                    <a:pt x="856653" y="2807879"/>
                  </a:cubicBezTo>
                  <a:cubicBezTo>
                    <a:pt x="845909" y="2803841"/>
                    <a:pt x="835546" y="2798887"/>
                    <a:pt x="825640" y="2793172"/>
                  </a:cubicBezTo>
                  <a:cubicBezTo>
                    <a:pt x="638493" y="2710114"/>
                    <a:pt x="476644" y="2577755"/>
                    <a:pt x="345504" y="2421621"/>
                  </a:cubicBezTo>
                  <a:cubicBezTo>
                    <a:pt x="247206" y="2302749"/>
                    <a:pt x="166891" y="2168028"/>
                    <a:pt x="111265" y="2024086"/>
                  </a:cubicBezTo>
                  <a:cubicBezTo>
                    <a:pt x="106540" y="2014408"/>
                    <a:pt x="103035" y="2004198"/>
                    <a:pt x="98387" y="1994597"/>
                  </a:cubicBezTo>
                  <a:cubicBezTo>
                    <a:pt x="97930" y="1992234"/>
                    <a:pt x="96939" y="1987510"/>
                    <a:pt x="96482" y="1985148"/>
                  </a:cubicBezTo>
                  <a:cubicBezTo>
                    <a:pt x="90310" y="1967469"/>
                    <a:pt x="83452" y="1950096"/>
                    <a:pt x="76746" y="1932722"/>
                  </a:cubicBezTo>
                  <a:cubicBezTo>
                    <a:pt x="74917" y="1916492"/>
                    <a:pt x="70345" y="1900794"/>
                    <a:pt x="62116" y="1886697"/>
                  </a:cubicBezTo>
                  <a:cubicBezTo>
                    <a:pt x="49924" y="1828481"/>
                    <a:pt x="29807" y="1771483"/>
                    <a:pt x="26454" y="1711742"/>
                  </a:cubicBezTo>
                  <a:cubicBezTo>
                    <a:pt x="22797" y="1696578"/>
                    <a:pt x="19596" y="1681338"/>
                    <a:pt x="15329" y="1666403"/>
                  </a:cubicBezTo>
                  <a:cubicBezTo>
                    <a:pt x="13729" y="1645677"/>
                    <a:pt x="13043" y="1624950"/>
                    <a:pt x="11672" y="1604300"/>
                  </a:cubicBezTo>
                  <a:cubicBezTo>
                    <a:pt x="5575" y="1556675"/>
                    <a:pt x="-1968" y="1508821"/>
                    <a:pt x="470" y="1460663"/>
                  </a:cubicBezTo>
                  <a:cubicBezTo>
                    <a:pt x="1842" y="1430793"/>
                    <a:pt x="-3645" y="1400160"/>
                    <a:pt x="5194" y="1371052"/>
                  </a:cubicBezTo>
                  <a:cubicBezTo>
                    <a:pt x="7176" y="1325103"/>
                    <a:pt x="14110" y="1279612"/>
                    <a:pt x="16396" y="1233663"/>
                  </a:cubicBezTo>
                  <a:cubicBezTo>
                    <a:pt x="31560" y="1173008"/>
                    <a:pt x="35674" y="1109914"/>
                    <a:pt x="57392" y="1050631"/>
                  </a:cubicBezTo>
                  <a:cubicBezTo>
                    <a:pt x="62421" y="1018627"/>
                    <a:pt x="74994" y="988528"/>
                    <a:pt x="84214" y="957590"/>
                  </a:cubicBezTo>
                  <a:cubicBezTo>
                    <a:pt x="89472" y="939836"/>
                    <a:pt x="95415" y="922234"/>
                    <a:pt x="103950" y="905775"/>
                  </a:cubicBezTo>
                  <a:cubicBezTo>
                    <a:pt x="104635" y="902879"/>
                    <a:pt x="105855" y="897164"/>
                    <a:pt x="106464" y="894268"/>
                  </a:cubicBezTo>
                  <a:cubicBezTo>
                    <a:pt x="120637" y="864779"/>
                    <a:pt x="132296" y="834147"/>
                    <a:pt x="144640" y="803895"/>
                  </a:cubicBezTo>
                  <a:cubicBezTo>
                    <a:pt x="176797" y="743697"/>
                    <a:pt x="207124" y="682356"/>
                    <a:pt x="244767" y="625282"/>
                  </a:cubicBezTo>
                  <a:cubicBezTo>
                    <a:pt x="280886" y="571257"/>
                    <a:pt x="319215" y="518526"/>
                    <a:pt x="361277" y="469072"/>
                  </a:cubicBezTo>
                  <a:cubicBezTo>
                    <a:pt x="399377" y="431658"/>
                    <a:pt x="430390" y="387234"/>
                    <a:pt x="472605" y="354163"/>
                  </a:cubicBezTo>
                  <a:cubicBezTo>
                    <a:pt x="510782" y="319492"/>
                    <a:pt x="550329" y="286269"/>
                    <a:pt x="591935" y="255712"/>
                  </a:cubicBezTo>
                  <a:cubicBezTo>
                    <a:pt x="659295" y="205192"/>
                    <a:pt x="731685" y="162139"/>
                    <a:pt x="806971" y="124572"/>
                  </a:cubicBezTo>
                  <a:cubicBezTo>
                    <a:pt x="818020" y="119619"/>
                    <a:pt x="829221" y="114819"/>
                    <a:pt x="840270" y="109865"/>
                  </a:cubicBezTo>
                  <a:cubicBezTo>
                    <a:pt x="855663" y="103465"/>
                    <a:pt x="870979" y="97064"/>
                    <a:pt x="886219" y="90282"/>
                  </a:cubicBezTo>
                  <a:cubicBezTo>
                    <a:pt x="920509" y="72527"/>
                    <a:pt x="960285" y="67498"/>
                    <a:pt x="993737" y="49134"/>
                  </a:cubicBezTo>
                  <a:cubicBezTo>
                    <a:pt x="1006310" y="47762"/>
                    <a:pt x="1019035" y="46620"/>
                    <a:pt x="1031761" y="45477"/>
                  </a:cubicBezTo>
                  <a:cubicBezTo>
                    <a:pt x="1033437" y="42962"/>
                    <a:pt x="1036942" y="38009"/>
                    <a:pt x="1038619" y="35494"/>
                  </a:cubicBezTo>
                  <a:cubicBezTo>
                    <a:pt x="1062088" y="31608"/>
                    <a:pt x="1086168" y="30313"/>
                    <a:pt x="1109028" y="23074"/>
                  </a:cubicBezTo>
                  <a:cubicBezTo>
                    <a:pt x="1149261" y="13244"/>
                    <a:pt x="1191095" y="7834"/>
                    <a:pt x="1232548" y="8139"/>
                  </a:cubicBezTo>
                  <a:lnTo>
                    <a:pt x="1232853" y="1738"/>
                  </a:lnTo>
                  <a:moveTo>
                    <a:pt x="1349667" y="72756"/>
                  </a:moveTo>
                  <a:cubicBezTo>
                    <a:pt x="1312482" y="81138"/>
                    <a:pt x="1274153" y="75195"/>
                    <a:pt x="1236587" y="80147"/>
                  </a:cubicBezTo>
                  <a:cubicBezTo>
                    <a:pt x="1220356" y="84491"/>
                    <a:pt x="1203668" y="85482"/>
                    <a:pt x="1186980" y="85634"/>
                  </a:cubicBezTo>
                  <a:lnTo>
                    <a:pt x="1186523" y="92340"/>
                  </a:lnTo>
                  <a:cubicBezTo>
                    <a:pt x="1179589" y="92644"/>
                    <a:pt x="1172655" y="93025"/>
                    <a:pt x="1165797" y="93406"/>
                  </a:cubicBezTo>
                  <a:cubicBezTo>
                    <a:pt x="1140803" y="99807"/>
                    <a:pt x="1114667" y="100722"/>
                    <a:pt x="1090283" y="109713"/>
                  </a:cubicBezTo>
                  <a:cubicBezTo>
                    <a:pt x="1078014" y="113142"/>
                    <a:pt x="1065518" y="115352"/>
                    <a:pt x="1052945" y="117181"/>
                  </a:cubicBezTo>
                  <a:cubicBezTo>
                    <a:pt x="1030694" y="126477"/>
                    <a:pt x="1006920" y="131430"/>
                    <a:pt x="984517" y="140345"/>
                  </a:cubicBezTo>
                  <a:cubicBezTo>
                    <a:pt x="967677" y="146594"/>
                    <a:pt x="950608" y="152157"/>
                    <a:pt x="933920" y="158634"/>
                  </a:cubicBezTo>
                  <a:cubicBezTo>
                    <a:pt x="766966" y="224394"/>
                    <a:pt x="616471" y="328255"/>
                    <a:pt x="489979" y="454899"/>
                  </a:cubicBezTo>
                  <a:cubicBezTo>
                    <a:pt x="382308" y="570495"/>
                    <a:pt x="286449" y="700263"/>
                    <a:pt x="225412" y="846720"/>
                  </a:cubicBezTo>
                  <a:lnTo>
                    <a:pt x="221145" y="848244"/>
                  </a:lnTo>
                  <a:cubicBezTo>
                    <a:pt x="187541" y="927720"/>
                    <a:pt x="155918" y="1008568"/>
                    <a:pt x="137020" y="1092998"/>
                  </a:cubicBezTo>
                  <a:cubicBezTo>
                    <a:pt x="133058" y="1111134"/>
                    <a:pt x="127800" y="1129041"/>
                    <a:pt x="121857" y="1146719"/>
                  </a:cubicBezTo>
                  <a:cubicBezTo>
                    <a:pt x="120866" y="1170646"/>
                    <a:pt x="118428" y="1194725"/>
                    <a:pt x="109969" y="1217433"/>
                  </a:cubicBezTo>
                  <a:cubicBezTo>
                    <a:pt x="103721" y="1239607"/>
                    <a:pt x="104864" y="1262924"/>
                    <a:pt x="102807" y="1285708"/>
                  </a:cubicBezTo>
                  <a:cubicBezTo>
                    <a:pt x="93587" y="1315273"/>
                    <a:pt x="98311" y="1346592"/>
                    <a:pt x="95949" y="1376995"/>
                  </a:cubicBezTo>
                  <a:cubicBezTo>
                    <a:pt x="83680" y="1459749"/>
                    <a:pt x="90386" y="1544483"/>
                    <a:pt x="103569" y="1626627"/>
                  </a:cubicBezTo>
                  <a:cubicBezTo>
                    <a:pt x="105017" y="1649182"/>
                    <a:pt x="105321" y="1672118"/>
                    <a:pt x="110732" y="1694292"/>
                  </a:cubicBezTo>
                  <a:cubicBezTo>
                    <a:pt x="113398" y="1704655"/>
                    <a:pt x="116142" y="1715095"/>
                    <a:pt x="118885" y="1725610"/>
                  </a:cubicBezTo>
                  <a:cubicBezTo>
                    <a:pt x="120180" y="1740698"/>
                    <a:pt x="122542" y="1755709"/>
                    <a:pt x="126352" y="1770416"/>
                  </a:cubicBezTo>
                  <a:cubicBezTo>
                    <a:pt x="132525" y="1790381"/>
                    <a:pt x="136639" y="1810878"/>
                    <a:pt x="141364" y="1831224"/>
                  </a:cubicBezTo>
                  <a:cubicBezTo>
                    <a:pt x="146469" y="1844025"/>
                    <a:pt x="150508" y="1857208"/>
                    <a:pt x="154013" y="1870695"/>
                  </a:cubicBezTo>
                  <a:cubicBezTo>
                    <a:pt x="159576" y="1886316"/>
                    <a:pt x="164605" y="1902166"/>
                    <a:pt x="168186" y="1918473"/>
                  </a:cubicBezTo>
                  <a:cubicBezTo>
                    <a:pt x="194856" y="1984919"/>
                    <a:pt x="217488" y="2054032"/>
                    <a:pt x="253607" y="2115907"/>
                  </a:cubicBezTo>
                  <a:cubicBezTo>
                    <a:pt x="289802" y="2188373"/>
                    <a:pt x="335217" y="2256039"/>
                    <a:pt x="382994" y="2321418"/>
                  </a:cubicBezTo>
                  <a:cubicBezTo>
                    <a:pt x="422694" y="2372625"/>
                    <a:pt x="465138" y="2421697"/>
                    <a:pt x="512229" y="2466427"/>
                  </a:cubicBezTo>
                  <a:cubicBezTo>
                    <a:pt x="575704" y="2532111"/>
                    <a:pt x="651370" y="2584156"/>
                    <a:pt x="724751" y="2637877"/>
                  </a:cubicBezTo>
                  <a:cubicBezTo>
                    <a:pt x="731533" y="2638334"/>
                    <a:pt x="745020" y="2639248"/>
                    <a:pt x="751802" y="2639706"/>
                  </a:cubicBezTo>
                  <a:cubicBezTo>
                    <a:pt x="758508" y="2624694"/>
                    <a:pt x="766204" y="2610140"/>
                    <a:pt x="775805" y="2596881"/>
                  </a:cubicBezTo>
                  <a:cubicBezTo>
                    <a:pt x="776491" y="2585680"/>
                    <a:pt x="777177" y="2574555"/>
                    <a:pt x="777862" y="2563506"/>
                  </a:cubicBezTo>
                  <a:cubicBezTo>
                    <a:pt x="766966" y="2557105"/>
                    <a:pt x="756145" y="2550780"/>
                    <a:pt x="745325" y="2544379"/>
                  </a:cubicBezTo>
                  <a:cubicBezTo>
                    <a:pt x="726961" y="2530282"/>
                    <a:pt x="707911" y="2517100"/>
                    <a:pt x="688632" y="2504374"/>
                  </a:cubicBezTo>
                  <a:cubicBezTo>
                    <a:pt x="667296" y="2487077"/>
                    <a:pt x="645655" y="2470237"/>
                    <a:pt x="624853" y="2452406"/>
                  </a:cubicBezTo>
                  <a:cubicBezTo>
                    <a:pt x="622186" y="2449815"/>
                    <a:pt x="616928" y="2444634"/>
                    <a:pt x="614261" y="2442119"/>
                  </a:cubicBezTo>
                  <a:cubicBezTo>
                    <a:pt x="472453" y="2317456"/>
                    <a:pt x="360210" y="2159569"/>
                    <a:pt x="286372" y="1985833"/>
                  </a:cubicBezTo>
                  <a:cubicBezTo>
                    <a:pt x="281038" y="1973032"/>
                    <a:pt x="275247" y="1960459"/>
                    <a:pt x="270142" y="1947657"/>
                  </a:cubicBezTo>
                  <a:cubicBezTo>
                    <a:pt x="264198" y="1930360"/>
                    <a:pt x="258178" y="1913139"/>
                    <a:pt x="251244" y="1896222"/>
                  </a:cubicBezTo>
                  <a:cubicBezTo>
                    <a:pt x="246825" y="1880677"/>
                    <a:pt x="242100" y="1865209"/>
                    <a:pt x="236080" y="1850197"/>
                  </a:cubicBezTo>
                  <a:cubicBezTo>
                    <a:pt x="219545" y="1804706"/>
                    <a:pt x="215049" y="1756167"/>
                    <a:pt x="199047" y="1710828"/>
                  </a:cubicBezTo>
                  <a:cubicBezTo>
                    <a:pt x="197142" y="1690863"/>
                    <a:pt x="197980" y="1670289"/>
                    <a:pt x="190589" y="1651392"/>
                  </a:cubicBezTo>
                  <a:cubicBezTo>
                    <a:pt x="189370" y="1640571"/>
                    <a:pt x="188455" y="1629751"/>
                    <a:pt x="187465" y="1618930"/>
                  </a:cubicBezTo>
                  <a:cubicBezTo>
                    <a:pt x="179540" y="1589060"/>
                    <a:pt x="184188" y="1557742"/>
                    <a:pt x="177787" y="1527643"/>
                  </a:cubicBezTo>
                  <a:cubicBezTo>
                    <a:pt x="173368" y="1470645"/>
                    <a:pt x="171158" y="1412657"/>
                    <a:pt x="180226" y="1356117"/>
                  </a:cubicBezTo>
                  <a:cubicBezTo>
                    <a:pt x="183731" y="1299195"/>
                    <a:pt x="191199" y="1242426"/>
                    <a:pt x="201714" y="1186419"/>
                  </a:cubicBezTo>
                  <a:cubicBezTo>
                    <a:pt x="211163" y="1145728"/>
                    <a:pt x="217412" y="1104199"/>
                    <a:pt x="233109" y="1065185"/>
                  </a:cubicBezTo>
                  <a:cubicBezTo>
                    <a:pt x="233794" y="1061299"/>
                    <a:pt x="235318" y="1053450"/>
                    <a:pt x="236004" y="1049564"/>
                  </a:cubicBezTo>
                  <a:cubicBezTo>
                    <a:pt x="240652" y="1037372"/>
                    <a:pt x="244234" y="1024723"/>
                    <a:pt x="248882" y="1012531"/>
                  </a:cubicBezTo>
                  <a:cubicBezTo>
                    <a:pt x="249415" y="1010016"/>
                    <a:pt x="250406" y="1004987"/>
                    <a:pt x="250939" y="1002472"/>
                  </a:cubicBezTo>
                  <a:cubicBezTo>
                    <a:pt x="255054" y="992719"/>
                    <a:pt x="258940" y="982965"/>
                    <a:pt x="262979" y="973212"/>
                  </a:cubicBezTo>
                  <a:cubicBezTo>
                    <a:pt x="316472" y="823098"/>
                    <a:pt x="402197" y="685252"/>
                    <a:pt x="507048" y="565618"/>
                  </a:cubicBezTo>
                  <a:cubicBezTo>
                    <a:pt x="530670" y="532852"/>
                    <a:pt x="564502" y="510068"/>
                    <a:pt x="591782" y="480731"/>
                  </a:cubicBezTo>
                  <a:cubicBezTo>
                    <a:pt x="645427" y="426781"/>
                    <a:pt x="707149" y="381747"/>
                    <a:pt x="770928" y="340752"/>
                  </a:cubicBezTo>
                  <a:cubicBezTo>
                    <a:pt x="802932" y="320787"/>
                    <a:pt x="835851" y="302270"/>
                    <a:pt x="868922" y="284135"/>
                  </a:cubicBezTo>
                  <a:cubicBezTo>
                    <a:pt x="878218" y="280858"/>
                    <a:pt x="887438" y="277429"/>
                    <a:pt x="896811" y="274229"/>
                  </a:cubicBezTo>
                  <a:lnTo>
                    <a:pt x="898030" y="267523"/>
                  </a:lnTo>
                  <a:cubicBezTo>
                    <a:pt x="900773" y="267447"/>
                    <a:pt x="906260" y="267447"/>
                    <a:pt x="909079" y="267447"/>
                  </a:cubicBezTo>
                  <a:cubicBezTo>
                    <a:pt x="942759" y="249235"/>
                    <a:pt x="979335" y="236891"/>
                    <a:pt x="1015454" y="224089"/>
                  </a:cubicBezTo>
                  <a:cubicBezTo>
                    <a:pt x="1026122" y="220279"/>
                    <a:pt x="1036866" y="216622"/>
                    <a:pt x="1047610" y="212812"/>
                  </a:cubicBezTo>
                  <a:cubicBezTo>
                    <a:pt x="1057669" y="210297"/>
                    <a:pt x="1067803" y="207935"/>
                    <a:pt x="1077938" y="205573"/>
                  </a:cubicBezTo>
                  <a:cubicBezTo>
                    <a:pt x="1098512" y="198029"/>
                    <a:pt x="1120077" y="193381"/>
                    <a:pt x="1141946" y="191400"/>
                  </a:cubicBezTo>
                  <a:lnTo>
                    <a:pt x="1142556" y="185456"/>
                  </a:lnTo>
                  <a:cubicBezTo>
                    <a:pt x="1151471" y="184770"/>
                    <a:pt x="1160387" y="184084"/>
                    <a:pt x="1169378" y="183322"/>
                  </a:cubicBezTo>
                  <a:cubicBezTo>
                    <a:pt x="1204583" y="176007"/>
                    <a:pt x="1240625" y="171969"/>
                    <a:pt x="1276439" y="168159"/>
                  </a:cubicBezTo>
                  <a:cubicBezTo>
                    <a:pt x="1302804" y="159472"/>
                    <a:pt x="1330922" y="163815"/>
                    <a:pt x="1358125" y="162215"/>
                  </a:cubicBezTo>
                  <a:cubicBezTo>
                    <a:pt x="1403083" y="163663"/>
                    <a:pt x="1448956" y="158634"/>
                    <a:pt x="1493228" y="168006"/>
                  </a:cubicBezTo>
                  <a:cubicBezTo>
                    <a:pt x="1517231" y="170749"/>
                    <a:pt x="1540853" y="175779"/>
                    <a:pt x="1564704" y="179207"/>
                  </a:cubicBezTo>
                  <a:cubicBezTo>
                    <a:pt x="1594650" y="184770"/>
                    <a:pt x="1624445" y="190790"/>
                    <a:pt x="1654239" y="197267"/>
                  </a:cubicBezTo>
                  <a:cubicBezTo>
                    <a:pt x="1674660" y="201991"/>
                    <a:pt x="1694701" y="208164"/>
                    <a:pt x="1714742" y="214412"/>
                  </a:cubicBezTo>
                  <a:cubicBezTo>
                    <a:pt x="1717332" y="214640"/>
                    <a:pt x="1722514" y="215022"/>
                    <a:pt x="1725105" y="215250"/>
                  </a:cubicBezTo>
                  <a:cubicBezTo>
                    <a:pt x="1734477" y="219898"/>
                    <a:pt x="1743850" y="224623"/>
                    <a:pt x="1753223" y="229500"/>
                  </a:cubicBezTo>
                  <a:cubicBezTo>
                    <a:pt x="1759547" y="230033"/>
                    <a:pt x="1765872" y="230490"/>
                    <a:pt x="1772349" y="230947"/>
                  </a:cubicBezTo>
                  <a:cubicBezTo>
                    <a:pt x="1779054" y="234910"/>
                    <a:pt x="1785836" y="238872"/>
                    <a:pt x="1792618" y="242835"/>
                  </a:cubicBezTo>
                  <a:cubicBezTo>
                    <a:pt x="1843520" y="259217"/>
                    <a:pt x="1890078" y="286269"/>
                    <a:pt x="1937017" y="311338"/>
                  </a:cubicBezTo>
                  <a:cubicBezTo>
                    <a:pt x="1987461" y="336332"/>
                    <a:pt x="2032419" y="370850"/>
                    <a:pt x="2078216" y="403388"/>
                  </a:cubicBezTo>
                  <a:cubicBezTo>
                    <a:pt x="2229701" y="520203"/>
                    <a:pt x="2354517" y="671840"/>
                    <a:pt x="2439632" y="843214"/>
                  </a:cubicBezTo>
                  <a:cubicBezTo>
                    <a:pt x="2450376" y="863484"/>
                    <a:pt x="2460435" y="884134"/>
                    <a:pt x="2469579" y="905165"/>
                  </a:cubicBezTo>
                  <a:cubicBezTo>
                    <a:pt x="2492515" y="953933"/>
                    <a:pt x="2507069" y="1005978"/>
                    <a:pt x="2526424" y="1056041"/>
                  </a:cubicBezTo>
                  <a:cubicBezTo>
                    <a:pt x="2527414" y="1061832"/>
                    <a:pt x="2528405" y="1067623"/>
                    <a:pt x="2529472" y="1073491"/>
                  </a:cubicBezTo>
                  <a:cubicBezTo>
                    <a:pt x="2532139" y="1083397"/>
                    <a:pt x="2534959" y="1093227"/>
                    <a:pt x="2537854" y="1103133"/>
                  </a:cubicBezTo>
                  <a:cubicBezTo>
                    <a:pt x="2542197" y="1115248"/>
                    <a:pt x="2544331" y="1128050"/>
                    <a:pt x="2545779" y="1140928"/>
                  </a:cubicBezTo>
                  <a:cubicBezTo>
                    <a:pt x="2549132" y="1153425"/>
                    <a:pt x="2552484" y="1165921"/>
                    <a:pt x="2556675" y="1178190"/>
                  </a:cubicBezTo>
                  <a:cubicBezTo>
                    <a:pt x="2558047" y="1191067"/>
                    <a:pt x="2559342" y="1203869"/>
                    <a:pt x="2561095" y="1216747"/>
                  </a:cubicBezTo>
                  <a:cubicBezTo>
                    <a:pt x="2566734" y="1236559"/>
                    <a:pt x="2565057" y="1257819"/>
                    <a:pt x="2572068" y="1277326"/>
                  </a:cubicBezTo>
                  <a:cubicBezTo>
                    <a:pt x="2578316" y="1389492"/>
                    <a:pt x="2577021" y="1502192"/>
                    <a:pt x="2572753" y="1614435"/>
                  </a:cubicBezTo>
                  <a:cubicBezTo>
                    <a:pt x="2565286" y="1647048"/>
                    <a:pt x="2561629" y="1680500"/>
                    <a:pt x="2557133" y="1713647"/>
                  </a:cubicBezTo>
                  <a:cubicBezTo>
                    <a:pt x="2546922" y="1748623"/>
                    <a:pt x="2543340" y="1785199"/>
                    <a:pt x="2530310" y="1819413"/>
                  </a:cubicBezTo>
                  <a:cubicBezTo>
                    <a:pt x="2529396" y="1825128"/>
                    <a:pt x="2527567" y="1836558"/>
                    <a:pt x="2526576" y="1842273"/>
                  </a:cubicBezTo>
                  <a:cubicBezTo>
                    <a:pt x="2513394" y="1874429"/>
                    <a:pt x="2504250" y="1908033"/>
                    <a:pt x="2491905" y="1940494"/>
                  </a:cubicBezTo>
                  <a:cubicBezTo>
                    <a:pt x="2484743" y="1958096"/>
                    <a:pt x="2477123" y="1975470"/>
                    <a:pt x="2469274" y="1992768"/>
                  </a:cubicBezTo>
                  <a:cubicBezTo>
                    <a:pt x="2450986" y="2043517"/>
                    <a:pt x="2422564" y="2089847"/>
                    <a:pt x="2396198" y="2136709"/>
                  </a:cubicBezTo>
                  <a:cubicBezTo>
                    <a:pt x="2338667" y="2236836"/>
                    <a:pt x="2264982" y="2326752"/>
                    <a:pt x="2183295" y="2407982"/>
                  </a:cubicBezTo>
                  <a:cubicBezTo>
                    <a:pt x="2115401" y="2468865"/>
                    <a:pt x="2045678" y="2529292"/>
                    <a:pt x="1965364" y="2573183"/>
                  </a:cubicBezTo>
                  <a:cubicBezTo>
                    <a:pt x="1964906" y="2578517"/>
                    <a:pt x="1964601" y="2584003"/>
                    <a:pt x="1964297" y="2589490"/>
                  </a:cubicBezTo>
                  <a:cubicBezTo>
                    <a:pt x="1976946" y="2609454"/>
                    <a:pt x="1990890" y="2629038"/>
                    <a:pt x="1997901" y="2651974"/>
                  </a:cubicBezTo>
                  <a:cubicBezTo>
                    <a:pt x="2000873" y="2651898"/>
                    <a:pt x="2006816" y="2651669"/>
                    <a:pt x="2009788" y="2651593"/>
                  </a:cubicBezTo>
                  <a:cubicBezTo>
                    <a:pt x="2149082" y="2565411"/>
                    <a:pt x="2273821" y="2455530"/>
                    <a:pt x="2373186" y="2325000"/>
                  </a:cubicBezTo>
                  <a:cubicBezTo>
                    <a:pt x="2403285" y="2285985"/>
                    <a:pt x="2429955" y="2244609"/>
                    <a:pt x="2457082" y="2203461"/>
                  </a:cubicBezTo>
                  <a:cubicBezTo>
                    <a:pt x="2488857" y="2151264"/>
                    <a:pt x="2517051" y="2097009"/>
                    <a:pt x="2541283" y="2040850"/>
                  </a:cubicBezTo>
                  <a:cubicBezTo>
                    <a:pt x="2546007" y="2031249"/>
                    <a:pt x="2550732" y="2021571"/>
                    <a:pt x="2555608" y="2012046"/>
                  </a:cubicBezTo>
                  <a:cubicBezTo>
                    <a:pt x="2559724" y="2000769"/>
                    <a:pt x="2563991" y="1989491"/>
                    <a:pt x="2568105" y="1978290"/>
                  </a:cubicBezTo>
                  <a:cubicBezTo>
                    <a:pt x="2584260" y="1938589"/>
                    <a:pt x="2597518" y="1897670"/>
                    <a:pt x="2609177" y="1856370"/>
                  </a:cubicBezTo>
                  <a:cubicBezTo>
                    <a:pt x="2624494" y="1806535"/>
                    <a:pt x="2637981" y="1755938"/>
                    <a:pt x="2644534" y="1704122"/>
                  </a:cubicBezTo>
                  <a:cubicBezTo>
                    <a:pt x="2654668" y="1669222"/>
                    <a:pt x="2657412" y="1632723"/>
                    <a:pt x="2658784" y="1596604"/>
                  </a:cubicBezTo>
                  <a:cubicBezTo>
                    <a:pt x="2662365" y="1587079"/>
                    <a:pt x="2664270" y="1577325"/>
                    <a:pt x="2664574" y="1567267"/>
                  </a:cubicBezTo>
                  <a:cubicBezTo>
                    <a:pt x="2666784" y="1506383"/>
                    <a:pt x="2665413" y="1445423"/>
                    <a:pt x="2665718" y="1384539"/>
                  </a:cubicBezTo>
                  <a:cubicBezTo>
                    <a:pt x="2664574" y="1354593"/>
                    <a:pt x="2667089" y="1324036"/>
                    <a:pt x="2658478" y="1295004"/>
                  </a:cubicBezTo>
                  <a:cubicBezTo>
                    <a:pt x="2654516" y="1262010"/>
                    <a:pt x="2657640" y="1229015"/>
                    <a:pt x="2658402" y="1196097"/>
                  </a:cubicBezTo>
                  <a:cubicBezTo>
                    <a:pt x="2655659" y="1211108"/>
                    <a:pt x="2654974" y="1226500"/>
                    <a:pt x="2652840" y="1241664"/>
                  </a:cubicBezTo>
                  <a:cubicBezTo>
                    <a:pt x="2647506" y="1205164"/>
                    <a:pt x="2639581" y="1169198"/>
                    <a:pt x="2632875" y="1133003"/>
                  </a:cubicBezTo>
                  <a:cubicBezTo>
                    <a:pt x="2629980" y="1122335"/>
                    <a:pt x="2627541" y="1111591"/>
                    <a:pt x="2625179" y="1100847"/>
                  </a:cubicBezTo>
                  <a:cubicBezTo>
                    <a:pt x="2619998" y="1078291"/>
                    <a:pt x="2613521" y="1056117"/>
                    <a:pt x="2605977" y="1034248"/>
                  </a:cubicBezTo>
                  <a:cubicBezTo>
                    <a:pt x="2605291" y="1030209"/>
                    <a:pt x="2603843" y="1022208"/>
                    <a:pt x="2603081" y="1018170"/>
                  </a:cubicBezTo>
                  <a:cubicBezTo>
                    <a:pt x="2593328" y="993405"/>
                    <a:pt x="2585327" y="968030"/>
                    <a:pt x="2576640" y="942960"/>
                  </a:cubicBezTo>
                  <a:cubicBezTo>
                    <a:pt x="2573287" y="935264"/>
                    <a:pt x="2570010" y="927644"/>
                    <a:pt x="2566734" y="920100"/>
                  </a:cubicBezTo>
                  <a:cubicBezTo>
                    <a:pt x="2566429" y="917967"/>
                    <a:pt x="2565743" y="913775"/>
                    <a:pt x="2565362" y="911642"/>
                  </a:cubicBezTo>
                  <a:cubicBezTo>
                    <a:pt x="2556447" y="894116"/>
                    <a:pt x="2548217" y="876209"/>
                    <a:pt x="2541512" y="857769"/>
                  </a:cubicBezTo>
                  <a:cubicBezTo>
                    <a:pt x="2414791" y="572628"/>
                    <a:pt x="2188858" y="331912"/>
                    <a:pt x="1908214" y="194067"/>
                  </a:cubicBezTo>
                  <a:cubicBezTo>
                    <a:pt x="1892592" y="187437"/>
                    <a:pt x="1876819" y="181189"/>
                    <a:pt x="1861427" y="174178"/>
                  </a:cubicBezTo>
                  <a:cubicBezTo>
                    <a:pt x="1849768" y="166635"/>
                    <a:pt x="1836738" y="161605"/>
                    <a:pt x="1823403" y="158481"/>
                  </a:cubicBezTo>
                  <a:cubicBezTo>
                    <a:pt x="1811135" y="151775"/>
                    <a:pt x="1798409" y="146137"/>
                    <a:pt x="1784693" y="143546"/>
                  </a:cubicBezTo>
                  <a:cubicBezTo>
                    <a:pt x="1778978" y="141107"/>
                    <a:pt x="1773339" y="138822"/>
                    <a:pt x="1767700" y="136535"/>
                  </a:cubicBezTo>
                  <a:cubicBezTo>
                    <a:pt x="1755585" y="132725"/>
                    <a:pt x="1743393" y="129601"/>
                    <a:pt x="1731353" y="125867"/>
                  </a:cubicBezTo>
                  <a:cubicBezTo>
                    <a:pt x="1715961" y="120381"/>
                    <a:pt x="1700492" y="115428"/>
                    <a:pt x="1684871" y="111161"/>
                  </a:cubicBezTo>
                  <a:cubicBezTo>
                    <a:pt x="1666659" y="108037"/>
                    <a:pt x="1648828" y="103236"/>
                    <a:pt x="1631074" y="98435"/>
                  </a:cubicBezTo>
                  <a:cubicBezTo>
                    <a:pt x="1606766" y="94549"/>
                    <a:pt x="1582458" y="90968"/>
                    <a:pt x="1558913" y="84034"/>
                  </a:cubicBezTo>
                  <a:cubicBezTo>
                    <a:pt x="1527823" y="74585"/>
                    <a:pt x="1494600" y="82662"/>
                    <a:pt x="1463434" y="74128"/>
                  </a:cubicBezTo>
                  <a:cubicBezTo>
                    <a:pt x="1425639" y="71080"/>
                    <a:pt x="1387310" y="67803"/>
                    <a:pt x="1349667" y="72756"/>
                  </a:cubicBezTo>
                  <a:moveTo>
                    <a:pt x="1493609" y="282306"/>
                  </a:moveTo>
                  <a:cubicBezTo>
                    <a:pt x="1479741" y="297241"/>
                    <a:pt x="1453452" y="309967"/>
                    <a:pt x="1461834" y="334275"/>
                  </a:cubicBezTo>
                  <a:cubicBezTo>
                    <a:pt x="1478979" y="379080"/>
                    <a:pt x="1526299" y="400721"/>
                    <a:pt x="1570114" y="411313"/>
                  </a:cubicBezTo>
                  <a:cubicBezTo>
                    <a:pt x="1591221" y="413142"/>
                    <a:pt x="1611567" y="418857"/>
                    <a:pt x="1631379" y="426248"/>
                  </a:cubicBezTo>
                  <a:cubicBezTo>
                    <a:pt x="1661783" y="430820"/>
                    <a:pt x="1689519" y="444765"/>
                    <a:pt x="1719161" y="452385"/>
                  </a:cubicBezTo>
                  <a:cubicBezTo>
                    <a:pt x="1734020" y="458252"/>
                    <a:pt x="1748803" y="464348"/>
                    <a:pt x="1763357" y="471054"/>
                  </a:cubicBezTo>
                  <a:cubicBezTo>
                    <a:pt x="1783626" y="480502"/>
                    <a:pt x="1803591" y="490561"/>
                    <a:pt x="1822641" y="502372"/>
                  </a:cubicBezTo>
                  <a:cubicBezTo>
                    <a:pt x="1826679" y="504124"/>
                    <a:pt x="1834680" y="507477"/>
                    <a:pt x="1838643" y="509230"/>
                  </a:cubicBezTo>
                  <a:cubicBezTo>
                    <a:pt x="1884439" y="536281"/>
                    <a:pt x="1928483" y="566380"/>
                    <a:pt x="1971307" y="598003"/>
                  </a:cubicBezTo>
                  <a:cubicBezTo>
                    <a:pt x="2039125" y="654010"/>
                    <a:pt x="2106409" y="712760"/>
                    <a:pt x="2157387" y="785074"/>
                  </a:cubicBezTo>
                  <a:cubicBezTo>
                    <a:pt x="2187486" y="788655"/>
                    <a:pt x="2196935" y="819059"/>
                    <a:pt x="2201355" y="844586"/>
                  </a:cubicBezTo>
                  <a:cubicBezTo>
                    <a:pt x="2198154" y="838033"/>
                    <a:pt x="2195030" y="831480"/>
                    <a:pt x="2191982" y="824926"/>
                  </a:cubicBezTo>
                  <a:cubicBezTo>
                    <a:pt x="2181390" y="814563"/>
                    <a:pt x="2173923" y="801685"/>
                    <a:pt x="2163178" y="791551"/>
                  </a:cubicBezTo>
                  <a:cubicBezTo>
                    <a:pt x="2187182" y="827822"/>
                    <a:pt x="2209965" y="864779"/>
                    <a:pt x="2228939" y="903946"/>
                  </a:cubicBezTo>
                  <a:cubicBezTo>
                    <a:pt x="2238388" y="927263"/>
                    <a:pt x="2247761" y="951114"/>
                    <a:pt x="2248294" y="976717"/>
                  </a:cubicBezTo>
                  <a:cubicBezTo>
                    <a:pt x="1995005" y="976640"/>
                    <a:pt x="1741793" y="976640"/>
                    <a:pt x="1488504" y="976640"/>
                  </a:cubicBezTo>
                  <a:cubicBezTo>
                    <a:pt x="1310805" y="977707"/>
                    <a:pt x="1133031" y="974507"/>
                    <a:pt x="955408" y="978393"/>
                  </a:cubicBezTo>
                  <a:cubicBezTo>
                    <a:pt x="949846" y="981213"/>
                    <a:pt x="944131" y="983880"/>
                    <a:pt x="938340" y="986394"/>
                  </a:cubicBezTo>
                  <a:cubicBezTo>
                    <a:pt x="923709" y="992414"/>
                    <a:pt x="907783" y="998967"/>
                    <a:pt x="900163" y="1013902"/>
                  </a:cubicBezTo>
                  <a:cubicBezTo>
                    <a:pt x="887438" y="1038210"/>
                    <a:pt x="863283" y="1059470"/>
                    <a:pt x="866864" y="1089188"/>
                  </a:cubicBezTo>
                  <a:cubicBezTo>
                    <a:pt x="880580" y="1092693"/>
                    <a:pt x="894220" y="1097418"/>
                    <a:pt x="908622" y="1097799"/>
                  </a:cubicBezTo>
                  <a:cubicBezTo>
                    <a:pt x="1081977" y="1098561"/>
                    <a:pt x="1255332" y="1096808"/>
                    <a:pt x="1428687" y="1098637"/>
                  </a:cubicBezTo>
                  <a:cubicBezTo>
                    <a:pt x="1437450" y="1103971"/>
                    <a:pt x="1446213" y="1109305"/>
                    <a:pt x="1455204" y="1114639"/>
                  </a:cubicBezTo>
                  <a:cubicBezTo>
                    <a:pt x="1456957" y="1139861"/>
                    <a:pt x="1456347" y="1165159"/>
                    <a:pt x="1453985" y="1190305"/>
                  </a:cubicBezTo>
                  <a:cubicBezTo>
                    <a:pt x="1379004" y="1194344"/>
                    <a:pt x="1303871" y="1191296"/>
                    <a:pt x="1228814" y="1192134"/>
                  </a:cubicBezTo>
                  <a:cubicBezTo>
                    <a:pt x="1144689" y="1191220"/>
                    <a:pt x="1060488" y="1194268"/>
                    <a:pt x="976440" y="1190229"/>
                  </a:cubicBezTo>
                  <a:cubicBezTo>
                    <a:pt x="945045" y="1174380"/>
                    <a:pt x="917613" y="1152358"/>
                    <a:pt x="890638" y="1130184"/>
                  </a:cubicBezTo>
                  <a:cubicBezTo>
                    <a:pt x="872198" y="1120278"/>
                    <a:pt x="851167" y="1121192"/>
                    <a:pt x="830898" y="1121344"/>
                  </a:cubicBezTo>
                  <a:cubicBezTo>
                    <a:pt x="795617" y="1139632"/>
                    <a:pt x="762470" y="1175599"/>
                    <a:pt x="775729" y="1218576"/>
                  </a:cubicBezTo>
                  <a:cubicBezTo>
                    <a:pt x="795846" y="1244941"/>
                    <a:pt x="818325" y="1270620"/>
                    <a:pt x="846976" y="1288070"/>
                  </a:cubicBezTo>
                  <a:cubicBezTo>
                    <a:pt x="875246" y="1293480"/>
                    <a:pt x="902526" y="1304910"/>
                    <a:pt x="931634" y="1305139"/>
                  </a:cubicBezTo>
                  <a:cubicBezTo>
                    <a:pt x="1086777" y="1305063"/>
                    <a:pt x="1241920" y="1304986"/>
                    <a:pt x="1397064" y="1305215"/>
                  </a:cubicBezTo>
                  <a:cubicBezTo>
                    <a:pt x="1434402" y="1302853"/>
                    <a:pt x="1460233" y="1337600"/>
                    <a:pt x="1468158" y="1370595"/>
                  </a:cubicBezTo>
                  <a:cubicBezTo>
                    <a:pt x="1466863" y="1375471"/>
                    <a:pt x="1464196" y="1385149"/>
                    <a:pt x="1462824" y="1390026"/>
                  </a:cubicBezTo>
                  <a:cubicBezTo>
                    <a:pt x="1461300" y="1409380"/>
                    <a:pt x="1450937" y="1435669"/>
                    <a:pt x="1427772" y="1434984"/>
                  </a:cubicBezTo>
                  <a:cubicBezTo>
                    <a:pt x="1385938" y="1436584"/>
                    <a:pt x="1343952" y="1435136"/>
                    <a:pt x="1302118" y="1435365"/>
                  </a:cubicBezTo>
                  <a:cubicBezTo>
                    <a:pt x="1295642" y="1427364"/>
                    <a:pt x="1289317" y="1419286"/>
                    <a:pt x="1283068" y="1411285"/>
                  </a:cubicBezTo>
                  <a:cubicBezTo>
                    <a:pt x="1173569" y="1409076"/>
                    <a:pt x="1063993" y="1409914"/>
                    <a:pt x="954494" y="1410600"/>
                  </a:cubicBezTo>
                  <a:cubicBezTo>
                    <a:pt x="919213" y="1416162"/>
                    <a:pt x="886676" y="1433612"/>
                    <a:pt x="852843" y="1444890"/>
                  </a:cubicBezTo>
                  <a:cubicBezTo>
                    <a:pt x="852081" y="1462416"/>
                    <a:pt x="852538" y="1480170"/>
                    <a:pt x="857110" y="1497239"/>
                  </a:cubicBezTo>
                  <a:cubicBezTo>
                    <a:pt x="858711" y="1510726"/>
                    <a:pt x="860463" y="1524214"/>
                    <a:pt x="864350" y="1537320"/>
                  </a:cubicBezTo>
                  <a:cubicBezTo>
                    <a:pt x="866635" y="1552484"/>
                    <a:pt x="865340" y="1569096"/>
                    <a:pt x="874027" y="1582659"/>
                  </a:cubicBezTo>
                  <a:cubicBezTo>
                    <a:pt x="874332" y="1584564"/>
                    <a:pt x="874789" y="1588374"/>
                    <a:pt x="875094" y="1590279"/>
                  </a:cubicBezTo>
                  <a:cubicBezTo>
                    <a:pt x="891477" y="1627084"/>
                    <a:pt x="908927" y="1665489"/>
                    <a:pt x="942912" y="1689644"/>
                  </a:cubicBezTo>
                  <a:cubicBezTo>
                    <a:pt x="946493" y="1712275"/>
                    <a:pt x="946112" y="1735212"/>
                    <a:pt x="942607" y="1757843"/>
                  </a:cubicBezTo>
                  <a:cubicBezTo>
                    <a:pt x="929500" y="1771330"/>
                    <a:pt x="916623" y="1785275"/>
                    <a:pt x="900163" y="1794800"/>
                  </a:cubicBezTo>
                  <a:cubicBezTo>
                    <a:pt x="881266" y="1805239"/>
                    <a:pt x="860235" y="1809583"/>
                    <a:pt x="838670" y="1809126"/>
                  </a:cubicBezTo>
                  <a:cubicBezTo>
                    <a:pt x="824345" y="1785427"/>
                    <a:pt x="811467" y="1760815"/>
                    <a:pt x="800265" y="1735516"/>
                  </a:cubicBezTo>
                  <a:cubicBezTo>
                    <a:pt x="795617" y="1722791"/>
                    <a:pt x="791274" y="1709913"/>
                    <a:pt x="787540" y="1696959"/>
                  </a:cubicBezTo>
                  <a:cubicBezTo>
                    <a:pt x="778472" y="1671737"/>
                    <a:pt x="770166" y="1646134"/>
                    <a:pt x="766432" y="1619464"/>
                  </a:cubicBezTo>
                  <a:cubicBezTo>
                    <a:pt x="757974" y="1592641"/>
                    <a:pt x="755765" y="1564447"/>
                    <a:pt x="750812" y="1536863"/>
                  </a:cubicBezTo>
                  <a:cubicBezTo>
                    <a:pt x="741972" y="1507145"/>
                    <a:pt x="745477" y="1475903"/>
                    <a:pt x="742506" y="1445423"/>
                  </a:cubicBezTo>
                  <a:cubicBezTo>
                    <a:pt x="731762" y="1405570"/>
                    <a:pt x="742658" y="1363508"/>
                    <a:pt x="732676" y="1323732"/>
                  </a:cubicBezTo>
                  <a:cubicBezTo>
                    <a:pt x="727570" y="1303539"/>
                    <a:pt x="719722" y="1283498"/>
                    <a:pt x="703491" y="1269630"/>
                  </a:cubicBezTo>
                  <a:cubicBezTo>
                    <a:pt x="688404" y="1250732"/>
                    <a:pt x="662038" y="1259724"/>
                    <a:pt x="641465" y="1258885"/>
                  </a:cubicBezTo>
                  <a:cubicBezTo>
                    <a:pt x="637731" y="1261476"/>
                    <a:pt x="630111" y="1266734"/>
                    <a:pt x="626377" y="1269401"/>
                  </a:cubicBezTo>
                  <a:cubicBezTo>
                    <a:pt x="615633" y="1288451"/>
                    <a:pt x="601917" y="1307653"/>
                    <a:pt x="602145" y="1330590"/>
                  </a:cubicBezTo>
                  <a:cubicBezTo>
                    <a:pt x="598792" y="1402599"/>
                    <a:pt x="608851" y="1474684"/>
                    <a:pt x="624929" y="1544864"/>
                  </a:cubicBezTo>
                  <a:cubicBezTo>
                    <a:pt x="637959" y="1593708"/>
                    <a:pt x="652666" y="1642095"/>
                    <a:pt x="671259" y="1689187"/>
                  </a:cubicBezTo>
                  <a:cubicBezTo>
                    <a:pt x="692366" y="1742070"/>
                    <a:pt x="720179" y="1791904"/>
                    <a:pt x="747459" y="1841816"/>
                  </a:cubicBezTo>
                  <a:cubicBezTo>
                    <a:pt x="797446" y="1926778"/>
                    <a:pt x="857339" y="2005646"/>
                    <a:pt x="923938" y="2078188"/>
                  </a:cubicBezTo>
                  <a:cubicBezTo>
                    <a:pt x="989546" y="2138843"/>
                    <a:pt x="1063384" y="2189821"/>
                    <a:pt x="1136155" y="2241408"/>
                  </a:cubicBezTo>
                  <a:cubicBezTo>
                    <a:pt x="1143394" y="2242323"/>
                    <a:pt x="1150709" y="2243237"/>
                    <a:pt x="1158100" y="2244152"/>
                  </a:cubicBezTo>
                  <a:cubicBezTo>
                    <a:pt x="1153528" y="2249333"/>
                    <a:pt x="1146747" y="2254743"/>
                    <a:pt x="1149642" y="2262439"/>
                  </a:cubicBezTo>
                  <a:cubicBezTo>
                    <a:pt x="1173417" y="2258782"/>
                    <a:pt x="1192010" y="2275089"/>
                    <a:pt x="1213117" y="2282480"/>
                  </a:cubicBezTo>
                  <a:cubicBezTo>
                    <a:pt x="1208545" y="2283547"/>
                    <a:pt x="1204049" y="2284614"/>
                    <a:pt x="1199553" y="2285756"/>
                  </a:cubicBezTo>
                  <a:cubicBezTo>
                    <a:pt x="1208926" y="2287738"/>
                    <a:pt x="1218375" y="2290100"/>
                    <a:pt x="1227595" y="2292996"/>
                  </a:cubicBezTo>
                  <a:cubicBezTo>
                    <a:pt x="1229805" y="2293910"/>
                    <a:pt x="1234377" y="2295663"/>
                    <a:pt x="1236587" y="2296577"/>
                  </a:cubicBezTo>
                  <a:cubicBezTo>
                    <a:pt x="1251522" y="2306102"/>
                    <a:pt x="1267143" y="2314560"/>
                    <a:pt x="1283297" y="2322028"/>
                  </a:cubicBezTo>
                  <a:cubicBezTo>
                    <a:pt x="1310958" y="2332162"/>
                    <a:pt x="1338999" y="2343059"/>
                    <a:pt x="1369098" y="2340544"/>
                  </a:cubicBezTo>
                  <a:cubicBezTo>
                    <a:pt x="1369251" y="2331324"/>
                    <a:pt x="1369479" y="2322104"/>
                    <a:pt x="1369708" y="2312960"/>
                  </a:cubicBezTo>
                  <a:cubicBezTo>
                    <a:pt x="1346010" y="2297872"/>
                    <a:pt x="1322083" y="2283166"/>
                    <a:pt x="1298308" y="2268307"/>
                  </a:cubicBezTo>
                  <a:cubicBezTo>
                    <a:pt x="1223785" y="2210776"/>
                    <a:pt x="1137222" y="2166047"/>
                    <a:pt x="1077938" y="2091066"/>
                  </a:cubicBezTo>
                  <a:cubicBezTo>
                    <a:pt x="1065898" y="2079331"/>
                    <a:pt x="1072528" y="2061729"/>
                    <a:pt x="1072528" y="2047327"/>
                  </a:cubicBezTo>
                  <a:cubicBezTo>
                    <a:pt x="1091807" y="2031630"/>
                    <a:pt x="1111847" y="2016847"/>
                    <a:pt x="1133945" y="2005493"/>
                  </a:cubicBezTo>
                  <a:cubicBezTo>
                    <a:pt x="1180198" y="2006407"/>
                    <a:pt x="1237120" y="1989034"/>
                    <a:pt x="1272096" y="2028810"/>
                  </a:cubicBezTo>
                  <a:cubicBezTo>
                    <a:pt x="1273772" y="2055480"/>
                    <a:pt x="1272324" y="2082227"/>
                    <a:pt x="1271181" y="2109049"/>
                  </a:cubicBezTo>
                  <a:cubicBezTo>
                    <a:pt x="1281849" y="2129166"/>
                    <a:pt x="1290841" y="2150807"/>
                    <a:pt x="1306538" y="2167875"/>
                  </a:cubicBezTo>
                  <a:cubicBezTo>
                    <a:pt x="1359192" y="2228683"/>
                    <a:pt x="1426020" y="2274936"/>
                    <a:pt x="1493914" y="2316922"/>
                  </a:cubicBezTo>
                  <a:cubicBezTo>
                    <a:pt x="1519822" y="2324238"/>
                    <a:pt x="1546644" y="2325304"/>
                    <a:pt x="1573314" y="2326219"/>
                  </a:cubicBezTo>
                  <a:cubicBezTo>
                    <a:pt x="1584897" y="2330943"/>
                    <a:pt x="1597470" y="2333153"/>
                    <a:pt x="1609662" y="2329191"/>
                  </a:cubicBezTo>
                  <a:cubicBezTo>
                    <a:pt x="1640065" y="2321647"/>
                    <a:pt x="1671688" y="2327362"/>
                    <a:pt x="1702245" y="2321418"/>
                  </a:cubicBezTo>
                  <a:cubicBezTo>
                    <a:pt x="1722971" y="2317380"/>
                    <a:pt x="1744231" y="2316999"/>
                    <a:pt x="1765338" y="2317227"/>
                  </a:cubicBezTo>
                  <a:lnTo>
                    <a:pt x="1766329" y="2311360"/>
                  </a:lnTo>
                  <a:cubicBezTo>
                    <a:pt x="1787436" y="2310141"/>
                    <a:pt x="1809306" y="2305264"/>
                    <a:pt x="1823479" y="2288271"/>
                  </a:cubicBezTo>
                  <a:cubicBezTo>
                    <a:pt x="1826298" y="2287586"/>
                    <a:pt x="1832090" y="2286214"/>
                    <a:pt x="1834909" y="2285528"/>
                  </a:cubicBezTo>
                  <a:cubicBezTo>
                    <a:pt x="1834147" y="2272117"/>
                    <a:pt x="1833233" y="2258706"/>
                    <a:pt x="1832242" y="2245447"/>
                  </a:cubicBezTo>
                  <a:cubicBezTo>
                    <a:pt x="1820964" y="2240113"/>
                    <a:pt x="1809839" y="2234550"/>
                    <a:pt x="1798943" y="2228683"/>
                  </a:cubicBezTo>
                  <a:cubicBezTo>
                    <a:pt x="1699578" y="2226092"/>
                    <a:pt x="1600137" y="2231197"/>
                    <a:pt x="1500924" y="2225711"/>
                  </a:cubicBezTo>
                  <a:cubicBezTo>
                    <a:pt x="1490180" y="2217176"/>
                    <a:pt x="1479436" y="2208871"/>
                    <a:pt x="1468463" y="2200794"/>
                  </a:cubicBezTo>
                  <a:cubicBezTo>
                    <a:pt x="1468387" y="2187382"/>
                    <a:pt x="1468692" y="2173971"/>
                    <a:pt x="1469301" y="2160636"/>
                  </a:cubicBezTo>
                  <a:cubicBezTo>
                    <a:pt x="1473873" y="2157893"/>
                    <a:pt x="1483017" y="2152559"/>
                    <a:pt x="1487589" y="2149892"/>
                  </a:cubicBezTo>
                  <a:cubicBezTo>
                    <a:pt x="1567523" y="2144329"/>
                    <a:pt x="1647609" y="2152406"/>
                    <a:pt x="1727695" y="2150730"/>
                  </a:cubicBezTo>
                  <a:lnTo>
                    <a:pt x="1728305" y="2157436"/>
                  </a:lnTo>
                  <a:cubicBezTo>
                    <a:pt x="1777835" y="2157360"/>
                    <a:pt x="1827289" y="2158198"/>
                    <a:pt x="1876743" y="2159722"/>
                  </a:cubicBezTo>
                  <a:cubicBezTo>
                    <a:pt x="1901965" y="2170085"/>
                    <a:pt x="1929778" y="2164218"/>
                    <a:pt x="1956219" y="2165589"/>
                  </a:cubicBezTo>
                  <a:lnTo>
                    <a:pt x="1957210" y="2173438"/>
                  </a:lnTo>
                  <a:cubicBezTo>
                    <a:pt x="1961858" y="2172752"/>
                    <a:pt x="1971154" y="2171304"/>
                    <a:pt x="1975803" y="2170618"/>
                  </a:cubicBezTo>
                  <a:cubicBezTo>
                    <a:pt x="2005292" y="2162008"/>
                    <a:pt x="2036915" y="2165361"/>
                    <a:pt x="2066404" y="2155226"/>
                  </a:cubicBezTo>
                  <a:cubicBezTo>
                    <a:pt x="2072196" y="2152788"/>
                    <a:pt x="2078063" y="2150501"/>
                    <a:pt x="2083931" y="2148292"/>
                  </a:cubicBezTo>
                  <a:cubicBezTo>
                    <a:pt x="2110601" y="2136481"/>
                    <a:pt x="2134984" y="2119793"/>
                    <a:pt x="2154111" y="2097695"/>
                  </a:cubicBezTo>
                  <a:cubicBezTo>
                    <a:pt x="2157769" y="2081464"/>
                    <a:pt x="2161807" y="2064853"/>
                    <a:pt x="2156168" y="2048546"/>
                  </a:cubicBezTo>
                  <a:cubicBezTo>
                    <a:pt x="2155558" y="2041841"/>
                    <a:pt x="2155025" y="2035135"/>
                    <a:pt x="2154568" y="2028506"/>
                  </a:cubicBezTo>
                  <a:lnTo>
                    <a:pt x="2149158" y="2027286"/>
                  </a:lnTo>
                  <a:cubicBezTo>
                    <a:pt x="2139176" y="1994444"/>
                    <a:pt x="2110067" y="1971889"/>
                    <a:pt x="2082407" y="1953906"/>
                  </a:cubicBezTo>
                  <a:cubicBezTo>
                    <a:pt x="2056041" y="1946514"/>
                    <a:pt x="2030286" y="1935770"/>
                    <a:pt x="2002473" y="1935694"/>
                  </a:cubicBezTo>
                  <a:lnTo>
                    <a:pt x="2002168" y="1929217"/>
                  </a:lnTo>
                  <a:cubicBezTo>
                    <a:pt x="1975269" y="1928531"/>
                    <a:pt x="1948219" y="1929979"/>
                    <a:pt x="1921472" y="1926474"/>
                  </a:cubicBezTo>
                  <a:cubicBezTo>
                    <a:pt x="1870494" y="1917939"/>
                    <a:pt x="1818678" y="1925636"/>
                    <a:pt x="1767472" y="1921216"/>
                  </a:cubicBezTo>
                  <a:cubicBezTo>
                    <a:pt x="1758099" y="1914206"/>
                    <a:pt x="1748346" y="1907805"/>
                    <a:pt x="1738135" y="1902318"/>
                  </a:cubicBezTo>
                  <a:cubicBezTo>
                    <a:pt x="1735011" y="1892412"/>
                    <a:pt x="1731505" y="1882582"/>
                    <a:pt x="1729600" y="1872371"/>
                  </a:cubicBezTo>
                  <a:cubicBezTo>
                    <a:pt x="1730743" y="1861704"/>
                    <a:pt x="1740878" y="1854998"/>
                    <a:pt x="1746212" y="1846387"/>
                  </a:cubicBezTo>
                  <a:cubicBezTo>
                    <a:pt x="1785912" y="1832366"/>
                    <a:pt x="1824774" y="1854160"/>
                    <a:pt x="1864932" y="1853627"/>
                  </a:cubicBezTo>
                  <a:lnTo>
                    <a:pt x="1865770" y="1846159"/>
                  </a:lnTo>
                  <a:cubicBezTo>
                    <a:pt x="1877276" y="1845701"/>
                    <a:pt x="1888858" y="1845168"/>
                    <a:pt x="1900441" y="1844940"/>
                  </a:cubicBezTo>
                  <a:cubicBezTo>
                    <a:pt x="1931531" y="1830995"/>
                    <a:pt x="1949666" y="1797162"/>
                    <a:pt x="1983956" y="1789542"/>
                  </a:cubicBezTo>
                  <a:cubicBezTo>
                    <a:pt x="1996529" y="1786037"/>
                    <a:pt x="2009331" y="1783218"/>
                    <a:pt x="2021370" y="1777960"/>
                  </a:cubicBezTo>
                  <a:cubicBezTo>
                    <a:pt x="2032496" y="1777655"/>
                    <a:pt x="2043697" y="1777350"/>
                    <a:pt x="2054899" y="1776969"/>
                  </a:cubicBezTo>
                  <a:lnTo>
                    <a:pt x="2055965" y="1784666"/>
                  </a:lnTo>
                  <a:cubicBezTo>
                    <a:pt x="2060766" y="1784818"/>
                    <a:pt x="2070291" y="1785047"/>
                    <a:pt x="2075091" y="1785199"/>
                  </a:cubicBezTo>
                  <a:cubicBezTo>
                    <a:pt x="2094751" y="1792819"/>
                    <a:pt x="2113725" y="1802953"/>
                    <a:pt x="2129194" y="1817660"/>
                  </a:cubicBezTo>
                  <a:cubicBezTo>
                    <a:pt x="2165541" y="1845930"/>
                    <a:pt x="2181619" y="1894851"/>
                    <a:pt x="2226272" y="1913291"/>
                  </a:cubicBezTo>
                  <a:cubicBezTo>
                    <a:pt x="2233587" y="1913367"/>
                    <a:pt x="2240903" y="1913520"/>
                    <a:pt x="2248294" y="1913748"/>
                  </a:cubicBezTo>
                  <a:cubicBezTo>
                    <a:pt x="2247837" y="1917711"/>
                    <a:pt x="2246998" y="1925788"/>
                    <a:pt x="2246541" y="1929750"/>
                  </a:cubicBezTo>
                  <a:cubicBezTo>
                    <a:pt x="2252637" y="1917482"/>
                    <a:pt x="2263991" y="1912986"/>
                    <a:pt x="2277098" y="1912453"/>
                  </a:cubicBezTo>
                  <a:cubicBezTo>
                    <a:pt x="2298129" y="1896984"/>
                    <a:pt x="2315731" y="1876106"/>
                    <a:pt x="2319236" y="1849436"/>
                  </a:cubicBezTo>
                  <a:cubicBezTo>
                    <a:pt x="2315655" y="1840292"/>
                    <a:pt x="2314054" y="1830690"/>
                    <a:pt x="2313064" y="1821089"/>
                  </a:cubicBezTo>
                  <a:cubicBezTo>
                    <a:pt x="2289214" y="1790456"/>
                    <a:pt x="2241055" y="1771711"/>
                    <a:pt x="2243569" y="1726982"/>
                  </a:cubicBezTo>
                  <a:cubicBezTo>
                    <a:pt x="2242655" y="1675623"/>
                    <a:pt x="2297291" y="1651315"/>
                    <a:pt x="2334324" y="1627465"/>
                  </a:cubicBezTo>
                  <a:cubicBezTo>
                    <a:pt x="2379739" y="1607881"/>
                    <a:pt x="2438489" y="1585555"/>
                    <a:pt x="2449309" y="1530996"/>
                  </a:cubicBezTo>
                  <a:cubicBezTo>
                    <a:pt x="2446643" y="1524671"/>
                    <a:pt x="2444357" y="1518194"/>
                    <a:pt x="2442452" y="1511717"/>
                  </a:cubicBezTo>
                  <a:cubicBezTo>
                    <a:pt x="2431022" y="1487562"/>
                    <a:pt x="2409381" y="1471788"/>
                    <a:pt x="2388197" y="1456777"/>
                  </a:cubicBezTo>
                  <a:cubicBezTo>
                    <a:pt x="2383244" y="1456777"/>
                    <a:pt x="2373338" y="1456853"/>
                    <a:pt x="2368309" y="1456853"/>
                  </a:cubicBezTo>
                  <a:lnTo>
                    <a:pt x="2367699" y="1449081"/>
                  </a:lnTo>
                  <a:cubicBezTo>
                    <a:pt x="2201659" y="1446871"/>
                    <a:pt x="2035543" y="1448852"/>
                    <a:pt x="1869428" y="1448014"/>
                  </a:cubicBezTo>
                  <a:cubicBezTo>
                    <a:pt x="1836052" y="1447252"/>
                    <a:pt x="1803591" y="1457920"/>
                    <a:pt x="1770215" y="1455253"/>
                  </a:cubicBezTo>
                  <a:cubicBezTo>
                    <a:pt x="1737678" y="1452738"/>
                    <a:pt x="1703845" y="1460511"/>
                    <a:pt x="1672374" y="1449766"/>
                  </a:cubicBezTo>
                  <a:cubicBezTo>
                    <a:pt x="1669098" y="1449614"/>
                    <a:pt x="1662545" y="1449233"/>
                    <a:pt x="1659268" y="1449081"/>
                  </a:cubicBezTo>
                  <a:cubicBezTo>
                    <a:pt x="1626273" y="1434526"/>
                    <a:pt x="1606995" y="1393074"/>
                    <a:pt x="1621854" y="1359622"/>
                  </a:cubicBezTo>
                  <a:cubicBezTo>
                    <a:pt x="1631912" y="1336381"/>
                    <a:pt x="1652943" y="1318093"/>
                    <a:pt x="1678089" y="1313978"/>
                  </a:cubicBezTo>
                  <a:cubicBezTo>
                    <a:pt x="1924368" y="1312835"/>
                    <a:pt x="2170798" y="1311616"/>
                    <a:pt x="2417153" y="1312454"/>
                  </a:cubicBezTo>
                  <a:cubicBezTo>
                    <a:pt x="2432241" y="1313216"/>
                    <a:pt x="2447100" y="1310701"/>
                    <a:pt x="2460816" y="1303996"/>
                  </a:cubicBezTo>
                  <a:cubicBezTo>
                    <a:pt x="2461425" y="1257285"/>
                    <a:pt x="2465997" y="1208365"/>
                    <a:pt x="2443899" y="1165312"/>
                  </a:cubicBezTo>
                  <a:cubicBezTo>
                    <a:pt x="2414867" y="1159825"/>
                    <a:pt x="2388274" y="1170874"/>
                    <a:pt x="2366252" y="1188934"/>
                  </a:cubicBezTo>
                  <a:cubicBezTo>
                    <a:pt x="2344763" y="1196249"/>
                    <a:pt x="2323198" y="1204326"/>
                    <a:pt x="2300415" y="1205622"/>
                  </a:cubicBezTo>
                  <a:cubicBezTo>
                    <a:pt x="2261096" y="1212784"/>
                    <a:pt x="2221243" y="1209432"/>
                    <a:pt x="2181619" y="1210041"/>
                  </a:cubicBezTo>
                  <a:cubicBezTo>
                    <a:pt x="2085073" y="1210346"/>
                    <a:pt x="1988452" y="1209736"/>
                    <a:pt x="1891907" y="1210346"/>
                  </a:cubicBezTo>
                  <a:cubicBezTo>
                    <a:pt x="1879791" y="1210575"/>
                    <a:pt x="1868056" y="1207450"/>
                    <a:pt x="1856473" y="1204783"/>
                  </a:cubicBezTo>
                  <a:cubicBezTo>
                    <a:pt x="1786293" y="1198459"/>
                    <a:pt x="1715199" y="1209355"/>
                    <a:pt x="1645552" y="1196782"/>
                  </a:cubicBezTo>
                  <a:cubicBezTo>
                    <a:pt x="1633360" y="1194649"/>
                    <a:pt x="1624597" y="1184743"/>
                    <a:pt x="1615377" y="1177428"/>
                  </a:cubicBezTo>
                  <a:cubicBezTo>
                    <a:pt x="1612786" y="1169884"/>
                    <a:pt x="1610119" y="1162492"/>
                    <a:pt x="1607376" y="1155101"/>
                  </a:cubicBezTo>
                  <a:cubicBezTo>
                    <a:pt x="1607909" y="1142909"/>
                    <a:pt x="1608595" y="1130869"/>
                    <a:pt x="1609662" y="1118830"/>
                  </a:cubicBezTo>
                  <a:cubicBezTo>
                    <a:pt x="1616215" y="1102142"/>
                    <a:pt x="1629778" y="1091474"/>
                    <a:pt x="1646085" y="1084997"/>
                  </a:cubicBezTo>
                  <a:cubicBezTo>
                    <a:pt x="1652181" y="1082711"/>
                    <a:pt x="1658201" y="1080425"/>
                    <a:pt x="1664297" y="1078063"/>
                  </a:cubicBezTo>
                  <a:cubicBezTo>
                    <a:pt x="1912709" y="1076463"/>
                    <a:pt x="2161045" y="1078215"/>
                    <a:pt x="2409457" y="1077225"/>
                  </a:cubicBezTo>
                  <a:cubicBezTo>
                    <a:pt x="2407704" y="1056727"/>
                    <a:pt x="2408619" y="1035619"/>
                    <a:pt x="2401837" y="1015960"/>
                  </a:cubicBezTo>
                  <a:cubicBezTo>
                    <a:pt x="2388959" y="978698"/>
                    <a:pt x="2382025" y="939607"/>
                    <a:pt x="2366633" y="903260"/>
                  </a:cubicBezTo>
                  <a:cubicBezTo>
                    <a:pt x="2358098" y="886115"/>
                    <a:pt x="2350478" y="868589"/>
                    <a:pt x="2343620" y="850758"/>
                  </a:cubicBezTo>
                  <a:cubicBezTo>
                    <a:pt x="2250123" y="660106"/>
                    <a:pt x="2090636" y="509992"/>
                    <a:pt x="1911414" y="400035"/>
                  </a:cubicBezTo>
                  <a:cubicBezTo>
                    <a:pt x="1905394" y="397292"/>
                    <a:pt x="1899450" y="394625"/>
                    <a:pt x="1893583" y="391882"/>
                  </a:cubicBezTo>
                  <a:cubicBezTo>
                    <a:pt x="1879867" y="384414"/>
                    <a:pt x="1865694" y="377709"/>
                    <a:pt x="1850835" y="372908"/>
                  </a:cubicBezTo>
                  <a:lnTo>
                    <a:pt x="1849311" y="368107"/>
                  </a:lnTo>
                  <a:cubicBezTo>
                    <a:pt x="1832699" y="362621"/>
                    <a:pt x="1816240" y="356525"/>
                    <a:pt x="1800238" y="349591"/>
                  </a:cubicBezTo>
                  <a:cubicBezTo>
                    <a:pt x="1790637" y="345324"/>
                    <a:pt x="1780883" y="341361"/>
                    <a:pt x="1771358" y="337170"/>
                  </a:cubicBezTo>
                  <a:cubicBezTo>
                    <a:pt x="1768920" y="336789"/>
                    <a:pt x="1764119" y="336027"/>
                    <a:pt x="1761681" y="335646"/>
                  </a:cubicBezTo>
                  <a:cubicBezTo>
                    <a:pt x="1750098" y="330693"/>
                    <a:pt x="1738059" y="327035"/>
                    <a:pt x="1726629" y="321854"/>
                  </a:cubicBezTo>
                  <a:cubicBezTo>
                    <a:pt x="1708722" y="316901"/>
                    <a:pt x="1690891" y="311719"/>
                    <a:pt x="1672984" y="307224"/>
                  </a:cubicBezTo>
                  <a:cubicBezTo>
                    <a:pt x="1650581" y="298537"/>
                    <a:pt x="1626273" y="298842"/>
                    <a:pt x="1603490" y="292288"/>
                  </a:cubicBezTo>
                  <a:cubicBezTo>
                    <a:pt x="1590612" y="290460"/>
                    <a:pt x="1577734" y="288326"/>
                    <a:pt x="1565618" y="283754"/>
                  </a:cubicBezTo>
                  <a:cubicBezTo>
                    <a:pt x="1541615" y="281849"/>
                    <a:pt x="1517536" y="281773"/>
                    <a:pt x="1493609" y="282306"/>
                  </a:cubicBezTo>
                  <a:moveTo>
                    <a:pt x="1211440" y="313624"/>
                  </a:moveTo>
                  <a:cubicBezTo>
                    <a:pt x="1205802" y="318349"/>
                    <a:pt x="1200163" y="323149"/>
                    <a:pt x="1194600" y="327950"/>
                  </a:cubicBezTo>
                  <a:cubicBezTo>
                    <a:pt x="1189800" y="328560"/>
                    <a:pt x="1180351" y="329855"/>
                    <a:pt x="1175550" y="330465"/>
                  </a:cubicBezTo>
                  <a:cubicBezTo>
                    <a:pt x="1163435" y="337399"/>
                    <a:pt x="1150938" y="343723"/>
                    <a:pt x="1138365" y="349895"/>
                  </a:cubicBezTo>
                  <a:cubicBezTo>
                    <a:pt x="1094855" y="366126"/>
                    <a:pt x="1056602" y="393025"/>
                    <a:pt x="1016292" y="415504"/>
                  </a:cubicBezTo>
                  <a:cubicBezTo>
                    <a:pt x="826630" y="538186"/>
                    <a:pt x="672554" y="712989"/>
                    <a:pt x="567398" y="912328"/>
                  </a:cubicBezTo>
                  <a:cubicBezTo>
                    <a:pt x="554444" y="933892"/>
                    <a:pt x="544233" y="956981"/>
                    <a:pt x="533565" y="979765"/>
                  </a:cubicBezTo>
                  <a:cubicBezTo>
                    <a:pt x="527012" y="995462"/>
                    <a:pt x="520230" y="1011083"/>
                    <a:pt x="514210" y="1027009"/>
                  </a:cubicBezTo>
                  <a:cubicBezTo>
                    <a:pt x="509181" y="1039582"/>
                    <a:pt x="504076" y="1052231"/>
                    <a:pt x="499123" y="1064880"/>
                  </a:cubicBezTo>
                  <a:cubicBezTo>
                    <a:pt x="482816" y="1116849"/>
                    <a:pt x="464985" y="1168512"/>
                    <a:pt x="457060" y="1222614"/>
                  </a:cubicBezTo>
                  <a:cubicBezTo>
                    <a:pt x="448755" y="1254161"/>
                    <a:pt x="445554" y="1286698"/>
                    <a:pt x="447231" y="1319312"/>
                  </a:cubicBezTo>
                  <a:lnTo>
                    <a:pt x="440144" y="1319769"/>
                  </a:lnTo>
                  <a:cubicBezTo>
                    <a:pt x="440220" y="1366556"/>
                    <a:pt x="440373" y="1413419"/>
                    <a:pt x="440144" y="1460206"/>
                  </a:cubicBezTo>
                  <a:cubicBezTo>
                    <a:pt x="439687" y="1471026"/>
                    <a:pt x="441592" y="1481466"/>
                    <a:pt x="445783" y="1491524"/>
                  </a:cubicBezTo>
                  <a:cubicBezTo>
                    <a:pt x="447078" y="1512250"/>
                    <a:pt x="447612" y="1533053"/>
                    <a:pt x="448526" y="1553856"/>
                  </a:cubicBezTo>
                  <a:cubicBezTo>
                    <a:pt x="463614" y="1606357"/>
                    <a:pt x="468948" y="1661145"/>
                    <a:pt x="487388" y="1712961"/>
                  </a:cubicBezTo>
                  <a:cubicBezTo>
                    <a:pt x="490436" y="1720276"/>
                    <a:pt x="493484" y="1727744"/>
                    <a:pt x="496380" y="1735288"/>
                  </a:cubicBezTo>
                  <a:cubicBezTo>
                    <a:pt x="501714" y="1753271"/>
                    <a:pt x="508800" y="1770568"/>
                    <a:pt x="515735" y="1788018"/>
                  </a:cubicBezTo>
                  <a:cubicBezTo>
                    <a:pt x="516039" y="1789999"/>
                    <a:pt x="516573" y="1793962"/>
                    <a:pt x="516877" y="1795943"/>
                  </a:cubicBezTo>
                  <a:cubicBezTo>
                    <a:pt x="543319" y="1848369"/>
                    <a:pt x="565265" y="1903157"/>
                    <a:pt x="597726" y="1952381"/>
                  </a:cubicBezTo>
                  <a:cubicBezTo>
                    <a:pt x="623100" y="1997873"/>
                    <a:pt x="654723" y="2039402"/>
                    <a:pt x="686194" y="2080779"/>
                  </a:cubicBezTo>
                  <a:cubicBezTo>
                    <a:pt x="763689" y="2173209"/>
                    <a:pt x="846900" y="2263506"/>
                    <a:pt x="950227" y="2327514"/>
                  </a:cubicBezTo>
                  <a:cubicBezTo>
                    <a:pt x="982460" y="2346716"/>
                    <a:pt x="1013778" y="2372015"/>
                    <a:pt x="1051344" y="2379026"/>
                  </a:cubicBezTo>
                  <a:lnTo>
                    <a:pt x="1048753" y="2386646"/>
                  </a:lnTo>
                  <a:cubicBezTo>
                    <a:pt x="1052868" y="2386493"/>
                    <a:pt x="1061098" y="2386112"/>
                    <a:pt x="1065213" y="2385883"/>
                  </a:cubicBezTo>
                  <a:cubicBezTo>
                    <a:pt x="1064603" y="2382531"/>
                    <a:pt x="1063536" y="2375673"/>
                    <a:pt x="1063003" y="2372244"/>
                  </a:cubicBezTo>
                  <a:cubicBezTo>
                    <a:pt x="1057669" y="2372091"/>
                    <a:pt x="1047077" y="2371863"/>
                    <a:pt x="1041743" y="2371710"/>
                  </a:cubicBezTo>
                  <a:cubicBezTo>
                    <a:pt x="1041895" y="2368662"/>
                    <a:pt x="1042200" y="2362719"/>
                    <a:pt x="1042353" y="2359671"/>
                  </a:cubicBezTo>
                  <a:cubicBezTo>
                    <a:pt x="961200" y="2304426"/>
                    <a:pt x="897497" y="2229216"/>
                    <a:pt x="830974" y="2158046"/>
                  </a:cubicBezTo>
                  <a:cubicBezTo>
                    <a:pt x="745249" y="2051137"/>
                    <a:pt x="664096" y="1938437"/>
                    <a:pt x="613118" y="1810269"/>
                  </a:cubicBezTo>
                  <a:cubicBezTo>
                    <a:pt x="598640" y="1775445"/>
                    <a:pt x="586600" y="1739784"/>
                    <a:pt x="574332" y="1704122"/>
                  </a:cubicBezTo>
                  <a:cubicBezTo>
                    <a:pt x="571665" y="1694064"/>
                    <a:pt x="569532" y="1683777"/>
                    <a:pt x="567246" y="1673718"/>
                  </a:cubicBezTo>
                  <a:cubicBezTo>
                    <a:pt x="555663" y="1641028"/>
                    <a:pt x="554063" y="1605976"/>
                    <a:pt x="541871" y="1573591"/>
                  </a:cubicBezTo>
                  <a:cubicBezTo>
                    <a:pt x="540347" y="1555684"/>
                    <a:pt x="539433" y="1537854"/>
                    <a:pt x="537832" y="1520099"/>
                  </a:cubicBezTo>
                  <a:cubicBezTo>
                    <a:pt x="534022" y="1508212"/>
                    <a:pt x="531889" y="1495867"/>
                    <a:pt x="531965" y="1483447"/>
                  </a:cubicBezTo>
                  <a:cubicBezTo>
                    <a:pt x="530517" y="1422411"/>
                    <a:pt x="528917" y="1361222"/>
                    <a:pt x="533260" y="1300338"/>
                  </a:cubicBezTo>
                  <a:cubicBezTo>
                    <a:pt x="537604" y="1287994"/>
                    <a:pt x="540423" y="1275345"/>
                    <a:pt x="544005" y="1262848"/>
                  </a:cubicBezTo>
                  <a:cubicBezTo>
                    <a:pt x="565112" y="1199678"/>
                    <a:pt x="622338" y="1156854"/>
                    <a:pt x="682841" y="1134756"/>
                  </a:cubicBezTo>
                  <a:lnTo>
                    <a:pt x="684670" y="1130793"/>
                  </a:lnTo>
                  <a:cubicBezTo>
                    <a:pt x="698081" y="1127745"/>
                    <a:pt x="710730" y="1122259"/>
                    <a:pt x="722846" y="1115934"/>
                  </a:cubicBezTo>
                  <a:cubicBezTo>
                    <a:pt x="760717" y="1104123"/>
                    <a:pt x="790740" y="1076920"/>
                    <a:pt x="818706" y="1049869"/>
                  </a:cubicBezTo>
                  <a:cubicBezTo>
                    <a:pt x="868845" y="1001710"/>
                    <a:pt x="906031" y="942274"/>
                    <a:pt x="943978" y="884439"/>
                  </a:cubicBezTo>
                  <a:cubicBezTo>
                    <a:pt x="989851" y="819745"/>
                    <a:pt x="1034123" y="753451"/>
                    <a:pt x="1087615" y="694700"/>
                  </a:cubicBezTo>
                  <a:cubicBezTo>
                    <a:pt x="1132345" y="650809"/>
                    <a:pt x="1168921" y="598612"/>
                    <a:pt x="1219594" y="560893"/>
                  </a:cubicBezTo>
                  <a:cubicBezTo>
                    <a:pt x="1246569" y="541539"/>
                    <a:pt x="1274077" y="522184"/>
                    <a:pt x="1305167" y="509839"/>
                  </a:cubicBezTo>
                  <a:cubicBezTo>
                    <a:pt x="1314539" y="503820"/>
                    <a:pt x="1325360" y="499095"/>
                    <a:pt x="1332522" y="490256"/>
                  </a:cubicBezTo>
                  <a:cubicBezTo>
                    <a:pt x="1344486" y="478216"/>
                    <a:pt x="1337628" y="460309"/>
                    <a:pt x="1337552" y="445527"/>
                  </a:cubicBezTo>
                  <a:cubicBezTo>
                    <a:pt x="1316901" y="444917"/>
                    <a:pt x="1295260" y="441107"/>
                    <a:pt x="1275753" y="450099"/>
                  </a:cubicBezTo>
                  <a:cubicBezTo>
                    <a:pt x="1272782" y="450327"/>
                    <a:pt x="1266685" y="450708"/>
                    <a:pt x="1263714" y="450937"/>
                  </a:cubicBezTo>
                  <a:lnTo>
                    <a:pt x="1262495" y="456652"/>
                  </a:lnTo>
                  <a:cubicBezTo>
                    <a:pt x="1245197" y="461452"/>
                    <a:pt x="1229119" y="469606"/>
                    <a:pt x="1213650" y="478445"/>
                  </a:cubicBezTo>
                  <a:cubicBezTo>
                    <a:pt x="1199020" y="486294"/>
                    <a:pt x="1184847" y="495057"/>
                    <a:pt x="1171969" y="505572"/>
                  </a:cubicBezTo>
                  <a:cubicBezTo>
                    <a:pt x="1019569" y="621168"/>
                    <a:pt x="895744" y="769529"/>
                    <a:pt x="785940" y="925053"/>
                  </a:cubicBezTo>
                  <a:cubicBezTo>
                    <a:pt x="759270" y="962163"/>
                    <a:pt x="741515" y="1007425"/>
                    <a:pt x="701891" y="1033333"/>
                  </a:cubicBezTo>
                  <a:cubicBezTo>
                    <a:pt x="682841" y="1050631"/>
                    <a:pt x="655257" y="1046364"/>
                    <a:pt x="631863" y="1044611"/>
                  </a:cubicBezTo>
                  <a:cubicBezTo>
                    <a:pt x="608241" y="1027999"/>
                    <a:pt x="613804" y="994700"/>
                    <a:pt x="623786" y="971840"/>
                  </a:cubicBezTo>
                  <a:cubicBezTo>
                    <a:pt x="638035" y="945322"/>
                    <a:pt x="649389" y="917357"/>
                    <a:pt x="664553" y="891297"/>
                  </a:cubicBezTo>
                  <a:cubicBezTo>
                    <a:pt x="695795" y="828584"/>
                    <a:pt x="740525" y="773872"/>
                    <a:pt x="787845" y="722590"/>
                  </a:cubicBezTo>
                  <a:cubicBezTo>
                    <a:pt x="844309" y="662239"/>
                    <a:pt x="901687" y="602651"/>
                    <a:pt x="963105" y="547330"/>
                  </a:cubicBezTo>
                  <a:cubicBezTo>
                    <a:pt x="1016368" y="501762"/>
                    <a:pt x="1075500" y="463967"/>
                    <a:pt x="1134098" y="425791"/>
                  </a:cubicBezTo>
                  <a:cubicBezTo>
                    <a:pt x="1174560" y="399654"/>
                    <a:pt x="1216775" y="376413"/>
                    <a:pt x="1256780" y="349591"/>
                  </a:cubicBezTo>
                  <a:cubicBezTo>
                    <a:pt x="1256627" y="337780"/>
                    <a:pt x="1256475" y="325893"/>
                    <a:pt x="1256246" y="314158"/>
                  </a:cubicBezTo>
                  <a:cubicBezTo>
                    <a:pt x="1241311" y="313777"/>
                    <a:pt x="1226376" y="313624"/>
                    <a:pt x="1211440" y="313624"/>
                  </a:cubicBezTo>
                  <a:moveTo>
                    <a:pt x="909155" y="357287"/>
                  </a:moveTo>
                  <a:cubicBezTo>
                    <a:pt x="888657" y="363840"/>
                    <a:pt x="868312" y="370850"/>
                    <a:pt x="848728" y="379690"/>
                  </a:cubicBezTo>
                  <a:cubicBezTo>
                    <a:pt x="731304" y="434859"/>
                    <a:pt x="625996" y="516393"/>
                    <a:pt x="544690" y="617662"/>
                  </a:cubicBezTo>
                  <a:cubicBezTo>
                    <a:pt x="473215" y="707578"/>
                    <a:pt x="418198" y="809000"/>
                    <a:pt x="365925" y="910880"/>
                  </a:cubicBezTo>
                  <a:cubicBezTo>
                    <a:pt x="358915" y="928635"/>
                    <a:pt x="351142" y="946160"/>
                    <a:pt x="343142" y="963534"/>
                  </a:cubicBezTo>
                  <a:cubicBezTo>
                    <a:pt x="338265" y="978774"/>
                    <a:pt x="332931" y="993938"/>
                    <a:pt x="327368" y="1009025"/>
                  </a:cubicBezTo>
                  <a:cubicBezTo>
                    <a:pt x="320129" y="1041106"/>
                    <a:pt x="305270" y="1073643"/>
                    <a:pt x="312052" y="1107095"/>
                  </a:cubicBezTo>
                  <a:cubicBezTo>
                    <a:pt x="315862" y="1122030"/>
                    <a:pt x="331178" y="1127974"/>
                    <a:pt x="343827" y="1133841"/>
                  </a:cubicBezTo>
                  <a:cubicBezTo>
                    <a:pt x="352209" y="1131098"/>
                    <a:pt x="360820" y="1129041"/>
                    <a:pt x="369507" y="1127212"/>
                  </a:cubicBezTo>
                  <a:cubicBezTo>
                    <a:pt x="384137" y="1114258"/>
                    <a:pt x="396253" y="1098789"/>
                    <a:pt x="407302" y="1082787"/>
                  </a:cubicBezTo>
                  <a:cubicBezTo>
                    <a:pt x="409740" y="1076386"/>
                    <a:pt x="412255" y="1069986"/>
                    <a:pt x="414846" y="1063737"/>
                  </a:cubicBezTo>
                  <a:cubicBezTo>
                    <a:pt x="415836" y="1058556"/>
                    <a:pt x="417817" y="1048192"/>
                    <a:pt x="418808" y="1043011"/>
                  </a:cubicBezTo>
                  <a:cubicBezTo>
                    <a:pt x="422542" y="1036000"/>
                    <a:pt x="426276" y="1029066"/>
                    <a:pt x="430086" y="1022132"/>
                  </a:cubicBezTo>
                  <a:cubicBezTo>
                    <a:pt x="433972" y="1010626"/>
                    <a:pt x="438163" y="999272"/>
                    <a:pt x="442202" y="987918"/>
                  </a:cubicBezTo>
                  <a:cubicBezTo>
                    <a:pt x="444792" y="981746"/>
                    <a:pt x="447231" y="975650"/>
                    <a:pt x="449669" y="969478"/>
                  </a:cubicBezTo>
                  <a:cubicBezTo>
                    <a:pt x="485712" y="892744"/>
                    <a:pt x="525564" y="817383"/>
                    <a:pt x="575018" y="748345"/>
                  </a:cubicBezTo>
                  <a:cubicBezTo>
                    <a:pt x="641312" y="660639"/>
                    <a:pt x="711873" y="574914"/>
                    <a:pt x="796836" y="504505"/>
                  </a:cubicBezTo>
                  <a:cubicBezTo>
                    <a:pt x="837375" y="467091"/>
                    <a:pt x="881342" y="432344"/>
                    <a:pt x="930567" y="407122"/>
                  </a:cubicBezTo>
                  <a:cubicBezTo>
                    <a:pt x="942531" y="400797"/>
                    <a:pt x="954342" y="394092"/>
                    <a:pt x="966305" y="387538"/>
                  </a:cubicBezTo>
                  <a:cubicBezTo>
                    <a:pt x="966610" y="375346"/>
                    <a:pt x="966991" y="363154"/>
                    <a:pt x="967296" y="351039"/>
                  </a:cubicBezTo>
                  <a:cubicBezTo>
                    <a:pt x="947941" y="350810"/>
                    <a:pt x="926605" y="346314"/>
                    <a:pt x="909155" y="357287"/>
                  </a:cubicBezTo>
                  <a:moveTo>
                    <a:pt x="1417104" y="534757"/>
                  </a:moveTo>
                  <a:cubicBezTo>
                    <a:pt x="1402703" y="541234"/>
                    <a:pt x="1388072" y="547177"/>
                    <a:pt x="1373137" y="551978"/>
                  </a:cubicBezTo>
                  <a:cubicBezTo>
                    <a:pt x="1326731" y="574305"/>
                    <a:pt x="1282535" y="601203"/>
                    <a:pt x="1242911" y="634198"/>
                  </a:cubicBezTo>
                  <a:cubicBezTo>
                    <a:pt x="1173722" y="698130"/>
                    <a:pt x="1116953" y="774863"/>
                    <a:pt x="1074357" y="858912"/>
                  </a:cubicBezTo>
                  <a:cubicBezTo>
                    <a:pt x="1071766" y="880781"/>
                    <a:pt x="1096607" y="891982"/>
                    <a:pt x="1113600" y="898917"/>
                  </a:cubicBezTo>
                  <a:cubicBezTo>
                    <a:pt x="1131126" y="904860"/>
                    <a:pt x="1149338" y="909661"/>
                    <a:pt x="1168159" y="908823"/>
                  </a:cubicBezTo>
                  <a:cubicBezTo>
                    <a:pt x="1279944" y="907070"/>
                    <a:pt x="1391806" y="908442"/>
                    <a:pt x="1503668" y="908060"/>
                  </a:cubicBezTo>
                  <a:cubicBezTo>
                    <a:pt x="1686243" y="908899"/>
                    <a:pt x="1868665" y="904936"/>
                    <a:pt x="2051241" y="906537"/>
                  </a:cubicBezTo>
                  <a:cubicBezTo>
                    <a:pt x="2059775" y="900212"/>
                    <a:pt x="2068538" y="894268"/>
                    <a:pt x="2077987" y="889239"/>
                  </a:cubicBezTo>
                  <a:cubicBezTo>
                    <a:pt x="2079282" y="870875"/>
                    <a:pt x="2076692" y="852663"/>
                    <a:pt x="2069453" y="835747"/>
                  </a:cubicBezTo>
                  <a:cubicBezTo>
                    <a:pt x="2059623" y="816468"/>
                    <a:pt x="2049336" y="797418"/>
                    <a:pt x="2038287" y="778825"/>
                  </a:cubicBezTo>
                  <a:cubicBezTo>
                    <a:pt x="1985861" y="699577"/>
                    <a:pt x="1916748" y="630693"/>
                    <a:pt x="1834147" y="583296"/>
                  </a:cubicBezTo>
                  <a:cubicBezTo>
                    <a:pt x="1822793" y="578419"/>
                    <a:pt x="1811668" y="573162"/>
                    <a:pt x="1801076" y="567065"/>
                  </a:cubicBezTo>
                  <a:cubicBezTo>
                    <a:pt x="1757413" y="546415"/>
                    <a:pt x="1708798" y="536890"/>
                    <a:pt x="1660640" y="541767"/>
                  </a:cubicBezTo>
                  <a:cubicBezTo>
                    <a:pt x="1642961" y="576362"/>
                    <a:pt x="1623987" y="614614"/>
                    <a:pt x="1585202" y="629321"/>
                  </a:cubicBezTo>
                  <a:cubicBezTo>
                    <a:pt x="1563713" y="633817"/>
                    <a:pt x="1541768" y="633131"/>
                    <a:pt x="1520432" y="628711"/>
                  </a:cubicBezTo>
                  <a:cubicBezTo>
                    <a:pt x="1489266" y="623682"/>
                    <a:pt x="1469911" y="598765"/>
                    <a:pt x="1463510" y="569352"/>
                  </a:cubicBezTo>
                  <a:cubicBezTo>
                    <a:pt x="1459395" y="557769"/>
                    <a:pt x="1455204" y="546263"/>
                    <a:pt x="1451090" y="534757"/>
                  </a:cubicBezTo>
                  <a:cubicBezTo>
                    <a:pt x="1439660" y="534604"/>
                    <a:pt x="1428382" y="534604"/>
                    <a:pt x="1417104" y="534757"/>
                  </a:cubicBezTo>
                  <a:moveTo>
                    <a:pt x="294907" y="1274430"/>
                  </a:moveTo>
                  <a:cubicBezTo>
                    <a:pt x="290030" y="1300262"/>
                    <a:pt x="288125" y="1326703"/>
                    <a:pt x="280810" y="1352078"/>
                  </a:cubicBezTo>
                  <a:cubicBezTo>
                    <a:pt x="277228" y="1427059"/>
                    <a:pt x="277076" y="1502344"/>
                    <a:pt x="280962" y="1577249"/>
                  </a:cubicBezTo>
                  <a:cubicBezTo>
                    <a:pt x="291173" y="1613292"/>
                    <a:pt x="291097" y="1651239"/>
                    <a:pt x="300622" y="1687358"/>
                  </a:cubicBezTo>
                  <a:cubicBezTo>
                    <a:pt x="327216" y="1809126"/>
                    <a:pt x="379032" y="1924112"/>
                    <a:pt x="445097" y="2029344"/>
                  </a:cubicBezTo>
                  <a:cubicBezTo>
                    <a:pt x="506286" y="2132290"/>
                    <a:pt x="579209" y="2230511"/>
                    <a:pt x="672325" y="2306788"/>
                  </a:cubicBezTo>
                  <a:cubicBezTo>
                    <a:pt x="683298" y="2316846"/>
                    <a:pt x="694652" y="2327438"/>
                    <a:pt x="710425" y="2329267"/>
                  </a:cubicBezTo>
                  <a:cubicBezTo>
                    <a:pt x="708749" y="2317303"/>
                    <a:pt x="704177" y="2306788"/>
                    <a:pt x="696786" y="2297796"/>
                  </a:cubicBezTo>
                  <a:cubicBezTo>
                    <a:pt x="649694" y="2241256"/>
                    <a:pt x="607479" y="2180906"/>
                    <a:pt x="567170" y="2119412"/>
                  </a:cubicBezTo>
                  <a:cubicBezTo>
                    <a:pt x="541642" y="2077426"/>
                    <a:pt x="514287" y="2036354"/>
                    <a:pt x="491503" y="1992768"/>
                  </a:cubicBezTo>
                  <a:cubicBezTo>
                    <a:pt x="482740" y="1975699"/>
                    <a:pt x="473520" y="1958935"/>
                    <a:pt x="465214" y="1941714"/>
                  </a:cubicBezTo>
                  <a:cubicBezTo>
                    <a:pt x="457822" y="1928836"/>
                    <a:pt x="451650" y="1915272"/>
                    <a:pt x="445326" y="1901861"/>
                  </a:cubicBezTo>
                  <a:cubicBezTo>
                    <a:pt x="432524" y="1869705"/>
                    <a:pt x="417132" y="1838615"/>
                    <a:pt x="404330" y="1806459"/>
                  </a:cubicBezTo>
                  <a:cubicBezTo>
                    <a:pt x="397015" y="1782532"/>
                    <a:pt x="388862" y="1758834"/>
                    <a:pt x="380784" y="1735212"/>
                  </a:cubicBezTo>
                  <a:cubicBezTo>
                    <a:pt x="380251" y="1731249"/>
                    <a:pt x="379108" y="1723401"/>
                    <a:pt x="378498" y="1719514"/>
                  </a:cubicBezTo>
                  <a:cubicBezTo>
                    <a:pt x="367678" y="1695207"/>
                    <a:pt x="370878" y="1666860"/>
                    <a:pt x="358991" y="1642629"/>
                  </a:cubicBezTo>
                  <a:cubicBezTo>
                    <a:pt x="356477" y="1604148"/>
                    <a:pt x="349009" y="1566200"/>
                    <a:pt x="348018" y="1527567"/>
                  </a:cubicBezTo>
                  <a:cubicBezTo>
                    <a:pt x="339408" y="1489314"/>
                    <a:pt x="339789" y="1447328"/>
                    <a:pt x="348018" y="1408999"/>
                  </a:cubicBezTo>
                  <a:cubicBezTo>
                    <a:pt x="349085" y="1390330"/>
                    <a:pt x="349237" y="1371509"/>
                    <a:pt x="353657" y="1353297"/>
                  </a:cubicBezTo>
                  <a:cubicBezTo>
                    <a:pt x="356553" y="1324722"/>
                    <a:pt x="359525" y="1295919"/>
                    <a:pt x="356934" y="1267267"/>
                  </a:cubicBezTo>
                  <a:cubicBezTo>
                    <a:pt x="340398" y="1249741"/>
                    <a:pt x="308242" y="1254694"/>
                    <a:pt x="294907" y="1274430"/>
                  </a:cubicBezTo>
                  <a:moveTo>
                    <a:pt x="1461910" y="2528987"/>
                  </a:moveTo>
                  <a:cubicBezTo>
                    <a:pt x="1444460" y="2538360"/>
                    <a:pt x="1423048" y="2545751"/>
                    <a:pt x="1414513" y="2565258"/>
                  </a:cubicBezTo>
                  <a:cubicBezTo>
                    <a:pt x="1405522" y="2581794"/>
                    <a:pt x="1409789" y="2601148"/>
                    <a:pt x="1411008" y="2618979"/>
                  </a:cubicBezTo>
                  <a:lnTo>
                    <a:pt x="1413599" y="2607549"/>
                  </a:lnTo>
                  <a:cubicBezTo>
                    <a:pt x="1427620" y="2607321"/>
                    <a:pt x="1443622" y="2608540"/>
                    <a:pt x="1450937" y="2593833"/>
                  </a:cubicBezTo>
                  <a:cubicBezTo>
                    <a:pt x="1462748" y="2591928"/>
                    <a:pt x="1474635" y="2590252"/>
                    <a:pt x="1486675" y="2588804"/>
                  </a:cubicBezTo>
                  <a:cubicBezTo>
                    <a:pt x="1485760" y="2601529"/>
                    <a:pt x="1483017" y="2613874"/>
                    <a:pt x="1478217" y="2625761"/>
                  </a:cubicBezTo>
                  <a:cubicBezTo>
                    <a:pt x="1472273" y="2671633"/>
                    <a:pt x="1454366" y="2715144"/>
                    <a:pt x="1452233" y="2761549"/>
                  </a:cubicBezTo>
                  <a:cubicBezTo>
                    <a:pt x="1456423" y="2760787"/>
                    <a:pt x="1464729" y="2759263"/>
                    <a:pt x="1468920" y="2758502"/>
                  </a:cubicBezTo>
                  <a:lnTo>
                    <a:pt x="1468082" y="2767569"/>
                  </a:lnTo>
                  <a:cubicBezTo>
                    <a:pt x="1479893" y="2766731"/>
                    <a:pt x="1491780" y="2766198"/>
                    <a:pt x="1503744" y="2765893"/>
                  </a:cubicBezTo>
                  <a:cubicBezTo>
                    <a:pt x="1511364" y="2762540"/>
                    <a:pt x="1519136" y="2759416"/>
                    <a:pt x="1526985" y="2756520"/>
                  </a:cubicBezTo>
                  <a:cubicBezTo>
                    <a:pt x="1533690" y="2722840"/>
                    <a:pt x="1538110" y="2688778"/>
                    <a:pt x="1547254" y="2655632"/>
                  </a:cubicBezTo>
                  <a:cubicBezTo>
                    <a:pt x="1552283" y="2629952"/>
                    <a:pt x="1556550" y="2603968"/>
                    <a:pt x="1564932" y="2579126"/>
                  </a:cubicBezTo>
                  <a:cubicBezTo>
                    <a:pt x="1566533" y="2566554"/>
                    <a:pt x="1567752" y="2553981"/>
                    <a:pt x="1569123" y="2541560"/>
                  </a:cubicBezTo>
                  <a:cubicBezTo>
                    <a:pt x="1574533" y="2526701"/>
                    <a:pt x="1578877" y="2511537"/>
                    <a:pt x="1583144" y="2496373"/>
                  </a:cubicBezTo>
                  <a:cubicBezTo>
                    <a:pt x="1580782" y="2491954"/>
                    <a:pt x="1576134" y="2482962"/>
                    <a:pt x="1573772" y="2478467"/>
                  </a:cubicBezTo>
                  <a:cubicBezTo>
                    <a:pt x="1559065" y="2478619"/>
                    <a:pt x="1544358" y="2478619"/>
                    <a:pt x="1529728" y="2478467"/>
                  </a:cubicBezTo>
                  <a:cubicBezTo>
                    <a:pt x="1505268" y="2492944"/>
                    <a:pt x="1488047" y="2517100"/>
                    <a:pt x="1461910" y="2528987"/>
                  </a:cubicBezTo>
                  <a:moveTo>
                    <a:pt x="1214184" y="2487839"/>
                  </a:moveTo>
                  <a:cubicBezTo>
                    <a:pt x="1203058" y="2502698"/>
                    <a:pt x="1185380" y="2510623"/>
                    <a:pt x="1174103" y="2525253"/>
                  </a:cubicBezTo>
                  <a:cubicBezTo>
                    <a:pt x="1163815" y="2539807"/>
                    <a:pt x="1157034" y="2556419"/>
                    <a:pt x="1149414" y="2572497"/>
                  </a:cubicBezTo>
                  <a:cubicBezTo>
                    <a:pt x="1148880" y="2587966"/>
                    <a:pt x="1149185" y="2603587"/>
                    <a:pt x="1152614" y="2618827"/>
                  </a:cubicBezTo>
                  <a:cubicBezTo>
                    <a:pt x="1165111" y="2643135"/>
                    <a:pt x="1185761" y="2663099"/>
                    <a:pt x="1212355" y="2671252"/>
                  </a:cubicBezTo>
                  <a:cubicBezTo>
                    <a:pt x="1236434" y="2681616"/>
                    <a:pt x="1258989" y="2662185"/>
                    <a:pt x="1281316" y="2656165"/>
                  </a:cubicBezTo>
                  <a:cubicBezTo>
                    <a:pt x="1280783" y="2664623"/>
                    <a:pt x="1279716" y="2681387"/>
                    <a:pt x="1279182" y="2689769"/>
                  </a:cubicBezTo>
                  <a:cubicBezTo>
                    <a:pt x="1268590" y="2700971"/>
                    <a:pt x="1259828" y="2715372"/>
                    <a:pt x="1245426" y="2722078"/>
                  </a:cubicBezTo>
                  <a:cubicBezTo>
                    <a:pt x="1234682" y="2722459"/>
                    <a:pt x="1223937" y="2722307"/>
                    <a:pt x="1213193" y="2721697"/>
                  </a:cubicBezTo>
                  <a:cubicBezTo>
                    <a:pt x="1212279" y="2691903"/>
                    <a:pt x="1181875" y="2699599"/>
                    <a:pt x="1161834" y="2700971"/>
                  </a:cubicBezTo>
                  <a:cubicBezTo>
                    <a:pt x="1151166" y="2704476"/>
                    <a:pt x="1140346" y="2707600"/>
                    <a:pt x="1129678" y="2710877"/>
                  </a:cubicBezTo>
                  <a:cubicBezTo>
                    <a:pt x="1132802" y="2711410"/>
                    <a:pt x="1138974" y="2712629"/>
                    <a:pt x="1142022" y="2713162"/>
                  </a:cubicBezTo>
                  <a:cubicBezTo>
                    <a:pt x="1141718" y="2717049"/>
                    <a:pt x="1141108" y="2724745"/>
                    <a:pt x="1140727" y="2728631"/>
                  </a:cubicBezTo>
                  <a:cubicBezTo>
                    <a:pt x="1155967" y="2746309"/>
                    <a:pt x="1175322" y="2759492"/>
                    <a:pt x="1197420" y="2767417"/>
                  </a:cubicBezTo>
                  <a:cubicBezTo>
                    <a:pt x="1232167" y="2770389"/>
                    <a:pt x="1267524" y="2768331"/>
                    <a:pt x="1298537" y="2750882"/>
                  </a:cubicBezTo>
                  <a:cubicBezTo>
                    <a:pt x="1315301" y="2734194"/>
                    <a:pt x="1331227" y="2716744"/>
                    <a:pt x="1346391" y="2698684"/>
                  </a:cubicBezTo>
                  <a:cubicBezTo>
                    <a:pt x="1347000" y="2695179"/>
                    <a:pt x="1348067" y="2688245"/>
                    <a:pt x="1348677" y="2684740"/>
                  </a:cubicBezTo>
                  <a:cubicBezTo>
                    <a:pt x="1374508" y="2641839"/>
                    <a:pt x="1361783" y="2588804"/>
                    <a:pt x="1362393" y="2541332"/>
                  </a:cubicBezTo>
                  <a:cubicBezTo>
                    <a:pt x="1352182" y="2527006"/>
                    <a:pt x="1343343" y="2510928"/>
                    <a:pt x="1327798" y="2501707"/>
                  </a:cubicBezTo>
                  <a:cubicBezTo>
                    <a:pt x="1295794" y="2475876"/>
                    <a:pt x="1251903" y="2487153"/>
                    <a:pt x="1214184" y="2487839"/>
                  </a:cubicBezTo>
                  <a:moveTo>
                    <a:pt x="1036866" y="2485096"/>
                  </a:moveTo>
                  <a:cubicBezTo>
                    <a:pt x="1023684" y="2498278"/>
                    <a:pt x="1009358" y="2510242"/>
                    <a:pt x="994499" y="2521519"/>
                  </a:cubicBezTo>
                  <a:cubicBezTo>
                    <a:pt x="981850" y="2529292"/>
                    <a:pt x="969048" y="2536988"/>
                    <a:pt x="955256" y="2542627"/>
                  </a:cubicBezTo>
                  <a:cubicBezTo>
                    <a:pt x="948627" y="2547427"/>
                    <a:pt x="942226" y="2552381"/>
                    <a:pt x="935901" y="2557562"/>
                  </a:cubicBezTo>
                  <a:cubicBezTo>
                    <a:pt x="934606" y="2573031"/>
                    <a:pt x="933234" y="2588423"/>
                    <a:pt x="932472" y="2604044"/>
                  </a:cubicBezTo>
                  <a:cubicBezTo>
                    <a:pt x="953199" y="2602672"/>
                    <a:pt x="973544" y="2597872"/>
                    <a:pt x="990460" y="2585223"/>
                  </a:cubicBezTo>
                  <a:cubicBezTo>
                    <a:pt x="994194" y="2584918"/>
                    <a:pt x="1001738" y="2584156"/>
                    <a:pt x="1005548" y="2583775"/>
                  </a:cubicBezTo>
                  <a:cubicBezTo>
                    <a:pt x="1004862" y="2598253"/>
                    <a:pt x="1004329" y="2613112"/>
                    <a:pt x="998080" y="2626599"/>
                  </a:cubicBezTo>
                  <a:cubicBezTo>
                    <a:pt x="996557" y="2634067"/>
                    <a:pt x="995109" y="2641687"/>
                    <a:pt x="993737" y="2649307"/>
                  </a:cubicBezTo>
                  <a:cubicBezTo>
                    <a:pt x="990689" y="2664013"/>
                    <a:pt x="988403" y="2678949"/>
                    <a:pt x="985660" y="2693808"/>
                  </a:cubicBezTo>
                  <a:cubicBezTo>
                    <a:pt x="978040" y="2715448"/>
                    <a:pt x="973239" y="2737927"/>
                    <a:pt x="971868" y="2760864"/>
                  </a:cubicBezTo>
                  <a:cubicBezTo>
                    <a:pt x="995185" y="2761092"/>
                    <a:pt x="1018578" y="2761016"/>
                    <a:pt x="1041895" y="2760178"/>
                  </a:cubicBezTo>
                  <a:cubicBezTo>
                    <a:pt x="1051116" y="2729241"/>
                    <a:pt x="1054850" y="2697161"/>
                    <a:pt x="1063536" y="2666147"/>
                  </a:cubicBezTo>
                  <a:cubicBezTo>
                    <a:pt x="1067423" y="2642677"/>
                    <a:pt x="1072147" y="2619360"/>
                    <a:pt x="1078472" y="2596500"/>
                  </a:cubicBezTo>
                  <a:cubicBezTo>
                    <a:pt x="1080681" y="2586442"/>
                    <a:pt x="1082891" y="2576460"/>
                    <a:pt x="1085253" y="2566554"/>
                  </a:cubicBezTo>
                  <a:cubicBezTo>
                    <a:pt x="1087235" y="2553371"/>
                    <a:pt x="1089749" y="2540341"/>
                    <a:pt x="1094397" y="2527920"/>
                  </a:cubicBezTo>
                  <a:cubicBezTo>
                    <a:pt x="1096150" y="2513214"/>
                    <a:pt x="1097064" y="2498431"/>
                    <a:pt x="1098055" y="2483724"/>
                  </a:cubicBezTo>
                  <a:cubicBezTo>
                    <a:pt x="1077633" y="2483876"/>
                    <a:pt x="1057212" y="2484258"/>
                    <a:pt x="1036866" y="2485096"/>
                  </a:cubicBezTo>
                  <a:moveTo>
                    <a:pt x="1666888" y="2492640"/>
                  </a:moveTo>
                  <a:cubicBezTo>
                    <a:pt x="1658430" y="2538893"/>
                    <a:pt x="1638389" y="2582479"/>
                    <a:pt x="1634350" y="2629571"/>
                  </a:cubicBezTo>
                  <a:cubicBezTo>
                    <a:pt x="1640980" y="2631552"/>
                    <a:pt x="1654163" y="2635515"/>
                    <a:pt x="1660792" y="2637496"/>
                  </a:cubicBezTo>
                  <a:cubicBezTo>
                    <a:pt x="1682585" y="2636429"/>
                    <a:pt x="1711160" y="2646183"/>
                    <a:pt x="1724495" y="2623247"/>
                  </a:cubicBezTo>
                  <a:cubicBezTo>
                    <a:pt x="1734782" y="2623094"/>
                    <a:pt x="1745222" y="2623094"/>
                    <a:pt x="1755661" y="2623247"/>
                  </a:cubicBezTo>
                  <a:cubicBezTo>
                    <a:pt x="1757947" y="2627361"/>
                    <a:pt x="1762519" y="2635591"/>
                    <a:pt x="1764805" y="2639706"/>
                  </a:cubicBezTo>
                  <a:cubicBezTo>
                    <a:pt x="1766253" y="2647783"/>
                    <a:pt x="1767700" y="2655936"/>
                    <a:pt x="1769301" y="2664166"/>
                  </a:cubicBezTo>
                  <a:cubicBezTo>
                    <a:pt x="1767777" y="2673615"/>
                    <a:pt x="1766329" y="2683140"/>
                    <a:pt x="1764881" y="2692665"/>
                  </a:cubicBezTo>
                  <a:cubicBezTo>
                    <a:pt x="1749184" y="2711105"/>
                    <a:pt x="1729296" y="2730460"/>
                    <a:pt x="1702626" y="2721773"/>
                  </a:cubicBezTo>
                  <a:cubicBezTo>
                    <a:pt x="1685176" y="2720859"/>
                    <a:pt x="1695006" y="2694189"/>
                    <a:pt x="1679690" y="2691217"/>
                  </a:cubicBezTo>
                  <a:cubicBezTo>
                    <a:pt x="1657592" y="2687711"/>
                    <a:pt x="1635265" y="2690683"/>
                    <a:pt x="1613091" y="2691293"/>
                  </a:cubicBezTo>
                  <a:cubicBezTo>
                    <a:pt x="1613091" y="2698303"/>
                    <a:pt x="1613091" y="2712401"/>
                    <a:pt x="1613015" y="2719411"/>
                  </a:cubicBezTo>
                  <a:cubicBezTo>
                    <a:pt x="1622387" y="2734346"/>
                    <a:pt x="1632293" y="2749434"/>
                    <a:pt x="1647838" y="2758882"/>
                  </a:cubicBezTo>
                  <a:cubicBezTo>
                    <a:pt x="1695692" y="2774732"/>
                    <a:pt x="1751775" y="2773132"/>
                    <a:pt x="1795056" y="2745319"/>
                  </a:cubicBezTo>
                  <a:cubicBezTo>
                    <a:pt x="1811744" y="2732212"/>
                    <a:pt x="1822641" y="2713696"/>
                    <a:pt x="1834833" y="2696703"/>
                  </a:cubicBezTo>
                  <a:cubicBezTo>
                    <a:pt x="1836128" y="2670262"/>
                    <a:pt x="1836052" y="2643744"/>
                    <a:pt x="1835138" y="2617226"/>
                  </a:cubicBezTo>
                  <a:cubicBezTo>
                    <a:pt x="1824317" y="2605949"/>
                    <a:pt x="1813116" y="2594976"/>
                    <a:pt x="1801762" y="2584232"/>
                  </a:cubicBezTo>
                  <a:cubicBezTo>
                    <a:pt x="1775778" y="2583851"/>
                    <a:pt x="1748879" y="2580270"/>
                    <a:pt x="1724114" y="2590099"/>
                  </a:cubicBezTo>
                  <a:cubicBezTo>
                    <a:pt x="1719618" y="2590404"/>
                    <a:pt x="1710550" y="2590938"/>
                    <a:pt x="1705978" y="2591242"/>
                  </a:cubicBezTo>
                  <a:cubicBezTo>
                    <a:pt x="1706055" y="2587813"/>
                    <a:pt x="1706131" y="2580956"/>
                    <a:pt x="1706207" y="2577603"/>
                  </a:cubicBezTo>
                  <a:cubicBezTo>
                    <a:pt x="1713141" y="2564725"/>
                    <a:pt x="1720228" y="2551999"/>
                    <a:pt x="1727619" y="2539427"/>
                  </a:cubicBezTo>
                  <a:cubicBezTo>
                    <a:pt x="1765795" y="2540569"/>
                    <a:pt x="1803972" y="2540341"/>
                    <a:pt x="1842148" y="2540036"/>
                  </a:cubicBezTo>
                  <a:cubicBezTo>
                    <a:pt x="1846415" y="2524720"/>
                    <a:pt x="1849768" y="2509175"/>
                    <a:pt x="1851825" y="2493478"/>
                  </a:cubicBezTo>
                  <a:cubicBezTo>
                    <a:pt x="1834757" y="2491039"/>
                    <a:pt x="1817383" y="2484943"/>
                    <a:pt x="1800314" y="2490811"/>
                  </a:cubicBezTo>
                  <a:cubicBezTo>
                    <a:pt x="1755890" y="2493173"/>
                    <a:pt x="1711313" y="2490354"/>
                    <a:pt x="1666888" y="2492640"/>
                  </a:cubicBezTo>
                  <a:close/>
                </a:path>
              </a:pathLst>
            </a:custGeom>
            <a:grpFill/>
            <a:ln w="762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7C331D1D-74CB-443E-B574-D8621E6D49A1}"/>
                </a:ext>
              </a:extLst>
            </p:cNvPr>
            <p:cNvSpPr/>
            <p:nvPr/>
          </p:nvSpPr>
          <p:spPr>
            <a:xfrm>
              <a:off x="7263088" y="2280780"/>
              <a:ext cx="886882" cy="620572"/>
            </a:xfrm>
            <a:custGeom>
              <a:avLst/>
              <a:gdLst>
                <a:gd name="connsiteX0" fmla="*/ 589702 w 886882"/>
                <a:gd name="connsiteY0" fmla="*/ 8953 h 620572"/>
                <a:gd name="connsiteX1" fmla="*/ 642585 w 886882"/>
                <a:gd name="connsiteY1" fmla="*/ 1790 h 620572"/>
                <a:gd name="connsiteX2" fmla="*/ 636718 w 886882"/>
                <a:gd name="connsiteY2" fmla="*/ 59931 h 620572"/>
                <a:gd name="connsiteX3" fmla="*/ 655158 w 886882"/>
                <a:gd name="connsiteY3" fmla="*/ 67932 h 620572"/>
                <a:gd name="connsiteX4" fmla="*/ 694096 w 886882"/>
                <a:gd name="connsiteY4" fmla="*/ 70446 h 620572"/>
                <a:gd name="connsiteX5" fmla="*/ 716195 w 886882"/>
                <a:gd name="connsiteY5" fmla="*/ 87668 h 620572"/>
                <a:gd name="connsiteX6" fmla="*/ 734025 w 886882"/>
                <a:gd name="connsiteY6" fmla="*/ 95821 h 620572"/>
                <a:gd name="connsiteX7" fmla="*/ 736006 w 886882"/>
                <a:gd name="connsiteY7" fmla="*/ 129044 h 620572"/>
                <a:gd name="connsiteX8" fmla="*/ 695849 w 886882"/>
                <a:gd name="connsiteY8" fmla="*/ 153580 h 620572"/>
                <a:gd name="connsiteX9" fmla="*/ 681828 w 886882"/>
                <a:gd name="connsiteY9" fmla="*/ 155028 h 620572"/>
                <a:gd name="connsiteX10" fmla="*/ 627117 w 886882"/>
                <a:gd name="connsiteY10" fmla="*/ 185889 h 620572"/>
                <a:gd name="connsiteX11" fmla="*/ 625821 w 886882"/>
                <a:gd name="connsiteY11" fmla="*/ 199986 h 620572"/>
                <a:gd name="connsiteX12" fmla="*/ 730291 w 886882"/>
                <a:gd name="connsiteY12" fmla="*/ 205854 h 620572"/>
                <a:gd name="connsiteX13" fmla="*/ 797424 w 886882"/>
                <a:gd name="connsiteY13" fmla="*/ 185889 h 620572"/>
                <a:gd name="connsiteX14" fmla="*/ 841619 w 886882"/>
                <a:gd name="connsiteY14" fmla="*/ 162267 h 620572"/>
                <a:gd name="connsiteX15" fmla="*/ 885815 w 886882"/>
                <a:gd name="connsiteY15" fmla="*/ 171488 h 620572"/>
                <a:gd name="connsiteX16" fmla="*/ 886882 w 886882"/>
                <a:gd name="connsiteY16" fmla="*/ 207378 h 620572"/>
                <a:gd name="connsiteX17" fmla="*/ 874233 w 886882"/>
                <a:gd name="connsiteY17" fmla="*/ 207378 h 620572"/>
                <a:gd name="connsiteX18" fmla="*/ 828284 w 886882"/>
                <a:gd name="connsiteY18" fmla="*/ 222465 h 620572"/>
                <a:gd name="connsiteX19" fmla="*/ 810149 w 886882"/>
                <a:gd name="connsiteY19" fmla="*/ 240144 h 620572"/>
                <a:gd name="connsiteX20" fmla="*/ 809158 w 886882"/>
                <a:gd name="connsiteY20" fmla="*/ 277101 h 620572"/>
                <a:gd name="connsiteX21" fmla="*/ 760238 w 886882"/>
                <a:gd name="connsiteY21" fmla="*/ 307047 h 620572"/>
                <a:gd name="connsiteX22" fmla="*/ 754066 w 886882"/>
                <a:gd name="connsiteY22" fmla="*/ 293331 h 620572"/>
                <a:gd name="connsiteX23" fmla="*/ 682438 w 886882"/>
                <a:gd name="connsiteY23" fmla="*/ 281444 h 620572"/>
                <a:gd name="connsiteX24" fmla="*/ 647462 w 886882"/>
                <a:gd name="connsiteY24" fmla="*/ 352158 h 620572"/>
                <a:gd name="connsiteX25" fmla="*/ 606085 w 886882"/>
                <a:gd name="connsiteY25" fmla="*/ 351853 h 620572"/>
                <a:gd name="connsiteX26" fmla="*/ 587112 w 886882"/>
                <a:gd name="connsiteY26" fmla="*/ 337680 h 620572"/>
                <a:gd name="connsiteX27" fmla="*/ 529733 w 886882"/>
                <a:gd name="connsiteY27" fmla="*/ 327698 h 620572"/>
                <a:gd name="connsiteX28" fmla="*/ 599608 w 886882"/>
                <a:gd name="connsiteY28" fmla="*/ 417080 h 620572"/>
                <a:gd name="connsiteX29" fmla="*/ 605247 w 886882"/>
                <a:gd name="connsiteY29" fmla="*/ 447865 h 620572"/>
                <a:gd name="connsiteX30" fmla="*/ 564861 w 886882"/>
                <a:gd name="connsiteY30" fmla="*/ 489546 h 620572"/>
                <a:gd name="connsiteX31" fmla="*/ 509845 w 886882"/>
                <a:gd name="connsiteY31" fmla="*/ 487946 h 620572"/>
                <a:gd name="connsiteX32" fmla="*/ 486909 w 886882"/>
                <a:gd name="connsiteY32" fmla="*/ 478040 h 620572"/>
                <a:gd name="connsiteX33" fmla="*/ 427473 w 886882"/>
                <a:gd name="connsiteY33" fmla="*/ 401993 h 620572"/>
                <a:gd name="connsiteX34" fmla="*/ 394783 w 886882"/>
                <a:gd name="connsiteY34" fmla="*/ 417233 h 620572"/>
                <a:gd name="connsiteX35" fmla="*/ 317744 w 886882"/>
                <a:gd name="connsiteY35" fmla="*/ 405345 h 620572"/>
                <a:gd name="connsiteX36" fmla="*/ 300523 w 886882"/>
                <a:gd name="connsiteY36" fmla="*/ 432091 h 620572"/>
                <a:gd name="connsiteX37" fmla="*/ 298618 w 886882"/>
                <a:gd name="connsiteY37" fmla="*/ 439407 h 620572"/>
                <a:gd name="connsiteX38" fmla="*/ 289627 w 886882"/>
                <a:gd name="connsiteY38" fmla="*/ 461657 h 620572"/>
                <a:gd name="connsiteX39" fmla="*/ 278349 w 886882"/>
                <a:gd name="connsiteY39" fmla="*/ 483755 h 620572"/>
                <a:gd name="connsiteX40" fmla="*/ 268443 w 886882"/>
                <a:gd name="connsiteY40" fmla="*/ 516521 h 620572"/>
                <a:gd name="connsiteX41" fmla="*/ 286122 w 886882"/>
                <a:gd name="connsiteY41" fmla="*/ 534733 h 620572"/>
                <a:gd name="connsiteX42" fmla="*/ 290770 w 886882"/>
                <a:gd name="connsiteY42" fmla="*/ 535647 h 620572"/>
                <a:gd name="connsiteX43" fmla="*/ 299990 w 886882"/>
                <a:gd name="connsiteY43" fmla="*/ 609638 h 620572"/>
                <a:gd name="connsiteX44" fmla="*/ 239106 w 886882"/>
                <a:gd name="connsiteY44" fmla="*/ 619848 h 620572"/>
                <a:gd name="connsiteX45" fmla="*/ 190872 w 886882"/>
                <a:gd name="connsiteY45" fmla="*/ 564680 h 620572"/>
                <a:gd name="connsiteX46" fmla="*/ 173193 w 886882"/>
                <a:gd name="connsiteY46" fmla="*/ 580681 h 620572"/>
                <a:gd name="connsiteX47" fmla="*/ 45482 w 886882"/>
                <a:gd name="connsiteY47" fmla="*/ 569404 h 620572"/>
                <a:gd name="connsiteX48" fmla="*/ 2581 w 886882"/>
                <a:gd name="connsiteY48" fmla="*/ 530771 h 620572"/>
                <a:gd name="connsiteX49" fmla="*/ 2962 w 886882"/>
                <a:gd name="connsiteY49" fmla="*/ 446874 h 620572"/>
                <a:gd name="connsiteX50" fmla="*/ 47692 w 886882"/>
                <a:gd name="connsiteY50" fmla="*/ 395211 h 620572"/>
                <a:gd name="connsiteX51" fmla="*/ 48682 w 886882"/>
                <a:gd name="connsiteY51" fmla="*/ 390105 h 620572"/>
                <a:gd name="connsiteX52" fmla="*/ 144161 w 886882"/>
                <a:gd name="connsiteY52" fmla="*/ 398335 h 620572"/>
                <a:gd name="connsiteX53" fmla="*/ 244135 w 886882"/>
                <a:gd name="connsiteY53" fmla="*/ 468134 h 620572"/>
                <a:gd name="connsiteX54" fmla="*/ 247336 w 886882"/>
                <a:gd name="connsiteY54" fmla="*/ 446722 h 620572"/>
                <a:gd name="connsiteX55" fmla="*/ 260366 w 886882"/>
                <a:gd name="connsiteY55" fmla="*/ 426300 h 620572"/>
                <a:gd name="connsiteX56" fmla="*/ 271339 w 886882"/>
                <a:gd name="connsiteY56" fmla="*/ 391782 h 620572"/>
                <a:gd name="connsiteX57" fmla="*/ 315535 w 886882"/>
                <a:gd name="connsiteY57" fmla="*/ 373418 h 620572"/>
                <a:gd name="connsiteX58" fmla="*/ 314925 w 886882"/>
                <a:gd name="connsiteY58" fmla="*/ 366864 h 620572"/>
                <a:gd name="connsiteX59" fmla="*/ 333823 w 886882"/>
                <a:gd name="connsiteY59" fmla="*/ 363588 h 620572"/>
                <a:gd name="connsiteX60" fmla="*/ 316373 w 886882"/>
                <a:gd name="connsiteY60" fmla="*/ 359092 h 620572"/>
                <a:gd name="connsiteX61" fmla="*/ 304486 w 886882"/>
                <a:gd name="connsiteY61" fmla="*/ 303009 h 620572"/>
                <a:gd name="connsiteX62" fmla="*/ 412385 w 886882"/>
                <a:gd name="connsiteY62" fmla="*/ 360768 h 620572"/>
                <a:gd name="connsiteX63" fmla="*/ 490338 w 886882"/>
                <a:gd name="connsiteY63" fmla="*/ 430720 h 620572"/>
                <a:gd name="connsiteX64" fmla="*/ 529199 w 886882"/>
                <a:gd name="connsiteY64" fmla="*/ 437578 h 620572"/>
                <a:gd name="connsiteX65" fmla="*/ 529352 w 886882"/>
                <a:gd name="connsiteY65" fmla="*/ 405803 h 620572"/>
                <a:gd name="connsiteX66" fmla="*/ 367655 w 886882"/>
                <a:gd name="connsiteY66" fmla="*/ 281596 h 620572"/>
                <a:gd name="connsiteX67" fmla="*/ 258309 w 886882"/>
                <a:gd name="connsiteY67" fmla="*/ 194348 h 620572"/>
                <a:gd name="connsiteX68" fmla="*/ 138980 w 886882"/>
                <a:gd name="connsiteY68" fmla="*/ 83324 h 620572"/>
                <a:gd name="connsiteX69" fmla="*/ 139665 w 886882"/>
                <a:gd name="connsiteY69" fmla="*/ 56883 h 620572"/>
                <a:gd name="connsiteX70" fmla="*/ 159020 w 886882"/>
                <a:gd name="connsiteY70" fmla="*/ 49491 h 620572"/>
                <a:gd name="connsiteX71" fmla="*/ 238572 w 886882"/>
                <a:gd name="connsiteY71" fmla="*/ 64731 h 620572"/>
                <a:gd name="connsiteX72" fmla="*/ 239716 w 886882"/>
                <a:gd name="connsiteY72" fmla="*/ 85153 h 620572"/>
                <a:gd name="connsiteX73" fmla="*/ 227752 w 886882"/>
                <a:gd name="connsiteY73" fmla="*/ 86372 h 620572"/>
                <a:gd name="connsiteX74" fmla="*/ 289627 w 886882"/>
                <a:gd name="connsiteY74" fmla="*/ 148094 h 620572"/>
                <a:gd name="connsiteX75" fmla="*/ 402555 w 886882"/>
                <a:gd name="connsiteY75" fmla="*/ 238315 h 620572"/>
                <a:gd name="connsiteX76" fmla="*/ 441341 w 886882"/>
                <a:gd name="connsiteY76" fmla="*/ 236791 h 620572"/>
                <a:gd name="connsiteX77" fmla="*/ 483251 w 886882"/>
                <a:gd name="connsiteY77" fmla="*/ 219646 h 620572"/>
                <a:gd name="connsiteX78" fmla="*/ 481270 w 886882"/>
                <a:gd name="connsiteY78" fmla="*/ 208292 h 620572"/>
                <a:gd name="connsiteX79" fmla="*/ 511064 w 886882"/>
                <a:gd name="connsiteY79" fmla="*/ 200977 h 620572"/>
                <a:gd name="connsiteX80" fmla="*/ 432807 w 886882"/>
                <a:gd name="connsiteY80" fmla="*/ 206997 h 620572"/>
                <a:gd name="connsiteX81" fmla="*/ 392954 w 886882"/>
                <a:gd name="connsiteY81" fmla="*/ 188937 h 620572"/>
                <a:gd name="connsiteX82" fmla="*/ 383429 w 886882"/>
                <a:gd name="connsiteY82" fmla="*/ 158457 h 620572"/>
                <a:gd name="connsiteX83" fmla="*/ 524247 w 886882"/>
                <a:gd name="connsiteY83" fmla="*/ 64808 h 620572"/>
                <a:gd name="connsiteX84" fmla="*/ 589702 w 886882"/>
                <a:gd name="connsiteY84" fmla="*/ 8953 h 620572"/>
                <a:gd name="connsiteX85" fmla="*/ 562804 w 886882"/>
                <a:gd name="connsiteY85" fmla="*/ 259880 h 620572"/>
                <a:gd name="connsiteX86" fmla="*/ 555184 w 886882"/>
                <a:gd name="connsiteY86" fmla="*/ 261556 h 620572"/>
                <a:gd name="connsiteX87" fmla="*/ 527371 w 886882"/>
                <a:gd name="connsiteY87" fmla="*/ 270090 h 620572"/>
                <a:gd name="connsiteX88" fmla="*/ 528361 w 886882"/>
                <a:gd name="connsiteY88" fmla="*/ 290131 h 620572"/>
                <a:gd name="connsiteX89" fmla="*/ 593436 w 886882"/>
                <a:gd name="connsiteY89" fmla="*/ 289598 h 620572"/>
                <a:gd name="connsiteX90" fmla="*/ 619344 w 886882"/>
                <a:gd name="connsiteY90" fmla="*/ 281139 h 620572"/>
                <a:gd name="connsiteX91" fmla="*/ 617973 w 886882"/>
                <a:gd name="connsiteY91" fmla="*/ 246697 h 620572"/>
                <a:gd name="connsiteX92" fmla="*/ 594503 w 886882"/>
                <a:gd name="connsiteY92" fmla="*/ 247688 h 620572"/>
                <a:gd name="connsiteX93" fmla="*/ 562804 w 886882"/>
                <a:gd name="connsiteY93" fmla="*/ 259880 h 620572"/>
                <a:gd name="connsiteX94" fmla="*/ 47844 w 886882"/>
                <a:gd name="connsiteY94" fmla="*/ 491604 h 620572"/>
                <a:gd name="connsiteX95" fmla="*/ 65599 w 886882"/>
                <a:gd name="connsiteY95" fmla="*/ 519798 h 620572"/>
                <a:gd name="connsiteX96" fmla="*/ 78248 w 886882"/>
                <a:gd name="connsiteY96" fmla="*/ 533056 h 620572"/>
                <a:gd name="connsiteX97" fmla="*/ 98975 w 886882"/>
                <a:gd name="connsiteY97" fmla="*/ 539229 h 620572"/>
                <a:gd name="connsiteX98" fmla="*/ 128311 w 886882"/>
                <a:gd name="connsiteY98" fmla="*/ 547153 h 620572"/>
                <a:gd name="connsiteX99" fmla="*/ 165040 w 886882"/>
                <a:gd name="connsiteY99" fmla="*/ 537628 h 620572"/>
                <a:gd name="connsiteX100" fmla="*/ 184700 w 886882"/>
                <a:gd name="connsiteY100" fmla="*/ 527418 h 620572"/>
                <a:gd name="connsiteX101" fmla="*/ 126254 w 886882"/>
                <a:gd name="connsiteY101" fmla="*/ 456704 h 620572"/>
                <a:gd name="connsiteX102" fmla="*/ 91049 w 886882"/>
                <a:gd name="connsiteY102" fmla="*/ 451675 h 620572"/>
                <a:gd name="connsiteX103" fmla="*/ 47844 w 886882"/>
                <a:gd name="connsiteY103" fmla="*/ 491604 h 6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886882" h="620572">
                  <a:moveTo>
                    <a:pt x="589702" y="8953"/>
                  </a:moveTo>
                  <a:cubicBezTo>
                    <a:pt x="602580" y="-6820"/>
                    <a:pt x="625212" y="3390"/>
                    <a:pt x="642585" y="1790"/>
                  </a:cubicBezTo>
                  <a:cubicBezTo>
                    <a:pt x="642128" y="20611"/>
                    <a:pt x="652567" y="45148"/>
                    <a:pt x="636718" y="59931"/>
                  </a:cubicBezTo>
                  <a:cubicBezTo>
                    <a:pt x="642814" y="62445"/>
                    <a:pt x="648986" y="65112"/>
                    <a:pt x="655158" y="67932"/>
                  </a:cubicBezTo>
                  <a:cubicBezTo>
                    <a:pt x="668036" y="69151"/>
                    <a:pt x="680990" y="69913"/>
                    <a:pt x="694096" y="70446"/>
                  </a:cubicBezTo>
                  <a:cubicBezTo>
                    <a:pt x="701412" y="76238"/>
                    <a:pt x="708727" y="81953"/>
                    <a:pt x="716195" y="87668"/>
                  </a:cubicBezTo>
                  <a:cubicBezTo>
                    <a:pt x="720690" y="89725"/>
                    <a:pt x="729605" y="93840"/>
                    <a:pt x="734025" y="95821"/>
                  </a:cubicBezTo>
                  <a:cubicBezTo>
                    <a:pt x="734711" y="106870"/>
                    <a:pt x="735320" y="117919"/>
                    <a:pt x="736006" y="129044"/>
                  </a:cubicBezTo>
                  <a:cubicBezTo>
                    <a:pt x="722595" y="137274"/>
                    <a:pt x="709184" y="145427"/>
                    <a:pt x="695849" y="153580"/>
                  </a:cubicBezTo>
                  <a:cubicBezTo>
                    <a:pt x="692344" y="153885"/>
                    <a:pt x="685333" y="154647"/>
                    <a:pt x="681828" y="155028"/>
                  </a:cubicBezTo>
                  <a:cubicBezTo>
                    <a:pt x="663235" y="164782"/>
                    <a:pt x="644871" y="174840"/>
                    <a:pt x="627117" y="185889"/>
                  </a:cubicBezTo>
                  <a:cubicBezTo>
                    <a:pt x="626812" y="189471"/>
                    <a:pt x="626126" y="196481"/>
                    <a:pt x="625821" y="199986"/>
                  </a:cubicBezTo>
                  <a:cubicBezTo>
                    <a:pt x="661025" y="196100"/>
                    <a:pt x="695011" y="210959"/>
                    <a:pt x="730291" y="205854"/>
                  </a:cubicBezTo>
                  <a:cubicBezTo>
                    <a:pt x="752161" y="197624"/>
                    <a:pt x="775021" y="192519"/>
                    <a:pt x="797424" y="185889"/>
                  </a:cubicBezTo>
                  <a:cubicBezTo>
                    <a:pt x="813807" y="181317"/>
                    <a:pt x="825618" y="167754"/>
                    <a:pt x="841619" y="162267"/>
                  </a:cubicBezTo>
                  <a:cubicBezTo>
                    <a:pt x="857012" y="158381"/>
                    <a:pt x="871338" y="167449"/>
                    <a:pt x="885815" y="171488"/>
                  </a:cubicBezTo>
                  <a:cubicBezTo>
                    <a:pt x="886120" y="183375"/>
                    <a:pt x="886501" y="195338"/>
                    <a:pt x="886882" y="207378"/>
                  </a:cubicBezTo>
                  <a:cubicBezTo>
                    <a:pt x="883682" y="207378"/>
                    <a:pt x="877357" y="207378"/>
                    <a:pt x="874233" y="207378"/>
                  </a:cubicBezTo>
                  <a:cubicBezTo>
                    <a:pt x="869585" y="228942"/>
                    <a:pt x="843601" y="218655"/>
                    <a:pt x="828284" y="222465"/>
                  </a:cubicBezTo>
                  <a:cubicBezTo>
                    <a:pt x="822189" y="228333"/>
                    <a:pt x="816169" y="234200"/>
                    <a:pt x="810149" y="240144"/>
                  </a:cubicBezTo>
                  <a:cubicBezTo>
                    <a:pt x="809844" y="252412"/>
                    <a:pt x="809540" y="264756"/>
                    <a:pt x="809158" y="277101"/>
                  </a:cubicBezTo>
                  <a:cubicBezTo>
                    <a:pt x="795519" y="290969"/>
                    <a:pt x="780965" y="305828"/>
                    <a:pt x="760238" y="307047"/>
                  </a:cubicBezTo>
                  <a:cubicBezTo>
                    <a:pt x="758638" y="303618"/>
                    <a:pt x="755590" y="296760"/>
                    <a:pt x="754066" y="293331"/>
                  </a:cubicBezTo>
                  <a:cubicBezTo>
                    <a:pt x="731968" y="281292"/>
                    <a:pt x="706898" y="280149"/>
                    <a:pt x="682438" y="281444"/>
                  </a:cubicBezTo>
                  <a:cubicBezTo>
                    <a:pt x="678399" y="308266"/>
                    <a:pt x="662855" y="330669"/>
                    <a:pt x="647462" y="352158"/>
                  </a:cubicBezTo>
                  <a:cubicBezTo>
                    <a:pt x="633594" y="352005"/>
                    <a:pt x="619801" y="351929"/>
                    <a:pt x="606085" y="351853"/>
                  </a:cubicBezTo>
                  <a:cubicBezTo>
                    <a:pt x="599684" y="347052"/>
                    <a:pt x="593360" y="342328"/>
                    <a:pt x="587112" y="337680"/>
                  </a:cubicBezTo>
                  <a:cubicBezTo>
                    <a:pt x="568671" y="330745"/>
                    <a:pt x="549393" y="327012"/>
                    <a:pt x="529733" y="327698"/>
                  </a:cubicBezTo>
                  <a:cubicBezTo>
                    <a:pt x="554345" y="356577"/>
                    <a:pt x="588560" y="378751"/>
                    <a:pt x="599608" y="417080"/>
                  </a:cubicBezTo>
                  <a:cubicBezTo>
                    <a:pt x="602123" y="427138"/>
                    <a:pt x="604028" y="437425"/>
                    <a:pt x="605247" y="447865"/>
                  </a:cubicBezTo>
                  <a:cubicBezTo>
                    <a:pt x="593208" y="463029"/>
                    <a:pt x="580177" y="477507"/>
                    <a:pt x="564861" y="489546"/>
                  </a:cubicBezTo>
                  <a:cubicBezTo>
                    <a:pt x="546497" y="489470"/>
                    <a:pt x="528133" y="489318"/>
                    <a:pt x="509845" y="487946"/>
                  </a:cubicBezTo>
                  <a:cubicBezTo>
                    <a:pt x="502149" y="484517"/>
                    <a:pt x="494452" y="481240"/>
                    <a:pt x="486909" y="478040"/>
                  </a:cubicBezTo>
                  <a:cubicBezTo>
                    <a:pt x="471516" y="449465"/>
                    <a:pt x="448580" y="426224"/>
                    <a:pt x="427473" y="401993"/>
                  </a:cubicBezTo>
                  <a:cubicBezTo>
                    <a:pt x="414823" y="403440"/>
                    <a:pt x="403850" y="408546"/>
                    <a:pt x="394783" y="417233"/>
                  </a:cubicBezTo>
                  <a:cubicBezTo>
                    <a:pt x="372761" y="399783"/>
                    <a:pt x="343500" y="406793"/>
                    <a:pt x="317744" y="405345"/>
                  </a:cubicBezTo>
                  <a:cubicBezTo>
                    <a:pt x="312182" y="414413"/>
                    <a:pt x="306391" y="423328"/>
                    <a:pt x="300523" y="432091"/>
                  </a:cubicBezTo>
                  <a:cubicBezTo>
                    <a:pt x="299990" y="433920"/>
                    <a:pt x="299075" y="437578"/>
                    <a:pt x="298618" y="439407"/>
                  </a:cubicBezTo>
                  <a:cubicBezTo>
                    <a:pt x="295418" y="446722"/>
                    <a:pt x="292446" y="454113"/>
                    <a:pt x="289627" y="461657"/>
                  </a:cubicBezTo>
                  <a:cubicBezTo>
                    <a:pt x="285893" y="468972"/>
                    <a:pt x="282083" y="476364"/>
                    <a:pt x="278349" y="483755"/>
                  </a:cubicBezTo>
                  <a:cubicBezTo>
                    <a:pt x="275073" y="494652"/>
                    <a:pt x="271644" y="505548"/>
                    <a:pt x="268443" y="516521"/>
                  </a:cubicBezTo>
                  <a:cubicBezTo>
                    <a:pt x="278045" y="519036"/>
                    <a:pt x="283988" y="525056"/>
                    <a:pt x="286122" y="534733"/>
                  </a:cubicBezTo>
                  <a:lnTo>
                    <a:pt x="290770" y="535647"/>
                  </a:lnTo>
                  <a:cubicBezTo>
                    <a:pt x="297628" y="559574"/>
                    <a:pt x="305705" y="584568"/>
                    <a:pt x="299990" y="609638"/>
                  </a:cubicBezTo>
                  <a:cubicBezTo>
                    <a:pt x="285665" y="627773"/>
                    <a:pt x="258918" y="617258"/>
                    <a:pt x="239106" y="619848"/>
                  </a:cubicBezTo>
                  <a:cubicBezTo>
                    <a:pt x="222418" y="601941"/>
                    <a:pt x="209465" y="580758"/>
                    <a:pt x="190872" y="564680"/>
                  </a:cubicBezTo>
                  <a:cubicBezTo>
                    <a:pt x="184928" y="570013"/>
                    <a:pt x="178985" y="575271"/>
                    <a:pt x="173193" y="580681"/>
                  </a:cubicBezTo>
                  <a:cubicBezTo>
                    <a:pt x="131588" y="590816"/>
                    <a:pt x="82134" y="596379"/>
                    <a:pt x="45482" y="569404"/>
                  </a:cubicBezTo>
                  <a:cubicBezTo>
                    <a:pt x="29404" y="558660"/>
                    <a:pt x="16450" y="544029"/>
                    <a:pt x="2581" y="530771"/>
                  </a:cubicBezTo>
                  <a:cubicBezTo>
                    <a:pt x="-695" y="502881"/>
                    <a:pt x="-1152" y="474611"/>
                    <a:pt x="2962" y="446874"/>
                  </a:cubicBezTo>
                  <a:cubicBezTo>
                    <a:pt x="15154" y="427291"/>
                    <a:pt x="19574" y="396963"/>
                    <a:pt x="47692" y="395211"/>
                  </a:cubicBezTo>
                  <a:lnTo>
                    <a:pt x="48682" y="390105"/>
                  </a:lnTo>
                  <a:cubicBezTo>
                    <a:pt x="80534" y="389420"/>
                    <a:pt x="113757" y="386067"/>
                    <a:pt x="144161" y="398335"/>
                  </a:cubicBezTo>
                  <a:cubicBezTo>
                    <a:pt x="181880" y="414413"/>
                    <a:pt x="214113" y="440473"/>
                    <a:pt x="244135" y="468134"/>
                  </a:cubicBezTo>
                  <a:cubicBezTo>
                    <a:pt x="244897" y="462800"/>
                    <a:pt x="246498" y="452056"/>
                    <a:pt x="247336" y="446722"/>
                  </a:cubicBezTo>
                  <a:cubicBezTo>
                    <a:pt x="251679" y="439940"/>
                    <a:pt x="256023" y="433158"/>
                    <a:pt x="260366" y="426300"/>
                  </a:cubicBezTo>
                  <a:cubicBezTo>
                    <a:pt x="263947" y="414718"/>
                    <a:pt x="267757" y="403288"/>
                    <a:pt x="271339" y="391782"/>
                  </a:cubicBezTo>
                  <a:cubicBezTo>
                    <a:pt x="285817" y="385076"/>
                    <a:pt x="300523" y="378828"/>
                    <a:pt x="315535" y="373418"/>
                  </a:cubicBezTo>
                  <a:lnTo>
                    <a:pt x="314925" y="366864"/>
                  </a:lnTo>
                  <a:cubicBezTo>
                    <a:pt x="319649" y="366026"/>
                    <a:pt x="329098" y="364426"/>
                    <a:pt x="333823" y="363588"/>
                  </a:cubicBezTo>
                  <a:cubicBezTo>
                    <a:pt x="329403" y="362445"/>
                    <a:pt x="320716" y="360235"/>
                    <a:pt x="316373" y="359092"/>
                  </a:cubicBezTo>
                  <a:cubicBezTo>
                    <a:pt x="308372" y="341337"/>
                    <a:pt x="304181" y="322440"/>
                    <a:pt x="304486" y="303009"/>
                  </a:cubicBezTo>
                  <a:cubicBezTo>
                    <a:pt x="344186" y="313372"/>
                    <a:pt x="377257" y="340499"/>
                    <a:pt x="412385" y="360768"/>
                  </a:cubicBezTo>
                  <a:cubicBezTo>
                    <a:pt x="430902" y="391401"/>
                    <a:pt x="461686" y="410679"/>
                    <a:pt x="490338" y="430720"/>
                  </a:cubicBezTo>
                  <a:cubicBezTo>
                    <a:pt x="501463" y="439026"/>
                    <a:pt x="516245" y="435597"/>
                    <a:pt x="529199" y="437578"/>
                  </a:cubicBezTo>
                  <a:cubicBezTo>
                    <a:pt x="529276" y="429653"/>
                    <a:pt x="529352" y="413727"/>
                    <a:pt x="529352" y="405803"/>
                  </a:cubicBezTo>
                  <a:cubicBezTo>
                    <a:pt x="478603" y="360463"/>
                    <a:pt x="423358" y="320458"/>
                    <a:pt x="367655" y="281596"/>
                  </a:cubicBezTo>
                  <a:cubicBezTo>
                    <a:pt x="332680" y="250735"/>
                    <a:pt x="301209" y="214769"/>
                    <a:pt x="258309" y="194348"/>
                  </a:cubicBezTo>
                  <a:cubicBezTo>
                    <a:pt x="211064" y="166915"/>
                    <a:pt x="169307" y="128968"/>
                    <a:pt x="138980" y="83324"/>
                  </a:cubicBezTo>
                  <a:cubicBezTo>
                    <a:pt x="139132" y="76695"/>
                    <a:pt x="139437" y="63512"/>
                    <a:pt x="139665" y="56883"/>
                  </a:cubicBezTo>
                  <a:cubicBezTo>
                    <a:pt x="144466" y="55054"/>
                    <a:pt x="154143" y="51320"/>
                    <a:pt x="159020" y="49491"/>
                  </a:cubicBezTo>
                  <a:cubicBezTo>
                    <a:pt x="186452" y="29222"/>
                    <a:pt x="215865" y="46443"/>
                    <a:pt x="238572" y="64731"/>
                  </a:cubicBezTo>
                  <a:cubicBezTo>
                    <a:pt x="238878" y="69837"/>
                    <a:pt x="239411" y="80048"/>
                    <a:pt x="239716" y="85153"/>
                  </a:cubicBezTo>
                  <a:lnTo>
                    <a:pt x="227752" y="86372"/>
                  </a:lnTo>
                  <a:cubicBezTo>
                    <a:pt x="237506" y="115709"/>
                    <a:pt x="267224" y="129578"/>
                    <a:pt x="289627" y="148094"/>
                  </a:cubicBezTo>
                  <a:cubicBezTo>
                    <a:pt x="330927" y="172935"/>
                    <a:pt x="372761" y="199605"/>
                    <a:pt x="402555" y="238315"/>
                  </a:cubicBezTo>
                  <a:cubicBezTo>
                    <a:pt x="415433" y="238086"/>
                    <a:pt x="428311" y="237553"/>
                    <a:pt x="441341" y="236791"/>
                  </a:cubicBezTo>
                  <a:cubicBezTo>
                    <a:pt x="452847" y="225818"/>
                    <a:pt x="467554" y="220865"/>
                    <a:pt x="483251" y="219646"/>
                  </a:cubicBezTo>
                  <a:cubicBezTo>
                    <a:pt x="482794" y="216750"/>
                    <a:pt x="481727" y="211111"/>
                    <a:pt x="481270" y="208292"/>
                  </a:cubicBezTo>
                  <a:cubicBezTo>
                    <a:pt x="491176" y="206006"/>
                    <a:pt x="501082" y="203568"/>
                    <a:pt x="511064" y="200977"/>
                  </a:cubicBezTo>
                  <a:cubicBezTo>
                    <a:pt x="484546" y="196024"/>
                    <a:pt x="459020" y="205625"/>
                    <a:pt x="432807" y="206997"/>
                  </a:cubicBezTo>
                  <a:cubicBezTo>
                    <a:pt x="419700" y="200443"/>
                    <a:pt x="406441" y="194424"/>
                    <a:pt x="392954" y="188937"/>
                  </a:cubicBezTo>
                  <a:cubicBezTo>
                    <a:pt x="389677" y="178726"/>
                    <a:pt x="386553" y="168592"/>
                    <a:pt x="383429" y="158457"/>
                  </a:cubicBezTo>
                  <a:cubicBezTo>
                    <a:pt x="424120" y="118528"/>
                    <a:pt x="476165" y="94297"/>
                    <a:pt x="524247" y="64808"/>
                  </a:cubicBezTo>
                  <a:cubicBezTo>
                    <a:pt x="551602" y="53301"/>
                    <a:pt x="568747" y="28613"/>
                    <a:pt x="589702" y="8953"/>
                  </a:cubicBezTo>
                  <a:moveTo>
                    <a:pt x="562804" y="259880"/>
                  </a:moveTo>
                  <a:cubicBezTo>
                    <a:pt x="560899" y="260337"/>
                    <a:pt x="557089" y="261099"/>
                    <a:pt x="555184" y="261556"/>
                  </a:cubicBezTo>
                  <a:cubicBezTo>
                    <a:pt x="546116" y="265213"/>
                    <a:pt x="536819" y="268033"/>
                    <a:pt x="527371" y="270090"/>
                  </a:cubicBezTo>
                  <a:cubicBezTo>
                    <a:pt x="527600" y="276720"/>
                    <a:pt x="527980" y="283425"/>
                    <a:pt x="528361" y="290131"/>
                  </a:cubicBezTo>
                  <a:cubicBezTo>
                    <a:pt x="550002" y="290817"/>
                    <a:pt x="571719" y="290740"/>
                    <a:pt x="593436" y="289598"/>
                  </a:cubicBezTo>
                  <a:cubicBezTo>
                    <a:pt x="601970" y="286626"/>
                    <a:pt x="610581" y="283806"/>
                    <a:pt x="619344" y="281139"/>
                  </a:cubicBezTo>
                  <a:cubicBezTo>
                    <a:pt x="618811" y="269633"/>
                    <a:pt x="618354" y="258127"/>
                    <a:pt x="617973" y="246697"/>
                  </a:cubicBezTo>
                  <a:cubicBezTo>
                    <a:pt x="610048" y="247078"/>
                    <a:pt x="602275" y="247383"/>
                    <a:pt x="594503" y="247688"/>
                  </a:cubicBezTo>
                  <a:cubicBezTo>
                    <a:pt x="583835" y="251574"/>
                    <a:pt x="572938" y="254850"/>
                    <a:pt x="562804" y="259880"/>
                  </a:cubicBezTo>
                  <a:moveTo>
                    <a:pt x="47844" y="491604"/>
                  </a:moveTo>
                  <a:cubicBezTo>
                    <a:pt x="53712" y="500976"/>
                    <a:pt x="59655" y="510349"/>
                    <a:pt x="65599" y="519798"/>
                  </a:cubicBezTo>
                  <a:cubicBezTo>
                    <a:pt x="69713" y="524141"/>
                    <a:pt x="73981" y="528561"/>
                    <a:pt x="78248" y="533056"/>
                  </a:cubicBezTo>
                  <a:cubicBezTo>
                    <a:pt x="85106" y="535038"/>
                    <a:pt x="92040" y="537095"/>
                    <a:pt x="98975" y="539229"/>
                  </a:cubicBezTo>
                  <a:cubicBezTo>
                    <a:pt x="108880" y="540905"/>
                    <a:pt x="119015" y="542810"/>
                    <a:pt x="128311" y="547153"/>
                  </a:cubicBezTo>
                  <a:cubicBezTo>
                    <a:pt x="139665" y="541286"/>
                    <a:pt x="152543" y="539915"/>
                    <a:pt x="165040" y="537628"/>
                  </a:cubicBezTo>
                  <a:cubicBezTo>
                    <a:pt x="171593" y="534428"/>
                    <a:pt x="179823" y="533438"/>
                    <a:pt x="184700" y="527418"/>
                  </a:cubicBezTo>
                  <a:cubicBezTo>
                    <a:pt x="185690" y="493128"/>
                    <a:pt x="158030" y="465086"/>
                    <a:pt x="126254" y="456704"/>
                  </a:cubicBezTo>
                  <a:cubicBezTo>
                    <a:pt x="114672" y="453656"/>
                    <a:pt x="102785" y="452437"/>
                    <a:pt x="91049" y="451675"/>
                  </a:cubicBezTo>
                  <a:cubicBezTo>
                    <a:pt x="74514" y="462648"/>
                    <a:pt x="59198" y="475297"/>
                    <a:pt x="47844" y="491604"/>
                  </a:cubicBezTo>
                  <a:close/>
                </a:path>
              </a:pathLst>
            </a:custGeom>
            <a:grpFill/>
            <a:ln w="762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78CE9863-C298-452E-8B5A-EDBD371D7993}"/>
                </a:ext>
              </a:extLst>
            </p:cNvPr>
            <p:cNvSpPr/>
            <p:nvPr/>
          </p:nvSpPr>
          <p:spPr>
            <a:xfrm>
              <a:off x="4043324" y="2418969"/>
              <a:ext cx="122148" cy="135102"/>
            </a:xfrm>
            <a:custGeom>
              <a:avLst/>
              <a:gdLst>
                <a:gd name="connsiteX0" fmla="*/ 0 w 122148"/>
                <a:gd name="connsiteY0" fmla="*/ 71857 h 135102"/>
                <a:gd name="connsiteX1" fmla="*/ 71399 w 122148"/>
                <a:gd name="connsiteY1" fmla="*/ 0 h 135102"/>
                <a:gd name="connsiteX2" fmla="*/ 107366 w 122148"/>
                <a:gd name="connsiteY2" fmla="*/ 28727 h 135102"/>
                <a:gd name="connsiteX3" fmla="*/ 122149 w 122148"/>
                <a:gd name="connsiteY3" fmla="*/ 76047 h 135102"/>
                <a:gd name="connsiteX4" fmla="*/ 115519 w 122148"/>
                <a:gd name="connsiteY4" fmla="*/ 77190 h 135102"/>
                <a:gd name="connsiteX5" fmla="*/ 78943 w 122148"/>
                <a:gd name="connsiteY5" fmla="*/ 135102 h 135102"/>
                <a:gd name="connsiteX6" fmla="*/ 64999 w 122148"/>
                <a:gd name="connsiteY6" fmla="*/ 134569 h 135102"/>
                <a:gd name="connsiteX7" fmla="*/ 0 w 122148"/>
                <a:gd name="connsiteY7" fmla="*/ 71857 h 13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48" h="135102">
                  <a:moveTo>
                    <a:pt x="0" y="71857"/>
                  </a:moveTo>
                  <a:cubicBezTo>
                    <a:pt x="7849" y="34899"/>
                    <a:pt x="41758" y="17221"/>
                    <a:pt x="71399" y="0"/>
                  </a:cubicBezTo>
                  <a:cubicBezTo>
                    <a:pt x="80772" y="13030"/>
                    <a:pt x="100127" y="13868"/>
                    <a:pt x="107366" y="28727"/>
                  </a:cubicBezTo>
                  <a:cubicBezTo>
                    <a:pt x="117424" y="42519"/>
                    <a:pt x="121463" y="59131"/>
                    <a:pt x="122149" y="76047"/>
                  </a:cubicBezTo>
                  <a:lnTo>
                    <a:pt x="115519" y="77190"/>
                  </a:lnTo>
                  <a:cubicBezTo>
                    <a:pt x="108814" y="99517"/>
                    <a:pt x="93345" y="117272"/>
                    <a:pt x="78943" y="135102"/>
                  </a:cubicBezTo>
                  <a:cubicBezTo>
                    <a:pt x="74219" y="134874"/>
                    <a:pt x="69647" y="134645"/>
                    <a:pt x="64999" y="134569"/>
                  </a:cubicBezTo>
                  <a:cubicBezTo>
                    <a:pt x="42672" y="113919"/>
                    <a:pt x="18212" y="96469"/>
                    <a:pt x="0" y="71857"/>
                  </a:cubicBezTo>
                  <a:close/>
                </a:path>
              </a:pathLst>
            </a:custGeom>
            <a:grpFill/>
            <a:ln w="762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A4ED9695-CB07-4494-960A-297D82E7F824}"/>
                </a:ext>
              </a:extLst>
            </p:cNvPr>
            <p:cNvSpPr/>
            <p:nvPr/>
          </p:nvSpPr>
          <p:spPr>
            <a:xfrm>
              <a:off x="5932322" y="2838754"/>
              <a:ext cx="632307" cy="82448"/>
            </a:xfrm>
            <a:custGeom>
              <a:avLst/>
              <a:gdLst>
                <a:gd name="connsiteX0" fmla="*/ 7773 w 632307"/>
                <a:gd name="connsiteY0" fmla="*/ 15392 h 82448"/>
                <a:gd name="connsiteX1" fmla="*/ 64846 w 632307"/>
                <a:gd name="connsiteY1" fmla="*/ 305 h 82448"/>
                <a:gd name="connsiteX2" fmla="*/ 601142 w 632307"/>
                <a:gd name="connsiteY2" fmla="*/ 0 h 82448"/>
                <a:gd name="connsiteX3" fmla="*/ 602133 w 632307"/>
                <a:gd name="connsiteY3" fmla="*/ 8458 h 82448"/>
                <a:gd name="connsiteX4" fmla="*/ 613486 w 632307"/>
                <a:gd name="connsiteY4" fmla="*/ 8077 h 82448"/>
                <a:gd name="connsiteX5" fmla="*/ 632308 w 632307"/>
                <a:gd name="connsiteY5" fmla="*/ 39014 h 82448"/>
                <a:gd name="connsiteX6" fmla="*/ 628345 w 632307"/>
                <a:gd name="connsiteY6" fmla="*/ 70104 h 82448"/>
                <a:gd name="connsiteX7" fmla="*/ 604723 w 632307"/>
                <a:gd name="connsiteY7" fmla="*/ 81839 h 82448"/>
                <a:gd name="connsiteX8" fmla="*/ 0 w 632307"/>
                <a:gd name="connsiteY8" fmla="*/ 82448 h 82448"/>
                <a:gd name="connsiteX9" fmla="*/ 7773 w 632307"/>
                <a:gd name="connsiteY9" fmla="*/ 15392 h 8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307" h="82448">
                  <a:moveTo>
                    <a:pt x="7773" y="15392"/>
                  </a:moveTo>
                  <a:cubicBezTo>
                    <a:pt x="26213" y="8687"/>
                    <a:pt x="44653" y="-305"/>
                    <a:pt x="64846" y="305"/>
                  </a:cubicBezTo>
                  <a:cubicBezTo>
                    <a:pt x="243611" y="381"/>
                    <a:pt x="422377" y="838"/>
                    <a:pt x="601142" y="0"/>
                  </a:cubicBezTo>
                  <a:lnTo>
                    <a:pt x="602133" y="8458"/>
                  </a:lnTo>
                  <a:cubicBezTo>
                    <a:pt x="604952" y="8382"/>
                    <a:pt x="610667" y="8229"/>
                    <a:pt x="613486" y="8077"/>
                  </a:cubicBezTo>
                  <a:cubicBezTo>
                    <a:pt x="618135" y="19279"/>
                    <a:pt x="624459" y="29718"/>
                    <a:pt x="632308" y="39014"/>
                  </a:cubicBezTo>
                  <a:cubicBezTo>
                    <a:pt x="631241" y="49301"/>
                    <a:pt x="634060" y="60807"/>
                    <a:pt x="628345" y="70104"/>
                  </a:cubicBezTo>
                  <a:cubicBezTo>
                    <a:pt x="620725" y="74600"/>
                    <a:pt x="612724" y="78181"/>
                    <a:pt x="604723" y="81839"/>
                  </a:cubicBezTo>
                  <a:cubicBezTo>
                    <a:pt x="403174" y="82906"/>
                    <a:pt x="201549" y="81610"/>
                    <a:pt x="0" y="82448"/>
                  </a:cubicBezTo>
                  <a:cubicBezTo>
                    <a:pt x="0" y="59817"/>
                    <a:pt x="2743" y="37414"/>
                    <a:pt x="7773" y="15392"/>
                  </a:cubicBezTo>
                  <a:close/>
                </a:path>
              </a:pathLst>
            </a:custGeom>
            <a:grpFill/>
            <a:ln w="762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334996A0-E0E4-4390-AC52-083C7092049C}"/>
                </a:ext>
              </a:extLst>
            </p:cNvPr>
            <p:cNvSpPr/>
            <p:nvPr/>
          </p:nvSpPr>
          <p:spPr>
            <a:xfrm>
              <a:off x="5835395" y="3646398"/>
              <a:ext cx="280508" cy="302172"/>
            </a:xfrm>
            <a:custGeom>
              <a:avLst/>
              <a:gdLst>
                <a:gd name="connsiteX0" fmla="*/ 165735 w 280508"/>
                <a:gd name="connsiteY0" fmla="*/ 29108 h 302172"/>
                <a:gd name="connsiteX1" fmla="*/ 201778 w 280508"/>
                <a:gd name="connsiteY1" fmla="*/ 5182 h 302172"/>
                <a:gd name="connsiteX2" fmla="*/ 236906 w 280508"/>
                <a:gd name="connsiteY2" fmla="*/ 0 h 302172"/>
                <a:gd name="connsiteX3" fmla="*/ 271120 w 280508"/>
                <a:gd name="connsiteY3" fmla="*/ 24994 h 302172"/>
                <a:gd name="connsiteX4" fmla="*/ 278511 w 280508"/>
                <a:gd name="connsiteY4" fmla="*/ 155829 h 302172"/>
                <a:gd name="connsiteX5" fmla="*/ 271196 w 280508"/>
                <a:gd name="connsiteY5" fmla="*/ 219532 h 302172"/>
                <a:gd name="connsiteX6" fmla="*/ 180137 w 280508"/>
                <a:gd name="connsiteY6" fmla="*/ 273101 h 302172"/>
                <a:gd name="connsiteX7" fmla="*/ 41605 w 280508"/>
                <a:gd name="connsiteY7" fmla="*/ 301752 h 302172"/>
                <a:gd name="connsiteX8" fmla="*/ 16612 w 280508"/>
                <a:gd name="connsiteY8" fmla="*/ 293065 h 302172"/>
                <a:gd name="connsiteX9" fmla="*/ 7239 w 280508"/>
                <a:gd name="connsiteY9" fmla="*/ 271577 h 302172"/>
                <a:gd name="connsiteX10" fmla="*/ 0 w 280508"/>
                <a:gd name="connsiteY10" fmla="*/ 248717 h 302172"/>
                <a:gd name="connsiteX11" fmla="*/ 6401 w 280508"/>
                <a:gd name="connsiteY11" fmla="*/ 230200 h 302172"/>
                <a:gd name="connsiteX12" fmla="*/ 76962 w 280508"/>
                <a:gd name="connsiteY12" fmla="*/ 179146 h 302172"/>
                <a:gd name="connsiteX13" fmla="*/ 141351 w 280508"/>
                <a:gd name="connsiteY13" fmla="*/ 141732 h 302172"/>
                <a:gd name="connsiteX14" fmla="*/ 153696 w 280508"/>
                <a:gd name="connsiteY14" fmla="*/ 110185 h 302172"/>
                <a:gd name="connsiteX15" fmla="*/ 158725 w 280508"/>
                <a:gd name="connsiteY15" fmla="*/ 61341 h 302172"/>
                <a:gd name="connsiteX16" fmla="*/ 165202 w 280508"/>
                <a:gd name="connsiteY16" fmla="*/ 60427 h 302172"/>
                <a:gd name="connsiteX17" fmla="*/ 165735 w 280508"/>
                <a:gd name="connsiteY17" fmla="*/ 29108 h 30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0508" h="302172">
                  <a:moveTo>
                    <a:pt x="165735" y="29108"/>
                  </a:moveTo>
                  <a:cubicBezTo>
                    <a:pt x="175946" y="18669"/>
                    <a:pt x="188366" y="10897"/>
                    <a:pt x="201778" y="5182"/>
                  </a:cubicBezTo>
                  <a:cubicBezTo>
                    <a:pt x="213284" y="2514"/>
                    <a:pt x="225019" y="838"/>
                    <a:pt x="236906" y="0"/>
                  </a:cubicBezTo>
                  <a:cubicBezTo>
                    <a:pt x="248031" y="8611"/>
                    <a:pt x="259461" y="16916"/>
                    <a:pt x="271120" y="24994"/>
                  </a:cubicBezTo>
                  <a:cubicBezTo>
                    <a:pt x="287274" y="66980"/>
                    <a:pt x="277444" y="112166"/>
                    <a:pt x="278511" y="155829"/>
                  </a:cubicBezTo>
                  <a:cubicBezTo>
                    <a:pt x="279349" y="177317"/>
                    <a:pt x="276835" y="198730"/>
                    <a:pt x="271196" y="219532"/>
                  </a:cubicBezTo>
                  <a:cubicBezTo>
                    <a:pt x="245669" y="244754"/>
                    <a:pt x="213513" y="260833"/>
                    <a:pt x="180137" y="273101"/>
                  </a:cubicBezTo>
                  <a:cubicBezTo>
                    <a:pt x="135331" y="287731"/>
                    <a:pt x="89535" y="305105"/>
                    <a:pt x="41605" y="301752"/>
                  </a:cubicBezTo>
                  <a:cubicBezTo>
                    <a:pt x="33300" y="298628"/>
                    <a:pt x="24918" y="295732"/>
                    <a:pt x="16612" y="293065"/>
                  </a:cubicBezTo>
                  <a:cubicBezTo>
                    <a:pt x="13488" y="285826"/>
                    <a:pt x="10440" y="278663"/>
                    <a:pt x="7239" y="271577"/>
                  </a:cubicBezTo>
                  <a:cubicBezTo>
                    <a:pt x="5029" y="263880"/>
                    <a:pt x="2515" y="256260"/>
                    <a:pt x="0" y="248717"/>
                  </a:cubicBezTo>
                  <a:cubicBezTo>
                    <a:pt x="2286" y="242621"/>
                    <a:pt x="4420" y="236372"/>
                    <a:pt x="6401" y="230200"/>
                  </a:cubicBezTo>
                  <a:cubicBezTo>
                    <a:pt x="17221" y="199796"/>
                    <a:pt x="50902" y="191643"/>
                    <a:pt x="76962" y="179146"/>
                  </a:cubicBezTo>
                  <a:cubicBezTo>
                    <a:pt x="98298" y="166345"/>
                    <a:pt x="123139" y="159563"/>
                    <a:pt x="141351" y="141732"/>
                  </a:cubicBezTo>
                  <a:cubicBezTo>
                    <a:pt x="145313" y="131064"/>
                    <a:pt x="149428" y="120548"/>
                    <a:pt x="153696" y="110185"/>
                  </a:cubicBezTo>
                  <a:cubicBezTo>
                    <a:pt x="157048" y="94031"/>
                    <a:pt x="158496" y="77724"/>
                    <a:pt x="158725" y="61341"/>
                  </a:cubicBezTo>
                  <a:lnTo>
                    <a:pt x="165202" y="60427"/>
                  </a:lnTo>
                  <a:cubicBezTo>
                    <a:pt x="165354" y="49911"/>
                    <a:pt x="165506" y="39472"/>
                    <a:pt x="165735" y="29108"/>
                  </a:cubicBezTo>
                  <a:close/>
                </a:path>
              </a:pathLst>
            </a:custGeom>
            <a:grpFill/>
            <a:ln w="762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3C6560D3-C73D-41A0-93D2-D66E24E99F89}"/>
                </a:ext>
              </a:extLst>
            </p:cNvPr>
            <p:cNvSpPr/>
            <p:nvPr/>
          </p:nvSpPr>
          <p:spPr>
            <a:xfrm>
              <a:off x="5643695" y="3653862"/>
              <a:ext cx="288093" cy="153177"/>
            </a:xfrm>
            <a:custGeom>
              <a:avLst/>
              <a:gdLst>
                <a:gd name="connsiteX0" fmla="*/ 210 w 288093"/>
                <a:gd name="connsiteY0" fmla="*/ 42523 h 153177"/>
                <a:gd name="connsiteX1" fmla="*/ 27641 w 288093"/>
                <a:gd name="connsiteY1" fmla="*/ 8919 h 153177"/>
                <a:gd name="connsiteX2" fmla="*/ 59645 w 288093"/>
                <a:gd name="connsiteY2" fmla="*/ 7090 h 153177"/>
                <a:gd name="connsiteX3" fmla="*/ 60484 w 288093"/>
                <a:gd name="connsiteY3" fmla="*/ 4 h 153177"/>
                <a:gd name="connsiteX4" fmla="*/ 246640 w 288093"/>
                <a:gd name="connsiteY4" fmla="*/ 1528 h 153177"/>
                <a:gd name="connsiteX5" fmla="*/ 271329 w 288093"/>
                <a:gd name="connsiteY5" fmla="*/ 9224 h 153177"/>
                <a:gd name="connsiteX6" fmla="*/ 288093 w 288093"/>
                <a:gd name="connsiteY6" fmla="*/ 27359 h 153177"/>
                <a:gd name="connsiteX7" fmla="*/ 275977 w 288093"/>
                <a:gd name="connsiteY7" fmla="*/ 78871 h 153177"/>
                <a:gd name="connsiteX8" fmla="*/ 190405 w 288093"/>
                <a:gd name="connsiteY8" fmla="*/ 131525 h 153177"/>
                <a:gd name="connsiteX9" fmla="*/ 189643 w 288093"/>
                <a:gd name="connsiteY9" fmla="*/ 136402 h 153177"/>
                <a:gd name="connsiteX10" fmla="*/ 153143 w 288093"/>
                <a:gd name="connsiteY10" fmla="*/ 146460 h 153177"/>
                <a:gd name="connsiteX11" fmla="*/ 133 w 288093"/>
                <a:gd name="connsiteY11" fmla="*/ 94797 h 153177"/>
                <a:gd name="connsiteX12" fmla="*/ 210 w 288093"/>
                <a:gd name="connsiteY12" fmla="*/ 42523 h 15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093" h="153177">
                  <a:moveTo>
                    <a:pt x="210" y="42523"/>
                  </a:moveTo>
                  <a:cubicBezTo>
                    <a:pt x="9506" y="31474"/>
                    <a:pt x="18650" y="20197"/>
                    <a:pt x="27641" y="8919"/>
                  </a:cubicBezTo>
                  <a:cubicBezTo>
                    <a:pt x="38310" y="8157"/>
                    <a:pt x="48978" y="7547"/>
                    <a:pt x="59645" y="7090"/>
                  </a:cubicBezTo>
                  <a:lnTo>
                    <a:pt x="60484" y="4"/>
                  </a:lnTo>
                  <a:cubicBezTo>
                    <a:pt x="122510" y="918"/>
                    <a:pt x="184613" y="-1368"/>
                    <a:pt x="246640" y="1528"/>
                  </a:cubicBezTo>
                  <a:cubicBezTo>
                    <a:pt x="254794" y="4195"/>
                    <a:pt x="263023" y="6785"/>
                    <a:pt x="271329" y="9224"/>
                  </a:cubicBezTo>
                  <a:cubicBezTo>
                    <a:pt x="276816" y="15244"/>
                    <a:pt x="282378" y="21340"/>
                    <a:pt x="288093" y="27359"/>
                  </a:cubicBezTo>
                  <a:cubicBezTo>
                    <a:pt x="287407" y="44962"/>
                    <a:pt x="291293" y="65917"/>
                    <a:pt x="275977" y="78871"/>
                  </a:cubicBezTo>
                  <a:cubicBezTo>
                    <a:pt x="250298" y="100207"/>
                    <a:pt x="223018" y="122076"/>
                    <a:pt x="190405" y="131525"/>
                  </a:cubicBezTo>
                  <a:lnTo>
                    <a:pt x="189643" y="136402"/>
                  </a:lnTo>
                  <a:cubicBezTo>
                    <a:pt x="177375" y="139526"/>
                    <a:pt x="165259" y="143031"/>
                    <a:pt x="153143" y="146460"/>
                  </a:cubicBezTo>
                  <a:cubicBezTo>
                    <a:pt x="99041" y="163377"/>
                    <a:pt x="27489" y="149127"/>
                    <a:pt x="133" y="94797"/>
                  </a:cubicBezTo>
                  <a:cubicBezTo>
                    <a:pt x="-19" y="77347"/>
                    <a:pt x="-95" y="59897"/>
                    <a:pt x="210" y="42523"/>
                  </a:cubicBezTo>
                  <a:close/>
                </a:path>
              </a:pathLst>
            </a:custGeom>
            <a:grpFill/>
            <a:ln w="762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2E8814BD-16C4-4043-945D-090FF7B5C9BC}"/>
                </a:ext>
              </a:extLst>
            </p:cNvPr>
            <p:cNvSpPr/>
            <p:nvPr/>
          </p:nvSpPr>
          <p:spPr>
            <a:xfrm>
              <a:off x="6198990" y="3667821"/>
              <a:ext cx="215361" cy="214471"/>
            </a:xfrm>
            <a:custGeom>
              <a:avLst/>
              <a:gdLst>
                <a:gd name="connsiteX0" fmla="*/ 76308 w 215361"/>
                <a:gd name="connsiteY0" fmla="*/ 675 h 214471"/>
                <a:gd name="connsiteX1" fmla="*/ 159519 w 215361"/>
                <a:gd name="connsiteY1" fmla="*/ 1056 h 214471"/>
                <a:gd name="connsiteX2" fmla="*/ 160738 w 215361"/>
                <a:gd name="connsiteY2" fmla="*/ 6619 h 214471"/>
                <a:gd name="connsiteX3" fmla="*/ 214002 w 215361"/>
                <a:gd name="connsiteY3" fmla="*/ 40223 h 214471"/>
                <a:gd name="connsiteX4" fmla="*/ 212783 w 215361"/>
                <a:gd name="connsiteY4" fmla="*/ 121071 h 214471"/>
                <a:gd name="connsiteX5" fmla="*/ 130258 w 215361"/>
                <a:gd name="connsiteY5" fmla="*/ 211216 h 214471"/>
                <a:gd name="connsiteX6" fmla="*/ 32646 w 215361"/>
                <a:gd name="connsiteY6" fmla="*/ 197043 h 214471"/>
                <a:gd name="connsiteX7" fmla="*/ 1175 w 215361"/>
                <a:gd name="connsiteY7" fmla="*/ 149418 h 214471"/>
                <a:gd name="connsiteX8" fmla="*/ 75013 w 215361"/>
                <a:gd name="connsiteY8" fmla="*/ 6467 h 214471"/>
                <a:gd name="connsiteX9" fmla="*/ 76308 w 215361"/>
                <a:gd name="connsiteY9" fmla="*/ 675 h 21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361" h="214471">
                  <a:moveTo>
                    <a:pt x="76308" y="675"/>
                  </a:moveTo>
                  <a:cubicBezTo>
                    <a:pt x="104045" y="-315"/>
                    <a:pt x="131782" y="-239"/>
                    <a:pt x="159519" y="1056"/>
                  </a:cubicBezTo>
                  <a:lnTo>
                    <a:pt x="160738" y="6619"/>
                  </a:lnTo>
                  <a:cubicBezTo>
                    <a:pt x="182607" y="9896"/>
                    <a:pt x="198609" y="25669"/>
                    <a:pt x="214002" y="40223"/>
                  </a:cubicBezTo>
                  <a:cubicBezTo>
                    <a:pt x="216364" y="67122"/>
                    <a:pt x="215450" y="94173"/>
                    <a:pt x="212783" y="121071"/>
                  </a:cubicBezTo>
                  <a:cubicBezTo>
                    <a:pt x="198457" y="160086"/>
                    <a:pt x="171406" y="197957"/>
                    <a:pt x="130258" y="211216"/>
                  </a:cubicBezTo>
                  <a:cubicBezTo>
                    <a:pt x="97340" y="219141"/>
                    <a:pt x="62516" y="211902"/>
                    <a:pt x="32646" y="197043"/>
                  </a:cubicBezTo>
                  <a:cubicBezTo>
                    <a:pt x="13748" y="188432"/>
                    <a:pt x="8262" y="166944"/>
                    <a:pt x="1175" y="149418"/>
                  </a:cubicBezTo>
                  <a:cubicBezTo>
                    <a:pt x="-5378" y="93639"/>
                    <a:pt x="14967" y="23307"/>
                    <a:pt x="75013" y="6467"/>
                  </a:cubicBezTo>
                  <a:lnTo>
                    <a:pt x="76308" y="675"/>
                  </a:lnTo>
                  <a:close/>
                </a:path>
              </a:pathLst>
            </a:custGeom>
            <a:grpFill/>
            <a:ln w="7620"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E17E0CCC-0200-4D7A-A4C7-6531B49FA44E}"/>
                </a:ext>
              </a:extLst>
            </p:cNvPr>
            <p:cNvSpPr/>
            <p:nvPr/>
          </p:nvSpPr>
          <p:spPr>
            <a:xfrm>
              <a:off x="6501841" y="3699056"/>
              <a:ext cx="369722" cy="93027"/>
            </a:xfrm>
            <a:custGeom>
              <a:avLst/>
              <a:gdLst>
                <a:gd name="connsiteX0" fmla="*/ 0 w 369722"/>
                <a:gd name="connsiteY0" fmla="*/ 45336 h 93027"/>
                <a:gd name="connsiteX1" fmla="*/ 19964 w 369722"/>
                <a:gd name="connsiteY1" fmla="*/ 530 h 93027"/>
                <a:gd name="connsiteX2" fmla="*/ 333451 w 369722"/>
                <a:gd name="connsiteY2" fmla="*/ 225 h 93027"/>
                <a:gd name="connsiteX3" fmla="*/ 369723 w 369722"/>
                <a:gd name="connsiteY3" fmla="*/ 8074 h 93027"/>
                <a:gd name="connsiteX4" fmla="*/ 367360 w 369722"/>
                <a:gd name="connsiteY4" fmla="*/ 58213 h 93027"/>
                <a:gd name="connsiteX5" fmla="*/ 257328 w 369722"/>
                <a:gd name="connsiteY5" fmla="*/ 90979 h 93027"/>
                <a:gd name="connsiteX6" fmla="*/ 112548 w 369722"/>
                <a:gd name="connsiteY6" fmla="*/ 90903 h 93027"/>
                <a:gd name="connsiteX7" fmla="*/ 65303 w 369722"/>
                <a:gd name="connsiteY7" fmla="*/ 79778 h 93027"/>
                <a:gd name="connsiteX8" fmla="*/ 43358 w 369722"/>
                <a:gd name="connsiteY8" fmla="*/ 75358 h 93027"/>
                <a:gd name="connsiteX9" fmla="*/ 0 w 369722"/>
                <a:gd name="connsiteY9" fmla="*/ 45336 h 9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722" h="93027">
                  <a:moveTo>
                    <a:pt x="0" y="45336"/>
                  </a:moveTo>
                  <a:cubicBezTo>
                    <a:pt x="3353" y="30019"/>
                    <a:pt x="-6325" y="-3433"/>
                    <a:pt x="19964" y="530"/>
                  </a:cubicBezTo>
                  <a:cubicBezTo>
                    <a:pt x="124435" y="149"/>
                    <a:pt x="228981" y="682"/>
                    <a:pt x="333451" y="225"/>
                  </a:cubicBezTo>
                  <a:cubicBezTo>
                    <a:pt x="346100" y="-842"/>
                    <a:pt x="358521" y="1902"/>
                    <a:pt x="369723" y="8074"/>
                  </a:cubicBezTo>
                  <a:cubicBezTo>
                    <a:pt x="368960" y="24762"/>
                    <a:pt x="368427" y="41526"/>
                    <a:pt x="367360" y="58213"/>
                  </a:cubicBezTo>
                  <a:cubicBezTo>
                    <a:pt x="335051" y="82445"/>
                    <a:pt x="294665" y="82445"/>
                    <a:pt x="257328" y="90979"/>
                  </a:cubicBezTo>
                  <a:cubicBezTo>
                    <a:pt x="209169" y="93722"/>
                    <a:pt x="160706" y="93722"/>
                    <a:pt x="112548" y="90903"/>
                  </a:cubicBezTo>
                  <a:cubicBezTo>
                    <a:pt x="97231" y="85569"/>
                    <a:pt x="81153" y="82978"/>
                    <a:pt x="65303" y="79778"/>
                  </a:cubicBezTo>
                  <a:cubicBezTo>
                    <a:pt x="59817" y="78635"/>
                    <a:pt x="48844" y="76425"/>
                    <a:pt x="43358" y="75358"/>
                  </a:cubicBezTo>
                  <a:cubicBezTo>
                    <a:pt x="27508" y="67434"/>
                    <a:pt x="13106" y="57147"/>
                    <a:pt x="0" y="45336"/>
                  </a:cubicBezTo>
                  <a:close/>
                </a:path>
              </a:pathLst>
            </a:custGeom>
            <a:grpFill/>
            <a:ln w="762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3463E4D6-C6C0-4734-B95A-B0B8793A885A}"/>
                </a:ext>
              </a:extLst>
            </p:cNvPr>
            <p:cNvSpPr/>
            <p:nvPr/>
          </p:nvSpPr>
          <p:spPr>
            <a:xfrm>
              <a:off x="5565343" y="3964196"/>
              <a:ext cx="206959" cy="184512"/>
            </a:xfrm>
            <a:custGeom>
              <a:avLst/>
              <a:gdLst>
                <a:gd name="connsiteX0" fmla="*/ 66523 w 206959"/>
                <a:gd name="connsiteY0" fmla="*/ 2928 h 184512"/>
                <a:gd name="connsiteX1" fmla="*/ 149200 w 206959"/>
                <a:gd name="connsiteY1" fmla="*/ 2394 h 184512"/>
                <a:gd name="connsiteX2" fmla="*/ 179908 w 206959"/>
                <a:gd name="connsiteY2" fmla="*/ 20073 h 184512"/>
                <a:gd name="connsiteX3" fmla="*/ 206959 w 206959"/>
                <a:gd name="connsiteY3" fmla="*/ 47810 h 184512"/>
                <a:gd name="connsiteX4" fmla="*/ 206045 w 206959"/>
                <a:gd name="connsiteY4" fmla="*/ 82176 h 184512"/>
                <a:gd name="connsiteX5" fmla="*/ 118643 w 206959"/>
                <a:gd name="connsiteY5" fmla="*/ 184208 h 184512"/>
                <a:gd name="connsiteX6" fmla="*/ 96622 w 206959"/>
                <a:gd name="connsiteY6" fmla="*/ 184513 h 184512"/>
                <a:gd name="connsiteX7" fmla="*/ 229 w 206959"/>
                <a:gd name="connsiteY7" fmla="*/ 83852 h 184512"/>
                <a:gd name="connsiteX8" fmla="*/ 0 w 206959"/>
                <a:gd name="connsiteY8" fmla="*/ 57563 h 184512"/>
                <a:gd name="connsiteX9" fmla="*/ 66523 w 206959"/>
                <a:gd name="connsiteY9" fmla="*/ 2928 h 1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59" h="184512">
                  <a:moveTo>
                    <a:pt x="66523" y="2928"/>
                  </a:moveTo>
                  <a:cubicBezTo>
                    <a:pt x="93955" y="-882"/>
                    <a:pt x="121768" y="-882"/>
                    <a:pt x="149200" y="2394"/>
                  </a:cubicBezTo>
                  <a:cubicBezTo>
                    <a:pt x="158725" y="9405"/>
                    <a:pt x="169164" y="15044"/>
                    <a:pt x="179908" y="20073"/>
                  </a:cubicBezTo>
                  <a:cubicBezTo>
                    <a:pt x="189128" y="29064"/>
                    <a:pt x="197968" y="38437"/>
                    <a:pt x="206959" y="47810"/>
                  </a:cubicBezTo>
                  <a:cubicBezTo>
                    <a:pt x="206883" y="59240"/>
                    <a:pt x="207188" y="70670"/>
                    <a:pt x="206045" y="82176"/>
                  </a:cubicBezTo>
                  <a:cubicBezTo>
                    <a:pt x="185090" y="122486"/>
                    <a:pt x="147295" y="149842"/>
                    <a:pt x="118643" y="184208"/>
                  </a:cubicBezTo>
                  <a:cubicBezTo>
                    <a:pt x="113081" y="184284"/>
                    <a:pt x="102108" y="184436"/>
                    <a:pt x="96622" y="184513"/>
                  </a:cubicBezTo>
                  <a:cubicBezTo>
                    <a:pt x="61113" y="154185"/>
                    <a:pt x="32156" y="117609"/>
                    <a:pt x="229" y="83852"/>
                  </a:cubicBezTo>
                  <a:cubicBezTo>
                    <a:pt x="153" y="77299"/>
                    <a:pt x="76" y="64117"/>
                    <a:pt x="0" y="57563"/>
                  </a:cubicBezTo>
                  <a:cubicBezTo>
                    <a:pt x="18136" y="34246"/>
                    <a:pt x="43968" y="20606"/>
                    <a:pt x="66523" y="2928"/>
                  </a:cubicBezTo>
                  <a:close/>
                </a:path>
              </a:pathLst>
            </a:custGeom>
            <a:grpFill/>
            <a:ln w="762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9783905A-1B44-44A8-B761-F66FB5F40B4C}"/>
                </a:ext>
              </a:extLst>
            </p:cNvPr>
            <p:cNvSpPr/>
            <p:nvPr/>
          </p:nvSpPr>
          <p:spPr>
            <a:xfrm>
              <a:off x="6000326" y="4017501"/>
              <a:ext cx="617263" cy="207483"/>
            </a:xfrm>
            <a:custGeom>
              <a:avLst/>
              <a:gdLst>
                <a:gd name="connsiteX0" fmla="*/ 26713 w 617263"/>
                <a:gd name="connsiteY0" fmla="*/ 8907 h 207483"/>
                <a:gd name="connsiteX1" fmla="*/ 125011 w 617263"/>
                <a:gd name="connsiteY1" fmla="*/ 10202 h 207483"/>
                <a:gd name="connsiteX2" fmla="*/ 179342 w 617263"/>
                <a:gd name="connsiteY2" fmla="*/ 47845 h 207483"/>
                <a:gd name="connsiteX3" fmla="*/ 286936 w 617263"/>
                <a:gd name="connsiteY3" fmla="*/ 72991 h 207483"/>
                <a:gd name="connsiteX4" fmla="*/ 388206 w 617263"/>
                <a:gd name="connsiteY4" fmla="*/ 78858 h 207483"/>
                <a:gd name="connsiteX5" fmla="*/ 388892 w 617263"/>
                <a:gd name="connsiteY5" fmla="*/ 85182 h 207483"/>
                <a:gd name="connsiteX6" fmla="*/ 535729 w 617263"/>
                <a:gd name="connsiteY6" fmla="*/ 96537 h 207483"/>
                <a:gd name="connsiteX7" fmla="*/ 593946 w 617263"/>
                <a:gd name="connsiteY7" fmla="*/ 117110 h 207483"/>
                <a:gd name="connsiteX8" fmla="*/ 617263 w 617263"/>
                <a:gd name="connsiteY8" fmla="*/ 158716 h 207483"/>
                <a:gd name="connsiteX9" fmla="*/ 600804 w 617263"/>
                <a:gd name="connsiteY9" fmla="*/ 183100 h 207483"/>
                <a:gd name="connsiteX10" fmla="*/ 580154 w 617263"/>
                <a:gd name="connsiteY10" fmla="*/ 197959 h 207483"/>
                <a:gd name="connsiteX11" fmla="*/ 552874 w 617263"/>
                <a:gd name="connsiteY11" fmla="*/ 206417 h 207483"/>
                <a:gd name="connsiteX12" fmla="*/ 473321 w 617263"/>
                <a:gd name="connsiteY12" fmla="*/ 207484 h 207483"/>
                <a:gd name="connsiteX13" fmla="*/ 472483 w 617263"/>
                <a:gd name="connsiteY13" fmla="*/ 200702 h 207483"/>
                <a:gd name="connsiteX14" fmla="*/ 385539 w 617263"/>
                <a:gd name="connsiteY14" fmla="*/ 194149 h 207483"/>
                <a:gd name="connsiteX15" fmla="*/ 156177 w 617263"/>
                <a:gd name="connsiteY15" fmla="*/ 175327 h 207483"/>
                <a:gd name="connsiteX16" fmla="*/ 86149 w 617263"/>
                <a:gd name="connsiteY16" fmla="*/ 169612 h 207483"/>
                <a:gd name="connsiteX17" fmla="*/ 2938 w 617263"/>
                <a:gd name="connsiteY17" fmla="*/ 105985 h 207483"/>
                <a:gd name="connsiteX18" fmla="*/ 272 w 617263"/>
                <a:gd name="connsiteY18" fmla="*/ 41596 h 207483"/>
                <a:gd name="connsiteX19" fmla="*/ 26713 w 617263"/>
                <a:gd name="connsiteY19" fmla="*/ 8907 h 20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7263" h="207483">
                  <a:moveTo>
                    <a:pt x="26713" y="8907"/>
                  </a:moveTo>
                  <a:cubicBezTo>
                    <a:pt x="57193" y="-7781"/>
                    <a:pt x="93312" y="2734"/>
                    <a:pt x="125011" y="10202"/>
                  </a:cubicBezTo>
                  <a:cubicBezTo>
                    <a:pt x="147642" y="15002"/>
                    <a:pt x="160368" y="36491"/>
                    <a:pt x="179342" y="47845"/>
                  </a:cubicBezTo>
                  <a:cubicBezTo>
                    <a:pt x="211574" y="67352"/>
                    <a:pt x="249979" y="72000"/>
                    <a:pt x="286936" y="72991"/>
                  </a:cubicBezTo>
                  <a:cubicBezTo>
                    <a:pt x="319931" y="81677"/>
                    <a:pt x="354449" y="77562"/>
                    <a:pt x="388206" y="78858"/>
                  </a:cubicBezTo>
                  <a:lnTo>
                    <a:pt x="388892" y="85182"/>
                  </a:lnTo>
                  <a:cubicBezTo>
                    <a:pt x="437736" y="90288"/>
                    <a:pt x="486428" y="95774"/>
                    <a:pt x="535729" y="96537"/>
                  </a:cubicBezTo>
                  <a:cubicBezTo>
                    <a:pt x="556074" y="100499"/>
                    <a:pt x="575581" y="107357"/>
                    <a:pt x="593946" y="117110"/>
                  </a:cubicBezTo>
                  <a:cubicBezTo>
                    <a:pt x="602557" y="130445"/>
                    <a:pt x="610329" y="144314"/>
                    <a:pt x="617263" y="158716"/>
                  </a:cubicBezTo>
                  <a:cubicBezTo>
                    <a:pt x="611548" y="166716"/>
                    <a:pt x="606214" y="174870"/>
                    <a:pt x="600804" y="183100"/>
                  </a:cubicBezTo>
                  <a:cubicBezTo>
                    <a:pt x="593870" y="188052"/>
                    <a:pt x="587088" y="193006"/>
                    <a:pt x="580154" y="197959"/>
                  </a:cubicBezTo>
                  <a:cubicBezTo>
                    <a:pt x="570933" y="200397"/>
                    <a:pt x="561789" y="203217"/>
                    <a:pt x="552874" y="206417"/>
                  </a:cubicBezTo>
                  <a:cubicBezTo>
                    <a:pt x="526356" y="208017"/>
                    <a:pt x="499839" y="207179"/>
                    <a:pt x="473321" y="207484"/>
                  </a:cubicBezTo>
                  <a:lnTo>
                    <a:pt x="472483" y="200702"/>
                  </a:lnTo>
                  <a:cubicBezTo>
                    <a:pt x="443603" y="198644"/>
                    <a:pt x="413276" y="203902"/>
                    <a:pt x="385539" y="194149"/>
                  </a:cubicBezTo>
                  <a:cubicBezTo>
                    <a:pt x="308577" y="194072"/>
                    <a:pt x="233139" y="175861"/>
                    <a:pt x="156177" y="175327"/>
                  </a:cubicBezTo>
                  <a:cubicBezTo>
                    <a:pt x="133469" y="168545"/>
                    <a:pt x="109466" y="170907"/>
                    <a:pt x="86149" y="169612"/>
                  </a:cubicBezTo>
                  <a:cubicBezTo>
                    <a:pt x="51630" y="158944"/>
                    <a:pt x="21912" y="136846"/>
                    <a:pt x="2938" y="105985"/>
                  </a:cubicBezTo>
                  <a:cubicBezTo>
                    <a:pt x="-110" y="84649"/>
                    <a:pt x="-338" y="63085"/>
                    <a:pt x="272" y="41596"/>
                  </a:cubicBezTo>
                  <a:cubicBezTo>
                    <a:pt x="7663" y="29785"/>
                    <a:pt x="13073" y="14926"/>
                    <a:pt x="26713" y="8907"/>
                  </a:cubicBezTo>
                  <a:close/>
                </a:path>
              </a:pathLst>
            </a:custGeom>
            <a:grpFill/>
            <a:ln w="762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758275CD-A5E4-4BDB-8BA0-1F43A82858A5}"/>
                </a:ext>
              </a:extLst>
            </p:cNvPr>
            <p:cNvSpPr/>
            <p:nvPr/>
          </p:nvSpPr>
          <p:spPr>
            <a:xfrm>
              <a:off x="4063441" y="4040043"/>
              <a:ext cx="387623" cy="355172"/>
            </a:xfrm>
            <a:custGeom>
              <a:avLst/>
              <a:gdLst>
                <a:gd name="connsiteX0" fmla="*/ 250698 w 387623"/>
                <a:gd name="connsiteY0" fmla="*/ 15702 h 355172"/>
                <a:gd name="connsiteX1" fmla="*/ 314630 w 387623"/>
                <a:gd name="connsiteY1" fmla="*/ 5 h 355172"/>
                <a:gd name="connsiteX2" fmla="*/ 315316 w 387623"/>
                <a:gd name="connsiteY2" fmla="*/ 45801 h 355172"/>
                <a:gd name="connsiteX3" fmla="*/ 265405 w 387623"/>
                <a:gd name="connsiteY3" fmla="*/ 61955 h 355172"/>
                <a:gd name="connsiteX4" fmla="*/ 198577 w 387623"/>
                <a:gd name="connsiteY4" fmla="*/ 88244 h 355172"/>
                <a:gd name="connsiteX5" fmla="*/ 209626 w 387623"/>
                <a:gd name="connsiteY5" fmla="*/ 136250 h 355172"/>
                <a:gd name="connsiteX6" fmla="*/ 217551 w 387623"/>
                <a:gd name="connsiteY6" fmla="*/ 160101 h 355172"/>
                <a:gd name="connsiteX7" fmla="*/ 232410 w 387623"/>
                <a:gd name="connsiteY7" fmla="*/ 205135 h 355172"/>
                <a:gd name="connsiteX8" fmla="*/ 247574 w 387623"/>
                <a:gd name="connsiteY8" fmla="*/ 239806 h 355172"/>
                <a:gd name="connsiteX9" fmla="*/ 272567 w 387623"/>
                <a:gd name="connsiteY9" fmla="*/ 236911 h 355172"/>
                <a:gd name="connsiteX10" fmla="*/ 341300 w 387623"/>
                <a:gd name="connsiteY10" fmla="*/ 204906 h 355172"/>
                <a:gd name="connsiteX11" fmla="*/ 382067 w 387623"/>
                <a:gd name="connsiteY11" fmla="*/ 198734 h 355172"/>
                <a:gd name="connsiteX12" fmla="*/ 382372 w 387623"/>
                <a:gd name="connsiteY12" fmla="*/ 247502 h 355172"/>
                <a:gd name="connsiteX13" fmla="*/ 372008 w 387623"/>
                <a:gd name="connsiteY13" fmla="*/ 246130 h 355172"/>
                <a:gd name="connsiteX14" fmla="*/ 324079 w 387623"/>
                <a:gd name="connsiteY14" fmla="*/ 266171 h 355172"/>
                <a:gd name="connsiteX15" fmla="*/ 282626 w 387623"/>
                <a:gd name="connsiteY15" fmla="*/ 282402 h 355172"/>
                <a:gd name="connsiteX16" fmla="*/ 259918 w 387623"/>
                <a:gd name="connsiteY16" fmla="*/ 289488 h 355172"/>
                <a:gd name="connsiteX17" fmla="*/ 242773 w 387623"/>
                <a:gd name="connsiteY17" fmla="*/ 298404 h 355172"/>
                <a:gd name="connsiteX18" fmla="*/ 207874 w 387623"/>
                <a:gd name="connsiteY18" fmla="*/ 308691 h 355172"/>
                <a:gd name="connsiteX19" fmla="*/ 207035 w 387623"/>
                <a:gd name="connsiteY19" fmla="*/ 313644 h 355172"/>
                <a:gd name="connsiteX20" fmla="*/ 170612 w 387623"/>
                <a:gd name="connsiteY20" fmla="*/ 323474 h 355172"/>
                <a:gd name="connsiteX21" fmla="*/ 149885 w 387623"/>
                <a:gd name="connsiteY21" fmla="*/ 336580 h 355172"/>
                <a:gd name="connsiteX22" fmla="*/ 133426 w 387623"/>
                <a:gd name="connsiteY22" fmla="*/ 338942 h 355172"/>
                <a:gd name="connsiteX23" fmla="*/ 76505 w 387623"/>
                <a:gd name="connsiteY23" fmla="*/ 355173 h 355172"/>
                <a:gd name="connsiteX24" fmla="*/ 75667 w 387623"/>
                <a:gd name="connsiteY24" fmla="*/ 308843 h 355172"/>
                <a:gd name="connsiteX25" fmla="*/ 112624 w 387623"/>
                <a:gd name="connsiteY25" fmla="*/ 294289 h 355172"/>
                <a:gd name="connsiteX26" fmla="*/ 157810 w 387623"/>
                <a:gd name="connsiteY26" fmla="*/ 277068 h 355172"/>
                <a:gd name="connsiteX27" fmla="*/ 165125 w 387623"/>
                <a:gd name="connsiteY27" fmla="*/ 275468 h 355172"/>
                <a:gd name="connsiteX28" fmla="*/ 200025 w 387623"/>
                <a:gd name="connsiteY28" fmla="*/ 266705 h 355172"/>
                <a:gd name="connsiteX29" fmla="*/ 182118 w 387623"/>
                <a:gd name="connsiteY29" fmla="*/ 188295 h 355172"/>
                <a:gd name="connsiteX30" fmla="*/ 160325 w 387623"/>
                <a:gd name="connsiteY30" fmla="*/ 125887 h 355172"/>
                <a:gd name="connsiteX31" fmla="*/ 150495 w 387623"/>
                <a:gd name="connsiteY31" fmla="*/ 103941 h 355172"/>
                <a:gd name="connsiteX32" fmla="*/ 132893 w 387623"/>
                <a:gd name="connsiteY32" fmla="*/ 103713 h 355172"/>
                <a:gd name="connsiteX33" fmla="*/ 131597 w 387623"/>
                <a:gd name="connsiteY33" fmla="*/ 114991 h 355172"/>
                <a:gd name="connsiteX34" fmla="*/ 90221 w 387623"/>
                <a:gd name="connsiteY34" fmla="*/ 130611 h 355172"/>
                <a:gd name="connsiteX35" fmla="*/ 54026 w 387623"/>
                <a:gd name="connsiteY35" fmla="*/ 141736 h 355172"/>
                <a:gd name="connsiteX36" fmla="*/ 38329 w 387623"/>
                <a:gd name="connsiteY36" fmla="*/ 154386 h 355172"/>
                <a:gd name="connsiteX37" fmla="*/ 9449 w 387623"/>
                <a:gd name="connsiteY37" fmla="*/ 155910 h 355172"/>
                <a:gd name="connsiteX38" fmla="*/ 0 w 387623"/>
                <a:gd name="connsiteY38" fmla="*/ 109809 h 355172"/>
                <a:gd name="connsiteX39" fmla="*/ 21031 w 387623"/>
                <a:gd name="connsiteY39" fmla="*/ 104703 h 355172"/>
                <a:gd name="connsiteX40" fmla="*/ 43358 w 387623"/>
                <a:gd name="connsiteY40" fmla="*/ 95864 h 355172"/>
                <a:gd name="connsiteX41" fmla="*/ 97917 w 387623"/>
                <a:gd name="connsiteY41" fmla="*/ 73919 h 355172"/>
                <a:gd name="connsiteX42" fmla="*/ 201930 w 387623"/>
                <a:gd name="connsiteY42" fmla="*/ 33990 h 355172"/>
                <a:gd name="connsiteX43" fmla="*/ 250698 w 387623"/>
                <a:gd name="connsiteY43" fmla="*/ 15702 h 35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87623" h="355172">
                  <a:moveTo>
                    <a:pt x="250698" y="15702"/>
                  </a:moveTo>
                  <a:cubicBezTo>
                    <a:pt x="269900" y="3510"/>
                    <a:pt x="292227" y="-148"/>
                    <a:pt x="314630" y="5"/>
                  </a:cubicBezTo>
                  <a:cubicBezTo>
                    <a:pt x="315697" y="15168"/>
                    <a:pt x="316001" y="30485"/>
                    <a:pt x="315316" y="45801"/>
                  </a:cubicBezTo>
                  <a:cubicBezTo>
                    <a:pt x="297790" y="48010"/>
                    <a:pt x="281407" y="54792"/>
                    <a:pt x="265405" y="61955"/>
                  </a:cubicBezTo>
                  <a:cubicBezTo>
                    <a:pt x="242773" y="69728"/>
                    <a:pt x="220218" y="77805"/>
                    <a:pt x="198577" y="88244"/>
                  </a:cubicBezTo>
                  <a:cubicBezTo>
                    <a:pt x="199187" y="104856"/>
                    <a:pt x="203149" y="120934"/>
                    <a:pt x="209626" y="136250"/>
                  </a:cubicBezTo>
                  <a:cubicBezTo>
                    <a:pt x="212369" y="144099"/>
                    <a:pt x="214960" y="152024"/>
                    <a:pt x="217551" y="160101"/>
                  </a:cubicBezTo>
                  <a:cubicBezTo>
                    <a:pt x="224714" y="174198"/>
                    <a:pt x="229895" y="189361"/>
                    <a:pt x="232410" y="205135"/>
                  </a:cubicBezTo>
                  <a:cubicBezTo>
                    <a:pt x="237211" y="216717"/>
                    <a:pt x="242468" y="228147"/>
                    <a:pt x="247574" y="239806"/>
                  </a:cubicBezTo>
                  <a:cubicBezTo>
                    <a:pt x="253822" y="239044"/>
                    <a:pt x="266319" y="237672"/>
                    <a:pt x="272567" y="236911"/>
                  </a:cubicBezTo>
                  <a:cubicBezTo>
                    <a:pt x="287579" y="215041"/>
                    <a:pt x="321183" y="221594"/>
                    <a:pt x="341300" y="204906"/>
                  </a:cubicBezTo>
                  <a:cubicBezTo>
                    <a:pt x="354406" y="200258"/>
                    <a:pt x="368275" y="199115"/>
                    <a:pt x="382067" y="198734"/>
                  </a:cubicBezTo>
                  <a:cubicBezTo>
                    <a:pt x="386715" y="214965"/>
                    <a:pt x="391668" y="231805"/>
                    <a:pt x="382372" y="247502"/>
                  </a:cubicBezTo>
                  <a:cubicBezTo>
                    <a:pt x="379781" y="247197"/>
                    <a:pt x="374599" y="246511"/>
                    <a:pt x="372008" y="246130"/>
                  </a:cubicBezTo>
                  <a:cubicBezTo>
                    <a:pt x="356006" y="252836"/>
                    <a:pt x="340004" y="259389"/>
                    <a:pt x="324079" y="266171"/>
                  </a:cubicBezTo>
                  <a:cubicBezTo>
                    <a:pt x="309982" y="270895"/>
                    <a:pt x="296189" y="276382"/>
                    <a:pt x="282626" y="282402"/>
                  </a:cubicBezTo>
                  <a:cubicBezTo>
                    <a:pt x="274930" y="284611"/>
                    <a:pt x="267386" y="286974"/>
                    <a:pt x="259918" y="289488"/>
                  </a:cubicBezTo>
                  <a:cubicBezTo>
                    <a:pt x="254127" y="292308"/>
                    <a:pt x="248412" y="295280"/>
                    <a:pt x="242773" y="298404"/>
                  </a:cubicBezTo>
                  <a:cubicBezTo>
                    <a:pt x="231038" y="301604"/>
                    <a:pt x="219532" y="305338"/>
                    <a:pt x="207874" y="308691"/>
                  </a:cubicBezTo>
                  <a:lnTo>
                    <a:pt x="207035" y="313644"/>
                  </a:lnTo>
                  <a:cubicBezTo>
                    <a:pt x="194843" y="316844"/>
                    <a:pt x="182728" y="320197"/>
                    <a:pt x="170612" y="323474"/>
                  </a:cubicBezTo>
                  <a:cubicBezTo>
                    <a:pt x="163678" y="327741"/>
                    <a:pt x="156743" y="332084"/>
                    <a:pt x="149885" y="336580"/>
                  </a:cubicBezTo>
                  <a:cubicBezTo>
                    <a:pt x="145771" y="337190"/>
                    <a:pt x="137541" y="338333"/>
                    <a:pt x="133426" y="338942"/>
                  </a:cubicBezTo>
                  <a:cubicBezTo>
                    <a:pt x="116434" y="350296"/>
                    <a:pt x="96698" y="354639"/>
                    <a:pt x="76505" y="355173"/>
                  </a:cubicBezTo>
                  <a:cubicBezTo>
                    <a:pt x="75895" y="339628"/>
                    <a:pt x="75667" y="324235"/>
                    <a:pt x="75667" y="308843"/>
                  </a:cubicBezTo>
                  <a:cubicBezTo>
                    <a:pt x="88544" y="305643"/>
                    <a:pt x="101422" y="301604"/>
                    <a:pt x="112624" y="294289"/>
                  </a:cubicBezTo>
                  <a:cubicBezTo>
                    <a:pt x="128092" y="289793"/>
                    <a:pt x="143866" y="285526"/>
                    <a:pt x="157810" y="277068"/>
                  </a:cubicBezTo>
                  <a:cubicBezTo>
                    <a:pt x="159639" y="276687"/>
                    <a:pt x="163297" y="275849"/>
                    <a:pt x="165125" y="275468"/>
                  </a:cubicBezTo>
                  <a:cubicBezTo>
                    <a:pt x="176022" y="269905"/>
                    <a:pt x="187985" y="267771"/>
                    <a:pt x="200025" y="266705"/>
                  </a:cubicBezTo>
                  <a:cubicBezTo>
                    <a:pt x="204445" y="238434"/>
                    <a:pt x="188900" y="214508"/>
                    <a:pt x="182118" y="188295"/>
                  </a:cubicBezTo>
                  <a:cubicBezTo>
                    <a:pt x="175260" y="167340"/>
                    <a:pt x="167183" y="146766"/>
                    <a:pt x="160325" y="125887"/>
                  </a:cubicBezTo>
                  <a:cubicBezTo>
                    <a:pt x="156896" y="118572"/>
                    <a:pt x="153619" y="111256"/>
                    <a:pt x="150495" y="103941"/>
                  </a:cubicBezTo>
                  <a:cubicBezTo>
                    <a:pt x="144628" y="103865"/>
                    <a:pt x="138760" y="103789"/>
                    <a:pt x="132893" y="103713"/>
                  </a:cubicBezTo>
                  <a:cubicBezTo>
                    <a:pt x="132588" y="106532"/>
                    <a:pt x="131902" y="112171"/>
                    <a:pt x="131597" y="114991"/>
                  </a:cubicBezTo>
                  <a:cubicBezTo>
                    <a:pt x="117272" y="118724"/>
                    <a:pt x="103403" y="123982"/>
                    <a:pt x="90221" y="130611"/>
                  </a:cubicBezTo>
                  <a:cubicBezTo>
                    <a:pt x="78181" y="134574"/>
                    <a:pt x="66218" y="138384"/>
                    <a:pt x="54026" y="141736"/>
                  </a:cubicBezTo>
                  <a:cubicBezTo>
                    <a:pt x="48768" y="145851"/>
                    <a:pt x="43510" y="150119"/>
                    <a:pt x="38329" y="154386"/>
                  </a:cubicBezTo>
                  <a:cubicBezTo>
                    <a:pt x="31090" y="154767"/>
                    <a:pt x="16688" y="155529"/>
                    <a:pt x="9449" y="155910"/>
                  </a:cubicBezTo>
                  <a:cubicBezTo>
                    <a:pt x="2286" y="141508"/>
                    <a:pt x="533" y="125582"/>
                    <a:pt x="0" y="109809"/>
                  </a:cubicBezTo>
                  <a:cubicBezTo>
                    <a:pt x="5258" y="108513"/>
                    <a:pt x="15773" y="105999"/>
                    <a:pt x="21031" y="104703"/>
                  </a:cubicBezTo>
                  <a:cubicBezTo>
                    <a:pt x="28499" y="101808"/>
                    <a:pt x="35966" y="98836"/>
                    <a:pt x="43358" y="95864"/>
                  </a:cubicBezTo>
                  <a:cubicBezTo>
                    <a:pt x="61951" y="89540"/>
                    <a:pt x="80239" y="82377"/>
                    <a:pt x="97917" y="73919"/>
                  </a:cubicBezTo>
                  <a:cubicBezTo>
                    <a:pt x="133274" y="62412"/>
                    <a:pt x="166878" y="46334"/>
                    <a:pt x="201930" y="33990"/>
                  </a:cubicBezTo>
                  <a:cubicBezTo>
                    <a:pt x="217932" y="27208"/>
                    <a:pt x="234239" y="21188"/>
                    <a:pt x="250698" y="15702"/>
                  </a:cubicBezTo>
                  <a:close/>
                </a:path>
              </a:pathLst>
            </a:custGeom>
            <a:grpFill/>
            <a:ln w="762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47E41E53-02F0-4568-96F4-4F0B3CF03394}"/>
                </a:ext>
              </a:extLst>
            </p:cNvPr>
            <p:cNvSpPr/>
            <p:nvPr/>
          </p:nvSpPr>
          <p:spPr>
            <a:xfrm>
              <a:off x="7650784" y="4039438"/>
              <a:ext cx="355396" cy="271348"/>
            </a:xfrm>
            <a:custGeom>
              <a:avLst/>
              <a:gdLst>
                <a:gd name="connsiteX0" fmla="*/ 89459 w 355396"/>
                <a:gd name="connsiteY0" fmla="*/ 0 h 271348"/>
                <a:gd name="connsiteX1" fmla="*/ 107137 w 355396"/>
                <a:gd name="connsiteY1" fmla="*/ 2667 h 271348"/>
                <a:gd name="connsiteX2" fmla="*/ 173279 w 355396"/>
                <a:gd name="connsiteY2" fmla="*/ 94336 h 271348"/>
                <a:gd name="connsiteX3" fmla="*/ 241402 w 355396"/>
                <a:gd name="connsiteY3" fmla="*/ 183718 h 271348"/>
                <a:gd name="connsiteX4" fmla="*/ 272948 w 355396"/>
                <a:gd name="connsiteY4" fmla="*/ 199339 h 271348"/>
                <a:gd name="connsiteX5" fmla="*/ 355397 w 355396"/>
                <a:gd name="connsiteY5" fmla="*/ 232639 h 271348"/>
                <a:gd name="connsiteX6" fmla="*/ 354178 w 355396"/>
                <a:gd name="connsiteY6" fmla="*/ 271348 h 271348"/>
                <a:gd name="connsiteX7" fmla="*/ 309982 w 355396"/>
                <a:gd name="connsiteY7" fmla="*/ 270129 h 271348"/>
                <a:gd name="connsiteX8" fmla="*/ 292456 w 355396"/>
                <a:gd name="connsiteY8" fmla="*/ 255042 h 271348"/>
                <a:gd name="connsiteX9" fmla="*/ 278359 w 355396"/>
                <a:gd name="connsiteY9" fmla="*/ 254584 h 271348"/>
                <a:gd name="connsiteX10" fmla="*/ 252679 w 355396"/>
                <a:gd name="connsiteY10" fmla="*/ 240106 h 271348"/>
                <a:gd name="connsiteX11" fmla="*/ 216637 w 355396"/>
                <a:gd name="connsiteY11" fmla="*/ 230886 h 271348"/>
                <a:gd name="connsiteX12" fmla="*/ 215341 w 355396"/>
                <a:gd name="connsiteY12" fmla="*/ 219456 h 271348"/>
                <a:gd name="connsiteX13" fmla="*/ 169240 w 355396"/>
                <a:gd name="connsiteY13" fmla="*/ 238125 h 271348"/>
                <a:gd name="connsiteX14" fmla="*/ 108509 w 355396"/>
                <a:gd name="connsiteY14" fmla="*/ 245593 h 271348"/>
                <a:gd name="connsiteX15" fmla="*/ 0 w 355396"/>
                <a:gd name="connsiteY15" fmla="*/ 256718 h 271348"/>
                <a:gd name="connsiteX16" fmla="*/ 17221 w 355396"/>
                <a:gd name="connsiteY16" fmla="*/ 210083 h 271348"/>
                <a:gd name="connsiteX17" fmla="*/ 82296 w 355396"/>
                <a:gd name="connsiteY17" fmla="*/ 204978 h 271348"/>
                <a:gd name="connsiteX18" fmla="*/ 149733 w 355396"/>
                <a:gd name="connsiteY18" fmla="*/ 194005 h 271348"/>
                <a:gd name="connsiteX19" fmla="*/ 184328 w 355396"/>
                <a:gd name="connsiteY19" fmla="*/ 191491 h 271348"/>
                <a:gd name="connsiteX20" fmla="*/ 185014 w 355396"/>
                <a:gd name="connsiteY20" fmla="*/ 177394 h 271348"/>
                <a:gd name="connsiteX21" fmla="*/ 130759 w 355396"/>
                <a:gd name="connsiteY21" fmla="*/ 109881 h 271348"/>
                <a:gd name="connsiteX22" fmla="*/ 80467 w 355396"/>
                <a:gd name="connsiteY22" fmla="*/ 46634 h 271348"/>
                <a:gd name="connsiteX23" fmla="*/ 89459 w 355396"/>
                <a:gd name="connsiteY23" fmla="*/ 0 h 2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5396" h="271348">
                  <a:moveTo>
                    <a:pt x="89459" y="0"/>
                  </a:moveTo>
                  <a:cubicBezTo>
                    <a:pt x="93878" y="686"/>
                    <a:pt x="102718" y="2058"/>
                    <a:pt x="107137" y="2667"/>
                  </a:cubicBezTo>
                  <a:cubicBezTo>
                    <a:pt x="130150" y="32461"/>
                    <a:pt x="151867" y="63322"/>
                    <a:pt x="173279" y="94336"/>
                  </a:cubicBezTo>
                  <a:cubicBezTo>
                    <a:pt x="197434" y="122987"/>
                    <a:pt x="217170" y="155067"/>
                    <a:pt x="241402" y="183718"/>
                  </a:cubicBezTo>
                  <a:cubicBezTo>
                    <a:pt x="251841" y="188900"/>
                    <a:pt x="262357" y="194158"/>
                    <a:pt x="272948" y="199339"/>
                  </a:cubicBezTo>
                  <a:cubicBezTo>
                    <a:pt x="300457" y="210312"/>
                    <a:pt x="327203" y="223190"/>
                    <a:pt x="355397" y="232639"/>
                  </a:cubicBezTo>
                  <a:cubicBezTo>
                    <a:pt x="355016" y="245440"/>
                    <a:pt x="354635" y="258394"/>
                    <a:pt x="354178" y="271348"/>
                  </a:cubicBezTo>
                  <a:cubicBezTo>
                    <a:pt x="339395" y="271043"/>
                    <a:pt x="324689" y="270586"/>
                    <a:pt x="309982" y="270129"/>
                  </a:cubicBezTo>
                  <a:cubicBezTo>
                    <a:pt x="304114" y="265024"/>
                    <a:pt x="298247" y="259994"/>
                    <a:pt x="292456" y="255042"/>
                  </a:cubicBezTo>
                  <a:cubicBezTo>
                    <a:pt x="288951" y="254965"/>
                    <a:pt x="281940" y="254737"/>
                    <a:pt x="278359" y="254584"/>
                  </a:cubicBezTo>
                  <a:cubicBezTo>
                    <a:pt x="269748" y="249708"/>
                    <a:pt x="261214" y="244907"/>
                    <a:pt x="252679" y="240106"/>
                  </a:cubicBezTo>
                  <a:cubicBezTo>
                    <a:pt x="240640" y="237211"/>
                    <a:pt x="228600" y="233782"/>
                    <a:pt x="216637" y="230886"/>
                  </a:cubicBezTo>
                  <a:cubicBezTo>
                    <a:pt x="216332" y="228067"/>
                    <a:pt x="215646" y="222276"/>
                    <a:pt x="215341" y="219456"/>
                  </a:cubicBezTo>
                  <a:cubicBezTo>
                    <a:pt x="208331" y="238430"/>
                    <a:pt x="184404" y="231801"/>
                    <a:pt x="169240" y="238125"/>
                  </a:cubicBezTo>
                  <a:cubicBezTo>
                    <a:pt x="148819" y="238963"/>
                    <a:pt x="128245" y="239878"/>
                    <a:pt x="108509" y="245593"/>
                  </a:cubicBezTo>
                  <a:cubicBezTo>
                    <a:pt x="72619" y="251765"/>
                    <a:pt x="36500" y="257023"/>
                    <a:pt x="0" y="256718"/>
                  </a:cubicBezTo>
                  <a:cubicBezTo>
                    <a:pt x="2134" y="240106"/>
                    <a:pt x="3886" y="221971"/>
                    <a:pt x="17221" y="210083"/>
                  </a:cubicBezTo>
                  <a:cubicBezTo>
                    <a:pt x="38786" y="207188"/>
                    <a:pt x="60655" y="207645"/>
                    <a:pt x="82296" y="204978"/>
                  </a:cubicBezTo>
                  <a:cubicBezTo>
                    <a:pt x="104470" y="199339"/>
                    <a:pt x="127788" y="200939"/>
                    <a:pt x="149733" y="194005"/>
                  </a:cubicBezTo>
                  <a:cubicBezTo>
                    <a:pt x="161239" y="193015"/>
                    <a:pt x="172746" y="192253"/>
                    <a:pt x="184328" y="191491"/>
                  </a:cubicBezTo>
                  <a:cubicBezTo>
                    <a:pt x="184480" y="187986"/>
                    <a:pt x="184861" y="180899"/>
                    <a:pt x="185014" y="177394"/>
                  </a:cubicBezTo>
                  <a:cubicBezTo>
                    <a:pt x="164440" y="156972"/>
                    <a:pt x="146228" y="134341"/>
                    <a:pt x="130759" y="109881"/>
                  </a:cubicBezTo>
                  <a:cubicBezTo>
                    <a:pt x="114224" y="88544"/>
                    <a:pt x="96317" y="68352"/>
                    <a:pt x="80467" y="46634"/>
                  </a:cubicBezTo>
                  <a:cubicBezTo>
                    <a:pt x="76886" y="30480"/>
                    <a:pt x="86258" y="15316"/>
                    <a:pt x="89459" y="0"/>
                  </a:cubicBezTo>
                  <a:close/>
                </a:path>
              </a:pathLst>
            </a:custGeom>
            <a:grpFill/>
            <a:ln w="7620"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37FBA462-8B86-4770-9E7D-D564AC6BF3F1}"/>
                </a:ext>
              </a:extLst>
            </p:cNvPr>
            <p:cNvSpPr/>
            <p:nvPr/>
          </p:nvSpPr>
          <p:spPr>
            <a:xfrm>
              <a:off x="7492822" y="4360849"/>
              <a:ext cx="345732" cy="302022"/>
            </a:xfrm>
            <a:custGeom>
              <a:avLst/>
              <a:gdLst>
                <a:gd name="connsiteX0" fmla="*/ 118034 w 345732"/>
                <a:gd name="connsiteY0" fmla="*/ 762 h 302022"/>
                <a:gd name="connsiteX1" fmla="*/ 155829 w 345732"/>
                <a:gd name="connsiteY1" fmla="*/ 0 h 302022"/>
                <a:gd name="connsiteX2" fmla="*/ 135255 w 345732"/>
                <a:gd name="connsiteY2" fmla="*/ 65227 h 302022"/>
                <a:gd name="connsiteX3" fmla="*/ 119329 w 345732"/>
                <a:gd name="connsiteY3" fmla="*/ 89154 h 302022"/>
                <a:gd name="connsiteX4" fmla="*/ 115214 w 345732"/>
                <a:gd name="connsiteY4" fmla="*/ 112548 h 302022"/>
                <a:gd name="connsiteX5" fmla="*/ 279044 w 345732"/>
                <a:gd name="connsiteY5" fmla="*/ 218237 h 302022"/>
                <a:gd name="connsiteX6" fmla="*/ 345262 w 345732"/>
                <a:gd name="connsiteY6" fmla="*/ 261671 h 302022"/>
                <a:gd name="connsiteX7" fmla="*/ 345110 w 345732"/>
                <a:gd name="connsiteY7" fmla="*/ 300838 h 302022"/>
                <a:gd name="connsiteX8" fmla="*/ 249402 w 345732"/>
                <a:gd name="connsiteY8" fmla="*/ 257251 h 302022"/>
                <a:gd name="connsiteX9" fmla="*/ 228981 w 345732"/>
                <a:gd name="connsiteY9" fmla="*/ 242392 h 302022"/>
                <a:gd name="connsiteX10" fmla="*/ 180365 w 345732"/>
                <a:gd name="connsiteY10" fmla="*/ 211531 h 302022"/>
                <a:gd name="connsiteX11" fmla="*/ 108890 w 345732"/>
                <a:gd name="connsiteY11" fmla="*/ 161620 h 302022"/>
                <a:gd name="connsiteX12" fmla="*/ 80467 w 345732"/>
                <a:gd name="connsiteY12" fmla="*/ 152933 h 302022"/>
                <a:gd name="connsiteX13" fmla="*/ 42139 w 345732"/>
                <a:gd name="connsiteY13" fmla="*/ 227534 h 302022"/>
                <a:gd name="connsiteX14" fmla="*/ 0 w 345732"/>
                <a:gd name="connsiteY14" fmla="*/ 221513 h 302022"/>
                <a:gd name="connsiteX15" fmla="*/ 2819 w 345732"/>
                <a:gd name="connsiteY15" fmla="*/ 195453 h 302022"/>
                <a:gd name="connsiteX16" fmla="*/ 20422 w 345732"/>
                <a:gd name="connsiteY16" fmla="*/ 174117 h 302022"/>
                <a:gd name="connsiteX17" fmla="*/ 118034 w 345732"/>
                <a:gd name="connsiteY17" fmla="*/ 762 h 30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732" h="302022">
                  <a:moveTo>
                    <a:pt x="118034" y="762"/>
                  </a:moveTo>
                  <a:cubicBezTo>
                    <a:pt x="130531" y="381"/>
                    <a:pt x="143180" y="76"/>
                    <a:pt x="155829" y="0"/>
                  </a:cubicBezTo>
                  <a:cubicBezTo>
                    <a:pt x="159563" y="24384"/>
                    <a:pt x="149733" y="46330"/>
                    <a:pt x="135255" y="65227"/>
                  </a:cubicBezTo>
                  <a:cubicBezTo>
                    <a:pt x="130150" y="73381"/>
                    <a:pt x="124892" y="81382"/>
                    <a:pt x="119329" y="89154"/>
                  </a:cubicBezTo>
                  <a:cubicBezTo>
                    <a:pt x="117653" y="96850"/>
                    <a:pt x="116358" y="104623"/>
                    <a:pt x="115214" y="112548"/>
                  </a:cubicBezTo>
                  <a:cubicBezTo>
                    <a:pt x="172745" y="142647"/>
                    <a:pt x="223799" y="183947"/>
                    <a:pt x="279044" y="218237"/>
                  </a:cubicBezTo>
                  <a:cubicBezTo>
                    <a:pt x="300152" y="234087"/>
                    <a:pt x="323393" y="246736"/>
                    <a:pt x="345262" y="261671"/>
                  </a:cubicBezTo>
                  <a:cubicBezTo>
                    <a:pt x="345948" y="274625"/>
                    <a:pt x="345872" y="287731"/>
                    <a:pt x="345110" y="300838"/>
                  </a:cubicBezTo>
                  <a:cubicBezTo>
                    <a:pt x="305333" y="308915"/>
                    <a:pt x="281102" y="273634"/>
                    <a:pt x="249402" y="257251"/>
                  </a:cubicBezTo>
                  <a:cubicBezTo>
                    <a:pt x="243154" y="251460"/>
                    <a:pt x="236144" y="246659"/>
                    <a:pt x="228981" y="242392"/>
                  </a:cubicBezTo>
                  <a:cubicBezTo>
                    <a:pt x="212674" y="232182"/>
                    <a:pt x="196520" y="221819"/>
                    <a:pt x="180365" y="211531"/>
                  </a:cubicBezTo>
                  <a:cubicBezTo>
                    <a:pt x="157810" y="193091"/>
                    <a:pt x="131674" y="179756"/>
                    <a:pt x="108890" y="161620"/>
                  </a:cubicBezTo>
                  <a:cubicBezTo>
                    <a:pt x="101194" y="154000"/>
                    <a:pt x="90373" y="154153"/>
                    <a:pt x="80467" y="152933"/>
                  </a:cubicBezTo>
                  <a:cubicBezTo>
                    <a:pt x="71704" y="179756"/>
                    <a:pt x="52730" y="201473"/>
                    <a:pt x="42139" y="227534"/>
                  </a:cubicBezTo>
                  <a:cubicBezTo>
                    <a:pt x="28194" y="236830"/>
                    <a:pt x="12116" y="230048"/>
                    <a:pt x="0" y="221513"/>
                  </a:cubicBezTo>
                  <a:cubicBezTo>
                    <a:pt x="762" y="214960"/>
                    <a:pt x="2134" y="201930"/>
                    <a:pt x="2819" y="195453"/>
                  </a:cubicBezTo>
                  <a:cubicBezTo>
                    <a:pt x="11354" y="190729"/>
                    <a:pt x="16459" y="182575"/>
                    <a:pt x="20422" y="174117"/>
                  </a:cubicBezTo>
                  <a:cubicBezTo>
                    <a:pt x="50673" y="115062"/>
                    <a:pt x="90373" y="61189"/>
                    <a:pt x="118034" y="762"/>
                  </a:cubicBezTo>
                  <a:close/>
                </a:path>
              </a:pathLst>
            </a:custGeom>
            <a:grpFill/>
            <a:ln w="762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EBDF3BBB-6F49-42E5-8B0A-BB2026F9C2EE}"/>
                </a:ext>
              </a:extLst>
            </p:cNvPr>
            <p:cNvSpPr/>
            <p:nvPr/>
          </p:nvSpPr>
          <p:spPr>
            <a:xfrm>
              <a:off x="4261078" y="4419665"/>
              <a:ext cx="330181" cy="332944"/>
            </a:xfrm>
            <a:custGeom>
              <a:avLst/>
              <a:gdLst>
                <a:gd name="connsiteX0" fmla="*/ 109601 w 330181"/>
                <a:gd name="connsiteY0" fmla="*/ 12508 h 332944"/>
                <a:gd name="connsiteX1" fmla="*/ 257886 w 330181"/>
                <a:gd name="connsiteY1" fmla="*/ 13041 h 332944"/>
                <a:gd name="connsiteX2" fmla="*/ 325476 w 330181"/>
                <a:gd name="connsiteY2" fmla="*/ 107148 h 332944"/>
                <a:gd name="connsiteX3" fmla="*/ 328600 w 330181"/>
                <a:gd name="connsiteY3" fmla="*/ 190663 h 332944"/>
                <a:gd name="connsiteX4" fmla="*/ 319304 w 330181"/>
                <a:gd name="connsiteY4" fmla="*/ 213218 h 332944"/>
                <a:gd name="connsiteX5" fmla="*/ 306121 w 330181"/>
                <a:gd name="connsiteY5" fmla="*/ 238745 h 332944"/>
                <a:gd name="connsiteX6" fmla="*/ 225654 w 330181"/>
                <a:gd name="connsiteY6" fmla="*/ 310907 h 332944"/>
                <a:gd name="connsiteX7" fmla="*/ 204546 w 330181"/>
                <a:gd name="connsiteY7" fmla="*/ 321422 h 332944"/>
                <a:gd name="connsiteX8" fmla="*/ 174066 w 330181"/>
                <a:gd name="connsiteY8" fmla="*/ 330414 h 332944"/>
                <a:gd name="connsiteX9" fmla="*/ 104267 w 330181"/>
                <a:gd name="connsiteY9" fmla="*/ 331785 h 332944"/>
                <a:gd name="connsiteX10" fmla="*/ 19228 w 330181"/>
                <a:gd name="connsiteY10" fmla="*/ 259776 h 332944"/>
                <a:gd name="connsiteX11" fmla="*/ 3454 w 330181"/>
                <a:gd name="connsiteY11" fmla="*/ 128331 h 332944"/>
                <a:gd name="connsiteX12" fmla="*/ 42012 w 330181"/>
                <a:gd name="connsiteY12" fmla="*/ 66762 h 332944"/>
                <a:gd name="connsiteX13" fmla="*/ 93066 w 330181"/>
                <a:gd name="connsiteY13" fmla="*/ 24013 h 332944"/>
                <a:gd name="connsiteX14" fmla="*/ 94590 w 330181"/>
                <a:gd name="connsiteY14" fmla="*/ 17537 h 332944"/>
                <a:gd name="connsiteX15" fmla="*/ 108610 w 330181"/>
                <a:gd name="connsiteY15" fmla="*/ 20280 h 332944"/>
                <a:gd name="connsiteX16" fmla="*/ 109601 w 330181"/>
                <a:gd name="connsiteY16" fmla="*/ 12508 h 332944"/>
                <a:gd name="connsiteX17" fmla="*/ 40793 w 330181"/>
                <a:gd name="connsiteY17" fmla="*/ 151191 h 332944"/>
                <a:gd name="connsiteX18" fmla="*/ 50622 w 330181"/>
                <a:gd name="connsiteY18" fmla="*/ 232040 h 332944"/>
                <a:gd name="connsiteX19" fmla="*/ 105258 w 330181"/>
                <a:gd name="connsiteY19" fmla="*/ 285380 h 332944"/>
                <a:gd name="connsiteX20" fmla="*/ 158521 w 330181"/>
                <a:gd name="connsiteY20" fmla="*/ 285304 h 332944"/>
                <a:gd name="connsiteX21" fmla="*/ 203099 w 330181"/>
                <a:gd name="connsiteY21" fmla="*/ 267473 h 332944"/>
                <a:gd name="connsiteX22" fmla="*/ 267564 w 330181"/>
                <a:gd name="connsiteY22" fmla="*/ 211085 h 332944"/>
                <a:gd name="connsiteX23" fmla="*/ 291871 w 330181"/>
                <a:gd name="connsiteY23" fmla="*/ 142123 h 332944"/>
                <a:gd name="connsiteX24" fmla="*/ 285166 w 330181"/>
                <a:gd name="connsiteY24" fmla="*/ 141743 h 332944"/>
                <a:gd name="connsiteX25" fmla="*/ 181077 w 330181"/>
                <a:gd name="connsiteY25" fmla="*/ 42149 h 332944"/>
                <a:gd name="connsiteX26" fmla="*/ 40793 w 330181"/>
                <a:gd name="connsiteY26" fmla="*/ 151191 h 33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0181" h="332944">
                  <a:moveTo>
                    <a:pt x="109601" y="12508"/>
                  </a:moveTo>
                  <a:cubicBezTo>
                    <a:pt x="157226" y="-1056"/>
                    <a:pt x="211404" y="-7228"/>
                    <a:pt x="257886" y="13041"/>
                  </a:cubicBezTo>
                  <a:cubicBezTo>
                    <a:pt x="289281" y="37044"/>
                    <a:pt x="312903" y="69581"/>
                    <a:pt x="325476" y="107148"/>
                  </a:cubicBezTo>
                  <a:cubicBezTo>
                    <a:pt x="332867" y="134428"/>
                    <a:pt x="329590" y="162774"/>
                    <a:pt x="328600" y="190663"/>
                  </a:cubicBezTo>
                  <a:cubicBezTo>
                    <a:pt x="325552" y="198131"/>
                    <a:pt x="322428" y="205674"/>
                    <a:pt x="319304" y="213218"/>
                  </a:cubicBezTo>
                  <a:cubicBezTo>
                    <a:pt x="310312" y="218857"/>
                    <a:pt x="308102" y="228992"/>
                    <a:pt x="306121" y="238745"/>
                  </a:cubicBezTo>
                  <a:cubicBezTo>
                    <a:pt x="281280" y="264577"/>
                    <a:pt x="259410" y="295971"/>
                    <a:pt x="225654" y="310907"/>
                  </a:cubicBezTo>
                  <a:cubicBezTo>
                    <a:pt x="218567" y="314336"/>
                    <a:pt x="211480" y="317841"/>
                    <a:pt x="204546" y="321422"/>
                  </a:cubicBezTo>
                  <a:cubicBezTo>
                    <a:pt x="194335" y="324242"/>
                    <a:pt x="184125" y="327061"/>
                    <a:pt x="174066" y="330414"/>
                  </a:cubicBezTo>
                  <a:cubicBezTo>
                    <a:pt x="150901" y="333767"/>
                    <a:pt x="127508" y="333309"/>
                    <a:pt x="104267" y="331785"/>
                  </a:cubicBezTo>
                  <a:cubicBezTo>
                    <a:pt x="68148" y="318831"/>
                    <a:pt x="39116" y="292085"/>
                    <a:pt x="19228" y="259776"/>
                  </a:cubicBezTo>
                  <a:cubicBezTo>
                    <a:pt x="-4546" y="220153"/>
                    <a:pt x="-1499" y="172451"/>
                    <a:pt x="3454" y="128331"/>
                  </a:cubicBezTo>
                  <a:cubicBezTo>
                    <a:pt x="10998" y="104938"/>
                    <a:pt x="26848" y="85583"/>
                    <a:pt x="42012" y="66762"/>
                  </a:cubicBezTo>
                  <a:cubicBezTo>
                    <a:pt x="58623" y="51979"/>
                    <a:pt x="74092" y="35901"/>
                    <a:pt x="93066" y="24013"/>
                  </a:cubicBezTo>
                  <a:lnTo>
                    <a:pt x="94590" y="17537"/>
                  </a:lnTo>
                  <a:cubicBezTo>
                    <a:pt x="98095" y="18223"/>
                    <a:pt x="105105" y="19594"/>
                    <a:pt x="108610" y="20280"/>
                  </a:cubicBezTo>
                  <a:lnTo>
                    <a:pt x="109601" y="12508"/>
                  </a:lnTo>
                  <a:moveTo>
                    <a:pt x="40793" y="151191"/>
                  </a:moveTo>
                  <a:cubicBezTo>
                    <a:pt x="39802" y="178318"/>
                    <a:pt x="35992" y="207503"/>
                    <a:pt x="50622" y="232040"/>
                  </a:cubicBezTo>
                  <a:cubicBezTo>
                    <a:pt x="61214" y="256423"/>
                    <a:pt x="84455" y="270597"/>
                    <a:pt x="105258" y="285380"/>
                  </a:cubicBezTo>
                  <a:cubicBezTo>
                    <a:pt x="123012" y="285989"/>
                    <a:pt x="140767" y="286142"/>
                    <a:pt x="158521" y="285304"/>
                  </a:cubicBezTo>
                  <a:cubicBezTo>
                    <a:pt x="173152" y="278750"/>
                    <a:pt x="188468" y="274026"/>
                    <a:pt x="203099" y="267473"/>
                  </a:cubicBezTo>
                  <a:cubicBezTo>
                    <a:pt x="229083" y="254443"/>
                    <a:pt x="247599" y="231430"/>
                    <a:pt x="267564" y="211085"/>
                  </a:cubicBezTo>
                  <a:cubicBezTo>
                    <a:pt x="278689" y="189291"/>
                    <a:pt x="284937" y="165517"/>
                    <a:pt x="291871" y="142123"/>
                  </a:cubicBezTo>
                  <a:lnTo>
                    <a:pt x="285166" y="141743"/>
                  </a:lnTo>
                  <a:cubicBezTo>
                    <a:pt x="284937" y="87564"/>
                    <a:pt x="234569" y="40778"/>
                    <a:pt x="181077" y="42149"/>
                  </a:cubicBezTo>
                  <a:cubicBezTo>
                    <a:pt x="120269" y="52894"/>
                    <a:pt x="66319" y="94804"/>
                    <a:pt x="40793" y="151191"/>
                  </a:cubicBezTo>
                  <a:close/>
                </a:path>
              </a:pathLst>
            </a:custGeom>
            <a:grpFill/>
            <a:ln w="762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88415179-2232-4722-A64F-0FD0F3484AC4}"/>
                </a:ext>
              </a:extLst>
            </p:cNvPr>
            <p:cNvSpPr/>
            <p:nvPr/>
          </p:nvSpPr>
          <p:spPr>
            <a:xfrm>
              <a:off x="5892295" y="4650866"/>
              <a:ext cx="72413" cy="93898"/>
            </a:xfrm>
            <a:custGeom>
              <a:avLst/>
              <a:gdLst>
                <a:gd name="connsiteX0" fmla="*/ 27987 w 72413"/>
                <a:gd name="connsiteY0" fmla="*/ 762 h 93898"/>
                <a:gd name="connsiteX1" fmla="*/ 61439 w 72413"/>
                <a:gd name="connsiteY1" fmla="*/ 0 h 93898"/>
                <a:gd name="connsiteX2" fmla="*/ 69821 w 72413"/>
                <a:gd name="connsiteY2" fmla="*/ 72847 h 93898"/>
                <a:gd name="connsiteX3" fmla="*/ 51381 w 72413"/>
                <a:gd name="connsiteY3" fmla="*/ 92431 h 93898"/>
                <a:gd name="connsiteX4" fmla="*/ 1851 w 72413"/>
                <a:gd name="connsiteY4" fmla="*/ 83744 h 93898"/>
                <a:gd name="connsiteX5" fmla="*/ 3832 w 72413"/>
                <a:gd name="connsiteY5" fmla="*/ 21031 h 93898"/>
                <a:gd name="connsiteX6" fmla="*/ 27987 w 72413"/>
                <a:gd name="connsiteY6" fmla="*/ 762 h 9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3" h="93898">
                  <a:moveTo>
                    <a:pt x="27987" y="762"/>
                  </a:moveTo>
                  <a:cubicBezTo>
                    <a:pt x="39113" y="533"/>
                    <a:pt x="50238" y="229"/>
                    <a:pt x="61439" y="0"/>
                  </a:cubicBezTo>
                  <a:cubicBezTo>
                    <a:pt x="75079" y="22022"/>
                    <a:pt x="73555" y="48158"/>
                    <a:pt x="69821" y="72847"/>
                  </a:cubicBezTo>
                  <a:cubicBezTo>
                    <a:pt x="63497" y="79248"/>
                    <a:pt x="57400" y="85801"/>
                    <a:pt x="51381" y="92431"/>
                  </a:cubicBezTo>
                  <a:cubicBezTo>
                    <a:pt x="34998" y="90831"/>
                    <a:pt x="12214" y="100813"/>
                    <a:pt x="1851" y="83744"/>
                  </a:cubicBezTo>
                  <a:cubicBezTo>
                    <a:pt x="-435" y="62941"/>
                    <a:pt x="-1426" y="41377"/>
                    <a:pt x="3832" y="21031"/>
                  </a:cubicBezTo>
                  <a:cubicBezTo>
                    <a:pt x="10842" y="13030"/>
                    <a:pt x="19682" y="7163"/>
                    <a:pt x="27987" y="762"/>
                  </a:cubicBezTo>
                  <a:close/>
                </a:path>
              </a:pathLst>
            </a:custGeom>
            <a:grpFill/>
            <a:ln w="762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442D4021-2021-4CD1-A97E-B83BFDF27CE2}"/>
                </a:ext>
              </a:extLst>
            </p:cNvPr>
            <p:cNvSpPr/>
            <p:nvPr/>
          </p:nvSpPr>
          <p:spPr>
            <a:xfrm>
              <a:off x="7408240" y="4651041"/>
              <a:ext cx="270357" cy="253266"/>
            </a:xfrm>
            <a:custGeom>
              <a:avLst/>
              <a:gdLst>
                <a:gd name="connsiteX0" fmla="*/ 0 w 270357"/>
                <a:gd name="connsiteY0" fmla="*/ 18951 h 253266"/>
                <a:gd name="connsiteX1" fmla="*/ 35966 w 270357"/>
                <a:gd name="connsiteY1" fmla="*/ 206 h 253266"/>
                <a:gd name="connsiteX2" fmla="*/ 104775 w 270357"/>
                <a:gd name="connsiteY2" fmla="*/ 65357 h 253266"/>
                <a:gd name="connsiteX3" fmla="*/ 270357 w 270357"/>
                <a:gd name="connsiteY3" fmla="*/ 209832 h 253266"/>
                <a:gd name="connsiteX4" fmla="*/ 270205 w 270357"/>
                <a:gd name="connsiteY4" fmla="*/ 244198 h 253266"/>
                <a:gd name="connsiteX5" fmla="*/ 260680 w 270357"/>
                <a:gd name="connsiteY5" fmla="*/ 244122 h 253266"/>
                <a:gd name="connsiteX6" fmla="*/ 260528 w 270357"/>
                <a:gd name="connsiteY6" fmla="*/ 253266 h 253266"/>
                <a:gd name="connsiteX7" fmla="*/ 241249 w 270357"/>
                <a:gd name="connsiteY7" fmla="*/ 252733 h 253266"/>
                <a:gd name="connsiteX8" fmla="*/ 108509 w 270357"/>
                <a:gd name="connsiteY8" fmla="*/ 130584 h 253266"/>
                <a:gd name="connsiteX9" fmla="*/ 15392 w 270357"/>
                <a:gd name="connsiteY9" fmla="*/ 49279 h 253266"/>
                <a:gd name="connsiteX10" fmla="*/ 0 w 270357"/>
                <a:gd name="connsiteY10" fmla="*/ 18951 h 25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357" h="253266">
                  <a:moveTo>
                    <a:pt x="0" y="18951"/>
                  </a:moveTo>
                  <a:cubicBezTo>
                    <a:pt x="10134" y="9045"/>
                    <a:pt x="20422" y="-1623"/>
                    <a:pt x="35966" y="206"/>
                  </a:cubicBezTo>
                  <a:cubicBezTo>
                    <a:pt x="54178" y="26571"/>
                    <a:pt x="82753" y="42649"/>
                    <a:pt x="104775" y="65357"/>
                  </a:cubicBezTo>
                  <a:cubicBezTo>
                    <a:pt x="160629" y="112830"/>
                    <a:pt x="212979" y="164265"/>
                    <a:pt x="270357" y="209832"/>
                  </a:cubicBezTo>
                  <a:cubicBezTo>
                    <a:pt x="270357" y="221186"/>
                    <a:pt x="270281" y="232692"/>
                    <a:pt x="270205" y="244198"/>
                  </a:cubicBezTo>
                  <a:lnTo>
                    <a:pt x="260680" y="244122"/>
                  </a:lnTo>
                  <a:lnTo>
                    <a:pt x="260528" y="253266"/>
                  </a:lnTo>
                  <a:cubicBezTo>
                    <a:pt x="255651" y="253114"/>
                    <a:pt x="246050" y="252885"/>
                    <a:pt x="241249" y="252733"/>
                  </a:cubicBezTo>
                  <a:cubicBezTo>
                    <a:pt x="201625" y="207394"/>
                    <a:pt x="150952" y="173256"/>
                    <a:pt x="108509" y="130584"/>
                  </a:cubicBezTo>
                  <a:cubicBezTo>
                    <a:pt x="75286" y="105896"/>
                    <a:pt x="47701" y="74959"/>
                    <a:pt x="15392" y="49279"/>
                  </a:cubicBezTo>
                  <a:cubicBezTo>
                    <a:pt x="4419" y="42802"/>
                    <a:pt x="838" y="30762"/>
                    <a:pt x="0" y="18951"/>
                  </a:cubicBezTo>
                  <a:close/>
                </a:path>
              </a:pathLst>
            </a:custGeom>
            <a:grpFill/>
            <a:ln w="762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7D59466B-CCD0-4BF6-9F1D-D4A820B39DA3}"/>
                </a:ext>
              </a:extLst>
            </p:cNvPr>
            <p:cNvSpPr/>
            <p:nvPr/>
          </p:nvSpPr>
          <p:spPr>
            <a:xfrm>
              <a:off x="4461357" y="4695323"/>
              <a:ext cx="396773" cy="425226"/>
            </a:xfrm>
            <a:custGeom>
              <a:avLst/>
              <a:gdLst>
                <a:gd name="connsiteX0" fmla="*/ 224409 w 396773"/>
                <a:gd name="connsiteY0" fmla="*/ 121 h 425226"/>
                <a:gd name="connsiteX1" fmla="*/ 259004 w 396773"/>
                <a:gd name="connsiteY1" fmla="*/ 37688 h 425226"/>
                <a:gd name="connsiteX2" fmla="*/ 174955 w 396773"/>
                <a:gd name="connsiteY2" fmla="*/ 124403 h 425226"/>
                <a:gd name="connsiteX3" fmla="*/ 175869 w 396773"/>
                <a:gd name="connsiteY3" fmla="*/ 143529 h 425226"/>
                <a:gd name="connsiteX4" fmla="*/ 262890 w 396773"/>
                <a:gd name="connsiteY4" fmla="*/ 239998 h 425226"/>
                <a:gd name="connsiteX5" fmla="*/ 286283 w 396773"/>
                <a:gd name="connsiteY5" fmla="*/ 239313 h 425226"/>
                <a:gd name="connsiteX6" fmla="*/ 362636 w 396773"/>
                <a:gd name="connsiteY6" fmla="*/ 153664 h 425226"/>
                <a:gd name="connsiteX7" fmla="*/ 396773 w 396773"/>
                <a:gd name="connsiteY7" fmla="*/ 164256 h 425226"/>
                <a:gd name="connsiteX8" fmla="*/ 396621 w 396773"/>
                <a:gd name="connsiteY8" fmla="*/ 196793 h 425226"/>
                <a:gd name="connsiteX9" fmla="*/ 258318 w 396773"/>
                <a:gd name="connsiteY9" fmla="*/ 336773 h 425226"/>
                <a:gd name="connsiteX10" fmla="*/ 173583 w 396773"/>
                <a:gd name="connsiteY10" fmla="*/ 424936 h 425226"/>
                <a:gd name="connsiteX11" fmla="*/ 142189 w 396773"/>
                <a:gd name="connsiteY11" fmla="*/ 385236 h 425226"/>
                <a:gd name="connsiteX12" fmla="*/ 237744 w 396773"/>
                <a:gd name="connsiteY12" fmla="*/ 290138 h 425226"/>
                <a:gd name="connsiteX13" fmla="*/ 234010 w 396773"/>
                <a:gd name="connsiteY13" fmla="*/ 270783 h 425226"/>
                <a:gd name="connsiteX14" fmla="*/ 141198 w 396773"/>
                <a:gd name="connsiteY14" fmla="*/ 170428 h 425226"/>
                <a:gd name="connsiteX15" fmla="*/ 125730 w 396773"/>
                <a:gd name="connsiteY15" fmla="*/ 170657 h 425226"/>
                <a:gd name="connsiteX16" fmla="*/ 71094 w 396773"/>
                <a:gd name="connsiteY16" fmla="*/ 232988 h 425226"/>
                <a:gd name="connsiteX17" fmla="*/ 35128 w 396773"/>
                <a:gd name="connsiteY17" fmla="*/ 269031 h 425226"/>
                <a:gd name="connsiteX18" fmla="*/ 686 w 396773"/>
                <a:gd name="connsiteY18" fmla="*/ 234741 h 425226"/>
                <a:gd name="connsiteX19" fmla="*/ 43815 w 396773"/>
                <a:gd name="connsiteY19" fmla="*/ 190697 h 425226"/>
                <a:gd name="connsiteX20" fmla="*/ 133426 w 396773"/>
                <a:gd name="connsiteY20" fmla="*/ 97733 h 425226"/>
                <a:gd name="connsiteX21" fmla="*/ 224409 w 396773"/>
                <a:gd name="connsiteY21" fmla="*/ 121 h 42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6773" h="425226">
                  <a:moveTo>
                    <a:pt x="224409" y="121"/>
                  </a:moveTo>
                  <a:cubicBezTo>
                    <a:pt x="244526" y="-1632"/>
                    <a:pt x="267081" y="15894"/>
                    <a:pt x="259004" y="37688"/>
                  </a:cubicBezTo>
                  <a:cubicBezTo>
                    <a:pt x="230581" y="66186"/>
                    <a:pt x="204368" y="96895"/>
                    <a:pt x="174955" y="124403"/>
                  </a:cubicBezTo>
                  <a:cubicBezTo>
                    <a:pt x="175260" y="130728"/>
                    <a:pt x="175488" y="137052"/>
                    <a:pt x="175869" y="143529"/>
                  </a:cubicBezTo>
                  <a:cubicBezTo>
                    <a:pt x="208940" y="171418"/>
                    <a:pt x="234620" y="207309"/>
                    <a:pt x="262890" y="239998"/>
                  </a:cubicBezTo>
                  <a:cubicBezTo>
                    <a:pt x="268757" y="239846"/>
                    <a:pt x="280416" y="239465"/>
                    <a:pt x="286283" y="239313"/>
                  </a:cubicBezTo>
                  <a:cubicBezTo>
                    <a:pt x="307695" y="207233"/>
                    <a:pt x="340842" y="185439"/>
                    <a:pt x="362636" y="153664"/>
                  </a:cubicBezTo>
                  <a:cubicBezTo>
                    <a:pt x="374447" y="155493"/>
                    <a:pt x="385800" y="159455"/>
                    <a:pt x="396773" y="164256"/>
                  </a:cubicBezTo>
                  <a:cubicBezTo>
                    <a:pt x="396773" y="175000"/>
                    <a:pt x="396697" y="185897"/>
                    <a:pt x="396621" y="196793"/>
                  </a:cubicBezTo>
                  <a:cubicBezTo>
                    <a:pt x="346253" y="239008"/>
                    <a:pt x="302666" y="288538"/>
                    <a:pt x="258318" y="336773"/>
                  </a:cubicBezTo>
                  <a:cubicBezTo>
                    <a:pt x="228066" y="364128"/>
                    <a:pt x="200406" y="394227"/>
                    <a:pt x="173583" y="424936"/>
                  </a:cubicBezTo>
                  <a:cubicBezTo>
                    <a:pt x="148437" y="427984"/>
                    <a:pt x="139446" y="406496"/>
                    <a:pt x="142189" y="385236"/>
                  </a:cubicBezTo>
                  <a:cubicBezTo>
                    <a:pt x="176327" y="355823"/>
                    <a:pt x="202235" y="318027"/>
                    <a:pt x="237744" y="290138"/>
                  </a:cubicBezTo>
                  <a:cubicBezTo>
                    <a:pt x="236753" y="283585"/>
                    <a:pt x="235534" y="277108"/>
                    <a:pt x="234010" y="270783"/>
                  </a:cubicBezTo>
                  <a:cubicBezTo>
                    <a:pt x="203454" y="237027"/>
                    <a:pt x="170231" y="205556"/>
                    <a:pt x="141198" y="170428"/>
                  </a:cubicBezTo>
                  <a:cubicBezTo>
                    <a:pt x="136017" y="170428"/>
                    <a:pt x="130835" y="170428"/>
                    <a:pt x="125730" y="170657"/>
                  </a:cubicBezTo>
                  <a:cubicBezTo>
                    <a:pt x="110871" y="194202"/>
                    <a:pt x="88392" y="211347"/>
                    <a:pt x="71094" y="232988"/>
                  </a:cubicBezTo>
                  <a:cubicBezTo>
                    <a:pt x="59969" y="245713"/>
                    <a:pt x="49682" y="259887"/>
                    <a:pt x="35128" y="269031"/>
                  </a:cubicBezTo>
                  <a:cubicBezTo>
                    <a:pt x="15849" y="275584"/>
                    <a:pt x="-3963" y="253181"/>
                    <a:pt x="686" y="234741"/>
                  </a:cubicBezTo>
                  <a:cubicBezTo>
                    <a:pt x="12801" y="217977"/>
                    <a:pt x="28803" y="204642"/>
                    <a:pt x="43815" y="190697"/>
                  </a:cubicBezTo>
                  <a:cubicBezTo>
                    <a:pt x="76809" y="162808"/>
                    <a:pt x="101955" y="127223"/>
                    <a:pt x="133426" y="97733"/>
                  </a:cubicBezTo>
                  <a:cubicBezTo>
                    <a:pt x="163754" y="65272"/>
                    <a:pt x="199644" y="37383"/>
                    <a:pt x="224409" y="121"/>
                  </a:cubicBezTo>
                  <a:close/>
                </a:path>
              </a:pathLst>
            </a:custGeom>
            <a:grpFill/>
            <a:ln w="762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ED765C44-DE0D-4C5C-A676-724B9987CBD1}"/>
                </a:ext>
              </a:extLst>
            </p:cNvPr>
            <p:cNvSpPr/>
            <p:nvPr/>
          </p:nvSpPr>
          <p:spPr>
            <a:xfrm>
              <a:off x="7211897" y="4810374"/>
              <a:ext cx="321563" cy="345088"/>
            </a:xfrm>
            <a:custGeom>
              <a:avLst/>
              <a:gdLst>
                <a:gd name="connsiteX0" fmla="*/ 80595 w 321563"/>
                <a:gd name="connsiteY0" fmla="*/ 2493 h 345088"/>
                <a:gd name="connsiteX1" fmla="*/ 157252 w 321563"/>
                <a:gd name="connsiteY1" fmla="*/ 1960 h 345088"/>
                <a:gd name="connsiteX2" fmla="*/ 194971 w 321563"/>
                <a:gd name="connsiteY2" fmla="*/ 20172 h 345088"/>
                <a:gd name="connsiteX3" fmla="*/ 193294 w 321563"/>
                <a:gd name="connsiteY3" fmla="*/ 59796 h 345088"/>
                <a:gd name="connsiteX4" fmla="*/ 182626 w 321563"/>
                <a:gd name="connsiteY4" fmla="*/ 22687 h 345088"/>
                <a:gd name="connsiteX5" fmla="*/ 183769 w 321563"/>
                <a:gd name="connsiteY5" fmla="*/ 62692 h 345088"/>
                <a:gd name="connsiteX6" fmla="*/ 157557 w 321563"/>
                <a:gd name="connsiteY6" fmla="*/ 62311 h 345088"/>
                <a:gd name="connsiteX7" fmla="*/ 125400 w 321563"/>
                <a:gd name="connsiteY7" fmla="*/ 42194 h 345088"/>
                <a:gd name="connsiteX8" fmla="*/ 40056 w 321563"/>
                <a:gd name="connsiteY8" fmla="*/ 121061 h 345088"/>
                <a:gd name="connsiteX9" fmla="*/ 72670 w 321563"/>
                <a:gd name="connsiteY9" fmla="*/ 175620 h 345088"/>
                <a:gd name="connsiteX10" fmla="*/ 88291 w 321563"/>
                <a:gd name="connsiteY10" fmla="*/ 176229 h 345088"/>
                <a:gd name="connsiteX11" fmla="*/ 186741 w 321563"/>
                <a:gd name="connsiteY11" fmla="*/ 118318 h 345088"/>
                <a:gd name="connsiteX12" fmla="*/ 210287 w 321563"/>
                <a:gd name="connsiteY12" fmla="*/ 108412 h 345088"/>
                <a:gd name="connsiteX13" fmla="*/ 221183 w 321563"/>
                <a:gd name="connsiteY13" fmla="*/ 109554 h 345088"/>
                <a:gd name="connsiteX14" fmla="*/ 221641 w 321563"/>
                <a:gd name="connsiteY14" fmla="*/ 101020 h 345088"/>
                <a:gd name="connsiteX15" fmla="*/ 251511 w 321563"/>
                <a:gd name="connsiteY15" fmla="*/ 100944 h 345088"/>
                <a:gd name="connsiteX16" fmla="*/ 252502 w 321563"/>
                <a:gd name="connsiteY16" fmla="*/ 106507 h 345088"/>
                <a:gd name="connsiteX17" fmla="*/ 312090 w 321563"/>
                <a:gd name="connsiteY17" fmla="*/ 250220 h 345088"/>
                <a:gd name="connsiteX18" fmla="*/ 214859 w 321563"/>
                <a:gd name="connsiteY18" fmla="*/ 339298 h 345088"/>
                <a:gd name="connsiteX19" fmla="*/ 213563 w 321563"/>
                <a:gd name="connsiteY19" fmla="*/ 345089 h 345088"/>
                <a:gd name="connsiteX20" fmla="*/ 157633 w 321563"/>
                <a:gd name="connsiteY20" fmla="*/ 342041 h 345088"/>
                <a:gd name="connsiteX21" fmla="*/ 114656 w 321563"/>
                <a:gd name="connsiteY21" fmla="*/ 318190 h 345088"/>
                <a:gd name="connsiteX22" fmla="*/ 114503 w 321563"/>
                <a:gd name="connsiteY22" fmla="*/ 283214 h 345088"/>
                <a:gd name="connsiteX23" fmla="*/ 168682 w 321563"/>
                <a:gd name="connsiteY23" fmla="*/ 298607 h 345088"/>
                <a:gd name="connsiteX24" fmla="*/ 212268 w 321563"/>
                <a:gd name="connsiteY24" fmla="*/ 297997 h 345088"/>
                <a:gd name="connsiteX25" fmla="*/ 281763 w 321563"/>
                <a:gd name="connsiteY25" fmla="*/ 228579 h 345088"/>
                <a:gd name="connsiteX26" fmla="*/ 229032 w 321563"/>
                <a:gd name="connsiteY26" fmla="*/ 150703 h 345088"/>
                <a:gd name="connsiteX27" fmla="*/ 228651 w 321563"/>
                <a:gd name="connsiteY27" fmla="*/ 159542 h 345088"/>
                <a:gd name="connsiteX28" fmla="*/ 110922 w 321563"/>
                <a:gd name="connsiteY28" fmla="*/ 219054 h 345088"/>
                <a:gd name="connsiteX29" fmla="*/ 57582 w 321563"/>
                <a:gd name="connsiteY29" fmla="*/ 218368 h 345088"/>
                <a:gd name="connsiteX30" fmla="*/ 8890 w 321563"/>
                <a:gd name="connsiteY30" fmla="*/ 165943 h 345088"/>
                <a:gd name="connsiteX31" fmla="*/ 8357 w 321563"/>
                <a:gd name="connsiteY31" fmla="*/ 80294 h 345088"/>
                <a:gd name="connsiteX32" fmla="*/ 80595 w 321563"/>
                <a:gd name="connsiteY32" fmla="*/ 2493 h 34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1563" h="345088">
                  <a:moveTo>
                    <a:pt x="80595" y="2493"/>
                  </a:moveTo>
                  <a:cubicBezTo>
                    <a:pt x="106045" y="-326"/>
                    <a:pt x="131725" y="-1088"/>
                    <a:pt x="157252" y="1960"/>
                  </a:cubicBezTo>
                  <a:cubicBezTo>
                    <a:pt x="168301" y="11104"/>
                    <a:pt x="183693" y="11942"/>
                    <a:pt x="194971" y="20172"/>
                  </a:cubicBezTo>
                  <a:cubicBezTo>
                    <a:pt x="198019" y="33279"/>
                    <a:pt x="195657" y="46689"/>
                    <a:pt x="193294" y="59796"/>
                  </a:cubicBezTo>
                  <a:cubicBezTo>
                    <a:pt x="188341" y="49280"/>
                    <a:pt x="197333" y="21543"/>
                    <a:pt x="182626" y="22687"/>
                  </a:cubicBezTo>
                  <a:cubicBezTo>
                    <a:pt x="183008" y="35945"/>
                    <a:pt x="184227" y="49280"/>
                    <a:pt x="183769" y="62692"/>
                  </a:cubicBezTo>
                  <a:cubicBezTo>
                    <a:pt x="177216" y="62615"/>
                    <a:pt x="164110" y="62463"/>
                    <a:pt x="157557" y="62311"/>
                  </a:cubicBezTo>
                  <a:cubicBezTo>
                    <a:pt x="149479" y="51643"/>
                    <a:pt x="137135" y="47071"/>
                    <a:pt x="125400" y="42194"/>
                  </a:cubicBezTo>
                  <a:cubicBezTo>
                    <a:pt x="83414" y="46766"/>
                    <a:pt x="49886" y="80979"/>
                    <a:pt x="40056" y="121061"/>
                  </a:cubicBezTo>
                  <a:cubicBezTo>
                    <a:pt x="41428" y="143616"/>
                    <a:pt x="57963" y="160075"/>
                    <a:pt x="72670" y="175620"/>
                  </a:cubicBezTo>
                  <a:cubicBezTo>
                    <a:pt x="76556" y="175772"/>
                    <a:pt x="84329" y="176077"/>
                    <a:pt x="88291" y="176229"/>
                  </a:cubicBezTo>
                  <a:cubicBezTo>
                    <a:pt x="121971" y="158475"/>
                    <a:pt x="153975" y="137672"/>
                    <a:pt x="186741" y="118318"/>
                  </a:cubicBezTo>
                  <a:cubicBezTo>
                    <a:pt x="194819" y="115651"/>
                    <a:pt x="202667" y="112374"/>
                    <a:pt x="210287" y="108412"/>
                  </a:cubicBezTo>
                  <a:cubicBezTo>
                    <a:pt x="213030" y="108716"/>
                    <a:pt x="218440" y="109326"/>
                    <a:pt x="221183" y="109554"/>
                  </a:cubicBezTo>
                  <a:lnTo>
                    <a:pt x="221641" y="101020"/>
                  </a:lnTo>
                  <a:cubicBezTo>
                    <a:pt x="229109" y="101020"/>
                    <a:pt x="244043" y="100944"/>
                    <a:pt x="251511" y="100944"/>
                  </a:cubicBezTo>
                  <a:lnTo>
                    <a:pt x="252502" y="106507"/>
                  </a:lnTo>
                  <a:cubicBezTo>
                    <a:pt x="311709" y="122204"/>
                    <a:pt x="336855" y="197032"/>
                    <a:pt x="312090" y="250220"/>
                  </a:cubicBezTo>
                  <a:cubicBezTo>
                    <a:pt x="287173" y="286338"/>
                    <a:pt x="259131" y="326191"/>
                    <a:pt x="214859" y="339298"/>
                  </a:cubicBezTo>
                  <a:lnTo>
                    <a:pt x="213563" y="345089"/>
                  </a:lnTo>
                  <a:cubicBezTo>
                    <a:pt x="194895" y="344251"/>
                    <a:pt x="175845" y="346308"/>
                    <a:pt x="157633" y="342041"/>
                  </a:cubicBezTo>
                  <a:cubicBezTo>
                    <a:pt x="143307" y="334040"/>
                    <a:pt x="130049" y="324058"/>
                    <a:pt x="114656" y="318190"/>
                  </a:cubicBezTo>
                  <a:cubicBezTo>
                    <a:pt x="114428" y="306455"/>
                    <a:pt x="114351" y="294797"/>
                    <a:pt x="114503" y="283214"/>
                  </a:cubicBezTo>
                  <a:cubicBezTo>
                    <a:pt x="134697" y="280166"/>
                    <a:pt x="155804" y="280319"/>
                    <a:pt x="168682" y="298607"/>
                  </a:cubicBezTo>
                  <a:cubicBezTo>
                    <a:pt x="183160" y="298607"/>
                    <a:pt x="197638" y="298378"/>
                    <a:pt x="212268" y="297997"/>
                  </a:cubicBezTo>
                  <a:cubicBezTo>
                    <a:pt x="240996" y="280929"/>
                    <a:pt x="263399" y="256316"/>
                    <a:pt x="281763" y="228579"/>
                  </a:cubicBezTo>
                  <a:cubicBezTo>
                    <a:pt x="292202" y="190936"/>
                    <a:pt x="264237" y="159009"/>
                    <a:pt x="229032" y="150703"/>
                  </a:cubicBezTo>
                  <a:cubicBezTo>
                    <a:pt x="228956" y="152912"/>
                    <a:pt x="228728" y="157332"/>
                    <a:pt x="228651" y="159542"/>
                  </a:cubicBezTo>
                  <a:cubicBezTo>
                    <a:pt x="184379" y="167162"/>
                    <a:pt x="152299" y="203433"/>
                    <a:pt x="110922" y="219054"/>
                  </a:cubicBezTo>
                  <a:cubicBezTo>
                    <a:pt x="93320" y="223626"/>
                    <a:pt x="74727" y="224693"/>
                    <a:pt x="57582" y="218368"/>
                  </a:cubicBezTo>
                  <a:cubicBezTo>
                    <a:pt x="34646" y="207929"/>
                    <a:pt x="22911" y="185297"/>
                    <a:pt x="8890" y="165943"/>
                  </a:cubicBezTo>
                  <a:cubicBezTo>
                    <a:pt x="-1930" y="138739"/>
                    <a:pt x="-3759" y="107421"/>
                    <a:pt x="8357" y="80294"/>
                  </a:cubicBezTo>
                  <a:cubicBezTo>
                    <a:pt x="22606" y="46614"/>
                    <a:pt x="53772" y="25353"/>
                    <a:pt x="80595" y="2493"/>
                  </a:cubicBezTo>
                  <a:close/>
                </a:path>
              </a:pathLst>
            </a:custGeom>
            <a:grpFill/>
            <a:ln w="762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7A041CC7-D26B-4A36-84E3-F91AFBA334EB}"/>
                </a:ext>
              </a:extLst>
            </p:cNvPr>
            <p:cNvSpPr/>
            <p:nvPr/>
          </p:nvSpPr>
          <p:spPr>
            <a:xfrm>
              <a:off x="4742230" y="5007533"/>
              <a:ext cx="308863" cy="376606"/>
            </a:xfrm>
            <a:custGeom>
              <a:avLst/>
              <a:gdLst>
                <a:gd name="connsiteX0" fmla="*/ 227533 w 308863"/>
                <a:gd name="connsiteY0" fmla="*/ 28906 h 376606"/>
                <a:gd name="connsiteX1" fmla="*/ 288569 w 308863"/>
                <a:gd name="connsiteY1" fmla="*/ 1930 h 376606"/>
                <a:gd name="connsiteX2" fmla="*/ 301447 w 308863"/>
                <a:gd name="connsiteY2" fmla="*/ 69215 h 376606"/>
                <a:gd name="connsiteX3" fmla="*/ 296875 w 308863"/>
                <a:gd name="connsiteY3" fmla="*/ 91771 h 376606"/>
                <a:gd name="connsiteX4" fmla="*/ 281331 w 308863"/>
                <a:gd name="connsiteY4" fmla="*/ 145111 h 376606"/>
                <a:gd name="connsiteX5" fmla="*/ 265557 w 308863"/>
                <a:gd name="connsiteY5" fmla="*/ 198298 h 376606"/>
                <a:gd name="connsiteX6" fmla="*/ 258699 w 308863"/>
                <a:gd name="connsiteY6" fmla="*/ 228854 h 376606"/>
                <a:gd name="connsiteX7" fmla="*/ 219685 w 308863"/>
                <a:gd name="connsiteY7" fmla="*/ 376149 h 376606"/>
                <a:gd name="connsiteX8" fmla="*/ 201321 w 308863"/>
                <a:gd name="connsiteY8" fmla="*/ 376606 h 376606"/>
                <a:gd name="connsiteX9" fmla="*/ 177622 w 308863"/>
                <a:gd name="connsiteY9" fmla="*/ 356718 h 376606"/>
                <a:gd name="connsiteX10" fmla="*/ 176174 w 308863"/>
                <a:gd name="connsiteY10" fmla="*/ 330886 h 376606"/>
                <a:gd name="connsiteX11" fmla="*/ 182880 w 308863"/>
                <a:gd name="connsiteY11" fmla="*/ 330048 h 376606"/>
                <a:gd name="connsiteX12" fmla="*/ 200330 w 308863"/>
                <a:gd name="connsiteY12" fmla="*/ 249580 h 376606"/>
                <a:gd name="connsiteX13" fmla="*/ 114757 w 308863"/>
                <a:gd name="connsiteY13" fmla="*/ 185192 h 376606"/>
                <a:gd name="connsiteX14" fmla="*/ 96622 w 308863"/>
                <a:gd name="connsiteY14" fmla="*/ 186335 h 376606"/>
                <a:gd name="connsiteX15" fmla="*/ 44806 w 308863"/>
                <a:gd name="connsiteY15" fmla="*/ 232741 h 376606"/>
                <a:gd name="connsiteX16" fmla="*/ 0 w 308863"/>
                <a:gd name="connsiteY16" fmla="*/ 231978 h 376606"/>
                <a:gd name="connsiteX17" fmla="*/ 152 w 308863"/>
                <a:gd name="connsiteY17" fmla="*/ 203022 h 376606"/>
                <a:gd name="connsiteX18" fmla="*/ 63246 w 308863"/>
                <a:gd name="connsiteY18" fmla="*/ 155626 h 376606"/>
                <a:gd name="connsiteX19" fmla="*/ 69418 w 308863"/>
                <a:gd name="connsiteY19" fmla="*/ 154255 h 376606"/>
                <a:gd name="connsiteX20" fmla="*/ 227533 w 308863"/>
                <a:gd name="connsiteY20" fmla="*/ 28906 h 376606"/>
                <a:gd name="connsiteX21" fmla="*/ 188595 w 308863"/>
                <a:gd name="connsiteY21" fmla="*/ 114631 h 376606"/>
                <a:gd name="connsiteX22" fmla="*/ 151028 w 308863"/>
                <a:gd name="connsiteY22" fmla="*/ 160198 h 376606"/>
                <a:gd name="connsiteX23" fmla="*/ 196063 w 308863"/>
                <a:gd name="connsiteY23" fmla="*/ 192964 h 376606"/>
                <a:gd name="connsiteX24" fmla="*/ 219761 w 308863"/>
                <a:gd name="connsiteY24" fmla="*/ 194564 h 376606"/>
                <a:gd name="connsiteX25" fmla="*/ 239192 w 308863"/>
                <a:gd name="connsiteY25" fmla="*/ 119812 h 376606"/>
                <a:gd name="connsiteX26" fmla="*/ 248183 w 308863"/>
                <a:gd name="connsiteY26" fmla="*/ 74168 h 376606"/>
                <a:gd name="connsiteX27" fmla="*/ 188595 w 308863"/>
                <a:gd name="connsiteY27" fmla="*/ 114631 h 37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8863" h="376606">
                  <a:moveTo>
                    <a:pt x="227533" y="28906"/>
                  </a:moveTo>
                  <a:cubicBezTo>
                    <a:pt x="245516" y="15113"/>
                    <a:pt x="263042" y="-6604"/>
                    <a:pt x="288569" y="1930"/>
                  </a:cubicBezTo>
                  <a:cubicBezTo>
                    <a:pt x="314706" y="14351"/>
                    <a:pt x="311582" y="46812"/>
                    <a:pt x="301447" y="69215"/>
                  </a:cubicBezTo>
                  <a:cubicBezTo>
                    <a:pt x="299771" y="76607"/>
                    <a:pt x="298247" y="84151"/>
                    <a:pt x="296875" y="91771"/>
                  </a:cubicBezTo>
                  <a:cubicBezTo>
                    <a:pt x="290703" y="109220"/>
                    <a:pt x="284836" y="126899"/>
                    <a:pt x="281331" y="145111"/>
                  </a:cubicBezTo>
                  <a:cubicBezTo>
                    <a:pt x="275692" y="162713"/>
                    <a:pt x="269824" y="180239"/>
                    <a:pt x="265557" y="198298"/>
                  </a:cubicBezTo>
                  <a:cubicBezTo>
                    <a:pt x="263119" y="208356"/>
                    <a:pt x="260833" y="218567"/>
                    <a:pt x="258699" y="228854"/>
                  </a:cubicBezTo>
                  <a:cubicBezTo>
                    <a:pt x="244526" y="277546"/>
                    <a:pt x="228067" y="326009"/>
                    <a:pt x="219685" y="376149"/>
                  </a:cubicBezTo>
                  <a:cubicBezTo>
                    <a:pt x="213589" y="376225"/>
                    <a:pt x="207416" y="376377"/>
                    <a:pt x="201321" y="376606"/>
                  </a:cubicBezTo>
                  <a:cubicBezTo>
                    <a:pt x="193472" y="369824"/>
                    <a:pt x="185547" y="363195"/>
                    <a:pt x="177622" y="356718"/>
                  </a:cubicBezTo>
                  <a:cubicBezTo>
                    <a:pt x="177241" y="350241"/>
                    <a:pt x="176479" y="337363"/>
                    <a:pt x="176174" y="330886"/>
                  </a:cubicBezTo>
                  <a:lnTo>
                    <a:pt x="182880" y="330048"/>
                  </a:lnTo>
                  <a:cubicBezTo>
                    <a:pt x="184328" y="302082"/>
                    <a:pt x="201701" y="277775"/>
                    <a:pt x="200330" y="249580"/>
                  </a:cubicBezTo>
                  <a:cubicBezTo>
                    <a:pt x="170536" y="229845"/>
                    <a:pt x="140741" y="209728"/>
                    <a:pt x="114757" y="185192"/>
                  </a:cubicBezTo>
                  <a:cubicBezTo>
                    <a:pt x="108661" y="185420"/>
                    <a:pt x="102641" y="185801"/>
                    <a:pt x="96622" y="186335"/>
                  </a:cubicBezTo>
                  <a:cubicBezTo>
                    <a:pt x="81077" y="203708"/>
                    <a:pt x="60579" y="215596"/>
                    <a:pt x="44806" y="232741"/>
                  </a:cubicBezTo>
                  <a:cubicBezTo>
                    <a:pt x="29871" y="232969"/>
                    <a:pt x="14935" y="232588"/>
                    <a:pt x="0" y="231978"/>
                  </a:cubicBezTo>
                  <a:cubicBezTo>
                    <a:pt x="76" y="224740"/>
                    <a:pt x="152" y="210261"/>
                    <a:pt x="152" y="203022"/>
                  </a:cubicBezTo>
                  <a:cubicBezTo>
                    <a:pt x="23393" y="190373"/>
                    <a:pt x="44044" y="173686"/>
                    <a:pt x="63246" y="155626"/>
                  </a:cubicBezTo>
                  <a:lnTo>
                    <a:pt x="69418" y="154255"/>
                  </a:lnTo>
                  <a:cubicBezTo>
                    <a:pt x="119710" y="109525"/>
                    <a:pt x="175336" y="71349"/>
                    <a:pt x="227533" y="28906"/>
                  </a:cubicBezTo>
                  <a:moveTo>
                    <a:pt x="188595" y="114631"/>
                  </a:moveTo>
                  <a:cubicBezTo>
                    <a:pt x="174041" y="128042"/>
                    <a:pt x="150495" y="136957"/>
                    <a:pt x="151028" y="160198"/>
                  </a:cubicBezTo>
                  <a:cubicBezTo>
                    <a:pt x="167411" y="169037"/>
                    <a:pt x="182651" y="179934"/>
                    <a:pt x="196063" y="192964"/>
                  </a:cubicBezTo>
                  <a:cubicBezTo>
                    <a:pt x="201930" y="193345"/>
                    <a:pt x="213817" y="194183"/>
                    <a:pt x="219761" y="194564"/>
                  </a:cubicBezTo>
                  <a:cubicBezTo>
                    <a:pt x="224866" y="169266"/>
                    <a:pt x="233096" y="144805"/>
                    <a:pt x="239192" y="119812"/>
                  </a:cubicBezTo>
                  <a:cubicBezTo>
                    <a:pt x="246507" y="105715"/>
                    <a:pt x="247041" y="89560"/>
                    <a:pt x="248183" y="74168"/>
                  </a:cubicBezTo>
                  <a:cubicBezTo>
                    <a:pt x="223723" y="79502"/>
                    <a:pt x="208331" y="100990"/>
                    <a:pt x="188595" y="114631"/>
                  </a:cubicBezTo>
                  <a:close/>
                </a:path>
              </a:pathLst>
            </a:custGeom>
            <a:grpFill/>
            <a:ln w="762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7F2B6AE2-1691-4C5E-AD58-1BAC5855089C}"/>
                </a:ext>
              </a:extLst>
            </p:cNvPr>
            <p:cNvSpPr/>
            <p:nvPr/>
          </p:nvSpPr>
          <p:spPr>
            <a:xfrm>
              <a:off x="6899376" y="5024643"/>
              <a:ext cx="383591" cy="405521"/>
            </a:xfrm>
            <a:custGeom>
              <a:avLst/>
              <a:gdLst>
                <a:gd name="connsiteX0" fmla="*/ 106299 w 383591"/>
                <a:gd name="connsiteY0" fmla="*/ 28560 h 405521"/>
                <a:gd name="connsiteX1" fmla="*/ 193777 w 383591"/>
                <a:gd name="connsiteY1" fmla="*/ 1128 h 405521"/>
                <a:gd name="connsiteX2" fmla="*/ 250165 w 383591"/>
                <a:gd name="connsiteY2" fmla="*/ 53858 h 405521"/>
                <a:gd name="connsiteX3" fmla="*/ 256337 w 383591"/>
                <a:gd name="connsiteY3" fmla="*/ 73746 h 405521"/>
                <a:gd name="connsiteX4" fmla="*/ 264642 w 383591"/>
                <a:gd name="connsiteY4" fmla="*/ 96987 h 405521"/>
                <a:gd name="connsiteX5" fmla="*/ 266472 w 383591"/>
                <a:gd name="connsiteY5" fmla="*/ 143165 h 405521"/>
                <a:gd name="connsiteX6" fmla="*/ 361950 w 383591"/>
                <a:gd name="connsiteY6" fmla="*/ 241386 h 405521"/>
                <a:gd name="connsiteX7" fmla="*/ 383591 w 383591"/>
                <a:gd name="connsiteY7" fmla="*/ 263408 h 405521"/>
                <a:gd name="connsiteX8" fmla="*/ 352501 w 383591"/>
                <a:gd name="connsiteY8" fmla="*/ 288783 h 405521"/>
                <a:gd name="connsiteX9" fmla="*/ 331546 w 383591"/>
                <a:gd name="connsiteY9" fmla="*/ 289926 h 405521"/>
                <a:gd name="connsiteX10" fmla="*/ 293142 w 383591"/>
                <a:gd name="connsiteY10" fmla="*/ 229118 h 405521"/>
                <a:gd name="connsiteX11" fmla="*/ 257861 w 383591"/>
                <a:gd name="connsiteY11" fmla="*/ 189189 h 405521"/>
                <a:gd name="connsiteX12" fmla="*/ 210845 w 383591"/>
                <a:gd name="connsiteY12" fmla="*/ 201686 h 405521"/>
                <a:gd name="connsiteX13" fmla="*/ 143180 w 383591"/>
                <a:gd name="connsiteY13" fmla="*/ 247025 h 405521"/>
                <a:gd name="connsiteX14" fmla="*/ 205816 w 383591"/>
                <a:gd name="connsiteY14" fmla="*/ 384795 h 405521"/>
                <a:gd name="connsiteX15" fmla="*/ 163297 w 383591"/>
                <a:gd name="connsiteY15" fmla="*/ 405521 h 405521"/>
                <a:gd name="connsiteX16" fmla="*/ 133426 w 383591"/>
                <a:gd name="connsiteY16" fmla="*/ 351800 h 405521"/>
                <a:gd name="connsiteX17" fmla="*/ 56464 w 383591"/>
                <a:gd name="connsiteY17" fmla="*/ 217536 h 405521"/>
                <a:gd name="connsiteX18" fmla="*/ 0 w 383591"/>
                <a:gd name="connsiteY18" fmla="*/ 126553 h 405521"/>
                <a:gd name="connsiteX19" fmla="*/ 533 w 383591"/>
                <a:gd name="connsiteY19" fmla="*/ 96073 h 405521"/>
                <a:gd name="connsiteX20" fmla="*/ 106299 w 383591"/>
                <a:gd name="connsiteY20" fmla="*/ 28560 h 405521"/>
                <a:gd name="connsiteX21" fmla="*/ 98298 w 383591"/>
                <a:gd name="connsiteY21" fmla="*/ 87462 h 405521"/>
                <a:gd name="connsiteX22" fmla="*/ 54331 w 383591"/>
                <a:gd name="connsiteY22" fmla="*/ 117790 h 405521"/>
                <a:gd name="connsiteX23" fmla="*/ 55245 w 383591"/>
                <a:gd name="connsiteY23" fmla="*/ 129982 h 405521"/>
                <a:gd name="connsiteX24" fmla="*/ 79096 w 383591"/>
                <a:gd name="connsiteY24" fmla="*/ 168082 h 405521"/>
                <a:gd name="connsiteX25" fmla="*/ 102489 w 383591"/>
                <a:gd name="connsiteY25" fmla="*/ 213345 h 405521"/>
                <a:gd name="connsiteX26" fmla="*/ 119253 w 383591"/>
                <a:gd name="connsiteY26" fmla="*/ 213345 h 405521"/>
                <a:gd name="connsiteX27" fmla="*/ 221056 w 383591"/>
                <a:gd name="connsiteY27" fmla="*/ 130210 h 405521"/>
                <a:gd name="connsiteX28" fmla="*/ 221513 w 383591"/>
                <a:gd name="connsiteY28" fmla="*/ 100797 h 405521"/>
                <a:gd name="connsiteX29" fmla="*/ 172517 w 383591"/>
                <a:gd name="connsiteY29" fmla="*/ 48143 h 405521"/>
                <a:gd name="connsiteX30" fmla="*/ 98298 w 383591"/>
                <a:gd name="connsiteY30" fmla="*/ 87462 h 40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3591" h="405521">
                  <a:moveTo>
                    <a:pt x="106299" y="28560"/>
                  </a:moveTo>
                  <a:cubicBezTo>
                    <a:pt x="132131" y="10576"/>
                    <a:pt x="161239" y="-4282"/>
                    <a:pt x="193777" y="1128"/>
                  </a:cubicBezTo>
                  <a:cubicBezTo>
                    <a:pt x="216027" y="14691"/>
                    <a:pt x="234772" y="32827"/>
                    <a:pt x="250165" y="53858"/>
                  </a:cubicBezTo>
                  <a:cubicBezTo>
                    <a:pt x="252070" y="60488"/>
                    <a:pt x="254127" y="67117"/>
                    <a:pt x="256337" y="73746"/>
                  </a:cubicBezTo>
                  <a:cubicBezTo>
                    <a:pt x="258927" y="81519"/>
                    <a:pt x="261671" y="89291"/>
                    <a:pt x="264642" y="96987"/>
                  </a:cubicBezTo>
                  <a:cubicBezTo>
                    <a:pt x="265328" y="112304"/>
                    <a:pt x="265862" y="127696"/>
                    <a:pt x="266472" y="143165"/>
                  </a:cubicBezTo>
                  <a:cubicBezTo>
                    <a:pt x="315849" y="154061"/>
                    <a:pt x="325831" y="212735"/>
                    <a:pt x="361950" y="241386"/>
                  </a:cubicBezTo>
                  <a:cubicBezTo>
                    <a:pt x="371551" y="246111"/>
                    <a:pt x="378867" y="253807"/>
                    <a:pt x="383591" y="263408"/>
                  </a:cubicBezTo>
                  <a:cubicBezTo>
                    <a:pt x="372466" y="270876"/>
                    <a:pt x="362026" y="279334"/>
                    <a:pt x="352501" y="288783"/>
                  </a:cubicBezTo>
                  <a:cubicBezTo>
                    <a:pt x="345491" y="289088"/>
                    <a:pt x="338480" y="289469"/>
                    <a:pt x="331546" y="289926"/>
                  </a:cubicBezTo>
                  <a:cubicBezTo>
                    <a:pt x="320193" y="268742"/>
                    <a:pt x="305410" y="249692"/>
                    <a:pt x="293142" y="229118"/>
                  </a:cubicBezTo>
                  <a:cubicBezTo>
                    <a:pt x="283312" y="214183"/>
                    <a:pt x="270891" y="201305"/>
                    <a:pt x="257861" y="189189"/>
                  </a:cubicBezTo>
                  <a:cubicBezTo>
                    <a:pt x="241325" y="189723"/>
                    <a:pt x="225019" y="192771"/>
                    <a:pt x="210845" y="201686"/>
                  </a:cubicBezTo>
                  <a:cubicBezTo>
                    <a:pt x="189357" y="218298"/>
                    <a:pt x="166421" y="233080"/>
                    <a:pt x="143180" y="247025"/>
                  </a:cubicBezTo>
                  <a:cubicBezTo>
                    <a:pt x="140056" y="300746"/>
                    <a:pt x="188671" y="337094"/>
                    <a:pt x="205816" y="384795"/>
                  </a:cubicBezTo>
                  <a:cubicBezTo>
                    <a:pt x="192710" y="393634"/>
                    <a:pt x="179680" y="404150"/>
                    <a:pt x="163297" y="405521"/>
                  </a:cubicBezTo>
                  <a:cubicBezTo>
                    <a:pt x="155372" y="386471"/>
                    <a:pt x="145237" y="368564"/>
                    <a:pt x="133426" y="351800"/>
                  </a:cubicBezTo>
                  <a:cubicBezTo>
                    <a:pt x="110262" y="305699"/>
                    <a:pt x="81001" y="262875"/>
                    <a:pt x="56464" y="217536"/>
                  </a:cubicBezTo>
                  <a:cubicBezTo>
                    <a:pt x="38405" y="186751"/>
                    <a:pt x="21412" y="155204"/>
                    <a:pt x="0" y="126553"/>
                  </a:cubicBezTo>
                  <a:cubicBezTo>
                    <a:pt x="0" y="116342"/>
                    <a:pt x="153" y="106131"/>
                    <a:pt x="533" y="96073"/>
                  </a:cubicBezTo>
                  <a:cubicBezTo>
                    <a:pt x="38405" y="77861"/>
                    <a:pt x="70561" y="50277"/>
                    <a:pt x="106299" y="28560"/>
                  </a:cubicBezTo>
                  <a:moveTo>
                    <a:pt x="98298" y="87462"/>
                  </a:moveTo>
                  <a:cubicBezTo>
                    <a:pt x="83592" y="97445"/>
                    <a:pt x="69037" y="107731"/>
                    <a:pt x="54331" y="117790"/>
                  </a:cubicBezTo>
                  <a:cubicBezTo>
                    <a:pt x="54559" y="120838"/>
                    <a:pt x="55017" y="126934"/>
                    <a:pt x="55245" y="129982"/>
                  </a:cubicBezTo>
                  <a:cubicBezTo>
                    <a:pt x="64237" y="141946"/>
                    <a:pt x="71933" y="154823"/>
                    <a:pt x="79096" y="168082"/>
                  </a:cubicBezTo>
                  <a:cubicBezTo>
                    <a:pt x="89535" y="181645"/>
                    <a:pt x="98146" y="196581"/>
                    <a:pt x="102489" y="213345"/>
                  </a:cubicBezTo>
                  <a:cubicBezTo>
                    <a:pt x="107975" y="213269"/>
                    <a:pt x="113614" y="213269"/>
                    <a:pt x="119253" y="213345"/>
                  </a:cubicBezTo>
                  <a:cubicBezTo>
                    <a:pt x="152324" y="184389"/>
                    <a:pt x="194691" y="166711"/>
                    <a:pt x="221056" y="130210"/>
                  </a:cubicBezTo>
                  <a:cubicBezTo>
                    <a:pt x="221133" y="120305"/>
                    <a:pt x="221209" y="110551"/>
                    <a:pt x="221513" y="100797"/>
                  </a:cubicBezTo>
                  <a:cubicBezTo>
                    <a:pt x="208864" y="80604"/>
                    <a:pt x="195377" y="57592"/>
                    <a:pt x="172517" y="48143"/>
                  </a:cubicBezTo>
                  <a:cubicBezTo>
                    <a:pt x="143485" y="48753"/>
                    <a:pt x="122911" y="74737"/>
                    <a:pt x="98298" y="87462"/>
                  </a:cubicBezTo>
                  <a:close/>
                </a:path>
              </a:pathLst>
            </a:custGeom>
            <a:grpFill/>
            <a:ln w="762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C755475C-B737-4095-B063-54AC96DF5EB4}"/>
                </a:ext>
              </a:extLst>
            </p:cNvPr>
            <p:cNvSpPr/>
            <p:nvPr/>
          </p:nvSpPr>
          <p:spPr>
            <a:xfrm>
              <a:off x="5092266" y="5145862"/>
              <a:ext cx="177698" cy="329488"/>
            </a:xfrm>
            <a:custGeom>
              <a:avLst/>
              <a:gdLst>
                <a:gd name="connsiteX0" fmla="*/ 134596 w 177698"/>
                <a:gd name="connsiteY0" fmla="*/ 0 h 329488"/>
                <a:gd name="connsiteX1" fmla="*/ 176964 w 177698"/>
                <a:gd name="connsiteY1" fmla="*/ 17831 h 329488"/>
                <a:gd name="connsiteX2" fmla="*/ 163629 w 177698"/>
                <a:gd name="connsiteY2" fmla="*/ 47625 h 329488"/>
                <a:gd name="connsiteX3" fmla="*/ 159514 w 177698"/>
                <a:gd name="connsiteY3" fmla="*/ 62332 h 329488"/>
                <a:gd name="connsiteX4" fmla="*/ 102897 w 177698"/>
                <a:gd name="connsiteY4" fmla="*/ 179680 h 329488"/>
                <a:gd name="connsiteX5" fmla="*/ 88191 w 177698"/>
                <a:gd name="connsiteY5" fmla="*/ 210388 h 329488"/>
                <a:gd name="connsiteX6" fmla="*/ 67769 w 177698"/>
                <a:gd name="connsiteY6" fmla="*/ 257175 h 329488"/>
                <a:gd name="connsiteX7" fmla="*/ 53519 w 177698"/>
                <a:gd name="connsiteY7" fmla="*/ 288569 h 329488"/>
                <a:gd name="connsiteX8" fmla="*/ 40108 w 177698"/>
                <a:gd name="connsiteY8" fmla="*/ 309067 h 329488"/>
                <a:gd name="connsiteX9" fmla="*/ 38813 w 177698"/>
                <a:gd name="connsiteY9" fmla="*/ 329489 h 329488"/>
                <a:gd name="connsiteX10" fmla="*/ 1551 w 177698"/>
                <a:gd name="connsiteY10" fmla="*/ 328422 h 329488"/>
                <a:gd name="connsiteX11" fmla="*/ 49176 w 177698"/>
                <a:gd name="connsiteY11" fmla="*/ 185318 h 329488"/>
                <a:gd name="connsiteX12" fmla="*/ 53291 w 177698"/>
                <a:gd name="connsiteY12" fmla="*/ 183642 h 329488"/>
                <a:gd name="connsiteX13" fmla="*/ 67693 w 177698"/>
                <a:gd name="connsiteY13" fmla="*/ 149657 h 329488"/>
                <a:gd name="connsiteX14" fmla="*/ 87657 w 177698"/>
                <a:gd name="connsiteY14" fmla="*/ 103480 h 329488"/>
                <a:gd name="connsiteX15" fmla="*/ 98859 w 177698"/>
                <a:gd name="connsiteY15" fmla="*/ 81534 h 329488"/>
                <a:gd name="connsiteX16" fmla="*/ 134596 w 177698"/>
                <a:gd name="connsiteY16" fmla="*/ 0 h 32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7698" h="329488">
                  <a:moveTo>
                    <a:pt x="134596" y="0"/>
                  </a:moveTo>
                  <a:cubicBezTo>
                    <a:pt x="149836" y="1600"/>
                    <a:pt x="167972" y="3429"/>
                    <a:pt x="176964" y="17831"/>
                  </a:cubicBezTo>
                  <a:cubicBezTo>
                    <a:pt x="180697" y="30404"/>
                    <a:pt x="169267" y="38253"/>
                    <a:pt x="163629" y="47625"/>
                  </a:cubicBezTo>
                  <a:cubicBezTo>
                    <a:pt x="162562" y="51282"/>
                    <a:pt x="160504" y="58674"/>
                    <a:pt x="159514" y="62332"/>
                  </a:cubicBezTo>
                  <a:cubicBezTo>
                    <a:pt x="138102" y="100127"/>
                    <a:pt x="122709" y="140970"/>
                    <a:pt x="102897" y="179680"/>
                  </a:cubicBezTo>
                  <a:cubicBezTo>
                    <a:pt x="98020" y="189890"/>
                    <a:pt x="93144" y="200101"/>
                    <a:pt x="88191" y="210388"/>
                  </a:cubicBezTo>
                  <a:cubicBezTo>
                    <a:pt x="81333" y="225933"/>
                    <a:pt x="75084" y="241782"/>
                    <a:pt x="67769" y="257175"/>
                  </a:cubicBezTo>
                  <a:cubicBezTo>
                    <a:pt x="61902" y="267005"/>
                    <a:pt x="57253" y="277597"/>
                    <a:pt x="53519" y="288569"/>
                  </a:cubicBezTo>
                  <a:cubicBezTo>
                    <a:pt x="49176" y="295428"/>
                    <a:pt x="44680" y="302209"/>
                    <a:pt x="40108" y="309067"/>
                  </a:cubicBezTo>
                  <a:cubicBezTo>
                    <a:pt x="39804" y="314172"/>
                    <a:pt x="39118" y="324383"/>
                    <a:pt x="38813" y="329489"/>
                  </a:cubicBezTo>
                  <a:cubicBezTo>
                    <a:pt x="26316" y="329108"/>
                    <a:pt x="13972" y="328803"/>
                    <a:pt x="1551" y="328422"/>
                  </a:cubicBezTo>
                  <a:cubicBezTo>
                    <a:pt x="-8964" y="275006"/>
                    <a:pt x="36984" y="234468"/>
                    <a:pt x="49176" y="185318"/>
                  </a:cubicBezTo>
                  <a:lnTo>
                    <a:pt x="53291" y="183642"/>
                  </a:lnTo>
                  <a:cubicBezTo>
                    <a:pt x="57482" y="172060"/>
                    <a:pt x="62054" y="160553"/>
                    <a:pt x="67693" y="149657"/>
                  </a:cubicBezTo>
                  <a:cubicBezTo>
                    <a:pt x="75084" y="134569"/>
                    <a:pt x="81485" y="119024"/>
                    <a:pt x="87657" y="103480"/>
                  </a:cubicBezTo>
                  <a:cubicBezTo>
                    <a:pt x="91391" y="96164"/>
                    <a:pt x="95125" y="88773"/>
                    <a:pt x="98859" y="81534"/>
                  </a:cubicBezTo>
                  <a:cubicBezTo>
                    <a:pt x="111660" y="54712"/>
                    <a:pt x="125833" y="28422"/>
                    <a:pt x="134596" y="0"/>
                  </a:cubicBezTo>
                  <a:close/>
                </a:path>
              </a:pathLst>
            </a:custGeom>
            <a:grpFill/>
            <a:ln w="7620"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0AB72634-547C-4106-BAB7-8ACA38686BF1}"/>
                </a:ext>
              </a:extLst>
            </p:cNvPr>
            <p:cNvSpPr/>
            <p:nvPr/>
          </p:nvSpPr>
          <p:spPr>
            <a:xfrm>
              <a:off x="6615074" y="5176824"/>
              <a:ext cx="323773" cy="407188"/>
            </a:xfrm>
            <a:custGeom>
              <a:avLst/>
              <a:gdLst>
                <a:gd name="connsiteX0" fmla="*/ 174346 w 323773"/>
                <a:gd name="connsiteY0" fmla="*/ 966 h 407188"/>
                <a:gd name="connsiteX1" fmla="*/ 215570 w 323773"/>
                <a:gd name="connsiteY1" fmla="*/ 52 h 407188"/>
                <a:gd name="connsiteX2" fmla="*/ 216560 w 323773"/>
                <a:gd name="connsiteY2" fmla="*/ 39676 h 407188"/>
                <a:gd name="connsiteX3" fmla="*/ 201473 w 323773"/>
                <a:gd name="connsiteY3" fmla="*/ 38152 h 407188"/>
                <a:gd name="connsiteX4" fmla="*/ 200635 w 323773"/>
                <a:gd name="connsiteY4" fmla="*/ 47219 h 407188"/>
                <a:gd name="connsiteX5" fmla="*/ 178765 w 323773"/>
                <a:gd name="connsiteY5" fmla="*/ 46610 h 407188"/>
                <a:gd name="connsiteX6" fmla="*/ 177775 w 323773"/>
                <a:gd name="connsiteY6" fmla="*/ 56058 h 407188"/>
                <a:gd name="connsiteX7" fmla="*/ 163602 w 323773"/>
                <a:gd name="connsiteY7" fmla="*/ 53011 h 407188"/>
                <a:gd name="connsiteX8" fmla="*/ 162382 w 323773"/>
                <a:gd name="connsiteY8" fmla="*/ 60326 h 407188"/>
                <a:gd name="connsiteX9" fmla="*/ 94717 w 323773"/>
                <a:gd name="connsiteY9" fmla="*/ 86386 h 407188"/>
                <a:gd name="connsiteX10" fmla="*/ 93574 w 323773"/>
                <a:gd name="connsiteY10" fmla="*/ 92025 h 407188"/>
                <a:gd name="connsiteX11" fmla="*/ 57150 w 323773"/>
                <a:gd name="connsiteY11" fmla="*/ 102160 h 407188"/>
                <a:gd name="connsiteX12" fmla="*/ 57760 w 323773"/>
                <a:gd name="connsiteY12" fmla="*/ 118695 h 407188"/>
                <a:gd name="connsiteX13" fmla="*/ 89611 w 323773"/>
                <a:gd name="connsiteY13" fmla="*/ 198324 h 407188"/>
                <a:gd name="connsiteX14" fmla="*/ 115367 w 323773"/>
                <a:gd name="connsiteY14" fmla="*/ 198629 h 407188"/>
                <a:gd name="connsiteX15" fmla="*/ 118948 w 323773"/>
                <a:gd name="connsiteY15" fmla="*/ 185370 h 407188"/>
                <a:gd name="connsiteX16" fmla="*/ 143561 w 323773"/>
                <a:gd name="connsiteY16" fmla="*/ 181941 h 407188"/>
                <a:gd name="connsiteX17" fmla="*/ 253822 w 323773"/>
                <a:gd name="connsiteY17" fmla="*/ 144451 h 407188"/>
                <a:gd name="connsiteX18" fmla="*/ 256261 w 323773"/>
                <a:gd name="connsiteY18" fmla="*/ 182246 h 407188"/>
                <a:gd name="connsiteX19" fmla="*/ 204902 w 323773"/>
                <a:gd name="connsiteY19" fmla="*/ 201372 h 407188"/>
                <a:gd name="connsiteX20" fmla="*/ 195529 w 323773"/>
                <a:gd name="connsiteY20" fmla="*/ 213031 h 407188"/>
                <a:gd name="connsiteX21" fmla="*/ 171145 w 323773"/>
                <a:gd name="connsiteY21" fmla="*/ 216307 h 407188"/>
                <a:gd name="connsiteX22" fmla="*/ 108432 w 323773"/>
                <a:gd name="connsiteY22" fmla="*/ 255550 h 407188"/>
                <a:gd name="connsiteX23" fmla="*/ 106680 w 323773"/>
                <a:gd name="connsiteY23" fmla="*/ 237186 h 407188"/>
                <a:gd name="connsiteX24" fmla="*/ 114376 w 323773"/>
                <a:gd name="connsiteY24" fmla="*/ 261570 h 407188"/>
                <a:gd name="connsiteX25" fmla="*/ 129921 w 323773"/>
                <a:gd name="connsiteY25" fmla="*/ 301956 h 407188"/>
                <a:gd name="connsiteX26" fmla="*/ 150114 w 323773"/>
                <a:gd name="connsiteY26" fmla="*/ 352172 h 407188"/>
                <a:gd name="connsiteX27" fmla="*/ 181585 w 323773"/>
                <a:gd name="connsiteY27" fmla="*/ 337922 h 407188"/>
                <a:gd name="connsiteX28" fmla="*/ 244907 w 323773"/>
                <a:gd name="connsiteY28" fmla="*/ 310871 h 407188"/>
                <a:gd name="connsiteX29" fmla="*/ 323393 w 323773"/>
                <a:gd name="connsiteY29" fmla="*/ 287097 h 407188"/>
                <a:gd name="connsiteX30" fmla="*/ 323774 w 323773"/>
                <a:gd name="connsiteY30" fmla="*/ 328092 h 407188"/>
                <a:gd name="connsiteX31" fmla="*/ 301219 w 323773"/>
                <a:gd name="connsiteY31" fmla="*/ 330607 h 407188"/>
                <a:gd name="connsiteX32" fmla="*/ 218694 w 323773"/>
                <a:gd name="connsiteY32" fmla="*/ 368860 h 407188"/>
                <a:gd name="connsiteX33" fmla="*/ 158801 w 323773"/>
                <a:gd name="connsiteY33" fmla="*/ 395225 h 407188"/>
                <a:gd name="connsiteX34" fmla="*/ 120015 w 323773"/>
                <a:gd name="connsiteY34" fmla="*/ 407188 h 407188"/>
                <a:gd name="connsiteX35" fmla="*/ 74295 w 323773"/>
                <a:gd name="connsiteY35" fmla="*/ 284735 h 407188"/>
                <a:gd name="connsiteX36" fmla="*/ 47092 w 323773"/>
                <a:gd name="connsiteY36" fmla="*/ 209449 h 407188"/>
                <a:gd name="connsiteX37" fmla="*/ 31928 w 323773"/>
                <a:gd name="connsiteY37" fmla="*/ 171349 h 407188"/>
                <a:gd name="connsiteX38" fmla="*/ 23698 w 323773"/>
                <a:gd name="connsiteY38" fmla="*/ 148261 h 407188"/>
                <a:gd name="connsiteX39" fmla="*/ 7696 w 323773"/>
                <a:gd name="connsiteY39" fmla="*/ 110694 h 407188"/>
                <a:gd name="connsiteX40" fmla="*/ 0 w 323773"/>
                <a:gd name="connsiteY40" fmla="*/ 76556 h 407188"/>
                <a:gd name="connsiteX41" fmla="*/ 11049 w 323773"/>
                <a:gd name="connsiteY41" fmla="*/ 78080 h 407188"/>
                <a:gd name="connsiteX42" fmla="*/ 10820 w 323773"/>
                <a:gd name="connsiteY42" fmla="*/ 70537 h 407188"/>
                <a:gd name="connsiteX43" fmla="*/ 51892 w 323773"/>
                <a:gd name="connsiteY43" fmla="*/ 55601 h 407188"/>
                <a:gd name="connsiteX44" fmla="*/ 115748 w 323773"/>
                <a:gd name="connsiteY44" fmla="*/ 29617 h 407188"/>
                <a:gd name="connsiteX45" fmla="*/ 136932 w 323773"/>
                <a:gd name="connsiteY45" fmla="*/ 18340 h 407188"/>
                <a:gd name="connsiteX46" fmla="*/ 174346 w 323773"/>
                <a:gd name="connsiteY46" fmla="*/ 966 h 40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3773" h="407188">
                  <a:moveTo>
                    <a:pt x="174346" y="966"/>
                  </a:moveTo>
                  <a:cubicBezTo>
                    <a:pt x="187985" y="52"/>
                    <a:pt x="201702" y="-101"/>
                    <a:pt x="215570" y="52"/>
                  </a:cubicBezTo>
                  <a:cubicBezTo>
                    <a:pt x="215875" y="13158"/>
                    <a:pt x="216179" y="26417"/>
                    <a:pt x="216560" y="39676"/>
                  </a:cubicBezTo>
                  <a:cubicBezTo>
                    <a:pt x="212827" y="39295"/>
                    <a:pt x="205283" y="38532"/>
                    <a:pt x="201473" y="38152"/>
                  </a:cubicBezTo>
                  <a:lnTo>
                    <a:pt x="200635" y="47219"/>
                  </a:lnTo>
                  <a:cubicBezTo>
                    <a:pt x="195148" y="47067"/>
                    <a:pt x="184175" y="46762"/>
                    <a:pt x="178765" y="46610"/>
                  </a:cubicBezTo>
                  <a:lnTo>
                    <a:pt x="177775" y="56058"/>
                  </a:lnTo>
                  <a:cubicBezTo>
                    <a:pt x="174193" y="55297"/>
                    <a:pt x="167107" y="53772"/>
                    <a:pt x="163602" y="53011"/>
                  </a:cubicBezTo>
                  <a:lnTo>
                    <a:pt x="162382" y="60326"/>
                  </a:lnTo>
                  <a:cubicBezTo>
                    <a:pt x="138837" y="66498"/>
                    <a:pt x="118339" y="80519"/>
                    <a:pt x="94717" y="86386"/>
                  </a:cubicBezTo>
                  <a:lnTo>
                    <a:pt x="93574" y="92025"/>
                  </a:lnTo>
                  <a:cubicBezTo>
                    <a:pt x="81382" y="95378"/>
                    <a:pt x="69342" y="98959"/>
                    <a:pt x="57150" y="102160"/>
                  </a:cubicBezTo>
                  <a:cubicBezTo>
                    <a:pt x="57303" y="106274"/>
                    <a:pt x="57607" y="114580"/>
                    <a:pt x="57760" y="118695"/>
                  </a:cubicBezTo>
                  <a:cubicBezTo>
                    <a:pt x="73381" y="142927"/>
                    <a:pt x="77572" y="172263"/>
                    <a:pt x="89611" y="198324"/>
                  </a:cubicBezTo>
                  <a:cubicBezTo>
                    <a:pt x="98146" y="198324"/>
                    <a:pt x="106680" y="198400"/>
                    <a:pt x="115367" y="198629"/>
                  </a:cubicBezTo>
                  <a:cubicBezTo>
                    <a:pt x="116281" y="195276"/>
                    <a:pt x="118034" y="188723"/>
                    <a:pt x="118948" y="185370"/>
                  </a:cubicBezTo>
                  <a:cubicBezTo>
                    <a:pt x="125120" y="184532"/>
                    <a:pt x="137389" y="182779"/>
                    <a:pt x="143561" y="181941"/>
                  </a:cubicBezTo>
                  <a:cubicBezTo>
                    <a:pt x="178765" y="165863"/>
                    <a:pt x="213513" y="141326"/>
                    <a:pt x="253822" y="144451"/>
                  </a:cubicBezTo>
                  <a:cubicBezTo>
                    <a:pt x="254584" y="157023"/>
                    <a:pt x="255423" y="169597"/>
                    <a:pt x="256261" y="182246"/>
                  </a:cubicBezTo>
                  <a:cubicBezTo>
                    <a:pt x="240030" y="190780"/>
                    <a:pt x="222885" y="197714"/>
                    <a:pt x="204902" y="201372"/>
                  </a:cubicBezTo>
                  <a:cubicBezTo>
                    <a:pt x="202540" y="204267"/>
                    <a:pt x="197892" y="210135"/>
                    <a:pt x="195529" y="213031"/>
                  </a:cubicBezTo>
                  <a:cubicBezTo>
                    <a:pt x="187300" y="213945"/>
                    <a:pt x="179223" y="215088"/>
                    <a:pt x="171145" y="216307"/>
                  </a:cubicBezTo>
                  <a:cubicBezTo>
                    <a:pt x="150648" y="230557"/>
                    <a:pt x="123520" y="233452"/>
                    <a:pt x="108432" y="255550"/>
                  </a:cubicBezTo>
                  <a:lnTo>
                    <a:pt x="106680" y="237186"/>
                  </a:lnTo>
                  <a:cubicBezTo>
                    <a:pt x="100889" y="247473"/>
                    <a:pt x="98603" y="259512"/>
                    <a:pt x="114376" y="261570"/>
                  </a:cubicBezTo>
                  <a:cubicBezTo>
                    <a:pt x="117957" y="275515"/>
                    <a:pt x="123292" y="289002"/>
                    <a:pt x="129921" y="301956"/>
                  </a:cubicBezTo>
                  <a:cubicBezTo>
                    <a:pt x="134264" y="319482"/>
                    <a:pt x="141123" y="336322"/>
                    <a:pt x="150114" y="352172"/>
                  </a:cubicBezTo>
                  <a:cubicBezTo>
                    <a:pt x="160477" y="347142"/>
                    <a:pt x="170993" y="342571"/>
                    <a:pt x="181585" y="337922"/>
                  </a:cubicBezTo>
                  <a:cubicBezTo>
                    <a:pt x="202844" y="329388"/>
                    <a:pt x="223571" y="319406"/>
                    <a:pt x="244907" y="310871"/>
                  </a:cubicBezTo>
                  <a:cubicBezTo>
                    <a:pt x="270129" y="300203"/>
                    <a:pt x="295275" y="287173"/>
                    <a:pt x="323393" y="287097"/>
                  </a:cubicBezTo>
                  <a:cubicBezTo>
                    <a:pt x="323622" y="300737"/>
                    <a:pt x="323774" y="314377"/>
                    <a:pt x="323774" y="328092"/>
                  </a:cubicBezTo>
                  <a:cubicBezTo>
                    <a:pt x="318135" y="328702"/>
                    <a:pt x="306858" y="329997"/>
                    <a:pt x="301219" y="330607"/>
                  </a:cubicBezTo>
                  <a:cubicBezTo>
                    <a:pt x="275311" y="346609"/>
                    <a:pt x="246355" y="356591"/>
                    <a:pt x="218694" y="368860"/>
                  </a:cubicBezTo>
                  <a:cubicBezTo>
                    <a:pt x="198653" y="377470"/>
                    <a:pt x="178003" y="384785"/>
                    <a:pt x="158801" y="395225"/>
                  </a:cubicBezTo>
                  <a:cubicBezTo>
                    <a:pt x="146228" y="400254"/>
                    <a:pt x="133197" y="404216"/>
                    <a:pt x="120015" y="407188"/>
                  </a:cubicBezTo>
                  <a:cubicBezTo>
                    <a:pt x="103861" y="366650"/>
                    <a:pt x="91821" y="324663"/>
                    <a:pt x="74295" y="284735"/>
                  </a:cubicBezTo>
                  <a:cubicBezTo>
                    <a:pt x="65913" y="259360"/>
                    <a:pt x="55245" y="234824"/>
                    <a:pt x="47092" y="209449"/>
                  </a:cubicBezTo>
                  <a:cubicBezTo>
                    <a:pt x="42063" y="196647"/>
                    <a:pt x="37109" y="183922"/>
                    <a:pt x="31928" y="171349"/>
                  </a:cubicBezTo>
                  <a:cubicBezTo>
                    <a:pt x="28956" y="163653"/>
                    <a:pt x="26213" y="155957"/>
                    <a:pt x="23698" y="148261"/>
                  </a:cubicBezTo>
                  <a:cubicBezTo>
                    <a:pt x="18059" y="135764"/>
                    <a:pt x="13107" y="123115"/>
                    <a:pt x="7696" y="110694"/>
                  </a:cubicBezTo>
                  <a:cubicBezTo>
                    <a:pt x="4801" y="99340"/>
                    <a:pt x="2210" y="87986"/>
                    <a:pt x="0" y="76556"/>
                  </a:cubicBezTo>
                  <a:lnTo>
                    <a:pt x="11049" y="78080"/>
                  </a:lnTo>
                  <a:lnTo>
                    <a:pt x="10820" y="70537"/>
                  </a:lnTo>
                  <a:cubicBezTo>
                    <a:pt x="25222" y="67870"/>
                    <a:pt x="38938" y="62459"/>
                    <a:pt x="51892" y="55601"/>
                  </a:cubicBezTo>
                  <a:cubicBezTo>
                    <a:pt x="73457" y="47600"/>
                    <a:pt x="93955" y="37008"/>
                    <a:pt x="115748" y="29617"/>
                  </a:cubicBezTo>
                  <a:cubicBezTo>
                    <a:pt x="122758" y="25807"/>
                    <a:pt x="129845" y="22073"/>
                    <a:pt x="136932" y="18340"/>
                  </a:cubicBezTo>
                  <a:cubicBezTo>
                    <a:pt x="150495" y="15292"/>
                    <a:pt x="163754" y="10338"/>
                    <a:pt x="174346" y="966"/>
                  </a:cubicBezTo>
                  <a:close/>
                </a:path>
              </a:pathLst>
            </a:custGeom>
            <a:grpFill/>
            <a:ln w="762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54D2739B-EBF7-4FD4-BDB3-E18B93B549E6}"/>
                </a:ext>
              </a:extLst>
            </p:cNvPr>
            <p:cNvSpPr/>
            <p:nvPr/>
          </p:nvSpPr>
          <p:spPr>
            <a:xfrm>
              <a:off x="5434985" y="5267629"/>
              <a:ext cx="285851" cy="376807"/>
            </a:xfrm>
            <a:custGeom>
              <a:avLst/>
              <a:gdLst>
                <a:gd name="connsiteX0" fmla="*/ 56749 w 285851"/>
                <a:gd name="connsiteY0" fmla="*/ 0 h 376807"/>
                <a:gd name="connsiteX1" fmla="*/ 94163 w 285851"/>
                <a:gd name="connsiteY1" fmla="*/ 2515 h 376807"/>
                <a:gd name="connsiteX2" fmla="*/ 83876 w 285851"/>
                <a:gd name="connsiteY2" fmla="*/ 75286 h 376807"/>
                <a:gd name="connsiteX3" fmla="*/ 58197 w 285851"/>
                <a:gd name="connsiteY3" fmla="*/ 173888 h 376807"/>
                <a:gd name="connsiteX4" fmla="*/ 51262 w 285851"/>
                <a:gd name="connsiteY4" fmla="*/ 212598 h 376807"/>
                <a:gd name="connsiteX5" fmla="*/ 45776 w 285851"/>
                <a:gd name="connsiteY5" fmla="*/ 233782 h 376807"/>
                <a:gd name="connsiteX6" fmla="*/ 39375 w 285851"/>
                <a:gd name="connsiteY6" fmla="*/ 275997 h 376807"/>
                <a:gd name="connsiteX7" fmla="*/ 48976 w 285851"/>
                <a:gd name="connsiteY7" fmla="*/ 276225 h 376807"/>
                <a:gd name="connsiteX8" fmla="*/ 47300 w 285851"/>
                <a:gd name="connsiteY8" fmla="*/ 288112 h 376807"/>
                <a:gd name="connsiteX9" fmla="*/ 65740 w 285851"/>
                <a:gd name="connsiteY9" fmla="*/ 318821 h 376807"/>
                <a:gd name="connsiteX10" fmla="*/ 137749 w 285851"/>
                <a:gd name="connsiteY10" fmla="*/ 341986 h 376807"/>
                <a:gd name="connsiteX11" fmla="*/ 138740 w 285851"/>
                <a:gd name="connsiteY11" fmla="*/ 331318 h 376807"/>
                <a:gd name="connsiteX12" fmla="*/ 191013 w 285851"/>
                <a:gd name="connsiteY12" fmla="*/ 280721 h 376807"/>
                <a:gd name="connsiteX13" fmla="*/ 200995 w 285851"/>
                <a:gd name="connsiteY13" fmla="*/ 230581 h 376807"/>
                <a:gd name="connsiteX14" fmla="*/ 206329 w 285851"/>
                <a:gd name="connsiteY14" fmla="*/ 229667 h 376807"/>
                <a:gd name="connsiteX15" fmla="*/ 231933 w 285851"/>
                <a:gd name="connsiteY15" fmla="*/ 103023 h 376807"/>
                <a:gd name="connsiteX16" fmla="*/ 245268 w 285851"/>
                <a:gd name="connsiteY16" fmla="*/ 53112 h 376807"/>
                <a:gd name="connsiteX17" fmla="*/ 285806 w 285851"/>
                <a:gd name="connsiteY17" fmla="*/ 54864 h 376807"/>
                <a:gd name="connsiteX18" fmla="*/ 274147 w 285851"/>
                <a:gd name="connsiteY18" fmla="*/ 121539 h 376807"/>
                <a:gd name="connsiteX19" fmla="*/ 258755 w 285851"/>
                <a:gd name="connsiteY19" fmla="*/ 189814 h 376807"/>
                <a:gd name="connsiteX20" fmla="*/ 251668 w 285851"/>
                <a:gd name="connsiteY20" fmla="*/ 227914 h 376807"/>
                <a:gd name="connsiteX21" fmla="*/ 241153 w 285851"/>
                <a:gd name="connsiteY21" fmla="*/ 265100 h 376807"/>
                <a:gd name="connsiteX22" fmla="*/ 226370 w 285851"/>
                <a:gd name="connsiteY22" fmla="*/ 311048 h 376807"/>
                <a:gd name="connsiteX23" fmla="*/ 174935 w 285851"/>
                <a:gd name="connsiteY23" fmla="*/ 372847 h 376807"/>
                <a:gd name="connsiteX24" fmla="*/ 80371 w 285851"/>
                <a:gd name="connsiteY24" fmla="*/ 374523 h 376807"/>
                <a:gd name="connsiteX25" fmla="*/ 51948 w 285851"/>
                <a:gd name="connsiteY25" fmla="*/ 362483 h 376807"/>
                <a:gd name="connsiteX26" fmla="*/ 5695 w 285851"/>
                <a:gd name="connsiteY26" fmla="*/ 310896 h 376807"/>
                <a:gd name="connsiteX27" fmla="*/ 16210 w 285851"/>
                <a:gd name="connsiteY27" fmla="*/ 164059 h 376807"/>
                <a:gd name="connsiteX28" fmla="*/ 37470 w 285851"/>
                <a:gd name="connsiteY28" fmla="*/ 80467 h 376807"/>
                <a:gd name="connsiteX29" fmla="*/ 41585 w 285851"/>
                <a:gd name="connsiteY29" fmla="*/ 50063 h 376807"/>
                <a:gd name="connsiteX30" fmla="*/ 56749 w 285851"/>
                <a:gd name="connsiteY30" fmla="*/ 0 h 37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5851" h="376807">
                  <a:moveTo>
                    <a:pt x="56749" y="0"/>
                  </a:moveTo>
                  <a:cubicBezTo>
                    <a:pt x="69169" y="762"/>
                    <a:pt x="81666" y="1600"/>
                    <a:pt x="94163" y="2515"/>
                  </a:cubicBezTo>
                  <a:cubicBezTo>
                    <a:pt x="95992" y="27356"/>
                    <a:pt x="87915" y="51054"/>
                    <a:pt x="83876" y="75286"/>
                  </a:cubicBezTo>
                  <a:cubicBezTo>
                    <a:pt x="71760" y="107213"/>
                    <a:pt x="68788" y="141503"/>
                    <a:pt x="58197" y="173888"/>
                  </a:cubicBezTo>
                  <a:cubicBezTo>
                    <a:pt x="55682" y="186690"/>
                    <a:pt x="53777" y="199720"/>
                    <a:pt x="51262" y="212598"/>
                  </a:cubicBezTo>
                  <a:cubicBezTo>
                    <a:pt x="49891" y="217932"/>
                    <a:pt x="47148" y="228448"/>
                    <a:pt x="45776" y="233782"/>
                  </a:cubicBezTo>
                  <a:cubicBezTo>
                    <a:pt x="40137" y="247117"/>
                    <a:pt x="39832" y="261671"/>
                    <a:pt x="39375" y="275997"/>
                  </a:cubicBezTo>
                  <a:lnTo>
                    <a:pt x="48976" y="276225"/>
                  </a:lnTo>
                  <a:cubicBezTo>
                    <a:pt x="48595" y="279197"/>
                    <a:pt x="47757" y="285141"/>
                    <a:pt x="47300" y="288112"/>
                  </a:cubicBezTo>
                  <a:cubicBezTo>
                    <a:pt x="53396" y="298247"/>
                    <a:pt x="59568" y="308610"/>
                    <a:pt x="65740" y="318821"/>
                  </a:cubicBezTo>
                  <a:cubicBezTo>
                    <a:pt x="88677" y="329565"/>
                    <a:pt x="112375" y="338862"/>
                    <a:pt x="137749" y="341986"/>
                  </a:cubicBezTo>
                  <a:cubicBezTo>
                    <a:pt x="137978" y="339319"/>
                    <a:pt x="138511" y="333985"/>
                    <a:pt x="138740" y="331318"/>
                  </a:cubicBezTo>
                  <a:cubicBezTo>
                    <a:pt x="166248" y="327279"/>
                    <a:pt x="178593" y="302286"/>
                    <a:pt x="191013" y="280721"/>
                  </a:cubicBezTo>
                  <a:cubicBezTo>
                    <a:pt x="194137" y="263957"/>
                    <a:pt x="198023" y="247345"/>
                    <a:pt x="200995" y="230581"/>
                  </a:cubicBezTo>
                  <a:lnTo>
                    <a:pt x="206329" y="229667"/>
                  </a:lnTo>
                  <a:cubicBezTo>
                    <a:pt x="210520" y="186690"/>
                    <a:pt x="224846" y="145542"/>
                    <a:pt x="231933" y="103023"/>
                  </a:cubicBezTo>
                  <a:cubicBezTo>
                    <a:pt x="237267" y="86639"/>
                    <a:pt x="241305" y="69799"/>
                    <a:pt x="245268" y="53112"/>
                  </a:cubicBezTo>
                  <a:cubicBezTo>
                    <a:pt x="258755" y="53569"/>
                    <a:pt x="272242" y="54179"/>
                    <a:pt x="285806" y="54864"/>
                  </a:cubicBezTo>
                  <a:cubicBezTo>
                    <a:pt x="286415" y="77724"/>
                    <a:pt x="280853" y="99822"/>
                    <a:pt x="274147" y="121539"/>
                  </a:cubicBezTo>
                  <a:cubicBezTo>
                    <a:pt x="269804" y="144399"/>
                    <a:pt x="264775" y="167259"/>
                    <a:pt x="258755" y="189814"/>
                  </a:cubicBezTo>
                  <a:cubicBezTo>
                    <a:pt x="255935" y="202387"/>
                    <a:pt x="253726" y="215113"/>
                    <a:pt x="251668" y="227914"/>
                  </a:cubicBezTo>
                  <a:cubicBezTo>
                    <a:pt x="247782" y="240106"/>
                    <a:pt x="244887" y="252679"/>
                    <a:pt x="241153" y="265100"/>
                  </a:cubicBezTo>
                  <a:cubicBezTo>
                    <a:pt x="239476" y="281254"/>
                    <a:pt x="234600" y="296952"/>
                    <a:pt x="226370" y="311048"/>
                  </a:cubicBezTo>
                  <a:cubicBezTo>
                    <a:pt x="217378" y="337490"/>
                    <a:pt x="197185" y="357074"/>
                    <a:pt x="174935" y="372847"/>
                  </a:cubicBezTo>
                  <a:cubicBezTo>
                    <a:pt x="143617" y="378257"/>
                    <a:pt x="111841" y="377419"/>
                    <a:pt x="80371" y="374523"/>
                  </a:cubicBezTo>
                  <a:cubicBezTo>
                    <a:pt x="70922" y="370409"/>
                    <a:pt x="61397" y="366370"/>
                    <a:pt x="51948" y="362483"/>
                  </a:cubicBezTo>
                  <a:cubicBezTo>
                    <a:pt x="32670" y="349148"/>
                    <a:pt x="16515" y="331775"/>
                    <a:pt x="5695" y="310896"/>
                  </a:cubicBezTo>
                  <a:cubicBezTo>
                    <a:pt x="-6726" y="262128"/>
                    <a:pt x="3180" y="211531"/>
                    <a:pt x="16210" y="164059"/>
                  </a:cubicBezTo>
                  <a:cubicBezTo>
                    <a:pt x="24592" y="136474"/>
                    <a:pt x="27107" y="107442"/>
                    <a:pt x="37470" y="80467"/>
                  </a:cubicBezTo>
                  <a:cubicBezTo>
                    <a:pt x="38765" y="70180"/>
                    <a:pt x="40137" y="60122"/>
                    <a:pt x="41585" y="50063"/>
                  </a:cubicBezTo>
                  <a:cubicBezTo>
                    <a:pt x="46995" y="33452"/>
                    <a:pt x="52100" y="16764"/>
                    <a:pt x="56749" y="0"/>
                  </a:cubicBezTo>
                  <a:close/>
                </a:path>
              </a:pathLst>
            </a:custGeom>
            <a:grpFill/>
            <a:ln w="762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0CA1569B-FE04-47C0-835D-77FD021E3D6C}"/>
                </a:ext>
              </a:extLst>
            </p:cNvPr>
            <p:cNvSpPr/>
            <p:nvPr/>
          </p:nvSpPr>
          <p:spPr>
            <a:xfrm>
              <a:off x="6295796" y="5281040"/>
              <a:ext cx="247842" cy="377495"/>
            </a:xfrm>
            <a:custGeom>
              <a:avLst/>
              <a:gdLst>
                <a:gd name="connsiteX0" fmla="*/ 206426 w 247842"/>
                <a:gd name="connsiteY0" fmla="*/ 10592 h 377495"/>
                <a:gd name="connsiteX1" fmla="*/ 247498 w 247842"/>
                <a:gd name="connsiteY1" fmla="*/ 0 h 377495"/>
                <a:gd name="connsiteX2" fmla="*/ 241706 w 247842"/>
                <a:gd name="connsiteY2" fmla="*/ 93269 h 377495"/>
                <a:gd name="connsiteX3" fmla="*/ 237439 w 247842"/>
                <a:gd name="connsiteY3" fmla="*/ 146609 h 377495"/>
                <a:gd name="connsiteX4" fmla="*/ 228448 w 247842"/>
                <a:gd name="connsiteY4" fmla="*/ 258852 h 377495"/>
                <a:gd name="connsiteX5" fmla="*/ 207416 w 247842"/>
                <a:gd name="connsiteY5" fmla="*/ 377114 h 377495"/>
                <a:gd name="connsiteX6" fmla="*/ 163830 w 247842"/>
                <a:gd name="connsiteY6" fmla="*/ 377495 h 377495"/>
                <a:gd name="connsiteX7" fmla="*/ 23622 w 247842"/>
                <a:gd name="connsiteY7" fmla="*/ 119253 h 377495"/>
                <a:gd name="connsiteX8" fmla="*/ 1905 w 247842"/>
                <a:gd name="connsiteY8" fmla="*/ 84734 h 377495"/>
                <a:gd name="connsiteX9" fmla="*/ 0 w 247842"/>
                <a:gd name="connsiteY9" fmla="*/ 55169 h 377495"/>
                <a:gd name="connsiteX10" fmla="*/ 45187 w 247842"/>
                <a:gd name="connsiteY10" fmla="*/ 55778 h 377495"/>
                <a:gd name="connsiteX11" fmla="*/ 121006 w 247842"/>
                <a:gd name="connsiteY11" fmla="*/ 205359 h 377495"/>
                <a:gd name="connsiteX12" fmla="*/ 143789 w 247842"/>
                <a:gd name="connsiteY12" fmla="*/ 250927 h 377495"/>
                <a:gd name="connsiteX13" fmla="*/ 172593 w 247842"/>
                <a:gd name="connsiteY13" fmla="*/ 298704 h 377495"/>
                <a:gd name="connsiteX14" fmla="*/ 184556 w 247842"/>
                <a:gd name="connsiteY14" fmla="*/ 302667 h 377495"/>
                <a:gd name="connsiteX15" fmla="*/ 187376 w 247842"/>
                <a:gd name="connsiteY15" fmla="*/ 205283 h 377495"/>
                <a:gd name="connsiteX16" fmla="*/ 193167 w 247842"/>
                <a:gd name="connsiteY16" fmla="*/ 142951 h 377495"/>
                <a:gd name="connsiteX17" fmla="*/ 204673 w 247842"/>
                <a:gd name="connsiteY17" fmla="*/ 122149 h 377495"/>
                <a:gd name="connsiteX18" fmla="*/ 206426 w 247842"/>
                <a:gd name="connsiteY18" fmla="*/ 10592 h 37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7842" h="377495">
                  <a:moveTo>
                    <a:pt x="206426" y="10592"/>
                  </a:moveTo>
                  <a:cubicBezTo>
                    <a:pt x="219685" y="5715"/>
                    <a:pt x="233477" y="2362"/>
                    <a:pt x="247498" y="0"/>
                  </a:cubicBezTo>
                  <a:cubicBezTo>
                    <a:pt x="246888" y="31013"/>
                    <a:pt x="250851" y="63094"/>
                    <a:pt x="241706" y="93269"/>
                  </a:cubicBezTo>
                  <a:cubicBezTo>
                    <a:pt x="239421" y="110947"/>
                    <a:pt x="238354" y="128778"/>
                    <a:pt x="237439" y="146609"/>
                  </a:cubicBezTo>
                  <a:cubicBezTo>
                    <a:pt x="228295" y="183337"/>
                    <a:pt x="232943" y="221513"/>
                    <a:pt x="228448" y="258852"/>
                  </a:cubicBezTo>
                  <a:cubicBezTo>
                    <a:pt x="218084" y="297637"/>
                    <a:pt x="225095" y="339852"/>
                    <a:pt x="207416" y="377114"/>
                  </a:cubicBezTo>
                  <a:cubicBezTo>
                    <a:pt x="192862" y="377114"/>
                    <a:pt x="178308" y="377266"/>
                    <a:pt x="163830" y="377495"/>
                  </a:cubicBezTo>
                  <a:cubicBezTo>
                    <a:pt x="119406" y="290246"/>
                    <a:pt x="69876" y="205588"/>
                    <a:pt x="23622" y="119253"/>
                  </a:cubicBezTo>
                  <a:cubicBezTo>
                    <a:pt x="17297" y="107137"/>
                    <a:pt x="9906" y="95707"/>
                    <a:pt x="1905" y="84734"/>
                  </a:cubicBezTo>
                  <a:cubicBezTo>
                    <a:pt x="1448" y="77343"/>
                    <a:pt x="457" y="62560"/>
                    <a:pt x="0" y="55169"/>
                  </a:cubicBezTo>
                  <a:cubicBezTo>
                    <a:pt x="14935" y="55093"/>
                    <a:pt x="30099" y="55169"/>
                    <a:pt x="45187" y="55778"/>
                  </a:cubicBezTo>
                  <a:cubicBezTo>
                    <a:pt x="68047" y="106756"/>
                    <a:pt x="96393" y="155143"/>
                    <a:pt x="121006" y="205359"/>
                  </a:cubicBezTo>
                  <a:cubicBezTo>
                    <a:pt x="128321" y="220599"/>
                    <a:pt x="132588" y="237744"/>
                    <a:pt x="143789" y="250927"/>
                  </a:cubicBezTo>
                  <a:cubicBezTo>
                    <a:pt x="151791" y="267691"/>
                    <a:pt x="160249" y="284531"/>
                    <a:pt x="172593" y="298704"/>
                  </a:cubicBezTo>
                  <a:cubicBezTo>
                    <a:pt x="175565" y="299695"/>
                    <a:pt x="181585" y="301676"/>
                    <a:pt x="184556" y="302667"/>
                  </a:cubicBezTo>
                  <a:cubicBezTo>
                    <a:pt x="184861" y="270205"/>
                    <a:pt x="184861" y="237668"/>
                    <a:pt x="187376" y="205283"/>
                  </a:cubicBezTo>
                  <a:cubicBezTo>
                    <a:pt x="194615" y="185242"/>
                    <a:pt x="192176" y="163754"/>
                    <a:pt x="193167" y="142951"/>
                  </a:cubicBezTo>
                  <a:cubicBezTo>
                    <a:pt x="202463" y="139522"/>
                    <a:pt x="205359" y="131293"/>
                    <a:pt x="204673" y="122149"/>
                  </a:cubicBezTo>
                  <a:cubicBezTo>
                    <a:pt x="205588" y="84963"/>
                    <a:pt x="205740" y="47778"/>
                    <a:pt x="206426" y="10592"/>
                  </a:cubicBezTo>
                  <a:close/>
                </a:path>
              </a:pathLst>
            </a:custGeom>
            <a:grpFill/>
            <a:ln w="762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D9E6F624-F54E-440A-A3B0-63257F997ACC}"/>
                </a:ext>
              </a:extLst>
            </p:cNvPr>
            <p:cNvSpPr/>
            <p:nvPr/>
          </p:nvSpPr>
          <p:spPr>
            <a:xfrm>
              <a:off x="5785998" y="5343525"/>
              <a:ext cx="261098" cy="368122"/>
            </a:xfrm>
            <a:custGeom>
              <a:avLst/>
              <a:gdLst>
                <a:gd name="connsiteX0" fmla="*/ 20213 w 261098"/>
                <a:gd name="connsiteY0" fmla="*/ 0 h 368122"/>
                <a:gd name="connsiteX1" fmla="*/ 74467 w 261098"/>
                <a:gd name="connsiteY1" fmla="*/ 1676 h 368122"/>
                <a:gd name="connsiteX2" fmla="*/ 106166 w 261098"/>
                <a:gd name="connsiteY2" fmla="*/ 72771 h 368122"/>
                <a:gd name="connsiteX3" fmla="*/ 125140 w 261098"/>
                <a:gd name="connsiteY3" fmla="*/ 123139 h 368122"/>
                <a:gd name="connsiteX4" fmla="*/ 129103 w 261098"/>
                <a:gd name="connsiteY4" fmla="*/ 124739 h 368122"/>
                <a:gd name="connsiteX5" fmla="*/ 159506 w 261098"/>
                <a:gd name="connsiteY5" fmla="*/ 194081 h 368122"/>
                <a:gd name="connsiteX6" fmla="*/ 166212 w 261098"/>
                <a:gd name="connsiteY6" fmla="*/ 211074 h 368122"/>
                <a:gd name="connsiteX7" fmla="*/ 184271 w 261098"/>
                <a:gd name="connsiteY7" fmla="*/ 249174 h 368122"/>
                <a:gd name="connsiteX8" fmla="*/ 183891 w 261098"/>
                <a:gd name="connsiteY8" fmla="*/ 257404 h 368122"/>
                <a:gd name="connsiteX9" fmla="*/ 196997 w 261098"/>
                <a:gd name="connsiteY9" fmla="*/ 278740 h 368122"/>
                <a:gd name="connsiteX10" fmla="*/ 208732 w 261098"/>
                <a:gd name="connsiteY10" fmla="*/ 165354 h 368122"/>
                <a:gd name="connsiteX11" fmla="*/ 216352 w 261098"/>
                <a:gd name="connsiteY11" fmla="*/ 10668 h 368122"/>
                <a:gd name="connsiteX12" fmla="*/ 260243 w 261098"/>
                <a:gd name="connsiteY12" fmla="*/ 10211 h 368122"/>
                <a:gd name="connsiteX13" fmla="*/ 259024 w 261098"/>
                <a:gd name="connsiteY13" fmla="*/ 119862 h 368122"/>
                <a:gd name="connsiteX14" fmla="*/ 250870 w 261098"/>
                <a:gd name="connsiteY14" fmla="*/ 241630 h 368122"/>
                <a:gd name="connsiteX15" fmla="*/ 245231 w 261098"/>
                <a:gd name="connsiteY15" fmla="*/ 360045 h 368122"/>
                <a:gd name="connsiteX16" fmla="*/ 237154 w 261098"/>
                <a:gd name="connsiteY16" fmla="*/ 359588 h 368122"/>
                <a:gd name="connsiteX17" fmla="*/ 237611 w 261098"/>
                <a:gd name="connsiteY17" fmla="*/ 368122 h 368122"/>
                <a:gd name="connsiteX18" fmla="*/ 202559 w 261098"/>
                <a:gd name="connsiteY18" fmla="*/ 366979 h 368122"/>
                <a:gd name="connsiteX19" fmla="*/ 187319 w 261098"/>
                <a:gd name="connsiteY19" fmla="*/ 357378 h 368122"/>
                <a:gd name="connsiteX20" fmla="*/ 177261 w 261098"/>
                <a:gd name="connsiteY20" fmla="*/ 335433 h 368122"/>
                <a:gd name="connsiteX21" fmla="*/ 167507 w 261098"/>
                <a:gd name="connsiteY21" fmla="*/ 310591 h 368122"/>
                <a:gd name="connsiteX22" fmla="*/ 121178 w 261098"/>
                <a:gd name="connsiteY22" fmla="*/ 208178 h 368122"/>
                <a:gd name="connsiteX23" fmla="*/ 114472 w 261098"/>
                <a:gd name="connsiteY23" fmla="*/ 207035 h 368122"/>
                <a:gd name="connsiteX24" fmla="*/ 116530 w 261098"/>
                <a:gd name="connsiteY24" fmla="*/ 193167 h 368122"/>
                <a:gd name="connsiteX25" fmla="*/ 106776 w 261098"/>
                <a:gd name="connsiteY25" fmla="*/ 191643 h 368122"/>
                <a:gd name="connsiteX26" fmla="*/ 109291 w 261098"/>
                <a:gd name="connsiteY26" fmla="*/ 177775 h 368122"/>
                <a:gd name="connsiteX27" fmla="*/ 102509 w 261098"/>
                <a:gd name="connsiteY27" fmla="*/ 176251 h 368122"/>
                <a:gd name="connsiteX28" fmla="*/ 74696 w 261098"/>
                <a:gd name="connsiteY28" fmla="*/ 102032 h 368122"/>
                <a:gd name="connsiteX29" fmla="*/ 55036 w 261098"/>
                <a:gd name="connsiteY29" fmla="*/ 100279 h 368122"/>
                <a:gd name="connsiteX30" fmla="*/ 50083 w 261098"/>
                <a:gd name="connsiteY30" fmla="*/ 200635 h 368122"/>
                <a:gd name="connsiteX31" fmla="*/ 40939 w 261098"/>
                <a:gd name="connsiteY31" fmla="*/ 347548 h 368122"/>
                <a:gd name="connsiteX32" fmla="*/ 325 w 261098"/>
                <a:gd name="connsiteY32" fmla="*/ 346634 h 368122"/>
                <a:gd name="connsiteX33" fmla="*/ 4363 w 261098"/>
                <a:gd name="connsiteY33" fmla="*/ 270205 h 368122"/>
                <a:gd name="connsiteX34" fmla="*/ 12745 w 261098"/>
                <a:gd name="connsiteY34" fmla="*/ 105461 h 368122"/>
                <a:gd name="connsiteX35" fmla="*/ 20213 w 261098"/>
                <a:gd name="connsiteY35" fmla="*/ 0 h 3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1098" h="368122">
                  <a:moveTo>
                    <a:pt x="20213" y="0"/>
                  </a:moveTo>
                  <a:cubicBezTo>
                    <a:pt x="38272" y="76"/>
                    <a:pt x="56408" y="533"/>
                    <a:pt x="74467" y="1676"/>
                  </a:cubicBezTo>
                  <a:cubicBezTo>
                    <a:pt x="82697" y="26365"/>
                    <a:pt x="95498" y="49073"/>
                    <a:pt x="106166" y="72771"/>
                  </a:cubicBezTo>
                  <a:cubicBezTo>
                    <a:pt x="112796" y="89382"/>
                    <a:pt x="119501" y="106070"/>
                    <a:pt x="125140" y="123139"/>
                  </a:cubicBezTo>
                  <a:lnTo>
                    <a:pt x="129103" y="124739"/>
                  </a:lnTo>
                  <a:cubicBezTo>
                    <a:pt x="137561" y="148514"/>
                    <a:pt x="148838" y="171145"/>
                    <a:pt x="159506" y="194081"/>
                  </a:cubicBezTo>
                  <a:cubicBezTo>
                    <a:pt x="161716" y="199644"/>
                    <a:pt x="164002" y="205359"/>
                    <a:pt x="166212" y="211074"/>
                  </a:cubicBezTo>
                  <a:cubicBezTo>
                    <a:pt x="170632" y="224409"/>
                    <a:pt x="176651" y="237211"/>
                    <a:pt x="184271" y="249174"/>
                  </a:cubicBezTo>
                  <a:cubicBezTo>
                    <a:pt x="184195" y="251231"/>
                    <a:pt x="183967" y="255346"/>
                    <a:pt x="183891" y="257404"/>
                  </a:cubicBezTo>
                  <a:cubicBezTo>
                    <a:pt x="187167" y="262737"/>
                    <a:pt x="193720" y="273406"/>
                    <a:pt x="196997" y="278740"/>
                  </a:cubicBezTo>
                  <a:cubicBezTo>
                    <a:pt x="215132" y="243764"/>
                    <a:pt x="202712" y="202921"/>
                    <a:pt x="208732" y="165354"/>
                  </a:cubicBezTo>
                  <a:cubicBezTo>
                    <a:pt x="218485" y="114376"/>
                    <a:pt x="214447" y="62179"/>
                    <a:pt x="216352" y="10668"/>
                  </a:cubicBezTo>
                  <a:cubicBezTo>
                    <a:pt x="230906" y="10287"/>
                    <a:pt x="245536" y="10135"/>
                    <a:pt x="260243" y="10211"/>
                  </a:cubicBezTo>
                  <a:cubicBezTo>
                    <a:pt x="261919" y="46711"/>
                    <a:pt x="260929" y="83287"/>
                    <a:pt x="259024" y="119862"/>
                  </a:cubicBezTo>
                  <a:cubicBezTo>
                    <a:pt x="246527" y="158648"/>
                    <a:pt x="256433" y="201320"/>
                    <a:pt x="250870" y="241630"/>
                  </a:cubicBezTo>
                  <a:cubicBezTo>
                    <a:pt x="241193" y="280111"/>
                    <a:pt x="247289" y="320650"/>
                    <a:pt x="245231" y="360045"/>
                  </a:cubicBezTo>
                  <a:lnTo>
                    <a:pt x="237154" y="359588"/>
                  </a:lnTo>
                  <a:lnTo>
                    <a:pt x="237611" y="368122"/>
                  </a:lnTo>
                  <a:cubicBezTo>
                    <a:pt x="225877" y="367665"/>
                    <a:pt x="214218" y="367284"/>
                    <a:pt x="202559" y="366979"/>
                  </a:cubicBezTo>
                  <a:cubicBezTo>
                    <a:pt x="198749" y="364617"/>
                    <a:pt x="191129" y="359740"/>
                    <a:pt x="187319" y="357378"/>
                  </a:cubicBezTo>
                  <a:cubicBezTo>
                    <a:pt x="183967" y="349987"/>
                    <a:pt x="180614" y="342671"/>
                    <a:pt x="177261" y="335433"/>
                  </a:cubicBezTo>
                  <a:cubicBezTo>
                    <a:pt x="174137" y="327050"/>
                    <a:pt x="170936" y="318745"/>
                    <a:pt x="167507" y="310591"/>
                  </a:cubicBezTo>
                  <a:cubicBezTo>
                    <a:pt x="151658" y="276682"/>
                    <a:pt x="133141" y="243687"/>
                    <a:pt x="121178" y="208178"/>
                  </a:cubicBezTo>
                  <a:lnTo>
                    <a:pt x="114472" y="207035"/>
                  </a:lnTo>
                  <a:cubicBezTo>
                    <a:pt x="115006" y="203530"/>
                    <a:pt x="115996" y="196672"/>
                    <a:pt x="116530" y="193167"/>
                  </a:cubicBezTo>
                  <a:lnTo>
                    <a:pt x="106776" y="191643"/>
                  </a:lnTo>
                  <a:cubicBezTo>
                    <a:pt x="107386" y="188214"/>
                    <a:pt x="108681" y="181280"/>
                    <a:pt x="109291" y="177775"/>
                  </a:cubicBezTo>
                  <a:lnTo>
                    <a:pt x="102509" y="176251"/>
                  </a:lnTo>
                  <a:cubicBezTo>
                    <a:pt x="94127" y="151105"/>
                    <a:pt x="79039" y="128397"/>
                    <a:pt x="74696" y="102032"/>
                  </a:cubicBezTo>
                  <a:cubicBezTo>
                    <a:pt x="68066" y="101422"/>
                    <a:pt x="61513" y="100812"/>
                    <a:pt x="55036" y="100279"/>
                  </a:cubicBezTo>
                  <a:cubicBezTo>
                    <a:pt x="53741" y="133731"/>
                    <a:pt x="56865" y="167564"/>
                    <a:pt x="50083" y="200635"/>
                  </a:cubicBezTo>
                  <a:cubicBezTo>
                    <a:pt x="42311" y="249250"/>
                    <a:pt x="52826" y="299466"/>
                    <a:pt x="40939" y="347548"/>
                  </a:cubicBezTo>
                  <a:cubicBezTo>
                    <a:pt x="27376" y="347243"/>
                    <a:pt x="13812" y="346939"/>
                    <a:pt x="325" y="346634"/>
                  </a:cubicBezTo>
                  <a:cubicBezTo>
                    <a:pt x="-56" y="321031"/>
                    <a:pt x="-1047" y="295275"/>
                    <a:pt x="4363" y="270205"/>
                  </a:cubicBezTo>
                  <a:cubicBezTo>
                    <a:pt x="11678" y="215570"/>
                    <a:pt x="5735" y="160096"/>
                    <a:pt x="12745" y="105461"/>
                  </a:cubicBezTo>
                  <a:cubicBezTo>
                    <a:pt x="18536" y="70485"/>
                    <a:pt x="11755" y="34595"/>
                    <a:pt x="20213" y="0"/>
                  </a:cubicBezTo>
                  <a:close/>
                </a:path>
              </a:pathLst>
            </a:custGeom>
            <a:grpFill/>
            <a:ln w="7620"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DBB7EBC2-E09A-4E48-8B47-2060115E16CA}"/>
                </a:ext>
              </a:extLst>
            </p:cNvPr>
            <p:cNvSpPr/>
            <p:nvPr/>
          </p:nvSpPr>
          <p:spPr>
            <a:xfrm>
              <a:off x="6152842" y="5344820"/>
              <a:ext cx="62257" cy="359283"/>
            </a:xfrm>
            <a:custGeom>
              <a:avLst/>
              <a:gdLst>
                <a:gd name="connsiteX0" fmla="*/ 5489 w 62257"/>
                <a:gd name="connsiteY0" fmla="*/ 96012 h 359283"/>
                <a:gd name="connsiteX1" fmla="*/ 308 w 62257"/>
                <a:gd name="connsiteY1" fmla="*/ 1143 h 359283"/>
                <a:gd name="connsiteX2" fmla="*/ 38179 w 62257"/>
                <a:gd name="connsiteY2" fmla="*/ 0 h 359283"/>
                <a:gd name="connsiteX3" fmla="*/ 37341 w 62257"/>
                <a:gd name="connsiteY3" fmla="*/ 9373 h 359283"/>
                <a:gd name="connsiteX4" fmla="*/ 45647 w 62257"/>
                <a:gd name="connsiteY4" fmla="*/ 8534 h 359283"/>
                <a:gd name="connsiteX5" fmla="*/ 49076 w 62257"/>
                <a:gd name="connsiteY5" fmla="*/ 113767 h 359283"/>
                <a:gd name="connsiteX6" fmla="*/ 58449 w 62257"/>
                <a:gd name="connsiteY6" fmla="*/ 246659 h 359283"/>
                <a:gd name="connsiteX7" fmla="*/ 61954 w 62257"/>
                <a:gd name="connsiteY7" fmla="*/ 358902 h 359283"/>
                <a:gd name="connsiteX8" fmla="*/ 23625 w 62257"/>
                <a:gd name="connsiteY8" fmla="*/ 359283 h 359283"/>
                <a:gd name="connsiteX9" fmla="*/ 15396 w 62257"/>
                <a:gd name="connsiteY9" fmla="*/ 270739 h 359283"/>
                <a:gd name="connsiteX10" fmla="*/ 5489 w 62257"/>
                <a:gd name="connsiteY10" fmla="*/ 96012 h 35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7" h="359283">
                  <a:moveTo>
                    <a:pt x="5489" y="96012"/>
                  </a:moveTo>
                  <a:cubicBezTo>
                    <a:pt x="-3045" y="65151"/>
                    <a:pt x="1146" y="32690"/>
                    <a:pt x="308" y="1143"/>
                  </a:cubicBezTo>
                  <a:cubicBezTo>
                    <a:pt x="12881" y="686"/>
                    <a:pt x="25530" y="305"/>
                    <a:pt x="38179" y="0"/>
                  </a:cubicBezTo>
                  <a:lnTo>
                    <a:pt x="37341" y="9373"/>
                  </a:lnTo>
                  <a:lnTo>
                    <a:pt x="45647" y="8534"/>
                  </a:lnTo>
                  <a:cubicBezTo>
                    <a:pt x="45647" y="43587"/>
                    <a:pt x="45114" y="78791"/>
                    <a:pt x="49076" y="113767"/>
                  </a:cubicBezTo>
                  <a:cubicBezTo>
                    <a:pt x="56925" y="157658"/>
                    <a:pt x="49305" y="202844"/>
                    <a:pt x="58449" y="246659"/>
                  </a:cubicBezTo>
                  <a:cubicBezTo>
                    <a:pt x="63554" y="283769"/>
                    <a:pt x="62106" y="321488"/>
                    <a:pt x="61954" y="358902"/>
                  </a:cubicBezTo>
                  <a:cubicBezTo>
                    <a:pt x="49152" y="358979"/>
                    <a:pt x="36351" y="359131"/>
                    <a:pt x="23625" y="359283"/>
                  </a:cubicBezTo>
                  <a:cubicBezTo>
                    <a:pt x="15243" y="330479"/>
                    <a:pt x="17148" y="300304"/>
                    <a:pt x="15396" y="270739"/>
                  </a:cubicBezTo>
                  <a:cubicBezTo>
                    <a:pt x="3966" y="213208"/>
                    <a:pt x="10900" y="154153"/>
                    <a:pt x="5489" y="96012"/>
                  </a:cubicBezTo>
                  <a:close/>
                </a:path>
              </a:pathLst>
            </a:custGeom>
            <a:grpFill/>
            <a:ln w="7620" cap="flat">
              <a:noFill/>
              <a:prstDash val="solid"/>
              <a:miter/>
            </a:ln>
          </p:spPr>
          <p:txBody>
            <a:bodyPr rtlCol="0" anchor="ctr"/>
            <a:lstStyle/>
            <a:p>
              <a:endParaRPr lang="zh-CN" altLang="en-US"/>
            </a:p>
          </p:txBody>
        </p:sp>
      </p:grpSp>
      <p:sp>
        <p:nvSpPr>
          <p:cNvPr id="57" name="任意多边形: 形状 56">
            <a:extLst>
              <a:ext uri="{FF2B5EF4-FFF2-40B4-BE49-F238E27FC236}">
                <a16:creationId xmlns:a16="http://schemas.microsoft.com/office/drawing/2014/main" xmlns="" id="{B410640B-A3F9-4BDB-B919-A839D80FF4AD}"/>
              </a:ext>
            </a:extLst>
          </p:cNvPr>
          <p:cNvSpPr/>
          <p:nvPr userDrawn="1"/>
        </p:nvSpPr>
        <p:spPr>
          <a:xfrm>
            <a:off x="3812" y="6265796"/>
            <a:ext cx="12195808" cy="592204"/>
          </a:xfrm>
          <a:custGeom>
            <a:avLst/>
            <a:gdLst>
              <a:gd name="connsiteX0" fmla="*/ 2048019 w 12195808"/>
              <a:gd name="connsiteY0" fmla="*/ 742 h 592204"/>
              <a:gd name="connsiteX1" fmla="*/ 12195808 w 12195808"/>
              <a:gd name="connsiteY1" fmla="*/ 250181 h 592204"/>
              <a:gd name="connsiteX2" fmla="*/ 12195808 w 12195808"/>
              <a:gd name="connsiteY2" fmla="*/ 592204 h 592204"/>
              <a:gd name="connsiteX3" fmla="*/ 0 w 12195808"/>
              <a:gd name="connsiteY3" fmla="*/ 592204 h 592204"/>
              <a:gd name="connsiteX4" fmla="*/ 0 w 12195808"/>
              <a:gd name="connsiteY4" fmla="*/ 250181 h 592204"/>
              <a:gd name="connsiteX5" fmla="*/ 2048019 w 12195808"/>
              <a:gd name="connsiteY5" fmla="*/ 742 h 59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08" h="592204">
                <a:moveTo>
                  <a:pt x="2048019" y="742"/>
                </a:moveTo>
                <a:cubicBezTo>
                  <a:pt x="5214170" y="-33069"/>
                  <a:pt x="9152891" y="1104574"/>
                  <a:pt x="12195808" y="250181"/>
                </a:cubicBezTo>
                <a:lnTo>
                  <a:pt x="12195808" y="592204"/>
                </a:lnTo>
                <a:lnTo>
                  <a:pt x="0" y="592204"/>
                </a:lnTo>
                <a:lnTo>
                  <a:pt x="0" y="250181"/>
                </a:lnTo>
                <a:cubicBezTo>
                  <a:pt x="627861" y="78731"/>
                  <a:pt x="1317369" y="8544"/>
                  <a:pt x="2048019" y="742"/>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7">
            <a:extLst>
              <a:ext uri="{FF2B5EF4-FFF2-40B4-BE49-F238E27FC236}">
                <a16:creationId xmlns:a16="http://schemas.microsoft.com/office/drawing/2014/main" xmlns="" id="{FBEC3C5E-CC21-40AF-850B-8F52ECD4A276}"/>
              </a:ext>
            </a:extLst>
          </p:cNvPr>
          <p:cNvSpPr/>
          <p:nvPr userDrawn="1"/>
        </p:nvSpPr>
        <p:spPr>
          <a:xfrm flipH="1">
            <a:off x="-7620" y="6248922"/>
            <a:ext cx="12199620" cy="619238"/>
          </a:xfrm>
          <a:custGeom>
            <a:avLst/>
            <a:gdLst>
              <a:gd name="connsiteX0" fmla="*/ 0 w 12192000"/>
              <a:gd name="connsiteY0" fmla="*/ 0 h 609599"/>
              <a:gd name="connsiteX1" fmla="*/ 12192000 w 12192000"/>
              <a:gd name="connsiteY1" fmla="*/ 0 h 609599"/>
              <a:gd name="connsiteX2" fmla="*/ 12192000 w 12192000"/>
              <a:gd name="connsiteY2" fmla="*/ 609599 h 609599"/>
              <a:gd name="connsiteX3" fmla="*/ 0 w 12192000"/>
              <a:gd name="connsiteY3" fmla="*/ 609599 h 609599"/>
              <a:gd name="connsiteX4" fmla="*/ 0 w 12192000"/>
              <a:gd name="connsiteY4" fmla="*/ 0 h 609599"/>
              <a:gd name="connsiteX0" fmla="*/ 0 w 12192000"/>
              <a:gd name="connsiteY0" fmla="*/ 548640 h 1158239"/>
              <a:gd name="connsiteX1" fmla="*/ 12192000 w 12192000"/>
              <a:gd name="connsiteY1" fmla="*/ 548640 h 1158239"/>
              <a:gd name="connsiteX2" fmla="*/ 12192000 w 12192000"/>
              <a:gd name="connsiteY2" fmla="*/ 1158239 h 1158239"/>
              <a:gd name="connsiteX3" fmla="*/ 0 w 12192000"/>
              <a:gd name="connsiteY3" fmla="*/ 1158239 h 1158239"/>
              <a:gd name="connsiteX4" fmla="*/ 0 w 12192000"/>
              <a:gd name="connsiteY4" fmla="*/ 548640 h 1158239"/>
              <a:gd name="connsiteX0" fmla="*/ 0 w 12192000"/>
              <a:gd name="connsiteY0" fmla="*/ 376700 h 986299"/>
              <a:gd name="connsiteX1" fmla="*/ 12192000 w 12192000"/>
              <a:gd name="connsiteY1" fmla="*/ 376700 h 986299"/>
              <a:gd name="connsiteX2" fmla="*/ 12192000 w 12192000"/>
              <a:gd name="connsiteY2" fmla="*/ 986299 h 986299"/>
              <a:gd name="connsiteX3" fmla="*/ 0 w 12192000"/>
              <a:gd name="connsiteY3" fmla="*/ 986299 h 986299"/>
              <a:gd name="connsiteX4" fmla="*/ 0 w 12192000"/>
              <a:gd name="connsiteY4" fmla="*/ 376700 h 986299"/>
              <a:gd name="connsiteX0" fmla="*/ 0 w 12192000"/>
              <a:gd name="connsiteY0" fmla="*/ 438928 h 1048527"/>
              <a:gd name="connsiteX1" fmla="*/ 12192000 w 12192000"/>
              <a:gd name="connsiteY1" fmla="*/ 438928 h 1048527"/>
              <a:gd name="connsiteX2" fmla="*/ 12192000 w 12192000"/>
              <a:gd name="connsiteY2" fmla="*/ 1048527 h 1048527"/>
              <a:gd name="connsiteX3" fmla="*/ 0 w 12192000"/>
              <a:gd name="connsiteY3" fmla="*/ 1048527 h 1048527"/>
              <a:gd name="connsiteX4" fmla="*/ 0 w 12192000"/>
              <a:gd name="connsiteY4" fmla="*/ 438928 h 1048527"/>
              <a:gd name="connsiteX0" fmla="*/ 0 w 12192000"/>
              <a:gd name="connsiteY0" fmla="*/ 181799 h 791398"/>
              <a:gd name="connsiteX1" fmla="*/ 12192000 w 12192000"/>
              <a:gd name="connsiteY1" fmla="*/ 181799 h 791398"/>
              <a:gd name="connsiteX2" fmla="*/ 12192000 w 12192000"/>
              <a:gd name="connsiteY2" fmla="*/ 791398 h 791398"/>
              <a:gd name="connsiteX3" fmla="*/ 0 w 12192000"/>
              <a:gd name="connsiteY3" fmla="*/ 791398 h 791398"/>
              <a:gd name="connsiteX4" fmla="*/ 0 w 12192000"/>
              <a:gd name="connsiteY4" fmla="*/ 181799 h 791398"/>
              <a:gd name="connsiteX0" fmla="*/ 0 w 12192000"/>
              <a:gd name="connsiteY0" fmla="*/ 187345 h 796944"/>
              <a:gd name="connsiteX1" fmla="*/ 12192000 w 12192000"/>
              <a:gd name="connsiteY1" fmla="*/ 187345 h 796944"/>
              <a:gd name="connsiteX2" fmla="*/ 12192000 w 12192000"/>
              <a:gd name="connsiteY2" fmla="*/ 796944 h 796944"/>
              <a:gd name="connsiteX3" fmla="*/ 0 w 12192000"/>
              <a:gd name="connsiteY3" fmla="*/ 796944 h 796944"/>
              <a:gd name="connsiteX4" fmla="*/ 0 w 12192000"/>
              <a:gd name="connsiteY4" fmla="*/ 187345 h 796944"/>
              <a:gd name="connsiteX0" fmla="*/ 0 w 12192000"/>
              <a:gd name="connsiteY0" fmla="*/ 154569 h 764168"/>
              <a:gd name="connsiteX1" fmla="*/ 12192000 w 12192000"/>
              <a:gd name="connsiteY1" fmla="*/ 154569 h 764168"/>
              <a:gd name="connsiteX2" fmla="*/ 12192000 w 12192000"/>
              <a:gd name="connsiteY2" fmla="*/ 764168 h 764168"/>
              <a:gd name="connsiteX3" fmla="*/ 0 w 12192000"/>
              <a:gd name="connsiteY3" fmla="*/ 764168 h 764168"/>
              <a:gd name="connsiteX4" fmla="*/ 0 w 12192000"/>
              <a:gd name="connsiteY4" fmla="*/ 154569 h 764168"/>
              <a:gd name="connsiteX0" fmla="*/ 0 w 12192000"/>
              <a:gd name="connsiteY0" fmla="*/ 165354 h 774953"/>
              <a:gd name="connsiteX1" fmla="*/ 12192000 w 12192000"/>
              <a:gd name="connsiteY1" fmla="*/ 165354 h 774953"/>
              <a:gd name="connsiteX2" fmla="*/ 12192000 w 12192000"/>
              <a:gd name="connsiteY2" fmla="*/ 774953 h 774953"/>
              <a:gd name="connsiteX3" fmla="*/ 0 w 12192000"/>
              <a:gd name="connsiteY3" fmla="*/ 774953 h 774953"/>
              <a:gd name="connsiteX4" fmla="*/ 0 w 12192000"/>
              <a:gd name="connsiteY4" fmla="*/ 165354 h 774953"/>
              <a:gd name="connsiteX0" fmla="*/ 0 w 12192000"/>
              <a:gd name="connsiteY0" fmla="*/ 181798 h 791397"/>
              <a:gd name="connsiteX1" fmla="*/ 12192000 w 12192000"/>
              <a:gd name="connsiteY1" fmla="*/ 181798 h 791397"/>
              <a:gd name="connsiteX2" fmla="*/ 12192000 w 12192000"/>
              <a:gd name="connsiteY2" fmla="*/ 791397 h 791397"/>
              <a:gd name="connsiteX3" fmla="*/ 0 w 12192000"/>
              <a:gd name="connsiteY3" fmla="*/ 791397 h 791397"/>
              <a:gd name="connsiteX4" fmla="*/ 0 w 12192000"/>
              <a:gd name="connsiteY4" fmla="*/ 181798 h 791397"/>
              <a:gd name="connsiteX0" fmla="*/ 0 w 12192000"/>
              <a:gd name="connsiteY0" fmla="*/ 88858 h 698457"/>
              <a:gd name="connsiteX1" fmla="*/ 12192000 w 12192000"/>
              <a:gd name="connsiteY1" fmla="*/ 88858 h 698457"/>
              <a:gd name="connsiteX2" fmla="*/ 12192000 w 12192000"/>
              <a:gd name="connsiteY2" fmla="*/ 698457 h 698457"/>
              <a:gd name="connsiteX3" fmla="*/ 0 w 12192000"/>
              <a:gd name="connsiteY3" fmla="*/ 698457 h 698457"/>
              <a:gd name="connsiteX4" fmla="*/ 0 w 12192000"/>
              <a:gd name="connsiteY4" fmla="*/ 88858 h 698457"/>
              <a:gd name="connsiteX0" fmla="*/ 10160 w 12192000"/>
              <a:gd name="connsiteY0" fmla="*/ 93903 h 612062"/>
              <a:gd name="connsiteX1" fmla="*/ 12192000 w 12192000"/>
              <a:gd name="connsiteY1" fmla="*/ 2463 h 612062"/>
              <a:gd name="connsiteX2" fmla="*/ 12192000 w 12192000"/>
              <a:gd name="connsiteY2" fmla="*/ 612062 h 612062"/>
              <a:gd name="connsiteX3" fmla="*/ 0 w 12192000"/>
              <a:gd name="connsiteY3" fmla="*/ 612062 h 612062"/>
              <a:gd name="connsiteX4" fmla="*/ 10160 w 12192000"/>
              <a:gd name="connsiteY4" fmla="*/ 93903 h 612062"/>
              <a:gd name="connsiteX0" fmla="*/ 0 w 12181840"/>
              <a:gd name="connsiteY0" fmla="*/ 93903 h 612062"/>
              <a:gd name="connsiteX1" fmla="*/ 12181840 w 12181840"/>
              <a:gd name="connsiteY1" fmla="*/ 2463 h 612062"/>
              <a:gd name="connsiteX2" fmla="*/ 12181840 w 12181840"/>
              <a:gd name="connsiteY2" fmla="*/ 612062 h 612062"/>
              <a:gd name="connsiteX3" fmla="*/ 12700 w 12181840"/>
              <a:gd name="connsiteY3" fmla="*/ 612062 h 612062"/>
              <a:gd name="connsiteX4" fmla="*/ 0 w 12181840"/>
              <a:gd name="connsiteY4" fmla="*/ 93903 h 612062"/>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97080"/>
              <a:gd name="connsiteY0" fmla="*/ 93459 h 619238"/>
              <a:gd name="connsiteX1" fmla="*/ 12197080 w 12197080"/>
              <a:gd name="connsiteY1" fmla="*/ 9639 h 619238"/>
              <a:gd name="connsiteX2" fmla="*/ 12197080 w 12197080"/>
              <a:gd name="connsiteY2" fmla="*/ 619238 h 619238"/>
              <a:gd name="connsiteX3" fmla="*/ 27940 w 12197080"/>
              <a:gd name="connsiteY3" fmla="*/ 619238 h 619238"/>
              <a:gd name="connsiteX4" fmla="*/ 0 w 12197080"/>
              <a:gd name="connsiteY4" fmla="*/ 93459 h 619238"/>
              <a:gd name="connsiteX0" fmla="*/ 2540 w 12199620"/>
              <a:gd name="connsiteY0" fmla="*/ 93459 h 619238"/>
              <a:gd name="connsiteX1" fmla="*/ 12199620 w 12199620"/>
              <a:gd name="connsiteY1" fmla="*/ 9639 h 619238"/>
              <a:gd name="connsiteX2" fmla="*/ 12199620 w 12199620"/>
              <a:gd name="connsiteY2" fmla="*/ 619238 h 619238"/>
              <a:gd name="connsiteX3" fmla="*/ 0 w 12199620"/>
              <a:gd name="connsiteY3" fmla="*/ 611618 h 619238"/>
              <a:gd name="connsiteX4" fmla="*/ 2540 w 12199620"/>
              <a:gd name="connsiteY4" fmla="*/ 93459 h 61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620" h="619238">
                <a:moveTo>
                  <a:pt x="2540" y="93459"/>
                </a:moveTo>
                <a:cubicBezTo>
                  <a:pt x="6078220" y="-363741"/>
                  <a:pt x="8455660" y="1061199"/>
                  <a:pt x="12199620" y="9639"/>
                </a:cubicBezTo>
                <a:lnTo>
                  <a:pt x="12199620" y="619238"/>
                </a:lnTo>
                <a:lnTo>
                  <a:pt x="0" y="611618"/>
                </a:lnTo>
                <a:cubicBezTo>
                  <a:pt x="847" y="438898"/>
                  <a:pt x="1693" y="266179"/>
                  <a:pt x="2540" y="93459"/>
                </a:cubicBezTo>
                <a:close/>
              </a:path>
            </a:pathLst>
          </a:cu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7">
            <a:extLst>
              <a:ext uri="{FF2B5EF4-FFF2-40B4-BE49-F238E27FC236}">
                <a16:creationId xmlns:a16="http://schemas.microsoft.com/office/drawing/2014/main" xmlns="" id="{ED51474E-3E63-4991-A079-4BAFFE2E689B}"/>
              </a:ext>
            </a:extLst>
          </p:cNvPr>
          <p:cNvSpPr/>
          <p:nvPr userDrawn="1"/>
        </p:nvSpPr>
        <p:spPr>
          <a:xfrm flipH="1">
            <a:off x="-7620" y="6258561"/>
            <a:ext cx="12201043" cy="609599"/>
          </a:xfrm>
          <a:custGeom>
            <a:avLst/>
            <a:gdLst>
              <a:gd name="connsiteX0" fmla="*/ 0 w 12192000"/>
              <a:gd name="connsiteY0" fmla="*/ 0 h 609599"/>
              <a:gd name="connsiteX1" fmla="*/ 12192000 w 12192000"/>
              <a:gd name="connsiteY1" fmla="*/ 0 h 609599"/>
              <a:gd name="connsiteX2" fmla="*/ 12192000 w 12192000"/>
              <a:gd name="connsiteY2" fmla="*/ 609599 h 609599"/>
              <a:gd name="connsiteX3" fmla="*/ 0 w 12192000"/>
              <a:gd name="connsiteY3" fmla="*/ 609599 h 609599"/>
              <a:gd name="connsiteX4" fmla="*/ 0 w 12192000"/>
              <a:gd name="connsiteY4" fmla="*/ 0 h 609599"/>
              <a:gd name="connsiteX0" fmla="*/ 0 w 12192000"/>
              <a:gd name="connsiteY0" fmla="*/ 548640 h 1158239"/>
              <a:gd name="connsiteX1" fmla="*/ 12192000 w 12192000"/>
              <a:gd name="connsiteY1" fmla="*/ 548640 h 1158239"/>
              <a:gd name="connsiteX2" fmla="*/ 12192000 w 12192000"/>
              <a:gd name="connsiteY2" fmla="*/ 1158239 h 1158239"/>
              <a:gd name="connsiteX3" fmla="*/ 0 w 12192000"/>
              <a:gd name="connsiteY3" fmla="*/ 1158239 h 1158239"/>
              <a:gd name="connsiteX4" fmla="*/ 0 w 12192000"/>
              <a:gd name="connsiteY4" fmla="*/ 548640 h 1158239"/>
              <a:gd name="connsiteX0" fmla="*/ 0 w 12192000"/>
              <a:gd name="connsiteY0" fmla="*/ 376700 h 986299"/>
              <a:gd name="connsiteX1" fmla="*/ 12192000 w 12192000"/>
              <a:gd name="connsiteY1" fmla="*/ 376700 h 986299"/>
              <a:gd name="connsiteX2" fmla="*/ 12192000 w 12192000"/>
              <a:gd name="connsiteY2" fmla="*/ 986299 h 986299"/>
              <a:gd name="connsiteX3" fmla="*/ 0 w 12192000"/>
              <a:gd name="connsiteY3" fmla="*/ 986299 h 986299"/>
              <a:gd name="connsiteX4" fmla="*/ 0 w 12192000"/>
              <a:gd name="connsiteY4" fmla="*/ 376700 h 986299"/>
              <a:gd name="connsiteX0" fmla="*/ 0 w 12192000"/>
              <a:gd name="connsiteY0" fmla="*/ 438928 h 1048527"/>
              <a:gd name="connsiteX1" fmla="*/ 12192000 w 12192000"/>
              <a:gd name="connsiteY1" fmla="*/ 438928 h 1048527"/>
              <a:gd name="connsiteX2" fmla="*/ 12192000 w 12192000"/>
              <a:gd name="connsiteY2" fmla="*/ 1048527 h 1048527"/>
              <a:gd name="connsiteX3" fmla="*/ 0 w 12192000"/>
              <a:gd name="connsiteY3" fmla="*/ 1048527 h 1048527"/>
              <a:gd name="connsiteX4" fmla="*/ 0 w 12192000"/>
              <a:gd name="connsiteY4" fmla="*/ 438928 h 1048527"/>
              <a:gd name="connsiteX0" fmla="*/ 0 w 12192000"/>
              <a:gd name="connsiteY0" fmla="*/ 181799 h 791398"/>
              <a:gd name="connsiteX1" fmla="*/ 12192000 w 12192000"/>
              <a:gd name="connsiteY1" fmla="*/ 181799 h 791398"/>
              <a:gd name="connsiteX2" fmla="*/ 12192000 w 12192000"/>
              <a:gd name="connsiteY2" fmla="*/ 791398 h 791398"/>
              <a:gd name="connsiteX3" fmla="*/ 0 w 12192000"/>
              <a:gd name="connsiteY3" fmla="*/ 791398 h 791398"/>
              <a:gd name="connsiteX4" fmla="*/ 0 w 12192000"/>
              <a:gd name="connsiteY4" fmla="*/ 181799 h 791398"/>
              <a:gd name="connsiteX0" fmla="*/ 0 w 12192000"/>
              <a:gd name="connsiteY0" fmla="*/ 187345 h 796944"/>
              <a:gd name="connsiteX1" fmla="*/ 12192000 w 12192000"/>
              <a:gd name="connsiteY1" fmla="*/ 187345 h 796944"/>
              <a:gd name="connsiteX2" fmla="*/ 12192000 w 12192000"/>
              <a:gd name="connsiteY2" fmla="*/ 796944 h 796944"/>
              <a:gd name="connsiteX3" fmla="*/ 0 w 12192000"/>
              <a:gd name="connsiteY3" fmla="*/ 796944 h 796944"/>
              <a:gd name="connsiteX4" fmla="*/ 0 w 12192000"/>
              <a:gd name="connsiteY4" fmla="*/ 187345 h 796944"/>
              <a:gd name="connsiteX0" fmla="*/ 0 w 12192000"/>
              <a:gd name="connsiteY0" fmla="*/ 154569 h 764168"/>
              <a:gd name="connsiteX1" fmla="*/ 12192000 w 12192000"/>
              <a:gd name="connsiteY1" fmla="*/ 154569 h 764168"/>
              <a:gd name="connsiteX2" fmla="*/ 12192000 w 12192000"/>
              <a:gd name="connsiteY2" fmla="*/ 764168 h 764168"/>
              <a:gd name="connsiteX3" fmla="*/ 0 w 12192000"/>
              <a:gd name="connsiteY3" fmla="*/ 764168 h 764168"/>
              <a:gd name="connsiteX4" fmla="*/ 0 w 12192000"/>
              <a:gd name="connsiteY4" fmla="*/ 154569 h 764168"/>
              <a:gd name="connsiteX0" fmla="*/ 0 w 12192000"/>
              <a:gd name="connsiteY0" fmla="*/ 165354 h 774953"/>
              <a:gd name="connsiteX1" fmla="*/ 12192000 w 12192000"/>
              <a:gd name="connsiteY1" fmla="*/ 165354 h 774953"/>
              <a:gd name="connsiteX2" fmla="*/ 12192000 w 12192000"/>
              <a:gd name="connsiteY2" fmla="*/ 774953 h 774953"/>
              <a:gd name="connsiteX3" fmla="*/ 0 w 12192000"/>
              <a:gd name="connsiteY3" fmla="*/ 774953 h 774953"/>
              <a:gd name="connsiteX4" fmla="*/ 0 w 12192000"/>
              <a:gd name="connsiteY4" fmla="*/ 165354 h 774953"/>
              <a:gd name="connsiteX0" fmla="*/ 0 w 12192000"/>
              <a:gd name="connsiteY0" fmla="*/ 181798 h 791397"/>
              <a:gd name="connsiteX1" fmla="*/ 12192000 w 12192000"/>
              <a:gd name="connsiteY1" fmla="*/ 181798 h 791397"/>
              <a:gd name="connsiteX2" fmla="*/ 12192000 w 12192000"/>
              <a:gd name="connsiteY2" fmla="*/ 791397 h 791397"/>
              <a:gd name="connsiteX3" fmla="*/ 0 w 12192000"/>
              <a:gd name="connsiteY3" fmla="*/ 791397 h 791397"/>
              <a:gd name="connsiteX4" fmla="*/ 0 w 12192000"/>
              <a:gd name="connsiteY4" fmla="*/ 181798 h 791397"/>
              <a:gd name="connsiteX0" fmla="*/ 0 w 12192000"/>
              <a:gd name="connsiteY0" fmla="*/ 88858 h 698457"/>
              <a:gd name="connsiteX1" fmla="*/ 12192000 w 12192000"/>
              <a:gd name="connsiteY1" fmla="*/ 88858 h 698457"/>
              <a:gd name="connsiteX2" fmla="*/ 12192000 w 12192000"/>
              <a:gd name="connsiteY2" fmla="*/ 698457 h 698457"/>
              <a:gd name="connsiteX3" fmla="*/ 0 w 12192000"/>
              <a:gd name="connsiteY3" fmla="*/ 698457 h 698457"/>
              <a:gd name="connsiteX4" fmla="*/ 0 w 12192000"/>
              <a:gd name="connsiteY4" fmla="*/ 88858 h 698457"/>
              <a:gd name="connsiteX0" fmla="*/ 10160 w 12192000"/>
              <a:gd name="connsiteY0" fmla="*/ 93903 h 612062"/>
              <a:gd name="connsiteX1" fmla="*/ 12192000 w 12192000"/>
              <a:gd name="connsiteY1" fmla="*/ 2463 h 612062"/>
              <a:gd name="connsiteX2" fmla="*/ 12192000 w 12192000"/>
              <a:gd name="connsiteY2" fmla="*/ 612062 h 612062"/>
              <a:gd name="connsiteX3" fmla="*/ 0 w 12192000"/>
              <a:gd name="connsiteY3" fmla="*/ 612062 h 612062"/>
              <a:gd name="connsiteX4" fmla="*/ 10160 w 12192000"/>
              <a:gd name="connsiteY4" fmla="*/ 93903 h 612062"/>
              <a:gd name="connsiteX0" fmla="*/ 0 w 12181840"/>
              <a:gd name="connsiteY0" fmla="*/ 93903 h 612062"/>
              <a:gd name="connsiteX1" fmla="*/ 12181840 w 12181840"/>
              <a:gd name="connsiteY1" fmla="*/ 2463 h 612062"/>
              <a:gd name="connsiteX2" fmla="*/ 12181840 w 12181840"/>
              <a:gd name="connsiteY2" fmla="*/ 612062 h 612062"/>
              <a:gd name="connsiteX3" fmla="*/ 12700 w 12181840"/>
              <a:gd name="connsiteY3" fmla="*/ 612062 h 612062"/>
              <a:gd name="connsiteX4" fmla="*/ 0 w 12181840"/>
              <a:gd name="connsiteY4" fmla="*/ 93903 h 612062"/>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97080"/>
              <a:gd name="connsiteY0" fmla="*/ 93459 h 619238"/>
              <a:gd name="connsiteX1" fmla="*/ 12197080 w 12197080"/>
              <a:gd name="connsiteY1" fmla="*/ 9639 h 619238"/>
              <a:gd name="connsiteX2" fmla="*/ 12197080 w 12197080"/>
              <a:gd name="connsiteY2" fmla="*/ 619238 h 619238"/>
              <a:gd name="connsiteX3" fmla="*/ 27940 w 12197080"/>
              <a:gd name="connsiteY3" fmla="*/ 619238 h 619238"/>
              <a:gd name="connsiteX4" fmla="*/ 0 w 12197080"/>
              <a:gd name="connsiteY4" fmla="*/ 93459 h 619238"/>
              <a:gd name="connsiteX0" fmla="*/ 2540 w 12199620"/>
              <a:gd name="connsiteY0" fmla="*/ 93459 h 619238"/>
              <a:gd name="connsiteX1" fmla="*/ 12199620 w 12199620"/>
              <a:gd name="connsiteY1" fmla="*/ 9639 h 619238"/>
              <a:gd name="connsiteX2" fmla="*/ 12199620 w 12199620"/>
              <a:gd name="connsiteY2" fmla="*/ 619238 h 619238"/>
              <a:gd name="connsiteX3" fmla="*/ 0 w 12199620"/>
              <a:gd name="connsiteY3" fmla="*/ 611618 h 619238"/>
              <a:gd name="connsiteX4" fmla="*/ 2540 w 12199620"/>
              <a:gd name="connsiteY4" fmla="*/ 93459 h 619238"/>
              <a:gd name="connsiteX0" fmla="*/ 153 w 12201043"/>
              <a:gd name="connsiteY0" fmla="*/ 152400 h 609599"/>
              <a:gd name="connsiteX1" fmla="*/ 12201043 w 12201043"/>
              <a:gd name="connsiteY1" fmla="*/ 0 h 609599"/>
              <a:gd name="connsiteX2" fmla="*/ 12201043 w 12201043"/>
              <a:gd name="connsiteY2" fmla="*/ 609599 h 609599"/>
              <a:gd name="connsiteX3" fmla="*/ 1423 w 12201043"/>
              <a:gd name="connsiteY3" fmla="*/ 601979 h 609599"/>
              <a:gd name="connsiteX4" fmla="*/ 153 w 12201043"/>
              <a:gd name="connsiteY4" fmla="*/ 152400 h 609599"/>
              <a:gd name="connsiteX0" fmla="*/ 153 w 12201043"/>
              <a:gd name="connsiteY0" fmla="*/ 184785 h 609599"/>
              <a:gd name="connsiteX1" fmla="*/ 12201043 w 12201043"/>
              <a:gd name="connsiteY1" fmla="*/ 0 h 609599"/>
              <a:gd name="connsiteX2" fmla="*/ 12201043 w 12201043"/>
              <a:gd name="connsiteY2" fmla="*/ 609599 h 609599"/>
              <a:gd name="connsiteX3" fmla="*/ 1423 w 12201043"/>
              <a:gd name="connsiteY3" fmla="*/ 601979 h 609599"/>
              <a:gd name="connsiteX4" fmla="*/ 153 w 12201043"/>
              <a:gd name="connsiteY4" fmla="*/ 184785 h 609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043" h="609599">
                <a:moveTo>
                  <a:pt x="153" y="184785"/>
                </a:moveTo>
                <a:cubicBezTo>
                  <a:pt x="6075833" y="-272415"/>
                  <a:pt x="8457083" y="1051560"/>
                  <a:pt x="12201043" y="0"/>
                </a:cubicBezTo>
                <a:lnTo>
                  <a:pt x="12201043" y="609599"/>
                </a:lnTo>
                <a:lnTo>
                  <a:pt x="1423" y="601979"/>
                </a:lnTo>
                <a:cubicBezTo>
                  <a:pt x="2270" y="429259"/>
                  <a:pt x="-694" y="357505"/>
                  <a:pt x="153" y="184785"/>
                </a:cubicBezTo>
                <a:close/>
              </a:path>
            </a:pathLst>
          </a:custGeom>
          <a:gradFill flip="none" rotWithShape="1">
            <a:gsLst>
              <a:gs pos="0">
                <a:srgbClr val="005BBB"/>
              </a:gs>
              <a:gs pos="100000">
                <a:srgbClr val="00206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灯片编号占位符 5">
            <a:extLst>
              <a:ext uri="{FF2B5EF4-FFF2-40B4-BE49-F238E27FC236}">
                <a16:creationId xmlns:a16="http://schemas.microsoft.com/office/drawing/2014/main" xmlns="" id="{09F629AF-15BA-4927-8EBF-714AC422381F}"/>
              </a:ext>
            </a:extLst>
          </p:cNvPr>
          <p:cNvSpPr>
            <a:spLocks noGrp="1"/>
          </p:cNvSpPr>
          <p:nvPr>
            <p:ph type="sldNum" sz="quarter" idx="22"/>
          </p:nvPr>
        </p:nvSpPr>
        <p:spPr>
          <a:xfrm>
            <a:off x="10331984" y="6439760"/>
            <a:ext cx="1295400" cy="365125"/>
          </a:xfrm>
          <a:prstGeom prst="rect">
            <a:avLst/>
          </a:prstGeom>
        </p:spPr>
        <p:txBody>
          <a:bodyPr/>
          <a:lstStyle>
            <a:lvl1pPr algn="r">
              <a:defRPr sz="1200">
                <a:solidFill>
                  <a:schemeClr val="bg1"/>
                </a:solidFill>
              </a:defRPr>
            </a:lvl1pPr>
          </a:lstStyle>
          <a:p>
            <a:r>
              <a:rPr lang="zh-CN" altLang="en-US" dirty="0"/>
              <a:t>第</a:t>
            </a:r>
            <a:fld id="{B7511D94-E528-4A24-AB10-206E20BC93BA}" type="slidenum">
              <a:rPr lang="zh-CN" altLang="en-US" smtClean="0"/>
              <a:pPr/>
              <a:t>‹#›</a:t>
            </a:fld>
            <a:r>
              <a:rPr lang="zh-CN" altLang="en-US" dirty="0"/>
              <a:t>页</a:t>
            </a:r>
            <a:r>
              <a:rPr lang="en-US" altLang="zh-CN" dirty="0"/>
              <a:t>/</a:t>
            </a:r>
            <a:r>
              <a:rPr lang="zh-CN" altLang="en-US" dirty="0"/>
              <a:t>共</a:t>
            </a:r>
            <a:fld id="{B7511D94-E528-4A24-AB10-206E20BC93BA}" type="slidenum">
              <a:rPr lang="zh-CN" altLang="en-US" smtClean="0"/>
              <a:pPr/>
              <a:t>‹#›</a:t>
            </a:fld>
            <a:r>
              <a:rPr lang="zh-CN" altLang="en-US" dirty="0"/>
              <a:t>页</a:t>
            </a:r>
          </a:p>
        </p:txBody>
      </p:sp>
    </p:spTree>
    <p:extLst>
      <p:ext uri="{BB962C8B-B14F-4D97-AF65-F5344CB8AC3E}">
        <p14:creationId xmlns:p14="http://schemas.microsoft.com/office/powerpoint/2010/main" val="181316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C985E0E-9FA5-4AB3-A338-F92573994C7E}"/>
              </a:ext>
            </a:extLst>
          </p:cNvPr>
          <p:cNvSpPr/>
          <p:nvPr userDrawn="1"/>
        </p:nvSpPr>
        <p:spPr>
          <a:xfrm>
            <a:off x="0" y="-9942"/>
            <a:ext cx="12192000" cy="6505350"/>
          </a:xfrm>
          <a:prstGeom prst="rect">
            <a:avLst/>
          </a:prstGeom>
          <a:solidFill>
            <a:srgbClr val="FFFFFF">
              <a:alpha val="3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Microsoft YaHei UI" panose="020B0503020204020204" pitchFamily="34" charset="-122"/>
              <a:ea typeface="Microsoft YaHei UI" panose="020B0503020204020204" pitchFamily="34" charset="-122"/>
              <a:cs typeface="+mn-cs"/>
            </a:endParaRPr>
          </a:p>
        </p:txBody>
      </p:sp>
      <p:sp>
        <p:nvSpPr>
          <p:cNvPr id="57" name="任意多边形: 形状 56">
            <a:extLst>
              <a:ext uri="{FF2B5EF4-FFF2-40B4-BE49-F238E27FC236}">
                <a16:creationId xmlns:a16="http://schemas.microsoft.com/office/drawing/2014/main" xmlns="" id="{B410640B-A3F9-4BDB-B919-A839D80FF4AD}"/>
              </a:ext>
            </a:extLst>
          </p:cNvPr>
          <p:cNvSpPr/>
          <p:nvPr userDrawn="1"/>
        </p:nvSpPr>
        <p:spPr>
          <a:xfrm>
            <a:off x="3812" y="6265796"/>
            <a:ext cx="12195808" cy="592204"/>
          </a:xfrm>
          <a:custGeom>
            <a:avLst/>
            <a:gdLst>
              <a:gd name="connsiteX0" fmla="*/ 2048019 w 12195808"/>
              <a:gd name="connsiteY0" fmla="*/ 742 h 592204"/>
              <a:gd name="connsiteX1" fmla="*/ 12195808 w 12195808"/>
              <a:gd name="connsiteY1" fmla="*/ 250181 h 592204"/>
              <a:gd name="connsiteX2" fmla="*/ 12195808 w 12195808"/>
              <a:gd name="connsiteY2" fmla="*/ 592204 h 592204"/>
              <a:gd name="connsiteX3" fmla="*/ 0 w 12195808"/>
              <a:gd name="connsiteY3" fmla="*/ 592204 h 592204"/>
              <a:gd name="connsiteX4" fmla="*/ 0 w 12195808"/>
              <a:gd name="connsiteY4" fmla="*/ 250181 h 592204"/>
              <a:gd name="connsiteX5" fmla="*/ 2048019 w 12195808"/>
              <a:gd name="connsiteY5" fmla="*/ 742 h 59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08" h="592204">
                <a:moveTo>
                  <a:pt x="2048019" y="742"/>
                </a:moveTo>
                <a:cubicBezTo>
                  <a:pt x="5214170" y="-33069"/>
                  <a:pt x="9152891" y="1104574"/>
                  <a:pt x="12195808" y="250181"/>
                </a:cubicBezTo>
                <a:lnTo>
                  <a:pt x="12195808" y="592204"/>
                </a:lnTo>
                <a:lnTo>
                  <a:pt x="0" y="592204"/>
                </a:lnTo>
                <a:lnTo>
                  <a:pt x="0" y="250181"/>
                </a:lnTo>
                <a:cubicBezTo>
                  <a:pt x="627861" y="78731"/>
                  <a:pt x="1317369" y="8544"/>
                  <a:pt x="2048019" y="742"/>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灯片编号占位符 5">
            <a:extLst>
              <a:ext uri="{FF2B5EF4-FFF2-40B4-BE49-F238E27FC236}">
                <a16:creationId xmlns:a16="http://schemas.microsoft.com/office/drawing/2014/main" xmlns="" id="{09F629AF-15BA-4927-8EBF-714AC422381F}"/>
              </a:ext>
            </a:extLst>
          </p:cNvPr>
          <p:cNvSpPr>
            <a:spLocks noGrp="1"/>
          </p:cNvSpPr>
          <p:nvPr>
            <p:ph type="sldNum" sz="quarter" idx="22"/>
          </p:nvPr>
        </p:nvSpPr>
        <p:spPr>
          <a:xfrm>
            <a:off x="10355134" y="6439760"/>
            <a:ext cx="1295400" cy="365125"/>
          </a:xfrm>
          <a:prstGeom prst="rect">
            <a:avLst/>
          </a:prstGeom>
        </p:spPr>
        <p:txBody>
          <a:bodyPr/>
          <a:lstStyle>
            <a:lvl1pPr algn="r">
              <a:defRPr sz="1200">
                <a:solidFill>
                  <a:schemeClr val="bg1"/>
                </a:solidFill>
              </a:defRPr>
            </a:lvl1pPr>
          </a:lstStyle>
          <a:p>
            <a:r>
              <a:rPr lang="zh-CN" altLang="en-US" dirty="0"/>
              <a:t>第</a:t>
            </a:r>
            <a:fld id="{B7511D94-E528-4A24-AB10-206E20BC93BA}" type="slidenum">
              <a:rPr lang="zh-CN" altLang="en-US" smtClean="0"/>
              <a:pPr/>
              <a:t>‹#›</a:t>
            </a:fld>
            <a:r>
              <a:rPr lang="zh-CN" altLang="en-US" dirty="0"/>
              <a:t>页</a:t>
            </a:r>
            <a:r>
              <a:rPr lang="en-US" altLang="zh-CN" dirty="0"/>
              <a:t>/</a:t>
            </a:r>
            <a:r>
              <a:rPr lang="zh-CN" altLang="en-US" dirty="0"/>
              <a:t>共</a:t>
            </a:r>
            <a:fld id="{B7511D94-E528-4A24-AB10-206E20BC93BA}" type="slidenum">
              <a:rPr lang="zh-CN" altLang="en-US" smtClean="0"/>
              <a:pPr/>
              <a:t>‹#›</a:t>
            </a:fld>
            <a:r>
              <a:rPr lang="zh-CN" altLang="en-US" dirty="0"/>
              <a:t>页</a:t>
            </a:r>
          </a:p>
        </p:txBody>
      </p:sp>
      <p:sp>
        <p:nvSpPr>
          <p:cNvPr id="99" name="文本占位符 52">
            <a:extLst>
              <a:ext uri="{FF2B5EF4-FFF2-40B4-BE49-F238E27FC236}">
                <a16:creationId xmlns:a16="http://schemas.microsoft.com/office/drawing/2014/main" xmlns="" id="{06AC9802-EDE7-4020-8AC2-32373016445D}"/>
              </a:ext>
            </a:extLst>
          </p:cNvPr>
          <p:cNvSpPr>
            <a:spLocks noGrp="1"/>
          </p:cNvSpPr>
          <p:nvPr>
            <p:ph type="body" sz="quarter" idx="10" hasCustomPrompt="1"/>
          </p:nvPr>
        </p:nvSpPr>
        <p:spPr>
          <a:xfrm>
            <a:off x="1842552" y="2368913"/>
            <a:ext cx="2706708" cy="2336718"/>
          </a:xfrm>
          <a:prstGeom prst="rect">
            <a:avLst/>
          </a:prstGeom>
        </p:spPr>
        <p:txBody>
          <a:bodyPr lIns="0" anchor="ctr" anchorCtr="0">
            <a:noAutofit/>
          </a:bodyPr>
          <a:lstStyle>
            <a:lvl1pPr marL="0" indent="0" algn="l">
              <a:buNone/>
              <a:defRPr sz="16800">
                <a:gradFill>
                  <a:gsLst>
                    <a:gs pos="0">
                      <a:schemeClr val="accent1">
                        <a:alpha val="90000"/>
                      </a:schemeClr>
                    </a:gs>
                    <a:gs pos="100000">
                      <a:schemeClr val="accent1">
                        <a:lumMod val="20000"/>
                        <a:lumOff val="80000"/>
                        <a:alpha val="0"/>
                      </a:schemeClr>
                    </a:gs>
                  </a:gsLst>
                  <a:lin ang="5400000" scaled="1"/>
                </a:gradFill>
                <a:latin typeface="Impact" panose="020B0806030902050204" pitchFamily="34" charset="0"/>
              </a:defRPr>
            </a:lvl1pPr>
            <a:lvl2pPr marL="457200" indent="0">
              <a:buNone/>
              <a:defRPr/>
            </a:lvl2pPr>
          </a:lstStyle>
          <a:p>
            <a:pPr lvl="0"/>
            <a:r>
              <a:rPr lang="en-US" altLang="zh-CN" dirty="0"/>
              <a:t>00</a:t>
            </a:r>
            <a:endParaRPr lang="zh-CN" altLang="en-US" dirty="0"/>
          </a:p>
        </p:txBody>
      </p:sp>
      <p:grpSp>
        <p:nvGrpSpPr>
          <p:cNvPr id="62" name="图形 3">
            <a:extLst>
              <a:ext uri="{FF2B5EF4-FFF2-40B4-BE49-F238E27FC236}">
                <a16:creationId xmlns:a16="http://schemas.microsoft.com/office/drawing/2014/main" xmlns="" id="{BEA0F00B-4A0F-4A6C-BCD3-AC81900ADA02}"/>
              </a:ext>
            </a:extLst>
          </p:cNvPr>
          <p:cNvGrpSpPr/>
          <p:nvPr userDrawn="1"/>
        </p:nvGrpSpPr>
        <p:grpSpPr>
          <a:xfrm>
            <a:off x="7906905" y="1088080"/>
            <a:ext cx="5343147" cy="5715802"/>
            <a:chOff x="3342957" y="689084"/>
            <a:chExt cx="5379904" cy="5755119"/>
          </a:xfrm>
          <a:solidFill>
            <a:schemeClr val="bg1">
              <a:lumMod val="95000"/>
            </a:schemeClr>
          </a:solidFill>
        </p:grpSpPr>
        <p:sp>
          <p:nvSpPr>
            <p:cNvPr id="63" name="任意多边形: 形状 62">
              <a:extLst>
                <a:ext uri="{FF2B5EF4-FFF2-40B4-BE49-F238E27FC236}">
                  <a16:creationId xmlns:a16="http://schemas.microsoft.com/office/drawing/2014/main" xmlns="" id="{A3DE4DD4-1837-4470-AAD4-A0CAD53D0682}"/>
                </a:ext>
              </a:extLst>
            </p:cNvPr>
            <p:cNvSpPr/>
            <p:nvPr/>
          </p:nvSpPr>
          <p:spPr>
            <a:xfrm>
              <a:off x="3342957" y="689084"/>
              <a:ext cx="5379904" cy="5755119"/>
            </a:xfrm>
            <a:custGeom>
              <a:avLst/>
              <a:gdLst>
                <a:gd name="connsiteX0" fmla="*/ 3408210 w 5379904"/>
                <a:gd name="connsiteY0" fmla="*/ 14089 h 5755119"/>
                <a:gd name="connsiteX1" fmla="*/ 3608998 w 5379904"/>
                <a:gd name="connsiteY1" fmla="*/ 9669 h 5755119"/>
                <a:gd name="connsiteX2" fmla="*/ 3661271 w 5379904"/>
                <a:gd name="connsiteY2" fmla="*/ 17061 h 5755119"/>
                <a:gd name="connsiteX3" fmla="*/ 3690760 w 5379904"/>
                <a:gd name="connsiteY3" fmla="*/ 25214 h 5755119"/>
                <a:gd name="connsiteX4" fmla="*/ 3721850 w 5379904"/>
                <a:gd name="connsiteY4" fmla="*/ 33139 h 5755119"/>
                <a:gd name="connsiteX5" fmla="*/ 3750425 w 5379904"/>
                <a:gd name="connsiteY5" fmla="*/ 45179 h 5755119"/>
                <a:gd name="connsiteX6" fmla="*/ 3766884 w 5379904"/>
                <a:gd name="connsiteY6" fmla="*/ 47541 h 5755119"/>
                <a:gd name="connsiteX7" fmla="*/ 3781819 w 5379904"/>
                <a:gd name="connsiteY7" fmla="*/ 56609 h 5755119"/>
                <a:gd name="connsiteX8" fmla="*/ 3812680 w 5379904"/>
                <a:gd name="connsiteY8" fmla="*/ 71620 h 5755119"/>
                <a:gd name="connsiteX9" fmla="*/ 4158476 w 5379904"/>
                <a:gd name="connsiteY9" fmla="*/ 452773 h 5755119"/>
                <a:gd name="connsiteX10" fmla="*/ 4359491 w 5379904"/>
                <a:gd name="connsiteY10" fmla="*/ 800930 h 5755119"/>
                <a:gd name="connsiteX11" fmla="*/ 4706963 w 5379904"/>
                <a:gd name="connsiteY11" fmla="*/ 1155946 h 5755119"/>
                <a:gd name="connsiteX12" fmla="*/ 4744835 w 5379904"/>
                <a:gd name="connsiteY12" fmla="*/ 1183759 h 5755119"/>
                <a:gd name="connsiteX13" fmla="*/ 4886490 w 5379904"/>
                <a:gd name="connsiteY13" fmla="*/ 1275656 h 5755119"/>
                <a:gd name="connsiteX14" fmla="*/ 4937316 w 5379904"/>
                <a:gd name="connsiteY14" fmla="*/ 1302707 h 5755119"/>
                <a:gd name="connsiteX15" fmla="*/ 4963910 w 5379904"/>
                <a:gd name="connsiteY15" fmla="*/ 1313451 h 5755119"/>
                <a:gd name="connsiteX16" fmla="*/ 4984103 w 5379904"/>
                <a:gd name="connsiteY16" fmla="*/ 1324501 h 5755119"/>
                <a:gd name="connsiteX17" fmla="*/ 5008868 w 5379904"/>
                <a:gd name="connsiteY17" fmla="*/ 1335397 h 5755119"/>
                <a:gd name="connsiteX18" fmla="*/ 5103889 w 5379904"/>
                <a:gd name="connsiteY18" fmla="*/ 1400091 h 5755119"/>
                <a:gd name="connsiteX19" fmla="*/ 5308258 w 5379904"/>
                <a:gd name="connsiteY19" fmla="*/ 1656809 h 5755119"/>
                <a:gd name="connsiteX20" fmla="*/ 5329136 w 5379904"/>
                <a:gd name="connsiteY20" fmla="*/ 1703976 h 5755119"/>
                <a:gd name="connsiteX21" fmla="*/ 5341709 w 5379904"/>
                <a:gd name="connsiteY21" fmla="*/ 1742458 h 5755119"/>
                <a:gd name="connsiteX22" fmla="*/ 5353139 w 5379904"/>
                <a:gd name="connsiteY22" fmla="*/ 1785739 h 5755119"/>
                <a:gd name="connsiteX23" fmla="*/ 5361064 w 5379904"/>
                <a:gd name="connsiteY23" fmla="*/ 1801817 h 5755119"/>
                <a:gd name="connsiteX24" fmla="*/ 5368837 w 5379904"/>
                <a:gd name="connsiteY24" fmla="*/ 1841060 h 5755119"/>
                <a:gd name="connsiteX25" fmla="*/ 5377371 w 5379904"/>
                <a:gd name="connsiteY25" fmla="*/ 1885104 h 5755119"/>
                <a:gd name="connsiteX26" fmla="*/ 5379124 w 5379904"/>
                <a:gd name="connsiteY26" fmla="*/ 2077433 h 5755119"/>
                <a:gd name="connsiteX27" fmla="*/ 5366169 w 5379904"/>
                <a:gd name="connsiteY27" fmla="*/ 2154547 h 5755119"/>
                <a:gd name="connsiteX28" fmla="*/ 5330203 w 5379904"/>
                <a:gd name="connsiteY28" fmla="*/ 2283401 h 5755119"/>
                <a:gd name="connsiteX29" fmla="*/ 5289208 w 5379904"/>
                <a:gd name="connsiteY29" fmla="*/ 2406083 h 5755119"/>
                <a:gd name="connsiteX30" fmla="*/ 5285245 w 5379904"/>
                <a:gd name="connsiteY30" fmla="*/ 2435344 h 5755119"/>
                <a:gd name="connsiteX31" fmla="*/ 5277092 w 5379904"/>
                <a:gd name="connsiteY31" fmla="*/ 2459500 h 5755119"/>
                <a:gd name="connsiteX32" fmla="*/ 5269548 w 5379904"/>
                <a:gd name="connsiteY32" fmla="*/ 2505067 h 5755119"/>
                <a:gd name="connsiteX33" fmla="*/ 5253622 w 5379904"/>
                <a:gd name="connsiteY33" fmla="*/ 2603060 h 5755119"/>
                <a:gd name="connsiteX34" fmla="*/ 5244478 w 5379904"/>
                <a:gd name="connsiteY34" fmla="*/ 2665316 h 5755119"/>
                <a:gd name="connsiteX35" fmla="*/ 5239144 w 5379904"/>
                <a:gd name="connsiteY35" fmla="*/ 2801257 h 5755119"/>
                <a:gd name="connsiteX36" fmla="*/ 5238611 w 5379904"/>
                <a:gd name="connsiteY36" fmla="*/ 2915023 h 5755119"/>
                <a:gd name="connsiteX37" fmla="*/ 5239830 w 5379904"/>
                <a:gd name="connsiteY37" fmla="*/ 2964172 h 5755119"/>
                <a:gd name="connsiteX38" fmla="*/ 5244935 w 5379904"/>
                <a:gd name="connsiteY38" fmla="*/ 3082663 h 5755119"/>
                <a:gd name="connsiteX39" fmla="*/ 5250803 w 5379904"/>
                <a:gd name="connsiteY39" fmla="*/ 3144080 h 5755119"/>
                <a:gd name="connsiteX40" fmla="*/ 5269395 w 5379904"/>
                <a:gd name="connsiteY40" fmla="*/ 3250227 h 5755119"/>
                <a:gd name="connsiteX41" fmla="*/ 5273129 w 5379904"/>
                <a:gd name="connsiteY41" fmla="*/ 3289013 h 5755119"/>
                <a:gd name="connsiteX42" fmla="*/ 5293018 w 5379904"/>
                <a:gd name="connsiteY42" fmla="*/ 3364146 h 5755119"/>
                <a:gd name="connsiteX43" fmla="*/ 5326164 w 5379904"/>
                <a:gd name="connsiteY43" fmla="*/ 3474560 h 5755119"/>
                <a:gd name="connsiteX44" fmla="*/ 5330737 w 5379904"/>
                <a:gd name="connsiteY44" fmla="*/ 3475627 h 5755119"/>
                <a:gd name="connsiteX45" fmla="*/ 5345977 w 5379904"/>
                <a:gd name="connsiteY45" fmla="*/ 3523175 h 5755119"/>
                <a:gd name="connsiteX46" fmla="*/ 5352149 w 5379904"/>
                <a:gd name="connsiteY46" fmla="*/ 3547102 h 5755119"/>
                <a:gd name="connsiteX47" fmla="*/ 5361521 w 5379904"/>
                <a:gd name="connsiteY47" fmla="*/ 3569429 h 5755119"/>
                <a:gd name="connsiteX48" fmla="*/ 5367541 w 5379904"/>
                <a:gd name="connsiteY48" fmla="*/ 3615758 h 5755119"/>
                <a:gd name="connsiteX49" fmla="*/ 5379124 w 5379904"/>
                <a:gd name="connsiteY49" fmla="*/ 3684872 h 5755119"/>
                <a:gd name="connsiteX50" fmla="*/ 5376533 w 5379904"/>
                <a:gd name="connsiteY50" fmla="*/ 3883297 h 5755119"/>
                <a:gd name="connsiteX51" fmla="*/ 5367694 w 5379904"/>
                <a:gd name="connsiteY51" fmla="*/ 3927874 h 5755119"/>
                <a:gd name="connsiteX52" fmla="*/ 5360912 w 5379904"/>
                <a:gd name="connsiteY52" fmla="*/ 3960183 h 5755119"/>
                <a:gd name="connsiteX53" fmla="*/ 5350396 w 5379904"/>
                <a:gd name="connsiteY53" fmla="*/ 3988986 h 5755119"/>
                <a:gd name="connsiteX54" fmla="*/ 5330660 w 5379904"/>
                <a:gd name="connsiteY54" fmla="*/ 4051623 h 5755119"/>
                <a:gd name="connsiteX55" fmla="*/ 5311382 w 5379904"/>
                <a:gd name="connsiteY55" fmla="*/ 4095361 h 5755119"/>
                <a:gd name="connsiteX56" fmla="*/ 5254079 w 5379904"/>
                <a:gd name="connsiteY56" fmla="*/ 4198841 h 5755119"/>
                <a:gd name="connsiteX57" fmla="*/ 5062665 w 5379904"/>
                <a:gd name="connsiteY57" fmla="*/ 4392160 h 5755119"/>
                <a:gd name="connsiteX58" fmla="*/ 4915980 w 5379904"/>
                <a:gd name="connsiteY58" fmla="*/ 4470189 h 5755119"/>
                <a:gd name="connsiteX59" fmla="*/ 4670387 w 5379904"/>
                <a:gd name="connsiteY59" fmla="*/ 4637372 h 5755119"/>
                <a:gd name="connsiteX60" fmla="*/ 4658653 w 5379904"/>
                <a:gd name="connsiteY60" fmla="*/ 4644459 h 5755119"/>
                <a:gd name="connsiteX61" fmla="*/ 4350728 w 5379904"/>
                <a:gd name="connsiteY61" fmla="*/ 4969070 h 5755119"/>
                <a:gd name="connsiteX62" fmla="*/ 4349052 w 5379904"/>
                <a:gd name="connsiteY62" fmla="*/ 4975929 h 5755119"/>
                <a:gd name="connsiteX63" fmla="*/ 4214178 w 5379904"/>
                <a:gd name="connsiteY63" fmla="*/ 5184488 h 5755119"/>
                <a:gd name="connsiteX64" fmla="*/ 4156952 w 5379904"/>
                <a:gd name="connsiteY64" fmla="*/ 5308085 h 5755119"/>
                <a:gd name="connsiteX65" fmla="*/ 4148570 w 5379904"/>
                <a:gd name="connsiteY65" fmla="*/ 5330563 h 5755119"/>
                <a:gd name="connsiteX66" fmla="*/ 4087153 w 5379904"/>
                <a:gd name="connsiteY66" fmla="*/ 5443720 h 5755119"/>
                <a:gd name="connsiteX67" fmla="*/ 3765588 w 5379904"/>
                <a:gd name="connsiteY67" fmla="*/ 5710268 h 5755119"/>
                <a:gd name="connsiteX68" fmla="*/ 3720554 w 5379904"/>
                <a:gd name="connsiteY68" fmla="*/ 5726041 h 5755119"/>
                <a:gd name="connsiteX69" fmla="*/ 3622180 w 5379904"/>
                <a:gd name="connsiteY69" fmla="*/ 5751873 h 5755119"/>
                <a:gd name="connsiteX70" fmla="*/ 3373997 w 5379904"/>
                <a:gd name="connsiteY70" fmla="*/ 5745168 h 5755119"/>
                <a:gd name="connsiteX71" fmla="*/ 3373844 w 5379904"/>
                <a:gd name="connsiteY71" fmla="*/ 5738462 h 5755119"/>
                <a:gd name="connsiteX72" fmla="*/ 3355023 w 5379904"/>
                <a:gd name="connsiteY72" fmla="*/ 5737090 h 5755119"/>
                <a:gd name="connsiteX73" fmla="*/ 3292615 w 5379904"/>
                <a:gd name="connsiteY73" fmla="*/ 5718498 h 5755119"/>
                <a:gd name="connsiteX74" fmla="*/ 3183725 w 5379904"/>
                <a:gd name="connsiteY74" fmla="*/ 5676054 h 5755119"/>
                <a:gd name="connsiteX75" fmla="*/ 3183116 w 5379904"/>
                <a:gd name="connsiteY75" fmla="*/ 5671482 h 5755119"/>
                <a:gd name="connsiteX76" fmla="*/ 3157131 w 5379904"/>
                <a:gd name="connsiteY76" fmla="*/ 5665919 h 5755119"/>
                <a:gd name="connsiteX77" fmla="*/ 3103944 w 5379904"/>
                <a:gd name="connsiteY77" fmla="*/ 5649232 h 5755119"/>
                <a:gd name="connsiteX78" fmla="*/ 2997111 w 5379904"/>
                <a:gd name="connsiteY78" fmla="*/ 5626524 h 5755119"/>
                <a:gd name="connsiteX79" fmla="*/ 2959011 w 5379904"/>
                <a:gd name="connsiteY79" fmla="*/ 5618447 h 5755119"/>
                <a:gd name="connsiteX80" fmla="*/ 2905138 w 5379904"/>
                <a:gd name="connsiteY80" fmla="*/ 5614408 h 5755119"/>
                <a:gd name="connsiteX81" fmla="*/ 2833434 w 5379904"/>
                <a:gd name="connsiteY81" fmla="*/ 5608541 h 5755119"/>
                <a:gd name="connsiteX82" fmla="*/ 2832443 w 5379904"/>
                <a:gd name="connsiteY82" fmla="*/ 5601530 h 5755119"/>
                <a:gd name="connsiteX83" fmla="*/ 2585784 w 5379904"/>
                <a:gd name="connsiteY83" fmla="*/ 5601607 h 5755119"/>
                <a:gd name="connsiteX84" fmla="*/ 2341029 w 5379904"/>
                <a:gd name="connsiteY84" fmla="*/ 5634144 h 5755119"/>
                <a:gd name="connsiteX85" fmla="*/ 2311235 w 5379904"/>
                <a:gd name="connsiteY85" fmla="*/ 5642298 h 5755119"/>
                <a:gd name="connsiteX86" fmla="*/ 2280146 w 5379904"/>
                <a:gd name="connsiteY86" fmla="*/ 5649689 h 5755119"/>
                <a:gd name="connsiteX87" fmla="*/ 2255762 w 5379904"/>
                <a:gd name="connsiteY87" fmla="*/ 5656318 h 5755119"/>
                <a:gd name="connsiteX88" fmla="*/ 2127365 w 5379904"/>
                <a:gd name="connsiteY88" fmla="*/ 5702343 h 5755119"/>
                <a:gd name="connsiteX89" fmla="*/ 2067090 w 5379904"/>
                <a:gd name="connsiteY89" fmla="*/ 5724670 h 5755119"/>
                <a:gd name="connsiteX90" fmla="*/ 2024037 w 5379904"/>
                <a:gd name="connsiteY90" fmla="*/ 5737319 h 5755119"/>
                <a:gd name="connsiteX91" fmla="*/ 1953476 w 5379904"/>
                <a:gd name="connsiteY91" fmla="*/ 5751568 h 5755119"/>
                <a:gd name="connsiteX92" fmla="*/ 1777302 w 5379904"/>
                <a:gd name="connsiteY92" fmla="*/ 5751721 h 5755119"/>
                <a:gd name="connsiteX93" fmla="*/ 1717713 w 5379904"/>
                <a:gd name="connsiteY93" fmla="*/ 5740520 h 5755119"/>
                <a:gd name="connsiteX94" fmla="*/ 1707274 w 5379904"/>
                <a:gd name="connsiteY94" fmla="*/ 5737319 h 5755119"/>
                <a:gd name="connsiteX95" fmla="*/ 1605471 w 5379904"/>
                <a:gd name="connsiteY95" fmla="*/ 5702191 h 5755119"/>
                <a:gd name="connsiteX96" fmla="*/ 1586878 w 5379904"/>
                <a:gd name="connsiteY96" fmla="*/ 5698457 h 5755119"/>
                <a:gd name="connsiteX97" fmla="*/ 1541996 w 5379904"/>
                <a:gd name="connsiteY97" fmla="*/ 5672015 h 5755119"/>
                <a:gd name="connsiteX98" fmla="*/ 1512354 w 5379904"/>
                <a:gd name="connsiteY98" fmla="*/ 5659519 h 5755119"/>
                <a:gd name="connsiteX99" fmla="*/ 1523708 w 5379904"/>
                <a:gd name="connsiteY99" fmla="*/ 5656547 h 5755119"/>
                <a:gd name="connsiteX100" fmla="*/ 1404836 w 5379904"/>
                <a:gd name="connsiteY100" fmla="*/ 5573718 h 5755119"/>
                <a:gd name="connsiteX101" fmla="*/ 1249845 w 5379904"/>
                <a:gd name="connsiteY101" fmla="*/ 5362339 h 5755119"/>
                <a:gd name="connsiteX102" fmla="*/ 1238492 w 5379904"/>
                <a:gd name="connsiteY102" fmla="*/ 5337345 h 5755119"/>
                <a:gd name="connsiteX103" fmla="*/ 1223252 w 5379904"/>
                <a:gd name="connsiteY103" fmla="*/ 5299474 h 5755119"/>
                <a:gd name="connsiteX104" fmla="*/ 1204354 w 5379904"/>
                <a:gd name="connsiteY104" fmla="*/ 5254439 h 5755119"/>
                <a:gd name="connsiteX105" fmla="*/ 1031075 w 5379904"/>
                <a:gd name="connsiteY105" fmla="*/ 4965718 h 5755119"/>
                <a:gd name="connsiteX106" fmla="*/ 459194 w 5379904"/>
                <a:gd name="connsiteY106" fmla="*/ 4463484 h 5755119"/>
                <a:gd name="connsiteX107" fmla="*/ 349314 w 5379904"/>
                <a:gd name="connsiteY107" fmla="*/ 4407705 h 5755119"/>
                <a:gd name="connsiteX108" fmla="*/ 170472 w 5379904"/>
                <a:gd name="connsiteY108" fmla="*/ 4252105 h 5755119"/>
                <a:gd name="connsiteX109" fmla="*/ 54115 w 5379904"/>
                <a:gd name="connsiteY109" fmla="*/ 4053070 h 5755119"/>
                <a:gd name="connsiteX110" fmla="*/ 34227 w 5379904"/>
                <a:gd name="connsiteY110" fmla="*/ 3995539 h 5755119"/>
                <a:gd name="connsiteX111" fmla="*/ 12357 w 5379904"/>
                <a:gd name="connsiteY111" fmla="*/ 3896860 h 5755119"/>
                <a:gd name="connsiteX112" fmla="*/ 394 w 5379904"/>
                <a:gd name="connsiteY112" fmla="*/ 3708037 h 5755119"/>
                <a:gd name="connsiteX113" fmla="*/ 19444 w 5379904"/>
                <a:gd name="connsiteY113" fmla="*/ 3587641 h 5755119"/>
                <a:gd name="connsiteX114" fmla="*/ 53734 w 5379904"/>
                <a:gd name="connsiteY114" fmla="*/ 3478065 h 5755119"/>
                <a:gd name="connsiteX115" fmla="*/ 65316 w 5379904"/>
                <a:gd name="connsiteY115" fmla="*/ 3450252 h 5755119"/>
                <a:gd name="connsiteX116" fmla="*/ 85433 w 5379904"/>
                <a:gd name="connsiteY116" fmla="*/ 3380605 h 5755119"/>
                <a:gd name="connsiteX117" fmla="*/ 123838 w 5379904"/>
                <a:gd name="connsiteY117" fmla="*/ 3212356 h 5755119"/>
                <a:gd name="connsiteX118" fmla="*/ 134049 w 5379904"/>
                <a:gd name="connsiteY118" fmla="*/ 3123049 h 5755119"/>
                <a:gd name="connsiteX119" fmla="*/ 143040 w 5379904"/>
                <a:gd name="connsiteY119" fmla="*/ 3044944 h 5755119"/>
                <a:gd name="connsiteX120" fmla="*/ 141135 w 5379904"/>
                <a:gd name="connsiteY120" fmla="*/ 2679565 h 5755119"/>
                <a:gd name="connsiteX121" fmla="*/ 126581 w 5379904"/>
                <a:gd name="connsiteY121" fmla="*/ 2563132 h 5755119"/>
                <a:gd name="connsiteX122" fmla="*/ 116066 w 5379904"/>
                <a:gd name="connsiteY122" fmla="*/ 2510478 h 5755119"/>
                <a:gd name="connsiteX123" fmla="*/ 95263 w 5379904"/>
                <a:gd name="connsiteY123" fmla="*/ 2404255 h 5755119"/>
                <a:gd name="connsiteX124" fmla="*/ 84747 w 5379904"/>
                <a:gd name="connsiteY124" fmla="*/ 2367679 h 5755119"/>
                <a:gd name="connsiteX125" fmla="*/ 68517 w 5379904"/>
                <a:gd name="connsiteY125" fmla="*/ 2322263 h 5755119"/>
                <a:gd name="connsiteX126" fmla="*/ 66002 w 5379904"/>
                <a:gd name="connsiteY126" fmla="*/ 2311291 h 5755119"/>
                <a:gd name="connsiteX127" fmla="*/ 34531 w 5379904"/>
                <a:gd name="connsiteY127" fmla="*/ 2220308 h 5755119"/>
                <a:gd name="connsiteX128" fmla="*/ 19215 w 5379904"/>
                <a:gd name="connsiteY128" fmla="*/ 2166663 h 5755119"/>
                <a:gd name="connsiteX129" fmla="*/ 4890 w 5379904"/>
                <a:gd name="connsiteY129" fmla="*/ 2054116 h 5755119"/>
                <a:gd name="connsiteX130" fmla="*/ 394 w 5379904"/>
                <a:gd name="connsiteY130" fmla="*/ 1962676 h 5755119"/>
                <a:gd name="connsiteX131" fmla="*/ 11595 w 5379904"/>
                <a:gd name="connsiteY131" fmla="*/ 1864301 h 5755119"/>
                <a:gd name="connsiteX132" fmla="*/ 19291 w 5379904"/>
                <a:gd name="connsiteY132" fmla="*/ 1819648 h 5755119"/>
                <a:gd name="connsiteX133" fmla="*/ 23940 w 5379904"/>
                <a:gd name="connsiteY133" fmla="*/ 1803418 h 5755119"/>
                <a:gd name="connsiteX134" fmla="*/ 35598 w 5379904"/>
                <a:gd name="connsiteY134" fmla="*/ 1766080 h 5755119"/>
                <a:gd name="connsiteX135" fmla="*/ 38189 w 5379904"/>
                <a:gd name="connsiteY135" fmla="*/ 1749773 h 5755119"/>
                <a:gd name="connsiteX136" fmla="*/ 51067 w 5379904"/>
                <a:gd name="connsiteY136" fmla="*/ 1720817 h 5755119"/>
                <a:gd name="connsiteX137" fmla="*/ 52515 w 5379904"/>
                <a:gd name="connsiteY137" fmla="*/ 1709311 h 5755119"/>
                <a:gd name="connsiteX138" fmla="*/ 66688 w 5379904"/>
                <a:gd name="connsiteY138" fmla="*/ 1682488 h 5755119"/>
                <a:gd name="connsiteX139" fmla="*/ 67526 w 5379904"/>
                <a:gd name="connsiteY139" fmla="*/ 1672354 h 5755119"/>
                <a:gd name="connsiteX140" fmla="*/ 155385 w 5379904"/>
                <a:gd name="connsiteY140" fmla="*/ 1526964 h 5755119"/>
                <a:gd name="connsiteX141" fmla="*/ 273266 w 5379904"/>
                <a:gd name="connsiteY141" fmla="*/ 1404511 h 5755119"/>
                <a:gd name="connsiteX142" fmla="*/ 420866 w 5379904"/>
                <a:gd name="connsiteY142" fmla="*/ 1313451 h 5755119"/>
                <a:gd name="connsiteX143" fmla="*/ 466738 w 5379904"/>
                <a:gd name="connsiteY143" fmla="*/ 1292878 h 5755119"/>
                <a:gd name="connsiteX144" fmla="*/ 778472 w 5379904"/>
                <a:gd name="connsiteY144" fmla="*/ 1069612 h 5755119"/>
                <a:gd name="connsiteX145" fmla="*/ 1092035 w 5379904"/>
                <a:gd name="connsiteY145" fmla="*/ 705909 h 5755119"/>
                <a:gd name="connsiteX146" fmla="*/ 1121982 w 5379904"/>
                <a:gd name="connsiteY146" fmla="*/ 661942 h 5755119"/>
                <a:gd name="connsiteX147" fmla="*/ 1166635 w 5379904"/>
                <a:gd name="connsiteY147" fmla="*/ 582846 h 5755119"/>
                <a:gd name="connsiteX148" fmla="*/ 1182485 w 5379904"/>
                <a:gd name="connsiteY148" fmla="*/ 552594 h 5755119"/>
                <a:gd name="connsiteX149" fmla="*/ 1238415 w 5379904"/>
                <a:gd name="connsiteY149" fmla="*/ 424045 h 5755119"/>
                <a:gd name="connsiteX150" fmla="*/ 1265695 w 5379904"/>
                <a:gd name="connsiteY150" fmla="*/ 369562 h 5755119"/>
                <a:gd name="connsiteX151" fmla="*/ 1321473 w 5379904"/>
                <a:gd name="connsiteY151" fmla="*/ 281399 h 5755119"/>
                <a:gd name="connsiteX152" fmla="*/ 1360107 w 5379904"/>
                <a:gd name="connsiteY152" fmla="*/ 235907 h 5755119"/>
                <a:gd name="connsiteX153" fmla="*/ 1541691 w 5379904"/>
                <a:gd name="connsiteY153" fmla="*/ 86708 h 5755119"/>
                <a:gd name="connsiteX154" fmla="*/ 1602651 w 5379904"/>
                <a:gd name="connsiteY154" fmla="*/ 56152 h 5755119"/>
                <a:gd name="connsiteX155" fmla="*/ 1646847 w 5379904"/>
                <a:gd name="connsiteY155" fmla="*/ 39616 h 5755119"/>
                <a:gd name="connsiteX156" fmla="*/ 1776006 w 5379904"/>
                <a:gd name="connsiteY156" fmla="*/ 8755 h 5755119"/>
                <a:gd name="connsiteX157" fmla="*/ 1954771 w 5379904"/>
                <a:gd name="connsiteY157" fmla="*/ 8450 h 5755119"/>
                <a:gd name="connsiteX158" fmla="*/ 2061756 w 5379904"/>
                <a:gd name="connsiteY158" fmla="*/ 32377 h 5755119"/>
                <a:gd name="connsiteX159" fmla="*/ 2113572 w 5379904"/>
                <a:gd name="connsiteY159" fmla="*/ 50817 h 5755119"/>
                <a:gd name="connsiteX160" fmla="*/ 2211794 w 5379904"/>
                <a:gd name="connsiteY160" fmla="*/ 91356 h 5755119"/>
                <a:gd name="connsiteX161" fmla="*/ 2224824 w 5379904"/>
                <a:gd name="connsiteY161" fmla="*/ 91356 h 5755119"/>
                <a:gd name="connsiteX162" fmla="*/ 2223605 w 5379904"/>
                <a:gd name="connsiteY162" fmla="*/ 99662 h 5755119"/>
                <a:gd name="connsiteX163" fmla="*/ 2273897 w 5379904"/>
                <a:gd name="connsiteY163" fmla="*/ 112539 h 5755119"/>
                <a:gd name="connsiteX164" fmla="*/ 2311997 w 5379904"/>
                <a:gd name="connsiteY164" fmla="*/ 116121 h 5755119"/>
                <a:gd name="connsiteX165" fmla="*/ 2335543 w 5379904"/>
                <a:gd name="connsiteY165" fmla="*/ 123969 h 5755119"/>
                <a:gd name="connsiteX166" fmla="*/ 2380501 w 5379904"/>
                <a:gd name="connsiteY166" fmla="*/ 134866 h 5755119"/>
                <a:gd name="connsiteX167" fmla="*/ 2419592 w 5379904"/>
                <a:gd name="connsiteY167" fmla="*/ 139133 h 5755119"/>
                <a:gd name="connsiteX168" fmla="*/ 2465616 w 5379904"/>
                <a:gd name="connsiteY168" fmla="*/ 146677 h 5755119"/>
                <a:gd name="connsiteX169" fmla="*/ 2592566 w 5379904"/>
                <a:gd name="connsiteY169" fmla="*/ 158640 h 5755119"/>
                <a:gd name="connsiteX170" fmla="*/ 2736050 w 5379904"/>
                <a:gd name="connsiteY170" fmla="*/ 159707 h 5755119"/>
                <a:gd name="connsiteX171" fmla="*/ 2890050 w 5379904"/>
                <a:gd name="connsiteY171" fmla="*/ 147744 h 5755119"/>
                <a:gd name="connsiteX172" fmla="*/ 2936609 w 5379904"/>
                <a:gd name="connsiteY172" fmla="*/ 144315 h 5755119"/>
                <a:gd name="connsiteX173" fmla="*/ 2990939 w 5379904"/>
                <a:gd name="connsiteY173" fmla="*/ 133875 h 5755119"/>
                <a:gd name="connsiteX174" fmla="*/ 3027744 w 5379904"/>
                <a:gd name="connsiteY174" fmla="*/ 128846 h 5755119"/>
                <a:gd name="connsiteX175" fmla="*/ 3066453 w 5379904"/>
                <a:gd name="connsiteY175" fmla="*/ 117797 h 5755119"/>
                <a:gd name="connsiteX176" fmla="*/ 3115602 w 5379904"/>
                <a:gd name="connsiteY176" fmla="*/ 105986 h 5755119"/>
                <a:gd name="connsiteX177" fmla="*/ 3172905 w 5379904"/>
                <a:gd name="connsiteY177" fmla="*/ 90746 h 5755119"/>
                <a:gd name="connsiteX178" fmla="*/ 3347555 w 5379904"/>
                <a:gd name="connsiteY178" fmla="*/ 26052 h 5755119"/>
                <a:gd name="connsiteX179" fmla="*/ 3370034 w 5379904"/>
                <a:gd name="connsiteY179" fmla="*/ 17518 h 5755119"/>
                <a:gd name="connsiteX180" fmla="*/ 3408210 w 5379904"/>
                <a:gd name="connsiteY180" fmla="*/ 14089 h 5755119"/>
                <a:gd name="connsiteX181" fmla="*/ 1777606 w 5379904"/>
                <a:gd name="connsiteY181" fmla="*/ 132047 h 5755119"/>
                <a:gd name="connsiteX182" fmla="*/ 1692644 w 5379904"/>
                <a:gd name="connsiteY182" fmla="*/ 154069 h 5755119"/>
                <a:gd name="connsiteX183" fmla="*/ 1648143 w 5379904"/>
                <a:gd name="connsiteY183" fmla="*/ 170375 h 5755119"/>
                <a:gd name="connsiteX184" fmla="*/ 1564856 w 5379904"/>
                <a:gd name="connsiteY184" fmla="*/ 216857 h 5755119"/>
                <a:gd name="connsiteX185" fmla="*/ 1341361 w 5379904"/>
                <a:gd name="connsiteY185" fmla="*/ 484014 h 5755119"/>
                <a:gd name="connsiteX186" fmla="*/ 1311263 w 5379904"/>
                <a:gd name="connsiteY186" fmla="*/ 559833 h 5755119"/>
                <a:gd name="connsiteX187" fmla="*/ 1282306 w 5379904"/>
                <a:gd name="connsiteY187" fmla="*/ 617060 h 5755119"/>
                <a:gd name="connsiteX188" fmla="*/ 1222032 w 5379904"/>
                <a:gd name="connsiteY188" fmla="*/ 727016 h 5755119"/>
                <a:gd name="connsiteX189" fmla="*/ 669506 w 5379904"/>
                <a:gd name="connsiteY189" fmla="*/ 1313375 h 5755119"/>
                <a:gd name="connsiteX190" fmla="*/ 630187 w 5379904"/>
                <a:gd name="connsiteY190" fmla="*/ 1339664 h 5755119"/>
                <a:gd name="connsiteX191" fmla="*/ 466890 w 5379904"/>
                <a:gd name="connsiteY191" fmla="*/ 1427980 h 5755119"/>
                <a:gd name="connsiteX192" fmla="*/ 421551 w 5379904"/>
                <a:gd name="connsiteY192" fmla="*/ 1450688 h 5755119"/>
                <a:gd name="connsiteX193" fmla="*/ 371259 w 5379904"/>
                <a:gd name="connsiteY193" fmla="*/ 1483759 h 5755119"/>
                <a:gd name="connsiteX194" fmla="*/ 263360 w 5379904"/>
                <a:gd name="connsiteY194" fmla="*/ 1585790 h 5755119"/>
                <a:gd name="connsiteX195" fmla="*/ 160566 w 5379904"/>
                <a:gd name="connsiteY195" fmla="*/ 1756478 h 5755119"/>
                <a:gd name="connsiteX196" fmla="*/ 144717 w 5379904"/>
                <a:gd name="connsiteY196" fmla="*/ 1802198 h 5755119"/>
                <a:gd name="connsiteX197" fmla="*/ 141897 w 5379904"/>
                <a:gd name="connsiteY197" fmla="*/ 1819039 h 5755119"/>
                <a:gd name="connsiteX198" fmla="*/ 133363 w 5379904"/>
                <a:gd name="connsiteY198" fmla="*/ 1848833 h 5755119"/>
                <a:gd name="connsiteX199" fmla="*/ 125057 w 5379904"/>
                <a:gd name="connsiteY199" fmla="*/ 1901944 h 5755119"/>
                <a:gd name="connsiteX200" fmla="*/ 119799 w 5379904"/>
                <a:gd name="connsiteY200" fmla="*/ 2023864 h 5755119"/>
                <a:gd name="connsiteX201" fmla="*/ 130162 w 5379904"/>
                <a:gd name="connsiteY201" fmla="*/ 2130392 h 5755119"/>
                <a:gd name="connsiteX202" fmla="*/ 138087 w 5379904"/>
                <a:gd name="connsiteY202" fmla="*/ 2153633 h 5755119"/>
                <a:gd name="connsiteX203" fmla="*/ 170701 w 5379904"/>
                <a:gd name="connsiteY203" fmla="*/ 2252464 h 5755119"/>
                <a:gd name="connsiteX204" fmla="*/ 207734 w 5379904"/>
                <a:gd name="connsiteY204" fmla="*/ 2380480 h 5755119"/>
                <a:gd name="connsiteX205" fmla="*/ 228994 w 5379904"/>
                <a:gd name="connsiteY205" fmla="*/ 2473978 h 5755119"/>
                <a:gd name="connsiteX206" fmla="*/ 235242 w 5379904"/>
                <a:gd name="connsiteY206" fmla="*/ 2537681 h 5755119"/>
                <a:gd name="connsiteX207" fmla="*/ 241872 w 5379904"/>
                <a:gd name="connsiteY207" fmla="*/ 2537986 h 5755119"/>
                <a:gd name="connsiteX208" fmla="*/ 248120 w 5379904"/>
                <a:gd name="connsiteY208" fmla="*/ 2587058 h 5755119"/>
                <a:gd name="connsiteX209" fmla="*/ 255892 w 5379904"/>
                <a:gd name="connsiteY209" fmla="*/ 2663182 h 5755119"/>
                <a:gd name="connsiteX210" fmla="*/ 263360 w 5379904"/>
                <a:gd name="connsiteY210" fmla="*/ 2739839 h 5755119"/>
                <a:gd name="connsiteX211" fmla="*/ 264274 w 5379904"/>
                <a:gd name="connsiteY211" fmla="*/ 2952971 h 5755119"/>
                <a:gd name="connsiteX212" fmla="*/ 258559 w 5379904"/>
                <a:gd name="connsiteY212" fmla="*/ 3065213 h 5755119"/>
                <a:gd name="connsiteX213" fmla="*/ 254368 w 5379904"/>
                <a:gd name="connsiteY213" fmla="*/ 3112686 h 5755119"/>
                <a:gd name="connsiteX214" fmla="*/ 232118 w 5379904"/>
                <a:gd name="connsiteY214" fmla="*/ 3280098 h 5755119"/>
                <a:gd name="connsiteX215" fmla="*/ 212992 w 5379904"/>
                <a:gd name="connsiteY215" fmla="*/ 3362470 h 5755119"/>
                <a:gd name="connsiteX216" fmla="*/ 201028 w 5379904"/>
                <a:gd name="connsiteY216" fmla="*/ 3409409 h 5755119"/>
                <a:gd name="connsiteX217" fmla="*/ 193332 w 5379904"/>
                <a:gd name="connsiteY217" fmla="*/ 3432040 h 5755119"/>
                <a:gd name="connsiteX218" fmla="*/ 182817 w 5379904"/>
                <a:gd name="connsiteY218" fmla="*/ 3468616 h 5755119"/>
                <a:gd name="connsiteX219" fmla="*/ 136716 w 5379904"/>
                <a:gd name="connsiteY219" fmla="*/ 3606538 h 5755119"/>
                <a:gd name="connsiteX220" fmla="*/ 118656 w 5379904"/>
                <a:gd name="connsiteY220" fmla="*/ 3745832 h 5755119"/>
                <a:gd name="connsiteX221" fmla="*/ 113398 w 5379904"/>
                <a:gd name="connsiteY221" fmla="*/ 3776159 h 5755119"/>
                <a:gd name="connsiteX222" fmla="*/ 125133 w 5379904"/>
                <a:gd name="connsiteY222" fmla="*/ 3859827 h 5755119"/>
                <a:gd name="connsiteX223" fmla="*/ 129172 w 5379904"/>
                <a:gd name="connsiteY223" fmla="*/ 3899223 h 5755119"/>
                <a:gd name="connsiteX224" fmla="*/ 148831 w 5379904"/>
                <a:gd name="connsiteY224" fmla="*/ 3965745 h 5755119"/>
                <a:gd name="connsiteX225" fmla="*/ 151879 w 5379904"/>
                <a:gd name="connsiteY225" fmla="*/ 3975880 h 5755119"/>
                <a:gd name="connsiteX226" fmla="*/ 190741 w 5379904"/>
                <a:gd name="connsiteY226" fmla="*/ 4066329 h 5755119"/>
                <a:gd name="connsiteX227" fmla="*/ 321882 w 5379904"/>
                <a:gd name="connsiteY227" fmla="*/ 4234426 h 5755119"/>
                <a:gd name="connsiteX228" fmla="*/ 504990 w 5379904"/>
                <a:gd name="connsiteY228" fmla="*/ 4348803 h 5755119"/>
                <a:gd name="connsiteX229" fmla="*/ 585610 w 5379904"/>
                <a:gd name="connsiteY229" fmla="*/ 4392008 h 5755119"/>
                <a:gd name="connsiteX230" fmla="*/ 1044410 w 5379904"/>
                <a:gd name="connsiteY230" fmla="*/ 4793049 h 5755119"/>
                <a:gd name="connsiteX231" fmla="*/ 1175703 w 5379904"/>
                <a:gd name="connsiteY231" fmla="*/ 4964803 h 5755119"/>
                <a:gd name="connsiteX232" fmla="*/ 1204735 w 5379904"/>
                <a:gd name="connsiteY232" fmla="*/ 5006789 h 5755119"/>
                <a:gd name="connsiteX233" fmla="*/ 1261199 w 5379904"/>
                <a:gd name="connsiteY233" fmla="*/ 5101963 h 5755119"/>
                <a:gd name="connsiteX234" fmla="*/ 1284593 w 5379904"/>
                <a:gd name="connsiteY234" fmla="*/ 5146845 h 5755119"/>
                <a:gd name="connsiteX235" fmla="*/ 1403084 w 5379904"/>
                <a:gd name="connsiteY235" fmla="*/ 5388095 h 5755119"/>
                <a:gd name="connsiteX236" fmla="*/ 1587716 w 5379904"/>
                <a:gd name="connsiteY236" fmla="*/ 5557868 h 5755119"/>
                <a:gd name="connsiteX237" fmla="*/ 1667726 w 5379904"/>
                <a:gd name="connsiteY237" fmla="*/ 5598178 h 5755119"/>
                <a:gd name="connsiteX238" fmla="*/ 1693025 w 5379904"/>
                <a:gd name="connsiteY238" fmla="*/ 5606941 h 5755119"/>
                <a:gd name="connsiteX239" fmla="*/ 1764119 w 5379904"/>
                <a:gd name="connsiteY239" fmla="*/ 5625610 h 5755119"/>
                <a:gd name="connsiteX240" fmla="*/ 1938160 w 5379904"/>
                <a:gd name="connsiteY240" fmla="*/ 5636202 h 5755119"/>
                <a:gd name="connsiteX241" fmla="*/ 1951419 w 5379904"/>
                <a:gd name="connsiteY241" fmla="*/ 5626067 h 5755119"/>
                <a:gd name="connsiteX242" fmla="*/ 1989976 w 5379904"/>
                <a:gd name="connsiteY242" fmla="*/ 5619285 h 5755119"/>
                <a:gd name="connsiteX243" fmla="*/ 2037068 w 5379904"/>
                <a:gd name="connsiteY243" fmla="*/ 5604350 h 5755119"/>
                <a:gd name="connsiteX244" fmla="*/ 2107248 w 5379904"/>
                <a:gd name="connsiteY244" fmla="*/ 5576308 h 5755119"/>
                <a:gd name="connsiteX245" fmla="*/ 2154492 w 5379904"/>
                <a:gd name="connsiteY245" fmla="*/ 5561678 h 5755119"/>
                <a:gd name="connsiteX246" fmla="*/ 2155025 w 5379904"/>
                <a:gd name="connsiteY246" fmla="*/ 5555735 h 5755119"/>
                <a:gd name="connsiteX247" fmla="*/ 2203412 w 5379904"/>
                <a:gd name="connsiteY247" fmla="*/ 5543009 h 5755119"/>
                <a:gd name="connsiteX248" fmla="*/ 2226272 w 5379904"/>
                <a:gd name="connsiteY248" fmla="*/ 5534246 h 5755119"/>
                <a:gd name="connsiteX249" fmla="*/ 2263686 w 5379904"/>
                <a:gd name="connsiteY249" fmla="*/ 5526778 h 5755119"/>
                <a:gd name="connsiteX250" fmla="*/ 2324799 w 5379904"/>
                <a:gd name="connsiteY250" fmla="*/ 5514205 h 5755119"/>
                <a:gd name="connsiteX251" fmla="*/ 2362594 w 5379904"/>
                <a:gd name="connsiteY251" fmla="*/ 5503080 h 5755119"/>
                <a:gd name="connsiteX252" fmla="*/ 2468893 w 5379904"/>
                <a:gd name="connsiteY252" fmla="*/ 5487916 h 5755119"/>
                <a:gd name="connsiteX253" fmla="*/ 2584641 w 5379904"/>
                <a:gd name="connsiteY253" fmla="*/ 5481897 h 5755119"/>
                <a:gd name="connsiteX254" fmla="*/ 2908034 w 5379904"/>
                <a:gd name="connsiteY254" fmla="*/ 5487612 h 5755119"/>
                <a:gd name="connsiteX255" fmla="*/ 2960383 w 5379904"/>
                <a:gd name="connsiteY255" fmla="*/ 5495689 h 5755119"/>
                <a:gd name="connsiteX256" fmla="*/ 3031020 w 5379904"/>
                <a:gd name="connsiteY256" fmla="*/ 5502547 h 5755119"/>
                <a:gd name="connsiteX257" fmla="*/ 3031401 w 5379904"/>
                <a:gd name="connsiteY257" fmla="*/ 5508414 h 5755119"/>
                <a:gd name="connsiteX258" fmla="*/ 3183192 w 5379904"/>
                <a:gd name="connsiteY258" fmla="*/ 5541180 h 5755119"/>
                <a:gd name="connsiteX259" fmla="*/ 3183954 w 5379904"/>
                <a:gd name="connsiteY259" fmla="*/ 5546362 h 5755119"/>
                <a:gd name="connsiteX260" fmla="*/ 3219615 w 5379904"/>
                <a:gd name="connsiteY260" fmla="*/ 5556039 h 5755119"/>
                <a:gd name="connsiteX261" fmla="*/ 3254972 w 5379904"/>
                <a:gd name="connsiteY261" fmla="*/ 5568841 h 5755119"/>
                <a:gd name="connsiteX262" fmla="*/ 3287129 w 5379904"/>
                <a:gd name="connsiteY262" fmla="*/ 5580500 h 5755119"/>
                <a:gd name="connsiteX263" fmla="*/ 3370796 w 5379904"/>
                <a:gd name="connsiteY263" fmla="*/ 5613418 h 5755119"/>
                <a:gd name="connsiteX264" fmla="*/ 3401124 w 5379904"/>
                <a:gd name="connsiteY264" fmla="*/ 5620733 h 5755119"/>
                <a:gd name="connsiteX265" fmla="*/ 3719411 w 5379904"/>
                <a:gd name="connsiteY265" fmla="*/ 5594596 h 5755119"/>
                <a:gd name="connsiteX266" fmla="*/ 3729393 w 5379904"/>
                <a:gd name="connsiteY266" fmla="*/ 5592387 h 5755119"/>
                <a:gd name="connsiteX267" fmla="*/ 3907702 w 5379904"/>
                <a:gd name="connsiteY267" fmla="*/ 5471533 h 5755119"/>
                <a:gd name="connsiteX268" fmla="*/ 3995636 w 5379904"/>
                <a:gd name="connsiteY268" fmla="*/ 5360891 h 5755119"/>
                <a:gd name="connsiteX269" fmla="*/ 3995941 w 5379904"/>
                <a:gd name="connsiteY269" fmla="*/ 5375902 h 5755119"/>
                <a:gd name="connsiteX270" fmla="*/ 4031679 w 5379904"/>
                <a:gd name="connsiteY270" fmla="*/ 5297569 h 5755119"/>
                <a:gd name="connsiteX271" fmla="*/ 4035565 w 5379904"/>
                <a:gd name="connsiteY271" fmla="*/ 5295969 h 5755119"/>
                <a:gd name="connsiteX272" fmla="*/ 4232542 w 5379904"/>
                <a:gd name="connsiteY272" fmla="*/ 4929980 h 5755119"/>
                <a:gd name="connsiteX273" fmla="*/ 4398353 w 5379904"/>
                <a:gd name="connsiteY273" fmla="*/ 4727669 h 5755119"/>
                <a:gd name="connsiteX274" fmla="*/ 4654995 w 5379904"/>
                <a:gd name="connsiteY274" fmla="*/ 4490458 h 5755119"/>
                <a:gd name="connsiteX275" fmla="*/ 4851667 w 5379904"/>
                <a:gd name="connsiteY275" fmla="*/ 4364804 h 5755119"/>
                <a:gd name="connsiteX276" fmla="*/ 4852963 w 5379904"/>
                <a:gd name="connsiteY276" fmla="*/ 4360766 h 5755119"/>
                <a:gd name="connsiteX277" fmla="*/ 4947908 w 5379904"/>
                <a:gd name="connsiteY277" fmla="*/ 4318780 h 5755119"/>
                <a:gd name="connsiteX278" fmla="*/ 4987151 w 5379904"/>
                <a:gd name="connsiteY278" fmla="*/ 4295158 h 5755119"/>
                <a:gd name="connsiteX279" fmla="*/ 5129873 w 5379904"/>
                <a:gd name="connsiteY279" fmla="*/ 4164170 h 5755119"/>
                <a:gd name="connsiteX280" fmla="*/ 5190529 w 5379904"/>
                <a:gd name="connsiteY280" fmla="*/ 4066634 h 5755119"/>
                <a:gd name="connsiteX281" fmla="*/ 5193424 w 5379904"/>
                <a:gd name="connsiteY281" fmla="*/ 4080121 h 5755119"/>
                <a:gd name="connsiteX282" fmla="*/ 5212550 w 5379904"/>
                <a:gd name="connsiteY282" fmla="*/ 4024343 h 5755119"/>
                <a:gd name="connsiteX283" fmla="*/ 5216665 w 5379904"/>
                <a:gd name="connsiteY283" fmla="*/ 4023200 h 5755119"/>
                <a:gd name="connsiteX284" fmla="*/ 5238001 w 5379904"/>
                <a:gd name="connsiteY284" fmla="*/ 3965669 h 5755119"/>
                <a:gd name="connsiteX285" fmla="*/ 5258042 w 5379904"/>
                <a:gd name="connsiteY285" fmla="*/ 3873772 h 5755119"/>
                <a:gd name="connsiteX286" fmla="*/ 5265281 w 5379904"/>
                <a:gd name="connsiteY286" fmla="*/ 3761529 h 5755119"/>
                <a:gd name="connsiteX287" fmla="*/ 5257508 w 5379904"/>
                <a:gd name="connsiteY287" fmla="*/ 3655687 h 5755119"/>
                <a:gd name="connsiteX288" fmla="*/ 5254460 w 5379904"/>
                <a:gd name="connsiteY288" fmla="*/ 3630846 h 5755119"/>
                <a:gd name="connsiteX289" fmla="*/ 5243792 w 5379904"/>
                <a:gd name="connsiteY289" fmla="*/ 3593813 h 5755119"/>
                <a:gd name="connsiteX290" fmla="*/ 5189462 w 5379904"/>
                <a:gd name="connsiteY290" fmla="*/ 3427087 h 5755119"/>
                <a:gd name="connsiteX291" fmla="*/ 5150447 w 5379904"/>
                <a:gd name="connsiteY291" fmla="*/ 3259676 h 5755119"/>
                <a:gd name="connsiteX292" fmla="*/ 5145799 w 5379904"/>
                <a:gd name="connsiteY292" fmla="*/ 3189496 h 5755119"/>
                <a:gd name="connsiteX293" fmla="*/ 5135969 w 5379904"/>
                <a:gd name="connsiteY293" fmla="*/ 3182790 h 5755119"/>
                <a:gd name="connsiteX294" fmla="*/ 5125835 w 5379904"/>
                <a:gd name="connsiteY294" fmla="*/ 2957924 h 5755119"/>
                <a:gd name="connsiteX295" fmla="*/ 5118900 w 5379904"/>
                <a:gd name="connsiteY295" fmla="*/ 2957238 h 5755119"/>
                <a:gd name="connsiteX296" fmla="*/ 5120805 w 5379904"/>
                <a:gd name="connsiteY296" fmla="*/ 2755003 h 5755119"/>
                <a:gd name="connsiteX297" fmla="*/ 5137341 w 5379904"/>
                <a:gd name="connsiteY297" fmla="*/ 2574409 h 5755119"/>
                <a:gd name="connsiteX298" fmla="*/ 5147933 w 5379904"/>
                <a:gd name="connsiteY298" fmla="*/ 2520612 h 5755119"/>
                <a:gd name="connsiteX299" fmla="*/ 5156239 w 5379904"/>
                <a:gd name="connsiteY299" fmla="*/ 2474892 h 5755119"/>
                <a:gd name="connsiteX300" fmla="*/ 5159210 w 5379904"/>
                <a:gd name="connsiteY300" fmla="*/ 2457823 h 5755119"/>
                <a:gd name="connsiteX301" fmla="*/ 5170031 w 5379904"/>
                <a:gd name="connsiteY301" fmla="*/ 2412713 h 5755119"/>
                <a:gd name="connsiteX302" fmla="*/ 5197844 w 5379904"/>
                <a:gd name="connsiteY302" fmla="*/ 2304585 h 5755119"/>
                <a:gd name="connsiteX303" fmla="*/ 5215674 w 5379904"/>
                <a:gd name="connsiteY303" fmla="*/ 2252921 h 5755119"/>
                <a:gd name="connsiteX304" fmla="*/ 5232210 w 5379904"/>
                <a:gd name="connsiteY304" fmla="*/ 2208344 h 5755119"/>
                <a:gd name="connsiteX305" fmla="*/ 5246612 w 5379904"/>
                <a:gd name="connsiteY305" fmla="*/ 2160415 h 5755119"/>
                <a:gd name="connsiteX306" fmla="*/ 5262995 w 5379904"/>
                <a:gd name="connsiteY306" fmla="*/ 2085891 h 5755119"/>
                <a:gd name="connsiteX307" fmla="*/ 5265204 w 5379904"/>
                <a:gd name="connsiteY307" fmla="*/ 1962371 h 5755119"/>
                <a:gd name="connsiteX308" fmla="*/ 5259337 w 5379904"/>
                <a:gd name="connsiteY308" fmla="*/ 1908193 h 5755119"/>
                <a:gd name="connsiteX309" fmla="*/ 5255070 w 5379904"/>
                <a:gd name="connsiteY309" fmla="*/ 1862168 h 5755119"/>
                <a:gd name="connsiteX310" fmla="*/ 5243640 w 5379904"/>
                <a:gd name="connsiteY310" fmla="*/ 1825439 h 5755119"/>
                <a:gd name="connsiteX311" fmla="*/ 5232134 w 5379904"/>
                <a:gd name="connsiteY311" fmla="*/ 1784901 h 5755119"/>
                <a:gd name="connsiteX312" fmla="*/ 5213693 w 5379904"/>
                <a:gd name="connsiteY312" fmla="*/ 1733847 h 5755119"/>
                <a:gd name="connsiteX313" fmla="*/ 5122558 w 5379904"/>
                <a:gd name="connsiteY313" fmla="*/ 1587771 h 5755119"/>
                <a:gd name="connsiteX314" fmla="*/ 4939145 w 5379904"/>
                <a:gd name="connsiteY314" fmla="*/ 1438267 h 5755119"/>
                <a:gd name="connsiteX315" fmla="*/ 4871555 w 5379904"/>
                <a:gd name="connsiteY315" fmla="*/ 1407482 h 5755119"/>
                <a:gd name="connsiteX316" fmla="*/ 4840466 w 5379904"/>
                <a:gd name="connsiteY316" fmla="*/ 1392623 h 5755119"/>
                <a:gd name="connsiteX317" fmla="*/ 4435082 w 5379904"/>
                <a:gd name="connsiteY317" fmla="*/ 1073269 h 5755119"/>
                <a:gd name="connsiteX318" fmla="*/ 4072522 w 5379904"/>
                <a:gd name="connsiteY318" fmla="*/ 552518 h 5755119"/>
                <a:gd name="connsiteX319" fmla="*/ 4050119 w 5379904"/>
                <a:gd name="connsiteY319" fmla="*/ 498721 h 5755119"/>
                <a:gd name="connsiteX320" fmla="*/ 3921875 w 5379904"/>
                <a:gd name="connsiteY320" fmla="*/ 298163 h 5755119"/>
                <a:gd name="connsiteX321" fmla="*/ 3704476 w 5379904"/>
                <a:gd name="connsiteY321" fmla="*/ 159174 h 5755119"/>
                <a:gd name="connsiteX322" fmla="*/ 3668433 w 5379904"/>
                <a:gd name="connsiteY322" fmla="*/ 146906 h 5755119"/>
                <a:gd name="connsiteX323" fmla="*/ 3606712 w 5379904"/>
                <a:gd name="connsiteY323" fmla="*/ 134180 h 5755119"/>
                <a:gd name="connsiteX324" fmla="*/ 3431223 w 5379904"/>
                <a:gd name="connsiteY324" fmla="*/ 134485 h 5755119"/>
                <a:gd name="connsiteX325" fmla="*/ 3347784 w 5379904"/>
                <a:gd name="connsiteY325" fmla="*/ 154602 h 5755119"/>
                <a:gd name="connsiteX326" fmla="*/ 3306636 w 5379904"/>
                <a:gd name="connsiteY326" fmla="*/ 169613 h 5755119"/>
                <a:gd name="connsiteX327" fmla="*/ 3281795 w 5379904"/>
                <a:gd name="connsiteY327" fmla="*/ 183177 h 5755119"/>
                <a:gd name="connsiteX328" fmla="*/ 3270669 w 5379904"/>
                <a:gd name="connsiteY328" fmla="*/ 184472 h 5755119"/>
                <a:gd name="connsiteX329" fmla="*/ 3219311 w 5379904"/>
                <a:gd name="connsiteY329" fmla="*/ 205351 h 5755119"/>
                <a:gd name="connsiteX330" fmla="*/ 3210548 w 5379904"/>
                <a:gd name="connsiteY330" fmla="*/ 207866 h 5755119"/>
                <a:gd name="connsiteX331" fmla="*/ 3173514 w 5379904"/>
                <a:gd name="connsiteY331" fmla="*/ 217238 h 5755119"/>
                <a:gd name="connsiteX332" fmla="*/ 3120632 w 5379904"/>
                <a:gd name="connsiteY332" fmla="*/ 234840 h 5755119"/>
                <a:gd name="connsiteX333" fmla="*/ 3082532 w 5379904"/>
                <a:gd name="connsiteY333" fmla="*/ 242918 h 5755119"/>
                <a:gd name="connsiteX334" fmla="*/ 3006713 w 5379904"/>
                <a:gd name="connsiteY334" fmla="*/ 258386 h 5755119"/>
                <a:gd name="connsiteX335" fmla="*/ 2891955 w 5379904"/>
                <a:gd name="connsiteY335" fmla="*/ 274084 h 5755119"/>
                <a:gd name="connsiteX336" fmla="*/ 2833510 w 5379904"/>
                <a:gd name="connsiteY336" fmla="*/ 278884 h 5755119"/>
                <a:gd name="connsiteX337" fmla="*/ 2698560 w 5379904"/>
                <a:gd name="connsiteY337" fmla="*/ 284752 h 5755119"/>
                <a:gd name="connsiteX338" fmla="*/ 2692159 w 5379904"/>
                <a:gd name="connsiteY338" fmla="*/ 292524 h 5755119"/>
                <a:gd name="connsiteX339" fmla="*/ 2685530 w 5379904"/>
                <a:gd name="connsiteY339" fmla="*/ 284752 h 5755119"/>
                <a:gd name="connsiteX340" fmla="*/ 2547150 w 5379904"/>
                <a:gd name="connsiteY340" fmla="*/ 279113 h 5755119"/>
                <a:gd name="connsiteX341" fmla="*/ 2475065 w 5379904"/>
                <a:gd name="connsiteY341" fmla="*/ 274541 h 5755119"/>
                <a:gd name="connsiteX342" fmla="*/ 2474608 w 5379904"/>
                <a:gd name="connsiteY342" fmla="*/ 267759 h 5755119"/>
                <a:gd name="connsiteX343" fmla="*/ 2410143 w 5379904"/>
                <a:gd name="connsiteY343" fmla="*/ 265244 h 5755119"/>
                <a:gd name="connsiteX344" fmla="*/ 2368385 w 5379904"/>
                <a:gd name="connsiteY344" fmla="*/ 259148 h 5755119"/>
                <a:gd name="connsiteX345" fmla="*/ 2368157 w 5379904"/>
                <a:gd name="connsiteY345" fmla="*/ 252519 h 5755119"/>
                <a:gd name="connsiteX346" fmla="*/ 2326323 w 5379904"/>
                <a:gd name="connsiteY346" fmla="*/ 250614 h 5755119"/>
                <a:gd name="connsiteX347" fmla="*/ 2288451 w 5379904"/>
                <a:gd name="connsiteY347" fmla="*/ 238955 h 5755119"/>
                <a:gd name="connsiteX348" fmla="*/ 2211566 w 5379904"/>
                <a:gd name="connsiteY348" fmla="*/ 218915 h 5755119"/>
                <a:gd name="connsiteX349" fmla="*/ 2177809 w 5379904"/>
                <a:gd name="connsiteY349" fmla="*/ 212666 h 5755119"/>
                <a:gd name="connsiteX350" fmla="*/ 2177428 w 5379904"/>
                <a:gd name="connsiteY350" fmla="*/ 204818 h 5755119"/>
                <a:gd name="connsiteX351" fmla="*/ 2166531 w 5379904"/>
                <a:gd name="connsiteY351" fmla="*/ 205808 h 5755119"/>
                <a:gd name="connsiteX352" fmla="*/ 2120049 w 5379904"/>
                <a:gd name="connsiteY352" fmla="*/ 186682 h 5755119"/>
                <a:gd name="connsiteX353" fmla="*/ 2088350 w 5379904"/>
                <a:gd name="connsiteY353" fmla="*/ 174566 h 5755119"/>
                <a:gd name="connsiteX354" fmla="*/ 1990966 w 5379904"/>
                <a:gd name="connsiteY354" fmla="*/ 142943 h 5755119"/>
                <a:gd name="connsiteX355" fmla="*/ 1953476 w 5379904"/>
                <a:gd name="connsiteY355" fmla="*/ 131437 h 5755119"/>
                <a:gd name="connsiteX356" fmla="*/ 1866989 w 5379904"/>
                <a:gd name="connsiteY356" fmla="*/ 122979 h 5755119"/>
                <a:gd name="connsiteX357" fmla="*/ 1777606 w 5379904"/>
                <a:gd name="connsiteY357" fmla="*/ 132047 h 575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Lst>
              <a:rect l="l" t="t" r="r" b="b"/>
              <a:pathLst>
                <a:path w="5379904" h="5755119">
                  <a:moveTo>
                    <a:pt x="3408210" y="14089"/>
                  </a:moveTo>
                  <a:cubicBezTo>
                    <a:pt x="3473133" y="-3513"/>
                    <a:pt x="3543313" y="-4199"/>
                    <a:pt x="3608998" y="9669"/>
                  </a:cubicBezTo>
                  <a:cubicBezTo>
                    <a:pt x="3626143" y="13708"/>
                    <a:pt x="3643668" y="16299"/>
                    <a:pt x="3661271" y="17061"/>
                  </a:cubicBezTo>
                  <a:cubicBezTo>
                    <a:pt x="3671024" y="19804"/>
                    <a:pt x="3680854" y="22547"/>
                    <a:pt x="3690760" y="25214"/>
                  </a:cubicBezTo>
                  <a:cubicBezTo>
                    <a:pt x="3701047" y="28034"/>
                    <a:pt x="3711334" y="30624"/>
                    <a:pt x="3721850" y="33139"/>
                  </a:cubicBezTo>
                  <a:cubicBezTo>
                    <a:pt x="3731298" y="37178"/>
                    <a:pt x="3740900" y="41064"/>
                    <a:pt x="3750425" y="45179"/>
                  </a:cubicBezTo>
                  <a:cubicBezTo>
                    <a:pt x="3754539" y="45788"/>
                    <a:pt x="3762769" y="46931"/>
                    <a:pt x="3766884" y="47541"/>
                  </a:cubicBezTo>
                  <a:cubicBezTo>
                    <a:pt x="3770617" y="49827"/>
                    <a:pt x="3778085" y="54399"/>
                    <a:pt x="3781819" y="56609"/>
                  </a:cubicBezTo>
                  <a:cubicBezTo>
                    <a:pt x="3791878" y="61943"/>
                    <a:pt x="3802164" y="66896"/>
                    <a:pt x="3812680" y="71620"/>
                  </a:cubicBezTo>
                  <a:cubicBezTo>
                    <a:pt x="3971405" y="148354"/>
                    <a:pt x="4094239" y="289552"/>
                    <a:pt x="4158476" y="452773"/>
                  </a:cubicBezTo>
                  <a:cubicBezTo>
                    <a:pt x="4205339" y="579264"/>
                    <a:pt x="4280396" y="692574"/>
                    <a:pt x="4359491" y="800930"/>
                  </a:cubicBezTo>
                  <a:cubicBezTo>
                    <a:pt x="4461980" y="931308"/>
                    <a:pt x="4576509" y="1053152"/>
                    <a:pt x="4706963" y="1155946"/>
                  </a:cubicBezTo>
                  <a:cubicBezTo>
                    <a:pt x="4719460" y="1165243"/>
                    <a:pt x="4732033" y="1174615"/>
                    <a:pt x="4744835" y="1183759"/>
                  </a:cubicBezTo>
                  <a:cubicBezTo>
                    <a:pt x="4790479" y="1216678"/>
                    <a:pt x="4836351" y="1249748"/>
                    <a:pt x="4886490" y="1275656"/>
                  </a:cubicBezTo>
                  <a:cubicBezTo>
                    <a:pt x="4903407" y="1284648"/>
                    <a:pt x="4920323" y="1293716"/>
                    <a:pt x="4937316" y="1302707"/>
                  </a:cubicBezTo>
                  <a:cubicBezTo>
                    <a:pt x="4946079" y="1306289"/>
                    <a:pt x="4954994" y="1309870"/>
                    <a:pt x="4963910" y="1313451"/>
                  </a:cubicBezTo>
                  <a:cubicBezTo>
                    <a:pt x="4970539" y="1317185"/>
                    <a:pt x="4977245" y="1320843"/>
                    <a:pt x="4984103" y="1324501"/>
                  </a:cubicBezTo>
                  <a:cubicBezTo>
                    <a:pt x="4992332" y="1328082"/>
                    <a:pt x="5000486" y="1331740"/>
                    <a:pt x="5008868" y="1335397"/>
                  </a:cubicBezTo>
                  <a:cubicBezTo>
                    <a:pt x="5041024" y="1356200"/>
                    <a:pt x="5074704" y="1374945"/>
                    <a:pt x="5103889" y="1400091"/>
                  </a:cubicBezTo>
                  <a:cubicBezTo>
                    <a:pt x="5190605" y="1468442"/>
                    <a:pt x="5259718" y="1557749"/>
                    <a:pt x="5308258" y="1656809"/>
                  </a:cubicBezTo>
                  <a:cubicBezTo>
                    <a:pt x="5314430" y="1672735"/>
                    <a:pt x="5316411" y="1691404"/>
                    <a:pt x="5329136" y="1703976"/>
                  </a:cubicBezTo>
                  <a:cubicBezTo>
                    <a:pt x="5333251" y="1716702"/>
                    <a:pt x="5337442" y="1729656"/>
                    <a:pt x="5341709" y="1742458"/>
                  </a:cubicBezTo>
                  <a:cubicBezTo>
                    <a:pt x="5346739" y="1756478"/>
                    <a:pt x="5349787" y="1771109"/>
                    <a:pt x="5353139" y="1785739"/>
                  </a:cubicBezTo>
                  <a:cubicBezTo>
                    <a:pt x="5355730" y="1791073"/>
                    <a:pt x="5358321" y="1796407"/>
                    <a:pt x="5361064" y="1801817"/>
                  </a:cubicBezTo>
                  <a:cubicBezTo>
                    <a:pt x="5362664" y="1815000"/>
                    <a:pt x="5364874" y="1828259"/>
                    <a:pt x="5368837" y="1841060"/>
                  </a:cubicBezTo>
                  <a:cubicBezTo>
                    <a:pt x="5370513" y="1855919"/>
                    <a:pt x="5372342" y="1870855"/>
                    <a:pt x="5377371" y="1885104"/>
                  </a:cubicBezTo>
                  <a:cubicBezTo>
                    <a:pt x="5381257" y="1949112"/>
                    <a:pt x="5379657" y="2013349"/>
                    <a:pt x="5379124" y="2077433"/>
                  </a:cubicBezTo>
                  <a:cubicBezTo>
                    <a:pt x="5379657" y="2103798"/>
                    <a:pt x="5373256" y="2129401"/>
                    <a:pt x="5366169" y="2154547"/>
                  </a:cubicBezTo>
                  <a:cubicBezTo>
                    <a:pt x="5359921" y="2198819"/>
                    <a:pt x="5344910" y="2241263"/>
                    <a:pt x="5330203" y="2283401"/>
                  </a:cubicBezTo>
                  <a:cubicBezTo>
                    <a:pt x="5311915" y="2322721"/>
                    <a:pt x="5304067" y="2365545"/>
                    <a:pt x="5289208" y="2406083"/>
                  </a:cubicBezTo>
                  <a:cubicBezTo>
                    <a:pt x="5287684" y="2415761"/>
                    <a:pt x="5286388" y="2425514"/>
                    <a:pt x="5285245" y="2435344"/>
                  </a:cubicBezTo>
                  <a:cubicBezTo>
                    <a:pt x="5282426" y="2443345"/>
                    <a:pt x="5279683" y="2451423"/>
                    <a:pt x="5277092" y="2459500"/>
                  </a:cubicBezTo>
                  <a:cubicBezTo>
                    <a:pt x="5273205" y="2474435"/>
                    <a:pt x="5270691" y="2489675"/>
                    <a:pt x="5269548" y="2505067"/>
                  </a:cubicBezTo>
                  <a:cubicBezTo>
                    <a:pt x="5262842" y="2537528"/>
                    <a:pt x="5256823" y="2570066"/>
                    <a:pt x="5253622" y="2603060"/>
                  </a:cubicBezTo>
                  <a:cubicBezTo>
                    <a:pt x="5248364" y="2623406"/>
                    <a:pt x="5249888" y="2644894"/>
                    <a:pt x="5244478" y="2665316"/>
                  </a:cubicBezTo>
                  <a:cubicBezTo>
                    <a:pt x="5238687" y="2710426"/>
                    <a:pt x="5242573" y="2755994"/>
                    <a:pt x="5239144" y="2801257"/>
                  </a:cubicBezTo>
                  <a:cubicBezTo>
                    <a:pt x="5233810" y="2838823"/>
                    <a:pt x="5231143" y="2877457"/>
                    <a:pt x="5238611" y="2915023"/>
                  </a:cubicBezTo>
                  <a:cubicBezTo>
                    <a:pt x="5231143" y="2930797"/>
                    <a:pt x="5238534" y="2947865"/>
                    <a:pt x="5239830" y="2964172"/>
                  </a:cubicBezTo>
                  <a:cubicBezTo>
                    <a:pt x="5242802" y="3003568"/>
                    <a:pt x="5237544" y="3043573"/>
                    <a:pt x="5244935" y="3082663"/>
                  </a:cubicBezTo>
                  <a:cubicBezTo>
                    <a:pt x="5248822" y="3102856"/>
                    <a:pt x="5249126" y="3123583"/>
                    <a:pt x="5250803" y="3144080"/>
                  </a:cubicBezTo>
                  <a:cubicBezTo>
                    <a:pt x="5258042" y="3179285"/>
                    <a:pt x="5259642" y="3215404"/>
                    <a:pt x="5269395" y="3250227"/>
                  </a:cubicBezTo>
                  <a:cubicBezTo>
                    <a:pt x="5270462" y="3263105"/>
                    <a:pt x="5271682" y="3276059"/>
                    <a:pt x="5273129" y="3289013"/>
                  </a:cubicBezTo>
                  <a:cubicBezTo>
                    <a:pt x="5284254" y="3312787"/>
                    <a:pt x="5284712" y="3339457"/>
                    <a:pt x="5293018" y="3364146"/>
                  </a:cubicBezTo>
                  <a:cubicBezTo>
                    <a:pt x="5303076" y="3401179"/>
                    <a:pt x="5315039" y="3437679"/>
                    <a:pt x="5326164" y="3474560"/>
                  </a:cubicBezTo>
                  <a:lnTo>
                    <a:pt x="5330737" y="3475627"/>
                  </a:lnTo>
                  <a:cubicBezTo>
                    <a:pt x="5333937" y="3492010"/>
                    <a:pt x="5339423" y="3507783"/>
                    <a:pt x="5345977" y="3523175"/>
                  </a:cubicBezTo>
                  <a:cubicBezTo>
                    <a:pt x="5347958" y="3531100"/>
                    <a:pt x="5349939" y="3539101"/>
                    <a:pt x="5352149" y="3547102"/>
                  </a:cubicBezTo>
                  <a:cubicBezTo>
                    <a:pt x="5355120" y="3554570"/>
                    <a:pt x="5358245" y="3561961"/>
                    <a:pt x="5361521" y="3569429"/>
                  </a:cubicBezTo>
                  <a:cubicBezTo>
                    <a:pt x="5362436" y="3584898"/>
                    <a:pt x="5363503" y="3600671"/>
                    <a:pt x="5367541" y="3615758"/>
                  </a:cubicBezTo>
                  <a:cubicBezTo>
                    <a:pt x="5375161" y="3638009"/>
                    <a:pt x="5379504" y="3661250"/>
                    <a:pt x="5379124" y="3684872"/>
                  </a:cubicBezTo>
                  <a:cubicBezTo>
                    <a:pt x="5379657" y="3751013"/>
                    <a:pt x="5381409" y="3817231"/>
                    <a:pt x="5376533" y="3883297"/>
                  </a:cubicBezTo>
                  <a:cubicBezTo>
                    <a:pt x="5370589" y="3897394"/>
                    <a:pt x="5369446" y="3912786"/>
                    <a:pt x="5367694" y="3927874"/>
                  </a:cubicBezTo>
                  <a:cubicBezTo>
                    <a:pt x="5365027" y="3938542"/>
                    <a:pt x="5362893" y="3949286"/>
                    <a:pt x="5360912" y="3960183"/>
                  </a:cubicBezTo>
                  <a:cubicBezTo>
                    <a:pt x="5357178" y="3969631"/>
                    <a:pt x="5353901" y="3979385"/>
                    <a:pt x="5350396" y="3988986"/>
                  </a:cubicBezTo>
                  <a:cubicBezTo>
                    <a:pt x="5345214" y="4010246"/>
                    <a:pt x="5337899" y="4030896"/>
                    <a:pt x="5330660" y="4051623"/>
                  </a:cubicBezTo>
                  <a:cubicBezTo>
                    <a:pt x="5324412" y="4066253"/>
                    <a:pt x="5317706" y="4080731"/>
                    <a:pt x="5311382" y="4095361"/>
                  </a:cubicBezTo>
                  <a:cubicBezTo>
                    <a:pt x="5294313" y="4130947"/>
                    <a:pt x="5277244" y="4166761"/>
                    <a:pt x="5254079" y="4198841"/>
                  </a:cubicBezTo>
                  <a:cubicBezTo>
                    <a:pt x="5203025" y="4274508"/>
                    <a:pt x="5137265" y="4339811"/>
                    <a:pt x="5062665" y="4392160"/>
                  </a:cubicBezTo>
                  <a:cubicBezTo>
                    <a:pt x="5016030" y="4422260"/>
                    <a:pt x="4966119" y="4446719"/>
                    <a:pt x="4915980" y="4470189"/>
                  </a:cubicBezTo>
                  <a:cubicBezTo>
                    <a:pt x="4827359" y="4514995"/>
                    <a:pt x="4744835" y="4571840"/>
                    <a:pt x="4670387" y="4637372"/>
                  </a:cubicBezTo>
                  <a:cubicBezTo>
                    <a:pt x="4667492" y="4639124"/>
                    <a:pt x="4661624" y="4642706"/>
                    <a:pt x="4658653" y="4644459"/>
                  </a:cubicBezTo>
                  <a:cubicBezTo>
                    <a:pt x="4544657" y="4741309"/>
                    <a:pt x="4444607" y="4853018"/>
                    <a:pt x="4350728" y="4969070"/>
                  </a:cubicBezTo>
                  <a:lnTo>
                    <a:pt x="4349052" y="4975929"/>
                  </a:lnTo>
                  <a:cubicBezTo>
                    <a:pt x="4297693" y="5040851"/>
                    <a:pt x="4252583" y="5111184"/>
                    <a:pt x="4214178" y="5184488"/>
                  </a:cubicBezTo>
                  <a:cubicBezTo>
                    <a:pt x="4191165" y="5223883"/>
                    <a:pt x="4174325" y="5266098"/>
                    <a:pt x="4156952" y="5308085"/>
                  </a:cubicBezTo>
                  <a:cubicBezTo>
                    <a:pt x="4153828" y="5315399"/>
                    <a:pt x="4151084" y="5322867"/>
                    <a:pt x="4148570" y="5330563"/>
                  </a:cubicBezTo>
                  <a:cubicBezTo>
                    <a:pt x="4130282" y="5369425"/>
                    <a:pt x="4110927" y="5407754"/>
                    <a:pt x="4087153" y="5443720"/>
                  </a:cubicBezTo>
                  <a:cubicBezTo>
                    <a:pt x="4009352" y="5561830"/>
                    <a:pt x="3897414" y="5657690"/>
                    <a:pt x="3765588" y="5710268"/>
                  </a:cubicBezTo>
                  <a:cubicBezTo>
                    <a:pt x="3750425" y="5715145"/>
                    <a:pt x="3735413" y="5720326"/>
                    <a:pt x="3720554" y="5726041"/>
                  </a:cubicBezTo>
                  <a:cubicBezTo>
                    <a:pt x="3688474" y="5737319"/>
                    <a:pt x="3654718" y="5742348"/>
                    <a:pt x="3622180" y="5751873"/>
                  </a:cubicBezTo>
                  <a:cubicBezTo>
                    <a:pt x="3539427" y="5756826"/>
                    <a:pt x="3456140" y="5757207"/>
                    <a:pt x="3373997" y="5745168"/>
                  </a:cubicBezTo>
                  <a:lnTo>
                    <a:pt x="3373844" y="5738462"/>
                  </a:lnTo>
                  <a:cubicBezTo>
                    <a:pt x="3369120" y="5738157"/>
                    <a:pt x="3359671" y="5737395"/>
                    <a:pt x="3355023" y="5737090"/>
                  </a:cubicBezTo>
                  <a:cubicBezTo>
                    <a:pt x="3334068" y="5731147"/>
                    <a:pt x="3313037" y="5725813"/>
                    <a:pt x="3292615" y="5718498"/>
                  </a:cubicBezTo>
                  <a:cubicBezTo>
                    <a:pt x="3256344" y="5704248"/>
                    <a:pt x="3222054" y="5684208"/>
                    <a:pt x="3183725" y="5676054"/>
                  </a:cubicBezTo>
                  <a:lnTo>
                    <a:pt x="3183116" y="5671482"/>
                  </a:lnTo>
                  <a:cubicBezTo>
                    <a:pt x="3174353" y="5669653"/>
                    <a:pt x="3165742" y="5667824"/>
                    <a:pt x="3157131" y="5665919"/>
                  </a:cubicBezTo>
                  <a:cubicBezTo>
                    <a:pt x="3139529" y="5660052"/>
                    <a:pt x="3121775" y="5654489"/>
                    <a:pt x="3103944" y="5649232"/>
                  </a:cubicBezTo>
                  <a:cubicBezTo>
                    <a:pt x="3068130" y="5641917"/>
                    <a:pt x="3033230" y="5632010"/>
                    <a:pt x="2997111" y="5626524"/>
                  </a:cubicBezTo>
                  <a:cubicBezTo>
                    <a:pt x="2984081" y="5624848"/>
                    <a:pt x="2971127" y="5623324"/>
                    <a:pt x="2959011" y="5618447"/>
                  </a:cubicBezTo>
                  <a:cubicBezTo>
                    <a:pt x="2941028" y="5616770"/>
                    <a:pt x="2923045" y="5615932"/>
                    <a:pt x="2905138" y="5614408"/>
                  </a:cubicBezTo>
                  <a:cubicBezTo>
                    <a:pt x="2882126" y="5606026"/>
                    <a:pt x="2857361" y="5608541"/>
                    <a:pt x="2833434" y="5608541"/>
                  </a:cubicBezTo>
                  <a:lnTo>
                    <a:pt x="2832443" y="5601530"/>
                  </a:lnTo>
                  <a:cubicBezTo>
                    <a:pt x="2750223" y="5601759"/>
                    <a:pt x="2668004" y="5599168"/>
                    <a:pt x="2585784" y="5601607"/>
                  </a:cubicBezTo>
                  <a:cubicBezTo>
                    <a:pt x="2503640" y="5607322"/>
                    <a:pt x="2422030" y="5619438"/>
                    <a:pt x="2341029" y="5634144"/>
                  </a:cubicBezTo>
                  <a:cubicBezTo>
                    <a:pt x="2331047" y="5636964"/>
                    <a:pt x="2321065" y="5639478"/>
                    <a:pt x="2311235" y="5642298"/>
                  </a:cubicBezTo>
                  <a:cubicBezTo>
                    <a:pt x="2300948" y="5645193"/>
                    <a:pt x="2290509" y="5647327"/>
                    <a:pt x="2280146" y="5649689"/>
                  </a:cubicBezTo>
                  <a:cubicBezTo>
                    <a:pt x="2271992" y="5651899"/>
                    <a:pt x="2263839" y="5654109"/>
                    <a:pt x="2255762" y="5656318"/>
                  </a:cubicBezTo>
                  <a:cubicBezTo>
                    <a:pt x="2211642" y="5667748"/>
                    <a:pt x="2169275" y="5684589"/>
                    <a:pt x="2127365" y="5702343"/>
                  </a:cubicBezTo>
                  <a:cubicBezTo>
                    <a:pt x="2107934" y="5711563"/>
                    <a:pt x="2087588" y="5718498"/>
                    <a:pt x="2067090" y="5724670"/>
                  </a:cubicBezTo>
                  <a:cubicBezTo>
                    <a:pt x="2052993" y="5729699"/>
                    <a:pt x="2038363" y="5733128"/>
                    <a:pt x="2024037" y="5737319"/>
                  </a:cubicBezTo>
                  <a:cubicBezTo>
                    <a:pt x="2001482" y="5746844"/>
                    <a:pt x="1976793" y="5745549"/>
                    <a:pt x="1953476" y="5751568"/>
                  </a:cubicBezTo>
                  <a:cubicBezTo>
                    <a:pt x="1894955" y="5756217"/>
                    <a:pt x="1835823" y="5756293"/>
                    <a:pt x="1777302" y="5751721"/>
                  </a:cubicBezTo>
                  <a:cubicBezTo>
                    <a:pt x="1757795" y="5745549"/>
                    <a:pt x="1736763" y="5747911"/>
                    <a:pt x="1717713" y="5740520"/>
                  </a:cubicBezTo>
                  <a:cubicBezTo>
                    <a:pt x="1715123" y="5739681"/>
                    <a:pt x="1709941" y="5738081"/>
                    <a:pt x="1707274" y="5737319"/>
                  </a:cubicBezTo>
                  <a:cubicBezTo>
                    <a:pt x="1672527" y="5728480"/>
                    <a:pt x="1636103" y="5721927"/>
                    <a:pt x="1605471" y="5702191"/>
                  </a:cubicBezTo>
                  <a:cubicBezTo>
                    <a:pt x="1600823" y="5701276"/>
                    <a:pt x="1591526" y="5699371"/>
                    <a:pt x="1586878" y="5698457"/>
                  </a:cubicBezTo>
                  <a:cubicBezTo>
                    <a:pt x="1571866" y="5689694"/>
                    <a:pt x="1556931" y="5680779"/>
                    <a:pt x="1541996" y="5672015"/>
                  </a:cubicBezTo>
                  <a:cubicBezTo>
                    <a:pt x="1532090" y="5667901"/>
                    <a:pt x="1522184" y="5663557"/>
                    <a:pt x="1512354" y="5659519"/>
                  </a:cubicBezTo>
                  <a:cubicBezTo>
                    <a:pt x="1516088" y="5658376"/>
                    <a:pt x="1519898" y="5657385"/>
                    <a:pt x="1523708" y="5656547"/>
                  </a:cubicBezTo>
                  <a:cubicBezTo>
                    <a:pt x="1476540" y="5642221"/>
                    <a:pt x="1443546" y="5602216"/>
                    <a:pt x="1404836" y="5573718"/>
                  </a:cubicBezTo>
                  <a:cubicBezTo>
                    <a:pt x="1342733" y="5511843"/>
                    <a:pt x="1288936" y="5441053"/>
                    <a:pt x="1249845" y="5362339"/>
                  </a:cubicBezTo>
                  <a:cubicBezTo>
                    <a:pt x="1246035" y="5353880"/>
                    <a:pt x="1242302" y="5345575"/>
                    <a:pt x="1238492" y="5337345"/>
                  </a:cubicBezTo>
                  <a:cubicBezTo>
                    <a:pt x="1232929" y="5324848"/>
                    <a:pt x="1227671" y="5312275"/>
                    <a:pt x="1223252" y="5299474"/>
                  </a:cubicBezTo>
                  <a:cubicBezTo>
                    <a:pt x="1216775" y="5284462"/>
                    <a:pt x="1210221" y="5269527"/>
                    <a:pt x="1204354" y="5254439"/>
                  </a:cubicBezTo>
                  <a:cubicBezTo>
                    <a:pt x="1159853" y="5150731"/>
                    <a:pt x="1095388" y="5057691"/>
                    <a:pt x="1031075" y="4965718"/>
                  </a:cubicBezTo>
                  <a:cubicBezTo>
                    <a:pt x="872274" y="4766988"/>
                    <a:pt x="687794" y="4580450"/>
                    <a:pt x="459194" y="4463484"/>
                  </a:cubicBezTo>
                  <a:cubicBezTo>
                    <a:pt x="423152" y="4443595"/>
                    <a:pt x="383147" y="4431556"/>
                    <a:pt x="349314" y="4407705"/>
                  </a:cubicBezTo>
                  <a:cubicBezTo>
                    <a:pt x="281724" y="4366100"/>
                    <a:pt x="219926" y="4314284"/>
                    <a:pt x="170472" y="4252105"/>
                  </a:cubicBezTo>
                  <a:cubicBezTo>
                    <a:pt x="122390" y="4191602"/>
                    <a:pt x="83909" y="4124241"/>
                    <a:pt x="54115" y="4053070"/>
                  </a:cubicBezTo>
                  <a:cubicBezTo>
                    <a:pt x="48552" y="4033487"/>
                    <a:pt x="41389" y="4014513"/>
                    <a:pt x="34227" y="3995539"/>
                  </a:cubicBezTo>
                  <a:cubicBezTo>
                    <a:pt x="27064" y="3962545"/>
                    <a:pt x="13729" y="3930922"/>
                    <a:pt x="12357" y="3896860"/>
                  </a:cubicBezTo>
                  <a:cubicBezTo>
                    <a:pt x="-4635" y="3835291"/>
                    <a:pt x="1080" y="3771054"/>
                    <a:pt x="394" y="3708037"/>
                  </a:cubicBezTo>
                  <a:cubicBezTo>
                    <a:pt x="3594" y="3667498"/>
                    <a:pt x="12052" y="3627569"/>
                    <a:pt x="19444" y="3587641"/>
                  </a:cubicBezTo>
                  <a:cubicBezTo>
                    <a:pt x="27673" y="3550150"/>
                    <a:pt x="41008" y="3514184"/>
                    <a:pt x="53734" y="3478065"/>
                  </a:cubicBezTo>
                  <a:cubicBezTo>
                    <a:pt x="57544" y="3468693"/>
                    <a:pt x="61430" y="3459396"/>
                    <a:pt x="65316" y="3450252"/>
                  </a:cubicBezTo>
                  <a:cubicBezTo>
                    <a:pt x="72936" y="3427240"/>
                    <a:pt x="80556" y="3404303"/>
                    <a:pt x="85433" y="3380605"/>
                  </a:cubicBezTo>
                  <a:cubicBezTo>
                    <a:pt x="103035" y="3325741"/>
                    <a:pt x="112256" y="3268668"/>
                    <a:pt x="123838" y="3212356"/>
                  </a:cubicBezTo>
                  <a:cubicBezTo>
                    <a:pt x="130315" y="3182866"/>
                    <a:pt x="124981" y="3152005"/>
                    <a:pt x="134049" y="3123049"/>
                  </a:cubicBezTo>
                  <a:cubicBezTo>
                    <a:pt x="136868" y="3096913"/>
                    <a:pt x="142812" y="3071233"/>
                    <a:pt x="143040" y="3044944"/>
                  </a:cubicBezTo>
                  <a:cubicBezTo>
                    <a:pt x="145098" y="2923177"/>
                    <a:pt x="146926" y="2801257"/>
                    <a:pt x="141135" y="2679565"/>
                  </a:cubicBezTo>
                  <a:cubicBezTo>
                    <a:pt x="133744" y="2641160"/>
                    <a:pt x="127648" y="2602298"/>
                    <a:pt x="126581" y="2563132"/>
                  </a:cubicBezTo>
                  <a:cubicBezTo>
                    <a:pt x="122923" y="2545529"/>
                    <a:pt x="120028" y="2527927"/>
                    <a:pt x="116066" y="2510478"/>
                  </a:cubicBezTo>
                  <a:cubicBezTo>
                    <a:pt x="110503" y="2474740"/>
                    <a:pt x="101130" y="2439840"/>
                    <a:pt x="95263" y="2404255"/>
                  </a:cubicBezTo>
                  <a:cubicBezTo>
                    <a:pt x="91605" y="2392063"/>
                    <a:pt x="88329" y="2379794"/>
                    <a:pt x="84747" y="2367679"/>
                  </a:cubicBezTo>
                  <a:cubicBezTo>
                    <a:pt x="79794" y="2352363"/>
                    <a:pt x="74384" y="2337199"/>
                    <a:pt x="68517" y="2322263"/>
                  </a:cubicBezTo>
                  <a:cubicBezTo>
                    <a:pt x="67907" y="2319520"/>
                    <a:pt x="66612" y="2314034"/>
                    <a:pt x="66002" y="2311291"/>
                  </a:cubicBezTo>
                  <a:cubicBezTo>
                    <a:pt x="54877" y="2281192"/>
                    <a:pt x="43904" y="2251016"/>
                    <a:pt x="34531" y="2220308"/>
                  </a:cubicBezTo>
                  <a:cubicBezTo>
                    <a:pt x="29121" y="2202553"/>
                    <a:pt x="23482" y="2184799"/>
                    <a:pt x="19215" y="2166663"/>
                  </a:cubicBezTo>
                  <a:cubicBezTo>
                    <a:pt x="12205" y="2129478"/>
                    <a:pt x="3899" y="2092216"/>
                    <a:pt x="4890" y="2054116"/>
                  </a:cubicBezTo>
                  <a:cubicBezTo>
                    <a:pt x="2604" y="2023712"/>
                    <a:pt x="8852" y="1992394"/>
                    <a:pt x="394" y="1962676"/>
                  </a:cubicBezTo>
                  <a:cubicBezTo>
                    <a:pt x="10224" y="1930671"/>
                    <a:pt x="1156" y="1896229"/>
                    <a:pt x="11595" y="1864301"/>
                  </a:cubicBezTo>
                  <a:cubicBezTo>
                    <a:pt x="14034" y="1849366"/>
                    <a:pt x="16320" y="1834431"/>
                    <a:pt x="19291" y="1819648"/>
                  </a:cubicBezTo>
                  <a:cubicBezTo>
                    <a:pt x="20434" y="1815610"/>
                    <a:pt x="22797" y="1807456"/>
                    <a:pt x="23940" y="1803418"/>
                  </a:cubicBezTo>
                  <a:cubicBezTo>
                    <a:pt x="27978" y="1790997"/>
                    <a:pt x="31636" y="1778500"/>
                    <a:pt x="35598" y="1766080"/>
                  </a:cubicBezTo>
                  <a:cubicBezTo>
                    <a:pt x="36284" y="1762041"/>
                    <a:pt x="37579" y="1753888"/>
                    <a:pt x="38189" y="1749773"/>
                  </a:cubicBezTo>
                  <a:cubicBezTo>
                    <a:pt x="42532" y="1740095"/>
                    <a:pt x="46723" y="1730418"/>
                    <a:pt x="51067" y="1720817"/>
                  </a:cubicBezTo>
                  <a:cubicBezTo>
                    <a:pt x="51448" y="1717921"/>
                    <a:pt x="52134" y="1712206"/>
                    <a:pt x="52515" y="1709311"/>
                  </a:cubicBezTo>
                  <a:cubicBezTo>
                    <a:pt x="57239" y="1700395"/>
                    <a:pt x="61963" y="1691404"/>
                    <a:pt x="66688" y="1682488"/>
                  </a:cubicBezTo>
                  <a:cubicBezTo>
                    <a:pt x="66916" y="1679974"/>
                    <a:pt x="67297" y="1674868"/>
                    <a:pt x="67526" y="1672354"/>
                  </a:cubicBezTo>
                  <a:cubicBezTo>
                    <a:pt x="94577" y="1622519"/>
                    <a:pt x="120028" y="1571617"/>
                    <a:pt x="155385" y="1526964"/>
                  </a:cubicBezTo>
                  <a:cubicBezTo>
                    <a:pt x="189522" y="1481473"/>
                    <a:pt x="230899" y="1442077"/>
                    <a:pt x="273266" y="1404511"/>
                  </a:cubicBezTo>
                  <a:cubicBezTo>
                    <a:pt x="317996" y="1367554"/>
                    <a:pt x="368287" y="1337759"/>
                    <a:pt x="420866" y="1313451"/>
                  </a:cubicBezTo>
                  <a:cubicBezTo>
                    <a:pt x="435724" y="1305679"/>
                    <a:pt x="450964" y="1298593"/>
                    <a:pt x="466738" y="1292878"/>
                  </a:cubicBezTo>
                  <a:cubicBezTo>
                    <a:pt x="580428" y="1233518"/>
                    <a:pt x="683146" y="1155032"/>
                    <a:pt x="778472" y="1069612"/>
                  </a:cubicBezTo>
                  <a:cubicBezTo>
                    <a:pt x="896506" y="961027"/>
                    <a:pt x="1003796" y="839945"/>
                    <a:pt x="1092035" y="705909"/>
                  </a:cubicBezTo>
                  <a:cubicBezTo>
                    <a:pt x="1102246" y="691431"/>
                    <a:pt x="1112304" y="676801"/>
                    <a:pt x="1121982" y="661942"/>
                  </a:cubicBezTo>
                  <a:cubicBezTo>
                    <a:pt x="1137603" y="635957"/>
                    <a:pt x="1152690" y="609744"/>
                    <a:pt x="1166635" y="582846"/>
                  </a:cubicBezTo>
                  <a:cubicBezTo>
                    <a:pt x="1172121" y="572864"/>
                    <a:pt x="1177074" y="562653"/>
                    <a:pt x="1182485" y="552594"/>
                  </a:cubicBezTo>
                  <a:cubicBezTo>
                    <a:pt x="1203363" y="510761"/>
                    <a:pt x="1221499" y="467632"/>
                    <a:pt x="1238415" y="424045"/>
                  </a:cubicBezTo>
                  <a:cubicBezTo>
                    <a:pt x="1247331" y="405757"/>
                    <a:pt x="1256246" y="387545"/>
                    <a:pt x="1265695" y="369562"/>
                  </a:cubicBezTo>
                  <a:cubicBezTo>
                    <a:pt x="1282840" y="339311"/>
                    <a:pt x="1300899" y="309517"/>
                    <a:pt x="1321473" y="281399"/>
                  </a:cubicBezTo>
                  <a:cubicBezTo>
                    <a:pt x="1333665" y="265702"/>
                    <a:pt x="1346772" y="250766"/>
                    <a:pt x="1360107" y="235907"/>
                  </a:cubicBezTo>
                  <a:cubicBezTo>
                    <a:pt x="1409713" y="174642"/>
                    <a:pt x="1474102" y="126560"/>
                    <a:pt x="1541691" y="86708"/>
                  </a:cubicBezTo>
                  <a:cubicBezTo>
                    <a:pt x="1561884" y="76268"/>
                    <a:pt x="1582382" y="66439"/>
                    <a:pt x="1602651" y="56152"/>
                  </a:cubicBezTo>
                  <a:cubicBezTo>
                    <a:pt x="1617510" y="50970"/>
                    <a:pt x="1632141" y="45255"/>
                    <a:pt x="1646847" y="39616"/>
                  </a:cubicBezTo>
                  <a:cubicBezTo>
                    <a:pt x="1688605" y="23690"/>
                    <a:pt x="1732420" y="17061"/>
                    <a:pt x="1776006" y="8755"/>
                  </a:cubicBezTo>
                  <a:cubicBezTo>
                    <a:pt x="1835442" y="4869"/>
                    <a:pt x="1895336" y="5097"/>
                    <a:pt x="1954771" y="8450"/>
                  </a:cubicBezTo>
                  <a:cubicBezTo>
                    <a:pt x="1990357" y="16527"/>
                    <a:pt x="2026857" y="20490"/>
                    <a:pt x="2061756" y="32377"/>
                  </a:cubicBezTo>
                  <a:cubicBezTo>
                    <a:pt x="2079054" y="38473"/>
                    <a:pt x="2096275" y="44722"/>
                    <a:pt x="2113572" y="50817"/>
                  </a:cubicBezTo>
                  <a:cubicBezTo>
                    <a:pt x="2145653" y="65905"/>
                    <a:pt x="2178952" y="78173"/>
                    <a:pt x="2211794" y="91356"/>
                  </a:cubicBezTo>
                  <a:cubicBezTo>
                    <a:pt x="2215071" y="91356"/>
                    <a:pt x="2221624" y="91356"/>
                    <a:pt x="2224824" y="91356"/>
                  </a:cubicBezTo>
                  <a:cubicBezTo>
                    <a:pt x="2224520" y="93489"/>
                    <a:pt x="2223910" y="97604"/>
                    <a:pt x="2223605" y="99662"/>
                  </a:cubicBezTo>
                  <a:cubicBezTo>
                    <a:pt x="2241665" y="97833"/>
                    <a:pt x="2259267" y="101338"/>
                    <a:pt x="2273897" y="112539"/>
                  </a:cubicBezTo>
                  <a:cubicBezTo>
                    <a:pt x="2286546" y="114064"/>
                    <a:pt x="2299196" y="115207"/>
                    <a:pt x="2311997" y="116121"/>
                  </a:cubicBezTo>
                  <a:cubicBezTo>
                    <a:pt x="2319693" y="118940"/>
                    <a:pt x="2327542" y="121531"/>
                    <a:pt x="2335543" y="123969"/>
                  </a:cubicBezTo>
                  <a:cubicBezTo>
                    <a:pt x="2350402" y="127932"/>
                    <a:pt x="2365566" y="130827"/>
                    <a:pt x="2380501" y="134866"/>
                  </a:cubicBezTo>
                  <a:cubicBezTo>
                    <a:pt x="2393455" y="136162"/>
                    <a:pt x="2406561" y="137381"/>
                    <a:pt x="2419592" y="139133"/>
                  </a:cubicBezTo>
                  <a:cubicBezTo>
                    <a:pt x="2434527" y="143400"/>
                    <a:pt x="2450072" y="145382"/>
                    <a:pt x="2465616" y="146677"/>
                  </a:cubicBezTo>
                  <a:cubicBezTo>
                    <a:pt x="2507374" y="155974"/>
                    <a:pt x="2550732" y="148887"/>
                    <a:pt x="2592566" y="158640"/>
                  </a:cubicBezTo>
                  <a:cubicBezTo>
                    <a:pt x="2640267" y="159860"/>
                    <a:pt x="2688349" y="164279"/>
                    <a:pt x="2736050" y="159707"/>
                  </a:cubicBezTo>
                  <a:cubicBezTo>
                    <a:pt x="2786495" y="146982"/>
                    <a:pt x="2839454" y="159936"/>
                    <a:pt x="2890050" y="147744"/>
                  </a:cubicBezTo>
                  <a:cubicBezTo>
                    <a:pt x="2905519" y="146449"/>
                    <a:pt x="2921064" y="145534"/>
                    <a:pt x="2936609" y="144315"/>
                  </a:cubicBezTo>
                  <a:cubicBezTo>
                    <a:pt x="2954439" y="139590"/>
                    <a:pt x="2972727" y="137000"/>
                    <a:pt x="2990939" y="133875"/>
                  </a:cubicBezTo>
                  <a:cubicBezTo>
                    <a:pt x="3003131" y="131894"/>
                    <a:pt x="3015399" y="130294"/>
                    <a:pt x="3027744" y="128846"/>
                  </a:cubicBezTo>
                  <a:cubicBezTo>
                    <a:pt x="3040545" y="125036"/>
                    <a:pt x="3053576" y="121531"/>
                    <a:pt x="3066453" y="117797"/>
                  </a:cubicBezTo>
                  <a:cubicBezTo>
                    <a:pt x="3083294" y="115969"/>
                    <a:pt x="3100286" y="113682"/>
                    <a:pt x="3115602" y="105986"/>
                  </a:cubicBezTo>
                  <a:cubicBezTo>
                    <a:pt x="3134729" y="100957"/>
                    <a:pt x="3154007" y="96690"/>
                    <a:pt x="3172905" y="90746"/>
                  </a:cubicBezTo>
                  <a:cubicBezTo>
                    <a:pt x="3231808" y="70934"/>
                    <a:pt x="3286595" y="39616"/>
                    <a:pt x="3347555" y="26052"/>
                  </a:cubicBezTo>
                  <a:cubicBezTo>
                    <a:pt x="3355099" y="23385"/>
                    <a:pt x="3362567" y="20566"/>
                    <a:pt x="3370034" y="17518"/>
                  </a:cubicBezTo>
                  <a:cubicBezTo>
                    <a:pt x="3382760" y="16604"/>
                    <a:pt x="3395485" y="15613"/>
                    <a:pt x="3408210" y="14089"/>
                  </a:cubicBezTo>
                  <a:moveTo>
                    <a:pt x="1777606" y="132047"/>
                  </a:moveTo>
                  <a:cubicBezTo>
                    <a:pt x="1749413" y="139972"/>
                    <a:pt x="1720533" y="145001"/>
                    <a:pt x="1692644" y="154069"/>
                  </a:cubicBezTo>
                  <a:cubicBezTo>
                    <a:pt x="1678699" y="161612"/>
                    <a:pt x="1663535" y="166718"/>
                    <a:pt x="1648143" y="170375"/>
                  </a:cubicBezTo>
                  <a:cubicBezTo>
                    <a:pt x="1620482" y="186149"/>
                    <a:pt x="1591907" y="200169"/>
                    <a:pt x="1564856" y="216857"/>
                  </a:cubicBezTo>
                  <a:cubicBezTo>
                    <a:pt x="1465644" y="281170"/>
                    <a:pt x="1389825" y="376801"/>
                    <a:pt x="1341361" y="484014"/>
                  </a:cubicBezTo>
                  <a:cubicBezTo>
                    <a:pt x="1332903" y="509923"/>
                    <a:pt x="1322007" y="534840"/>
                    <a:pt x="1311263" y="559833"/>
                  </a:cubicBezTo>
                  <a:cubicBezTo>
                    <a:pt x="1303414" y="579798"/>
                    <a:pt x="1293356" y="598696"/>
                    <a:pt x="1282306" y="617060"/>
                  </a:cubicBezTo>
                  <a:cubicBezTo>
                    <a:pt x="1265847" y="655693"/>
                    <a:pt x="1241006" y="689754"/>
                    <a:pt x="1222032" y="727016"/>
                  </a:cubicBezTo>
                  <a:cubicBezTo>
                    <a:pt x="1077557" y="955235"/>
                    <a:pt x="891020" y="1158004"/>
                    <a:pt x="669506" y="1313375"/>
                  </a:cubicBezTo>
                  <a:cubicBezTo>
                    <a:pt x="656400" y="1322138"/>
                    <a:pt x="643217" y="1330749"/>
                    <a:pt x="630187" y="1339664"/>
                  </a:cubicBezTo>
                  <a:cubicBezTo>
                    <a:pt x="578142" y="1373192"/>
                    <a:pt x="523964" y="1403901"/>
                    <a:pt x="466890" y="1427980"/>
                  </a:cubicBezTo>
                  <a:cubicBezTo>
                    <a:pt x="451650" y="1435371"/>
                    <a:pt x="436639" y="1443068"/>
                    <a:pt x="421551" y="1450688"/>
                  </a:cubicBezTo>
                  <a:cubicBezTo>
                    <a:pt x="404711" y="1461584"/>
                    <a:pt x="388099" y="1472786"/>
                    <a:pt x="371259" y="1483759"/>
                  </a:cubicBezTo>
                  <a:cubicBezTo>
                    <a:pt x="330721" y="1512486"/>
                    <a:pt x="294069" y="1546700"/>
                    <a:pt x="263360" y="1585790"/>
                  </a:cubicBezTo>
                  <a:cubicBezTo>
                    <a:pt x="217488" y="1634939"/>
                    <a:pt x="189979" y="1697042"/>
                    <a:pt x="160566" y="1756478"/>
                  </a:cubicBezTo>
                  <a:cubicBezTo>
                    <a:pt x="156680" y="1772176"/>
                    <a:pt x="151270" y="1787416"/>
                    <a:pt x="144717" y="1802198"/>
                  </a:cubicBezTo>
                  <a:cubicBezTo>
                    <a:pt x="143726" y="1807761"/>
                    <a:pt x="142812" y="1813324"/>
                    <a:pt x="141897" y="1819039"/>
                  </a:cubicBezTo>
                  <a:cubicBezTo>
                    <a:pt x="139154" y="1828945"/>
                    <a:pt x="136258" y="1838851"/>
                    <a:pt x="133363" y="1848833"/>
                  </a:cubicBezTo>
                  <a:cubicBezTo>
                    <a:pt x="127953" y="1865978"/>
                    <a:pt x="126505" y="1884037"/>
                    <a:pt x="125057" y="1901944"/>
                  </a:cubicBezTo>
                  <a:cubicBezTo>
                    <a:pt x="115989" y="1941949"/>
                    <a:pt x="121399" y="1983250"/>
                    <a:pt x="119799" y="2023864"/>
                  </a:cubicBezTo>
                  <a:cubicBezTo>
                    <a:pt x="118047" y="2059754"/>
                    <a:pt x="125133" y="2095035"/>
                    <a:pt x="130162" y="2130392"/>
                  </a:cubicBezTo>
                  <a:cubicBezTo>
                    <a:pt x="133134" y="2138012"/>
                    <a:pt x="135725" y="2145708"/>
                    <a:pt x="138087" y="2153633"/>
                  </a:cubicBezTo>
                  <a:cubicBezTo>
                    <a:pt x="145707" y="2187466"/>
                    <a:pt x="156680" y="2220689"/>
                    <a:pt x="170701" y="2252464"/>
                  </a:cubicBezTo>
                  <a:cubicBezTo>
                    <a:pt x="184264" y="2294755"/>
                    <a:pt x="198895" y="2336818"/>
                    <a:pt x="207734" y="2380480"/>
                  </a:cubicBezTo>
                  <a:cubicBezTo>
                    <a:pt x="220993" y="2410122"/>
                    <a:pt x="219621" y="2443193"/>
                    <a:pt x="228994" y="2473978"/>
                  </a:cubicBezTo>
                  <a:cubicBezTo>
                    <a:pt x="238062" y="2493942"/>
                    <a:pt x="235014" y="2516345"/>
                    <a:pt x="235242" y="2537681"/>
                  </a:cubicBezTo>
                  <a:cubicBezTo>
                    <a:pt x="236842" y="2537757"/>
                    <a:pt x="240195" y="2537909"/>
                    <a:pt x="241872" y="2537986"/>
                  </a:cubicBezTo>
                  <a:cubicBezTo>
                    <a:pt x="241948" y="2554521"/>
                    <a:pt x="241719" y="2571438"/>
                    <a:pt x="248120" y="2587058"/>
                  </a:cubicBezTo>
                  <a:cubicBezTo>
                    <a:pt x="249568" y="2612585"/>
                    <a:pt x="251549" y="2638036"/>
                    <a:pt x="255892" y="2663182"/>
                  </a:cubicBezTo>
                  <a:cubicBezTo>
                    <a:pt x="259931" y="2688633"/>
                    <a:pt x="253835" y="2715303"/>
                    <a:pt x="263360" y="2739839"/>
                  </a:cubicBezTo>
                  <a:cubicBezTo>
                    <a:pt x="264732" y="2810858"/>
                    <a:pt x="266561" y="2881953"/>
                    <a:pt x="264274" y="2952971"/>
                  </a:cubicBezTo>
                  <a:cubicBezTo>
                    <a:pt x="263131" y="2990385"/>
                    <a:pt x="267551" y="3028485"/>
                    <a:pt x="258559" y="3065213"/>
                  </a:cubicBezTo>
                  <a:cubicBezTo>
                    <a:pt x="257340" y="3081063"/>
                    <a:pt x="256121" y="3096836"/>
                    <a:pt x="254368" y="3112686"/>
                  </a:cubicBezTo>
                  <a:cubicBezTo>
                    <a:pt x="248044" y="3168617"/>
                    <a:pt x="236157" y="3223862"/>
                    <a:pt x="232118" y="3280098"/>
                  </a:cubicBezTo>
                  <a:cubicBezTo>
                    <a:pt x="221526" y="3306462"/>
                    <a:pt x="221145" y="3335419"/>
                    <a:pt x="212992" y="3362470"/>
                  </a:cubicBezTo>
                  <a:cubicBezTo>
                    <a:pt x="208344" y="3377862"/>
                    <a:pt x="204229" y="3393483"/>
                    <a:pt x="201028" y="3409409"/>
                  </a:cubicBezTo>
                  <a:cubicBezTo>
                    <a:pt x="198438" y="3416877"/>
                    <a:pt x="195847" y="3424420"/>
                    <a:pt x="193332" y="3432040"/>
                  </a:cubicBezTo>
                  <a:cubicBezTo>
                    <a:pt x="190056" y="3444308"/>
                    <a:pt x="186627" y="3456424"/>
                    <a:pt x="182817" y="3468616"/>
                  </a:cubicBezTo>
                  <a:cubicBezTo>
                    <a:pt x="166586" y="3514260"/>
                    <a:pt x="148984" y="3559523"/>
                    <a:pt x="136716" y="3606538"/>
                  </a:cubicBezTo>
                  <a:cubicBezTo>
                    <a:pt x="123076" y="3651496"/>
                    <a:pt x="120180" y="3699121"/>
                    <a:pt x="118656" y="3745832"/>
                  </a:cubicBezTo>
                  <a:cubicBezTo>
                    <a:pt x="115075" y="3755585"/>
                    <a:pt x="113398" y="3765720"/>
                    <a:pt x="113398" y="3776159"/>
                  </a:cubicBezTo>
                  <a:cubicBezTo>
                    <a:pt x="125895" y="3802220"/>
                    <a:pt x="115532" y="3832548"/>
                    <a:pt x="125133" y="3859827"/>
                  </a:cubicBezTo>
                  <a:cubicBezTo>
                    <a:pt x="126581" y="3872857"/>
                    <a:pt x="127724" y="3886040"/>
                    <a:pt x="129172" y="3899223"/>
                  </a:cubicBezTo>
                  <a:cubicBezTo>
                    <a:pt x="137706" y="3920787"/>
                    <a:pt x="142583" y="3943418"/>
                    <a:pt x="148831" y="3965745"/>
                  </a:cubicBezTo>
                  <a:cubicBezTo>
                    <a:pt x="149593" y="3968260"/>
                    <a:pt x="151117" y="3973289"/>
                    <a:pt x="151879" y="3975880"/>
                  </a:cubicBezTo>
                  <a:cubicBezTo>
                    <a:pt x="163309" y="4006588"/>
                    <a:pt x="175349" y="4037297"/>
                    <a:pt x="190741" y="4066329"/>
                  </a:cubicBezTo>
                  <a:cubicBezTo>
                    <a:pt x="226632" y="4127823"/>
                    <a:pt x="265951" y="4189087"/>
                    <a:pt x="321882" y="4234426"/>
                  </a:cubicBezTo>
                  <a:cubicBezTo>
                    <a:pt x="373012" y="4286623"/>
                    <a:pt x="439611" y="4318551"/>
                    <a:pt x="504990" y="4348803"/>
                  </a:cubicBezTo>
                  <a:cubicBezTo>
                    <a:pt x="533261" y="4360537"/>
                    <a:pt x="558711" y="4377530"/>
                    <a:pt x="585610" y="4392008"/>
                  </a:cubicBezTo>
                  <a:cubicBezTo>
                    <a:pt x="759651" y="4498612"/>
                    <a:pt x="913956" y="4636534"/>
                    <a:pt x="1044410" y="4793049"/>
                  </a:cubicBezTo>
                  <a:cubicBezTo>
                    <a:pt x="1091807" y="4847379"/>
                    <a:pt x="1136765" y="4904148"/>
                    <a:pt x="1175703" y="4964803"/>
                  </a:cubicBezTo>
                  <a:cubicBezTo>
                    <a:pt x="1185685" y="4978595"/>
                    <a:pt x="1195057" y="4992769"/>
                    <a:pt x="1204735" y="5006789"/>
                  </a:cubicBezTo>
                  <a:cubicBezTo>
                    <a:pt x="1225537" y="5037269"/>
                    <a:pt x="1241921" y="5070417"/>
                    <a:pt x="1261199" y="5101963"/>
                  </a:cubicBezTo>
                  <a:cubicBezTo>
                    <a:pt x="1268819" y="5116899"/>
                    <a:pt x="1276668" y="5131910"/>
                    <a:pt x="1284593" y="5146845"/>
                  </a:cubicBezTo>
                  <a:cubicBezTo>
                    <a:pt x="1323836" y="5227465"/>
                    <a:pt x="1350277" y="5314485"/>
                    <a:pt x="1403084" y="5388095"/>
                  </a:cubicBezTo>
                  <a:cubicBezTo>
                    <a:pt x="1452461" y="5456141"/>
                    <a:pt x="1515021" y="5515196"/>
                    <a:pt x="1587716" y="5557868"/>
                  </a:cubicBezTo>
                  <a:cubicBezTo>
                    <a:pt x="1613167" y="5573565"/>
                    <a:pt x="1641513" y="5583776"/>
                    <a:pt x="1667726" y="5598178"/>
                  </a:cubicBezTo>
                  <a:cubicBezTo>
                    <a:pt x="1676184" y="5600921"/>
                    <a:pt x="1684566" y="5603817"/>
                    <a:pt x="1693025" y="5606941"/>
                  </a:cubicBezTo>
                  <a:cubicBezTo>
                    <a:pt x="1716342" y="5614561"/>
                    <a:pt x="1740345" y="5619666"/>
                    <a:pt x="1764119" y="5625610"/>
                  </a:cubicBezTo>
                  <a:cubicBezTo>
                    <a:pt x="1821193" y="5637497"/>
                    <a:pt x="1880019" y="5638030"/>
                    <a:pt x="1938160" y="5636202"/>
                  </a:cubicBezTo>
                  <a:cubicBezTo>
                    <a:pt x="1944561" y="5636049"/>
                    <a:pt x="1948980" y="5632696"/>
                    <a:pt x="1951419" y="5626067"/>
                  </a:cubicBezTo>
                  <a:cubicBezTo>
                    <a:pt x="1964296" y="5623933"/>
                    <a:pt x="1977174" y="5622028"/>
                    <a:pt x="1989976" y="5619285"/>
                  </a:cubicBezTo>
                  <a:cubicBezTo>
                    <a:pt x="2005826" y="5614942"/>
                    <a:pt x="2021599" y="5609989"/>
                    <a:pt x="2037068" y="5604350"/>
                  </a:cubicBezTo>
                  <a:cubicBezTo>
                    <a:pt x="2061147" y="5596882"/>
                    <a:pt x="2084311" y="5586672"/>
                    <a:pt x="2107248" y="5576308"/>
                  </a:cubicBezTo>
                  <a:cubicBezTo>
                    <a:pt x="2122412" y="5569831"/>
                    <a:pt x="2138109" y="5564421"/>
                    <a:pt x="2154492" y="5561678"/>
                  </a:cubicBezTo>
                  <a:lnTo>
                    <a:pt x="2155025" y="5555735"/>
                  </a:lnTo>
                  <a:cubicBezTo>
                    <a:pt x="2170646" y="5551619"/>
                    <a:pt x="2193735" y="5560002"/>
                    <a:pt x="2203412" y="5543009"/>
                  </a:cubicBezTo>
                  <a:cubicBezTo>
                    <a:pt x="2209127" y="5540799"/>
                    <a:pt x="2220557" y="5536379"/>
                    <a:pt x="2226272" y="5534246"/>
                  </a:cubicBezTo>
                  <a:cubicBezTo>
                    <a:pt x="2238921" y="5532646"/>
                    <a:pt x="2251342" y="5530055"/>
                    <a:pt x="2263686" y="5526778"/>
                  </a:cubicBezTo>
                  <a:cubicBezTo>
                    <a:pt x="2283117" y="5518625"/>
                    <a:pt x="2303920" y="5515805"/>
                    <a:pt x="2324799" y="5514205"/>
                  </a:cubicBezTo>
                  <a:cubicBezTo>
                    <a:pt x="2337372" y="5510243"/>
                    <a:pt x="2349945" y="5506662"/>
                    <a:pt x="2362594" y="5503080"/>
                  </a:cubicBezTo>
                  <a:cubicBezTo>
                    <a:pt x="2398256" y="5500108"/>
                    <a:pt x="2434146" y="5496374"/>
                    <a:pt x="2468893" y="5487916"/>
                  </a:cubicBezTo>
                  <a:cubicBezTo>
                    <a:pt x="2507374" y="5483192"/>
                    <a:pt x="2546312" y="5487459"/>
                    <a:pt x="2584641" y="5481897"/>
                  </a:cubicBezTo>
                  <a:cubicBezTo>
                    <a:pt x="2692388" y="5470924"/>
                    <a:pt x="2800363" y="5483725"/>
                    <a:pt x="2908034" y="5487612"/>
                  </a:cubicBezTo>
                  <a:cubicBezTo>
                    <a:pt x="2925026" y="5492412"/>
                    <a:pt x="2942705" y="5494241"/>
                    <a:pt x="2960383" y="5495689"/>
                  </a:cubicBezTo>
                  <a:cubicBezTo>
                    <a:pt x="2983243" y="5502699"/>
                    <a:pt x="3007322" y="5502318"/>
                    <a:pt x="3031020" y="5502547"/>
                  </a:cubicBezTo>
                  <a:lnTo>
                    <a:pt x="3031401" y="5508414"/>
                  </a:lnTo>
                  <a:cubicBezTo>
                    <a:pt x="3083598" y="5511920"/>
                    <a:pt x="3131757" y="5533636"/>
                    <a:pt x="3183192" y="5541180"/>
                  </a:cubicBezTo>
                  <a:lnTo>
                    <a:pt x="3183954" y="5546362"/>
                  </a:lnTo>
                  <a:cubicBezTo>
                    <a:pt x="3196070" y="5548572"/>
                    <a:pt x="3207957" y="5551848"/>
                    <a:pt x="3219615" y="5556039"/>
                  </a:cubicBezTo>
                  <a:cubicBezTo>
                    <a:pt x="3231198" y="5560764"/>
                    <a:pt x="3243085" y="5564574"/>
                    <a:pt x="3254972" y="5568841"/>
                  </a:cubicBezTo>
                  <a:cubicBezTo>
                    <a:pt x="3265717" y="5572498"/>
                    <a:pt x="3276384" y="5576461"/>
                    <a:pt x="3287129" y="5580500"/>
                  </a:cubicBezTo>
                  <a:cubicBezTo>
                    <a:pt x="3313342" y="5595358"/>
                    <a:pt x="3342526" y="5603207"/>
                    <a:pt x="3370796" y="5613418"/>
                  </a:cubicBezTo>
                  <a:cubicBezTo>
                    <a:pt x="3380778" y="5615628"/>
                    <a:pt x="3390989" y="5617990"/>
                    <a:pt x="3401124" y="5620733"/>
                  </a:cubicBezTo>
                  <a:cubicBezTo>
                    <a:pt x="3505975" y="5648241"/>
                    <a:pt x="3619665" y="5636583"/>
                    <a:pt x="3719411" y="5594596"/>
                  </a:cubicBezTo>
                  <a:cubicBezTo>
                    <a:pt x="3721926" y="5594063"/>
                    <a:pt x="3726879" y="5592920"/>
                    <a:pt x="3729393" y="5592387"/>
                  </a:cubicBezTo>
                  <a:cubicBezTo>
                    <a:pt x="3795002" y="5562745"/>
                    <a:pt x="3858019" y="5524264"/>
                    <a:pt x="3907702" y="5471533"/>
                  </a:cubicBezTo>
                  <a:cubicBezTo>
                    <a:pt x="3940468" y="5437777"/>
                    <a:pt x="3975900" y="5404401"/>
                    <a:pt x="3995636" y="5360891"/>
                  </a:cubicBezTo>
                  <a:cubicBezTo>
                    <a:pt x="3995713" y="5364625"/>
                    <a:pt x="3995865" y="5372169"/>
                    <a:pt x="3995941" y="5375902"/>
                  </a:cubicBezTo>
                  <a:cubicBezTo>
                    <a:pt x="4000437" y="5346718"/>
                    <a:pt x="4024059" y="5325763"/>
                    <a:pt x="4031679" y="5297569"/>
                  </a:cubicBezTo>
                  <a:lnTo>
                    <a:pt x="4035565" y="5295969"/>
                  </a:lnTo>
                  <a:cubicBezTo>
                    <a:pt x="4082580" y="5164981"/>
                    <a:pt x="4150779" y="5042299"/>
                    <a:pt x="4232542" y="4929980"/>
                  </a:cubicBezTo>
                  <a:cubicBezTo>
                    <a:pt x="4283063" y="4858885"/>
                    <a:pt x="4336936" y="4789848"/>
                    <a:pt x="4398353" y="4727669"/>
                  </a:cubicBezTo>
                  <a:cubicBezTo>
                    <a:pt x="4474249" y="4638744"/>
                    <a:pt x="4563784" y="4563001"/>
                    <a:pt x="4654995" y="4490458"/>
                  </a:cubicBezTo>
                  <a:cubicBezTo>
                    <a:pt x="4717860" y="4444738"/>
                    <a:pt x="4781715" y="4398942"/>
                    <a:pt x="4851667" y="4364804"/>
                  </a:cubicBezTo>
                  <a:lnTo>
                    <a:pt x="4852963" y="4360766"/>
                  </a:lnTo>
                  <a:cubicBezTo>
                    <a:pt x="4886109" y="4350250"/>
                    <a:pt x="4915142" y="4330362"/>
                    <a:pt x="4947908" y="4318780"/>
                  </a:cubicBezTo>
                  <a:cubicBezTo>
                    <a:pt x="4961014" y="4311007"/>
                    <a:pt x="4973663" y="4302397"/>
                    <a:pt x="4987151" y="4295158"/>
                  </a:cubicBezTo>
                  <a:cubicBezTo>
                    <a:pt x="5040034" y="4258048"/>
                    <a:pt x="5091316" y="4216520"/>
                    <a:pt x="5129873" y="4164170"/>
                  </a:cubicBezTo>
                  <a:cubicBezTo>
                    <a:pt x="5153114" y="4133842"/>
                    <a:pt x="5177346" y="4102905"/>
                    <a:pt x="5190529" y="4066634"/>
                  </a:cubicBezTo>
                  <a:cubicBezTo>
                    <a:pt x="5191443" y="4071053"/>
                    <a:pt x="5192434" y="4075549"/>
                    <a:pt x="5193424" y="4080121"/>
                  </a:cubicBezTo>
                  <a:cubicBezTo>
                    <a:pt x="5195939" y="4060309"/>
                    <a:pt x="5206149" y="4042859"/>
                    <a:pt x="5212550" y="4024343"/>
                  </a:cubicBezTo>
                  <a:lnTo>
                    <a:pt x="5216665" y="4023200"/>
                  </a:lnTo>
                  <a:cubicBezTo>
                    <a:pt x="5221542" y="4003235"/>
                    <a:pt x="5228095" y="3983728"/>
                    <a:pt x="5238001" y="3965669"/>
                  </a:cubicBezTo>
                  <a:cubicBezTo>
                    <a:pt x="5243335" y="3934732"/>
                    <a:pt x="5255679" y="3905318"/>
                    <a:pt x="5258042" y="3873772"/>
                  </a:cubicBezTo>
                  <a:cubicBezTo>
                    <a:pt x="5268100" y="3837272"/>
                    <a:pt x="5264138" y="3798943"/>
                    <a:pt x="5265281" y="3761529"/>
                  </a:cubicBezTo>
                  <a:cubicBezTo>
                    <a:pt x="5264062" y="3726248"/>
                    <a:pt x="5268329" y="3689825"/>
                    <a:pt x="5257508" y="3655687"/>
                  </a:cubicBezTo>
                  <a:cubicBezTo>
                    <a:pt x="5256365" y="3647382"/>
                    <a:pt x="5255375" y="3639076"/>
                    <a:pt x="5254460" y="3630846"/>
                  </a:cubicBezTo>
                  <a:cubicBezTo>
                    <a:pt x="5250650" y="3618502"/>
                    <a:pt x="5247374" y="3606081"/>
                    <a:pt x="5243792" y="3593813"/>
                  </a:cubicBezTo>
                  <a:cubicBezTo>
                    <a:pt x="5230610" y="3536663"/>
                    <a:pt x="5201425" y="3484694"/>
                    <a:pt x="5189462" y="3427087"/>
                  </a:cubicBezTo>
                  <a:cubicBezTo>
                    <a:pt x="5173231" y="3372071"/>
                    <a:pt x="5162944" y="3315530"/>
                    <a:pt x="5150447" y="3259676"/>
                  </a:cubicBezTo>
                  <a:cubicBezTo>
                    <a:pt x="5147780" y="3236283"/>
                    <a:pt x="5148771" y="3212737"/>
                    <a:pt x="5145799" y="3189496"/>
                  </a:cubicBezTo>
                  <a:cubicBezTo>
                    <a:pt x="5143361" y="3187819"/>
                    <a:pt x="5138408" y="3184466"/>
                    <a:pt x="5135969" y="3182790"/>
                  </a:cubicBezTo>
                  <a:cubicBezTo>
                    <a:pt x="5129873" y="3107962"/>
                    <a:pt x="5123320" y="3033133"/>
                    <a:pt x="5125835" y="2957924"/>
                  </a:cubicBezTo>
                  <a:lnTo>
                    <a:pt x="5118900" y="2957238"/>
                  </a:lnTo>
                  <a:cubicBezTo>
                    <a:pt x="5117910" y="2889801"/>
                    <a:pt x="5118824" y="2822364"/>
                    <a:pt x="5120805" y="2755003"/>
                  </a:cubicBezTo>
                  <a:cubicBezTo>
                    <a:pt x="5129721" y="2695186"/>
                    <a:pt x="5131321" y="2634607"/>
                    <a:pt x="5137341" y="2574409"/>
                  </a:cubicBezTo>
                  <a:cubicBezTo>
                    <a:pt x="5142827" y="2556959"/>
                    <a:pt x="5144656" y="2538595"/>
                    <a:pt x="5147933" y="2520612"/>
                  </a:cubicBezTo>
                  <a:cubicBezTo>
                    <a:pt x="5148771" y="2505143"/>
                    <a:pt x="5150981" y="2489599"/>
                    <a:pt x="5156239" y="2474892"/>
                  </a:cubicBezTo>
                  <a:cubicBezTo>
                    <a:pt x="5157229" y="2469177"/>
                    <a:pt x="5158220" y="2463462"/>
                    <a:pt x="5159210" y="2457823"/>
                  </a:cubicBezTo>
                  <a:cubicBezTo>
                    <a:pt x="5162182" y="2442583"/>
                    <a:pt x="5164925" y="2427343"/>
                    <a:pt x="5170031" y="2412713"/>
                  </a:cubicBezTo>
                  <a:cubicBezTo>
                    <a:pt x="5175898" y="2375756"/>
                    <a:pt x="5187785" y="2340399"/>
                    <a:pt x="5197844" y="2304585"/>
                  </a:cubicBezTo>
                  <a:cubicBezTo>
                    <a:pt x="5204854" y="2287745"/>
                    <a:pt x="5210264" y="2270295"/>
                    <a:pt x="5215674" y="2252921"/>
                  </a:cubicBezTo>
                  <a:cubicBezTo>
                    <a:pt x="5221237" y="2238063"/>
                    <a:pt x="5226495" y="2223127"/>
                    <a:pt x="5232210" y="2208344"/>
                  </a:cubicBezTo>
                  <a:cubicBezTo>
                    <a:pt x="5236782" y="2192266"/>
                    <a:pt x="5241430" y="2176264"/>
                    <a:pt x="5246612" y="2160415"/>
                  </a:cubicBezTo>
                  <a:cubicBezTo>
                    <a:pt x="5253470" y="2135878"/>
                    <a:pt x="5255146" y="2110123"/>
                    <a:pt x="5262995" y="2085891"/>
                  </a:cubicBezTo>
                  <a:cubicBezTo>
                    <a:pt x="5266576" y="2044819"/>
                    <a:pt x="5264519" y="2003519"/>
                    <a:pt x="5265204" y="1962371"/>
                  </a:cubicBezTo>
                  <a:cubicBezTo>
                    <a:pt x="5264595" y="1944235"/>
                    <a:pt x="5266805" y="1925185"/>
                    <a:pt x="5259337" y="1908193"/>
                  </a:cubicBezTo>
                  <a:cubicBezTo>
                    <a:pt x="5257127" y="1892876"/>
                    <a:pt x="5256060" y="1877484"/>
                    <a:pt x="5255070" y="1862168"/>
                  </a:cubicBezTo>
                  <a:cubicBezTo>
                    <a:pt x="5251031" y="1849900"/>
                    <a:pt x="5247450" y="1837631"/>
                    <a:pt x="5243640" y="1825439"/>
                  </a:cubicBezTo>
                  <a:cubicBezTo>
                    <a:pt x="5240135" y="1811723"/>
                    <a:pt x="5236096" y="1798312"/>
                    <a:pt x="5232134" y="1784901"/>
                  </a:cubicBezTo>
                  <a:cubicBezTo>
                    <a:pt x="5225733" y="1767908"/>
                    <a:pt x="5219561" y="1750916"/>
                    <a:pt x="5213693" y="1733847"/>
                  </a:cubicBezTo>
                  <a:cubicBezTo>
                    <a:pt x="5188014" y="1682564"/>
                    <a:pt x="5160582" y="1631053"/>
                    <a:pt x="5122558" y="1587771"/>
                  </a:cubicBezTo>
                  <a:cubicBezTo>
                    <a:pt x="5075085" y="1523535"/>
                    <a:pt x="5007801" y="1477281"/>
                    <a:pt x="4939145" y="1438267"/>
                  </a:cubicBezTo>
                  <a:cubicBezTo>
                    <a:pt x="4916361" y="1428514"/>
                    <a:pt x="4893729" y="1418379"/>
                    <a:pt x="4871555" y="1407482"/>
                  </a:cubicBezTo>
                  <a:cubicBezTo>
                    <a:pt x="4861268" y="1402225"/>
                    <a:pt x="4850753" y="1397424"/>
                    <a:pt x="4840466" y="1392623"/>
                  </a:cubicBezTo>
                  <a:cubicBezTo>
                    <a:pt x="4690123" y="1307279"/>
                    <a:pt x="4555020" y="1197323"/>
                    <a:pt x="4435082" y="1073269"/>
                  </a:cubicBezTo>
                  <a:cubicBezTo>
                    <a:pt x="4289235" y="919498"/>
                    <a:pt x="4157332" y="748048"/>
                    <a:pt x="4072522" y="552518"/>
                  </a:cubicBezTo>
                  <a:cubicBezTo>
                    <a:pt x="4063683" y="535221"/>
                    <a:pt x="4056292" y="517162"/>
                    <a:pt x="4050119" y="498721"/>
                  </a:cubicBezTo>
                  <a:cubicBezTo>
                    <a:pt x="4020706" y="424274"/>
                    <a:pt x="3974834" y="357751"/>
                    <a:pt x="3921875" y="298163"/>
                  </a:cubicBezTo>
                  <a:cubicBezTo>
                    <a:pt x="3858172" y="240022"/>
                    <a:pt x="3786924" y="187292"/>
                    <a:pt x="3704476" y="159174"/>
                  </a:cubicBezTo>
                  <a:cubicBezTo>
                    <a:pt x="3692512" y="154754"/>
                    <a:pt x="3680244" y="151249"/>
                    <a:pt x="3668433" y="146906"/>
                  </a:cubicBezTo>
                  <a:cubicBezTo>
                    <a:pt x="3647936" y="142105"/>
                    <a:pt x="3627438" y="137304"/>
                    <a:pt x="3606712" y="134180"/>
                  </a:cubicBezTo>
                  <a:cubicBezTo>
                    <a:pt x="3548799" y="127246"/>
                    <a:pt x="3488983" y="126637"/>
                    <a:pt x="3431223" y="134485"/>
                  </a:cubicBezTo>
                  <a:cubicBezTo>
                    <a:pt x="3402724" y="138067"/>
                    <a:pt x="3374911" y="145458"/>
                    <a:pt x="3347784" y="154602"/>
                  </a:cubicBezTo>
                  <a:cubicBezTo>
                    <a:pt x="3334830" y="161536"/>
                    <a:pt x="3320885" y="166260"/>
                    <a:pt x="3306636" y="169613"/>
                  </a:cubicBezTo>
                  <a:cubicBezTo>
                    <a:pt x="3298330" y="174109"/>
                    <a:pt x="3290024" y="178605"/>
                    <a:pt x="3281795" y="183177"/>
                  </a:cubicBezTo>
                  <a:cubicBezTo>
                    <a:pt x="3278975" y="183482"/>
                    <a:pt x="3273412" y="184091"/>
                    <a:pt x="3270669" y="184472"/>
                  </a:cubicBezTo>
                  <a:cubicBezTo>
                    <a:pt x="3254362" y="193388"/>
                    <a:pt x="3236684" y="199027"/>
                    <a:pt x="3219311" y="205351"/>
                  </a:cubicBezTo>
                  <a:cubicBezTo>
                    <a:pt x="3217101" y="205961"/>
                    <a:pt x="3212757" y="207256"/>
                    <a:pt x="3210548" y="207866"/>
                  </a:cubicBezTo>
                  <a:cubicBezTo>
                    <a:pt x="3198889" y="213504"/>
                    <a:pt x="3186087" y="215257"/>
                    <a:pt x="3173514" y="217238"/>
                  </a:cubicBezTo>
                  <a:cubicBezTo>
                    <a:pt x="3156827" y="225773"/>
                    <a:pt x="3138920" y="231183"/>
                    <a:pt x="3120632" y="234840"/>
                  </a:cubicBezTo>
                  <a:cubicBezTo>
                    <a:pt x="3107754" y="236974"/>
                    <a:pt x="3095028" y="239641"/>
                    <a:pt x="3082532" y="242918"/>
                  </a:cubicBezTo>
                  <a:cubicBezTo>
                    <a:pt x="3057233" y="247947"/>
                    <a:pt x="3031630" y="251833"/>
                    <a:pt x="3006713" y="258386"/>
                  </a:cubicBezTo>
                  <a:cubicBezTo>
                    <a:pt x="2969146" y="269207"/>
                    <a:pt x="2929217" y="263339"/>
                    <a:pt x="2891955" y="274084"/>
                  </a:cubicBezTo>
                  <a:cubicBezTo>
                    <a:pt x="2872372" y="275455"/>
                    <a:pt x="2852712" y="275303"/>
                    <a:pt x="2833510" y="278884"/>
                  </a:cubicBezTo>
                  <a:cubicBezTo>
                    <a:pt x="2789009" y="287876"/>
                    <a:pt x="2743289" y="278656"/>
                    <a:pt x="2698560" y="284752"/>
                  </a:cubicBezTo>
                  <a:lnTo>
                    <a:pt x="2692159" y="292524"/>
                  </a:lnTo>
                  <a:lnTo>
                    <a:pt x="2685530" y="284752"/>
                  </a:lnTo>
                  <a:cubicBezTo>
                    <a:pt x="2639657" y="278579"/>
                    <a:pt x="2592870" y="287418"/>
                    <a:pt x="2547150" y="279113"/>
                  </a:cubicBezTo>
                  <a:cubicBezTo>
                    <a:pt x="2523376" y="274464"/>
                    <a:pt x="2499144" y="274388"/>
                    <a:pt x="2475065" y="274541"/>
                  </a:cubicBezTo>
                  <a:lnTo>
                    <a:pt x="2474608" y="267759"/>
                  </a:lnTo>
                  <a:cubicBezTo>
                    <a:pt x="2453043" y="267835"/>
                    <a:pt x="2431555" y="267226"/>
                    <a:pt x="2410143" y="265244"/>
                  </a:cubicBezTo>
                  <a:cubicBezTo>
                    <a:pt x="2396808" y="259910"/>
                    <a:pt x="2382482" y="259377"/>
                    <a:pt x="2368385" y="259148"/>
                  </a:cubicBezTo>
                  <a:lnTo>
                    <a:pt x="2368157" y="252519"/>
                  </a:lnTo>
                  <a:cubicBezTo>
                    <a:pt x="2354136" y="251833"/>
                    <a:pt x="2340267" y="251071"/>
                    <a:pt x="2326323" y="250614"/>
                  </a:cubicBezTo>
                  <a:cubicBezTo>
                    <a:pt x="2313674" y="246499"/>
                    <a:pt x="2300796" y="243604"/>
                    <a:pt x="2288451" y="238955"/>
                  </a:cubicBezTo>
                  <a:cubicBezTo>
                    <a:pt x="2262315" y="234459"/>
                    <a:pt x="2236026" y="229278"/>
                    <a:pt x="2211566" y="218915"/>
                  </a:cubicBezTo>
                  <a:cubicBezTo>
                    <a:pt x="2200593" y="215409"/>
                    <a:pt x="2189239" y="213733"/>
                    <a:pt x="2177809" y="212666"/>
                  </a:cubicBezTo>
                  <a:lnTo>
                    <a:pt x="2177428" y="204818"/>
                  </a:lnTo>
                  <a:cubicBezTo>
                    <a:pt x="2174685" y="205046"/>
                    <a:pt x="2169275" y="205580"/>
                    <a:pt x="2166531" y="205808"/>
                  </a:cubicBezTo>
                  <a:cubicBezTo>
                    <a:pt x="2150682" y="200246"/>
                    <a:pt x="2134985" y="194226"/>
                    <a:pt x="2120049" y="186682"/>
                  </a:cubicBezTo>
                  <a:cubicBezTo>
                    <a:pt x="2109305" y="182948"/>
                    <a:pt x="2098713" y="179062"/>
                    <a:pt x="2088350" y="174566"/>
                  </a:cubicBezTo>
                  <a:cubicBezTo>
                    <a:pt x="2056575" y="162146"/>
                    <a:pt x="2025256" y="146525"/>
                    <a:pt x="1990966" y="142943"/>
                  </a:cubicBezTo>
                  <a:cubicBezTo>
                    <a:pt x="1978698" y="138371"/>
                    <a:pt x="1965821" y="135780"/>
                    <a:pt x="1953476" y="131437"/>
                  </a:cubicBezTo>
                  <a:cubicBezTo>
                    <a:pt x="1924444" y="131285"/>
                    <a:pt x="1895412" y="129304"/>
                    <a:pt x="1866989" y="122979"/>
                  </a:cubicBezTo>
                  <a:cubicBezTo>
                    <a:pt x="1837424" y="127475"/>
                    <a:pt x="1807706" y="131513"/>
                    <a:pt x="1777606" y="132047"/>
                  </a:cubicBezTo>
                  <a:close/>
                </a:path>
              </a:pathLst>
            </a:custGeom>
            <a:grpFill/>
            <a:ln w="762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AE2C357E-D23A-465C-880E-92A8DD7D3201}"/>
                </a:ext>
              </a:extLst>
            </p:cNvPr>
            <p:cNvSpPr/>
            <p:nvPr/>
          </p:nvSpPr>
          <p:spPr>
            <a:xfrm>
              <a:off x="3583190" y="942117"/>
              <a:ext cx="4908140" cy="5249716"/>
            </a:xfrm>
            <a:custGeom>
              <a:avLst/>
              <a:gdLst>
                <a:gd name="connsiteX0" fmla="*/ 3123781 w 4908140"/>
                <a:gd name="connsiteY0" fmla="*/ 9620 h 5249716"/>
                <a:gd name="connsiteX1" fmla="*/ 3177807 w 4908140"/>
                <a:gd name="connsiteY1" fmla="*/ 2000 h 5249716"/>
                <a:gd name="connsiteX2" fmla="*/ 3242577 w 4908140"/>
                <a:gd name="connsiteY2" fmla="*/ 6115 h 5249716"/>
                <a:gd name="connsiteX3" fmla="*/ 3338894 w 4908140"/>
                <a:gd name="connsiteY3" fmla="*/ 15107 h 5249716"/>
                <a:gd name="connsiteX4" fmla="*/ 3339656 w 4908140"/>
                <a:gd name="connsiteY4" fmla="*/ 20745 h 5249716"/>
                <a:gd name="connsiteX5" fmla="*/ 3449612 w 4908140"/>
                <a:gd name="connsiteY5" fmla="*/ 58769 h 5249716"/>
                <a:gd name="connsiteX6" fmla="*/ 3467672 w 4908140"/>
                <a:gd name="connsiteY6" fmla="*/ 61512 h 5249716"/>
                <a:gd name="connsiteX7" fmla="*/ 3615728 w 4908140"/>
                <a:gd name="connsiteY7" fmla="*/ 165144 h 5249716"/>
                <a:gd name="connsiteX8" fmla="*/ 3702977 w 4908140"/>
                <a:gd name="connsiteY8" fmla="*/ 260699 h 5249716"/>
                <a:gd name="connsiteX9" fmla="*/ 3813696 w 4908140"/>
                <a:gd name="connsiteY9" fmla="*/ 475964 h 5249716"/>
                <a:gd name="connsiteX10" fmla="*/ 4109123 w 4908140"/>
                <a:gd name="connsiteY10" fmla="*/ 890873 h 5249716"/>
                <a:gd name="connsiteX11" fmla="*/ 4432821 w 4908140"/>
                <a:gd name="connsiteY11" fmla="*/ 1154830 h 5249716"/>
                <a:gd name="connsiteX12" fmla="*/ 4493248 w 4908140"/>
                <a:gd name="connsiteY12" fmla="*/ 1185996 h 5249716"/>
                <a:gd name="connsiteX13" fmla="*/ 4535310 w 4908140"/>
                <a:gd name="connsiteY13" fmla="*/ 1207942 h 5249716"/>
                <a:gd name="connsiteX14" fmla="*/ 4550322 w 4908140"/>
                <a:gd name="connsiteY14" fmla="*/ 1212437 h 5249716"/>
                <a:gd name="connsiteX15" fmla="*/ 4593756 w 4908140"/>
                <a:gd name="connsiteY15" fmla="*/ 1237279 h 5249716"/>
                <a:gd name="connsiteX16" fmla="*/ 4835767 w 4908140"/>
                <a:gd name="connsiteY16" fmla="*/ 1511446 h 5249716"/>
                <a:gd name="connsiteX17" fmla="*/ 4868685 w 4908140"/>
                <a:gd name="connsiteY17" fmla="*/ 1594733 h 5249716"/>
                <a:gd name="connsiteX18" fmla="*/ 4876991 w 4908140"/>
                <a:gd name="connsiteY18" fmla="*/ 1618507 h 5249716"/>
                <a:gd name="connsiteX19" fmla="*/ 4880496 w 4908140"/>
                <a:gd name="connsiteY19" fmla="*/ 1633823 h 5249716"/>
                <a:gd name="connsiteX20" fmla="*/ 4900232 w 4908140"/>
                <a:gd name="connsiteY20" fmla="*/ 1724501 h 5249716"/>
                <a:gd name="connsiteX21" fmla="*/ 4907090 w 4908140"/>
                <a:gd name="connsiteY21" fmla="*/ 1793462 h 5249716"/>
                <a:gd name="connsiteX22" fmla="*/ 4898708 w 4908140"/>
                <a:gd name="connsiteY22" fmla="*/ 1928870 h 5249716"/>
                <a:gd name="connsiteX23" fmla="*/ 4881411 w 4908140"/>
                <a:gd name="connsiteY23" fmla="*/ 2006289 h 5249716"/>
                <a:gd name="connsiteX24" fmla="*/ 4873257 w 4908140"/>
                <a:gd name="connsiteY24" fmla="*/ 2035474 h 5249716"/>
                <a:gd name="connsiteX25" fmla="*/ 4819155 w 4908140"/>
                <a:gd name="connsiteY25" fmla="*/ 2196637 h 5249716"/>
                <a:gd name="connsiteX26" fmla="*/ 4804677 w 4908140"/>
                <a:gd name="connsiteY26" fmla="*/ 2265217 h 5249716"/>
                <a:gd name="connsiteX27" fmla="*/ 4797286 w 4908140"/>
                <a:gd name="connsiteY27" fmla="*/ 2295925 h 5249716"/>
                <a:gd name="connsiteX28" fmla="*/ 4789285 w 4908140"/>
                <a:gd name="connsiteY28" fmla="*/ 2349646 h 5249716"/>
                <a:gd name="connsiteX29" fmla="*/ 4771149 w 4908140"/>
                <a:gd name="connsiteY29" fmla="*/ 2616117 h 5249716"/>
                <a:gd name="connsiteX30" fmla="*/ 4778388 w 4908140"/>
                <a:gd name="connsiteY30" fmla="*/ 2784672 h 5249716"/>
                <a:gd name="connsiteX31" fmla="*/ 4788599 w 4908140"/>
                <a:gd name="connsiteY31" fmla="*/ 2892571 h 5249716"/>
                <a:gd name="connsiteX32" fmla="*/ 4796295 w 4908140"/>
                <a:gd name="connsiteY32" fmla="*/ 2945759 h 5249716"/>
                <a:gd name="connsiteX33" fmla="*/ 4834700 w 4908140"/>
                <a:gd name="connsiteY33" fmla="*/ 3113475 h 5249716"/>
                <a:gd name="connsiteX34" fmla="*/ 4873181 w 4908140"/>
                <a:gd name="connsiteY34" fmla="*/ 3220155 h 5249716"/>
                <a:gd name="connsiteX35" fmla="*/ 4880725 w 4908140"/>
                <a:gd name="connsiteY35" fmla="*/ 3250026 h 5249716"/>
                <a:gd name="connsiteX36" fmla="*/ 4895203 w 4908140"/>
                <a:gd name="connsiteY36" fmla="*/ 3319215 h 5249716"/>
                <a:gd name="connsiteX37" fmla="*/ 4881106 w 4908140"/>
                <a:gd name="connsiteY37" fmla="*/ 3615023 h 5249716"/>
                <a:gd name="connsiteX38" fmla="*/ 4821517 w 4908140"/>
                <a:gd name="connsiteY38" fmla="*/ 3774053 h 5249716"/>
                <a:gd name="connsiteX39" fmla="*/ 4547579 w 4908140"/>
                <a:gd name="connsiteY39" fmla="*/ 4042963 h 5249716"/>
                <a:gd name="connsiteX40" fmla="*/ 4440746 w 4908140"/>
                <a:gd name="connsiteY40" fmla="*/ 4095846 h 5249716"/>
                <a:gd name="connsiteX41" fmla="*/ 4180751 w 4908140"/>
                <a:gd name="connsiteY41" fmla="*/ 4291832 h 5249716"/>
                <a:gd name="connsiteX42" fmla="*/ 3847148 w 4908140"/>
                <a:gd name="connsiteY42" fmla="*/ 4711465 h 5249716"/>
                <a:gd name="connsiteX43" fmla="*/ 3779711 w 4908140"/>
                <a:gd name="connsiteY43" fmla="*/ 4857693 h 5249716"/>
                <a:gd name="connsiteX44" fmla="*/ 3641256 w 4908140"/>
                <a:gd name="connsiteY44" fmla="*/ 5062900 h 5249716"/>
                <a:gd name="connsiteX45" fmla="*/ 3433839 w 4908140"/>
                <a:gd name="connsiteY45" fmla="*/ 5204860 h 5249716"/>
                <a:gd name="connsiteX46" fmla="*/ 3405569 w 4908140"/>
                <a:gd name="connsiteY46" fmla="*/ 5216824 h 5249716"/>
                <a:gd name="connsiteX47" fmla="*/ 3324492 w 4908140"/>
                <a:gd name="connsiteY47" fmla="*/ 5235188 h 5249716"/>
                <a:gd name="connsiteX48" fmla="*/ 3324263 w 4908140"/>
                <a:gd name="connsiteY48" fmla="*/ 5240217 h 5249716"/>
                <a:gd name="connsiteX49" fmla="*/ 3122943 w 4908140"/>
                <a:gd name="connsiteY49" fmla="*/ 5247227 h 5249716"/>
                <a:gd name="connsiteX50" fmla="*/ 3054287 w 4908140"/>
                <a:gd name="connsiteY50" fmla="*/ 5231226 h 5249716"/>
                <a:gd name="connsiteX51" fmla="*/ 3005138 w 4908140"/>
                <a:gd name="connsiteY51" fmla="*/ 5216061 h 5249716"/>
                <a:gd name="connsiteX52" fmla="*/ 2886418 w 4908140"/>
                <a:gd name="connsiteY52" fmla="*/ 5166684 h 5249716"/>
                <a:gd name="connsiteX53" fmla="*/ 2864015 w 4908140"/>
                <a:gd name="connsiteY53" fmla="*/ 5163407 h 5249716"/>
                <a:gd name="connsiteX54" fmla="*/ 2833383 w 4908140"/>
                <a:gd name="connsiteY54" fmla="*/ 5151825 h 5249716"/>
                <a:gd name="connsiteX55" fmla="*/ 2796502 w 4908140"/>
                <a:gd name="connsiteY55" fmla="*/ 5144434 h 5249716"/>
                <a:gd name="connsiteX56" fmla="*/ 2773337 w 4908140"/>
                <a:gd name="connsiteY56" fmla="*/ 5138947 h 5249716"/>
                <a:gd name="connsiteX57" fmla="*/ 2705367 w 4908140"/>
                <a:gd name="connsiteY57" fmla="*/ 5127670 h 5249716"/>
                <a:gd name="connsiteX58" fmla="*/ 2684336 w 4908140"/>
                <a:gd name="connsiteY58" fmla="*/ 5126679 h 5249716"/>
                <a:gd name="connsiteX59" fmla="*/ 2684336 w 4908140"/>
                <a:gd name="connsiteY59" fmla="*/ 5120583 h 5249716"/>
                <a:gd name="connsiteX60" fmla="*/ 2375878 w 4908140"/>
                <a:gd name="connsiteY60" fmla="*/ 5110448 h 5249716"/>
                <a:gd name="connsiteX61" fmla="*/ 2100568 w 4908140"/>
                <a:gd name="connsiteY61" fmla="*/ 5144738 h 5249716"/>
                <a:gd name="connsiteX62" fmla="*/ 2016671 w 4908140"/>
                <a:gd name="connsiteY62" fmla="*/ 5167370 h 5249716"/>
                <a:gd name="connsiteX63" fmla="*/ 1999831 w 4908140"/>
                <a:gd name="connsiteY63" fmla="*/ 5174914 h 5249716"/>
                <a:gd name="connsiteX64" fmla="*/ 1950606 w 4908140"/>
                <a:gd name="connsiteY64" fmla="*/ 5193278 h 5249716"/>
                <a:gd name="connsiteX65" fmla="*/ 1895513 w 4908140"/>
                <a:gd name="connsiteY65" fmla="*/ 5215909 h 5249716"/>
                <a:gd name="connsiteX66" fmla="*/ 1848803 w 4908140"/>
                <a:gd name="connsiteY66" fmla="*/ 5231073 h 5249716"/>
                <a:gd name="connsiteX67" fmla="*/ 1801178 w 4908140"/>
                <a:gd name="connsiteY67" fmla="*/ 5242960 h 5249716"/>
                <a:gd name="connsiteX68" fmla="*/ 1607172 w 4908140"/>
                <a:gd name="connsiteY68" fmla="*/ 5246694 h 5249716"/>
                <a:gd name="connsiteX69" fmla="*/ 1569301 w 4908140"/>
                <a:gd name="connsiteY69" fmla="*/ 5234578 h 5249716"/>
                <a:gd name="connsiteX70" fmla="*/ 1545832 w 4908140"/>
                <a:gd name="connsiteY70" fmla="*/ 5231835 h 5249716"/>
                <a:gd name="connsiteX71" fmla="*/ 1470394 w 4908140"/>
                <a:gd name="connsiteY71" fmla="*/ 5205394 h 5249716"/>
                <a:gd name="connsiteX72" fmla="*/ 1422921 w 4908140"/>
                <a:gd name="connsiteY72" fmla="*/ 5183448 h 5249716"/>
                <a:gd name="connsiteX73" fmla="*/ 1127112 w 4908140"/>
                <a:gd name="connsiteY73" fmla="*/ 4864475 h 5249716"/>
                <a:gd name="connsiteX74" fmla="*/ 1102043 w 4908140"/>
                <a:gd name="connsiteY74" fmla="*/ 4803058 h 5249716"/>
                <a:gd name="connsiteX75" fmla="*/ 1043750 w 4908140"/>
                <a:gd name="connsiteY75" fmla="*/ 4688376 h 5249716"/>
                <a:gd name="connsiteX76" fmla="*/ 906894 w 4908140"/>
                <a:gd name="connsiteY76" fmla="*/ 4487742 h 5249716"/>
                <a:gd name="connsiteX77" fmla="*/ 738950 w 4908140"/>
                <a:gd name="connsiteY77" fmla="*/ 4306386 h 5249716"/>
                <a:gd name="connsiteX78" fmla="*/ 723252 w 4908140"/>
                <a:gd name="connsiteY78" fmla="*/ 4291756 h 5249716"/>
                <a:gd name="connsiteX79" fmla="*/ 501968 w 4908140"/>
                <a:gd name="connsiteY79" fmla="*/ 4117715 h 5249716"/>
                <a:gd name="connsiteX80" fmla="*/ 433921 w 4908140"/>
                <a:gd name="connsiteY80" fmla="*/ 4079310 h 5249716"/>
                <a:gd name="connsiteX81" fmla="*/ 403212 w 4908140"/>
                <a:gd name="connsiteY81" fmla="*/ 4062622 h 5249716"/>
                <a:gd name="connsiteX82" fmla="*/ 316802 w 4908140"/>
                <a:gd name="connsiteY82" fmla="*/ 4017741 h 5249716"/>
                <a:gd name="connsiteX83" fmla="*/ 305524 w 4908140"/>
                <a:gd name="connsiteY83" fmla="*/ 4012254 h 5249716"/>
                <a:gd name="connsiteX84" fmla="*/ 280530 w 4908140"/>
                <a:gd name="connsiteY84" fmla="*/ 3996023 h 5249716"/>
                <a:gd name="connsiteX85" fmla="*/ 72885 w 4908140"/>
                <a:gd name="connsiteY85" fmla="*/ 3750888 h 5249716"/>
                <a:gd name="connsiteX86" fmla="*/ 33795 w 4908140"/>
                <a:gd name="connsiteY86" fmla="*/ 3654495 h 5249716"/>
                <a:gd name="connsiteX87" fmla="*/ 18631 w 4908140"/>
                <a:gd name="connsiteY87" fmla="*/ 3599631 h 5249716"/>
                <a:gd name="connsiteX88" fmla="*/ 14897 w 4908140"/>
                <a:gd name="connsiteY88" fmla="*/ 3576314 h 5249716"/>
                <a:gd name="connsiteX89" fmla="*/ 2629 w 4908140"/>
                <a:gd name="connsiteY89" fmla="*/ 3502400 h 5249716"/>
                <a:gd name="connsiteX90" fmla="*/ 2705 w 4908140"/>
                <a:gd name="connsiteY90" fmla="*/ 3368516 h 5249716"/>
                <a:gd name="connsiteX91" fmla="*/ 18402 w 4908140"/>
                <a:gd name="connsiteY91" fmla="*/ 3269456 h 5249716"/>
                <a:gd name="connsiteX92" fmla="*/ 88583 w 4908140"/>
                <a:gd name="connsiteY92" fmla="*/ 3035218 h 5249716"/>
                <a:gd name="connsiteX93" fmla="*/ 95441 w 4908140"/>
                <a:gd name="connsiteY93" fmla="*/ 3011748 h 5249716"/>
                <a:gd name="connsiteX94" fmla="*/ 123558 w 4908140"/>
                <a:gd name="connsiteY94" fmla="*/ 2816676 h 5249716"/>
                <a:gd name="connsiteX95" fmla="*/ 129731 w 4908140"/>
                <a:gd name="connsiteY95" fmla="*/ 2816219 h 5249716"/>
                <a:gd name="connsiteX96" fmla="*/ 130645 w 4908140"/>
                <a:gd name="connsiteY96" fmla="*/ 2486044 h 5249716"/>
                <a:gd name="connsiteX97" fmla="*/ 124397 w 4908140"/>
                <a:gd name="connsiteY97" fmla="*/ 2448859 h 5249716"/>
                <a:gd name="connsiteX98" fmla="*/ 98946 w 4908140"/>
                <a:gd name="connsiteY98" fmla="*/ 2250129 h 5249716"/>
                <a:gd name="connsiteX99" fmla="*/ 76162 w 4908140"/>
                <a:gd name="connsiteY99" fmla="*/ 2166614 h 5249716"/>
                <a:gd name="connsiteX100" fmla="*/ 68009 w 4908140"/>
                <a:gd name="connsiteY100" fmla="*/ 2136057 h 5249716"/>
                <a:gd name="connsiteX101" fmla="*/ 57645 w 4908140"/>
                <a:gd name="connsiteY101" fmla="*/ 2105806 h 5249716"/>
                <a:gd name="connsiteX102" fmla="*/ 49797 w 4908140"/>
                <a:gd name="connsiteY102" fmla="*/ 2083251 h 5249716"/>
                <a:gd name="connsiteX103" fmla="*/ 33642 w 4908140"/>
                <a:gd name="connsiteY103" fmla="*/ 2039284 h 5249716"/>
                <a:gd name="connsiteX104" fmla="*/ 19545 w 4908140"/>
                <a:gd name="connsiteY104" fmla="*/ 1984267 h 5249716"/>
                <a:gd name="connsiteX105" fmla="*/ 7734 w 4908140"/>
                <a:gd name="connsiteY105" fmla="*/ 1915306 h 5249716"/>
                <a:gd name="connsiteX106" fmla="*/ 2553 w 4908140"/>
                <a:gd name="connsiteY106" fmla="*/ 1759782 h 5249716"/>
                <a:gd name="connsiteX107" fmla="*/ 11240 w 4908140"/>
                <a:gd name="connsiteY107" fmla="*/ 1678934 h 5249716"/>
                <a:gd name="connsiteX108" fmla="*/ 22136 w 4908140"/>
                <a:gd name="connsiteY108" fmla="*/ 1647997 h 5249716"/>
                <a:gd name="connsiteX109" fmla="*/ 30290 w 4908140"/>
                <a:gd name="connsiteY109" fmla="*/ 1611192 h 5249716"/>
                <a:gd name="connsiteX110" fmla="*/ 50025 w 4908140"/>
                <a:gd name="connsiteY110" fmla="*/ 1551832 h 5249716"/>
                <a:gd name="connsiteX111" fmla="*/ 71819 w 4908140"/>
                <a:gd name="connsiteY111" fmla="*/ 1519523 h 5249716"/>
                <a:gd name="connsiteX112" fmla="*/ 51626 w 4908140"/>
                <a:gd name="connsiteY112" fmla="*/ 1542917 h 5249716"/>
                <a:gd name="connsiteX113" fmla="*/ 67932 w 4908140"/>
                <a:gd name="connsiteY113" fmla="*/ 1511827 h 5249716"/>
                <a:gd name="connsiteX114" fmla="*/ 83477 w 4908140"/>
                <a:gd name="connsiteY114" fmla="*/ 1482109 h 5249716"/>
                <a:gd name="connsiteX115" fmla="*/ 141237 w 4908140"/>
                <a:gd name="connsiteY115" fmla="*/ 1393184 h 5249716"/>
                <a:gd name="connsiteX116" fmla="*/ 364808 w 4908140"/>
                <a:gd name="connsiteY116" fmla="*/ 1208551 h 5249716"/>
                <a:gd name="connsiteX117" fmla="*/ 385458 w 4908140"/>
                <a:gd name="connsiteY117" fmla="*/ 1195902 h 5249716"/>
                <a:gd name="connsiteX118" fmla="*/ 413195 w 4908140"/>
                <a:gd name="connsiteY118" fmla="*/ 1186910 h 5249716"/>
                <a:gd name="connsiteX119" fmla="*/ 413804 w 4908140"/>
                <a:gd name="connsiteY119" fmla="*/ 1178833 h 5249716"/>
                <a:gd name="connsiteX120" fmla="*/ 427977 w 4908140"/>
                <a:gd name="connsiteY120" fmla="*/ 1181500 h 5249716"/>
                <a:gd name="connsiteX121" fmla="*/ 429349 w 4908140"/>
                <a:gd name="connsiteY121" fmla="*/ 1171975 h 5249716"/>
                <a:gd name="connsiteX122" fmla="*/ 440246 w 4908140"/>
                <a:gd name="connsiteY122" fmla="*/ 1171975 h 5249716"/>
                <a:gd name="connsiteX123" fmla="*/ 705574 w 4908140"/>
                <a:gd name="connsiteY123" fmla="*/ 979037 h 5249716"/>
                <a:gd name="connsiteX124" fmla="*/ 926630 w 4908140"/>
                <a:gd name="connsiteY124" fmla="*/ 737788 h 5249716"/>
                <a:gd name="connsiteX125" fmla="*/ 1124141 w 4908140"/>
                <a:gd name="connsiteY125" fmla="*/ 398469 h 5249716"/>
                <a:gd name="connsiteX126" fmla="*/ 1267092 w 4908140"/>
                <a:gd name="connsiteY126" fmla="*/ 181985 h 5249716"/>
                <a:gd name="connsiteX127" fmla="*/ 1274255 w 4908140"/>
                <a:gd name="connsiteY127" fmla="*/ 181375 h 5249716"/>
                <a:gd name="connsiteX128" fmla="*/ 1456830 w 4908140"/>
                <a:gd name="connsiteY128" fmla="*/ 57702 h 5249716"/>
                <a:gd name="connsiteX129" fmla="*/ 1458354 w 4908140"/>
                <a:gd name="connsiteY129" fmla="*/ 52749 h 5249716"/>
                <a:gd name="connsiteX130" fmla="*/ 1550785 w 4908140"/>
                <a:gd name="connsiteY130" fmla="*/ 23641 h 5249716"/>
                <a:gd name="connsiteX131" fmla="*/ 1574254 w 4908140"/>
                <a:gd name="connsiteY131" fmla="*/ 15411 h 5249716"/>
                <a:gd name="connsiteX132" fmla="*/ 1844155 w 4908140"/>
                <a:gd name="connsiteY132" fmla="*/ 23489 h 5249716"/>
                <a:gd name="connsiteX133" fmla="*/ 1880121 w 4908140"/>
                <a:gd name="connsiteY133" fmla="*/ 32099 h 5249716"/>
                <a:gd name="connsiteX134" fmla="*/ 1939024 w 4908140"/>
                <a:gd name="connsiteY134" fmla="*/ 57093 h 5249716"/>
                <a:gd name="connsiteX135" fmla="*/ 2077707 w 4908140"/>
                <a:gd name="connsiteY135" fmla="*/ 104032 h 5249716"/>
                <a:gd name="connsiteX136" fmla="*/ 2087461 w 4908140"/>
                <a:gd name="connsiteY136" fmla="*/ 106851 h 5249716"/>
                <a:gd name="connsiteX137" fmla="*/ 2163966 w 4908140"/>
                <a:gd name="connsiteY137" fmla="*/ 125749 h 5249716"/>
                <a:gd name="connsiteX138" fmla="*/ 2223478 w 4908140"/>
                <a:gd name="connsiteY138" fmla="*/ 130626 h 5249716"/>
                <a:gd name="connsiteX139" fmla="*/ 2284133 w 4908140"/>
                <a:gd name="connsiteY139" fmla="*/ 141903 h 5249716"/>
                <a:gd name="connsiteX140" fmla="*/ 2406815 w 4908140"/>
                <a:gd name="connsiteY140" fmla="*/ 148609 h 5249716"/>
                <a:gd name="connsiteX141" fmla="*/ 2508314 w 4908140"/>
                <a:gd name="connsiteY141" fmla="*/ 150666 h 5249716"/>
                <a:gd name="connsiteX142" fmla="*/ 2509076 w 4908140"/>
                <a:gd name="connsiteY142" fmla="*/ 143961 h 5249716"/>
                <a:gd name="connsiteX143" fmla="*/ 2619642 w 4908140"/>
                <a:gd name="connsiteY143" fmla="*/ 141903 h 5249716"/>
                <a:gd name="connsiteX144" fmla="*/ 2680754 w 4908140"/>
                <a:gd name="connsiteY144" fmla="*/ 130550 h 5249716"/>
                <a:gd name="connsiteX145" fmla="*/ 2727084 w 4908140"/>
                <a:gd name="connsiteY145" fmla="*/ 127654 h 5249716"/>
                <a:gd name="connsiteX146" fmla="*/ 2796274 w 4908140"/>
                <a:gd name="connsiteY146" fmla="*/ 111652 h 5249716"/>
                <a:gd name="connsiteX147" fmla="*/ 2849995 w 4908140"/>
                <a:gd name="connsiteY147" fmla="*/ 96260 h 5249716"/>
                <a:gd name="connsiteX148" fmla="*/ 2879332 w 4908140"/>
                <a:gd name="connsiteY148" fmla="*/ 88563 h 5249716"/>
                <a:gd name="connsiteX149" fmla="*/ 2931605 w 4908140"/>
                <a:gd name="connsiteY149" fmla="*/ 67913 h 5249716"/>
                <a:gd name="connsiteX150" fmla="*/ 2939606 w 4908140"/>
                <a:gd name="connsiteY150" fmla="*/ 67227 h 5249716"/>
                <a:gd name="connsiteX151" fmla="*/ 2969019 w 4908140"/>
                <a:gd name="connsiteY151" fmla="*/ 53511 h 5249716"/>
                <a:gd name="connsiteX152" fmla="*/ 3054363 w 4908140"/>
                <a:gd name="connsiteY152" fmla="*/ 24174 h 5249716"/>
                <a:gd name="connsiteX153" fmla="*/ 3069603 w 4908140"/>
                <a:gd name="connsiteY153" fmla="*/ 20822 h 5249716"/>
                <a:gd name="connsiteX154" fmla="*/ 3123781 w 4908140"/>
                <a:gd name="connsiteY154" fmla="*/ 9620 h 5249716"/>
                <a:gd name="connsiteX155" fmla="*/ 3070365 w 4908140"/>
                <a:gd name="connsiteY155" fmla="*/ 134817 h 5249716"/>
                <a:gd name="connsiteX156" fmla="*/ 3061145 w 4908140"/>
                <a:gd name="connsiteY156" fmla="*/ 137560 h 5249716"/>
                <a:gd name="connsiteX157" fmla="*/ 2969705 w 4908140"/>
                <a:gd name="connsiteY157" fmla="*/ 168802 h 5249716"/>
                <a:gd name="connsiteX158" fmla="*/ 2986316 w 4908140"/>
                <a:gd name="connsiteY158" fmla="*/ 172383 h 5249716"/>
                <a:gd name="connsiteX159" fmla="*/ 2932900 w 4908140"/>
                <a:gd name="connsiteY159" fmla="*/ 187700 h 5249716"/>
                <a:gd name="connsiteX160" fmla="*/ 2754211 w 4908140"/>
                <a:gd name="connsiteY160" fmla="*/ 231286 h 5249716"/>
                <a:gd name="connsiteX161" fmla="*/ 2570340 w 4908140"/>
                <a:gd name="connsiteY161" fmla="*/ 251022 h 5249716"/>
                <a:gd name="connsiteX162" fmla="*/ 2570340 w 4908140"/>
                <a:gd name="connsiteY162" fmla="*/ 258185 h 5249716"/>
                <a:gd name="connsiteX163" fmla="*/ 2326424 w 4908140"/>
                <a:gd name="connsiteY163" fmla="*/ 257804 h 5249716"/>
                <a:gd name="connsiteX164" fmla="*/ 2325815 w 4908140"/>
                <a:gd name="connsiteY164" fmla="*/ 251022 h 5249716"/>
                <a:gd name="connsiteX165" fmla="*/ 2253653 w 4908140"/>
                <a:gd name="connsiteY165" fmla="*/ 248431 h 5249716"/>
                <a:gd name="connsiteX166" fmla="*/ 2139887 w 4908140"/>
                <a:gd name="connsiteY166" fmla="*/ 229991 h 5249716"/>
                <a:gd name="connsiteX167" fmla="*/ 2108035 w 4908140"/>
                <a:gd name="connsiteY167" fmla="*/ 223895 h 5249716"/>
                <a:gd name="connsiteX168" fmla="*/ 2032597 w 4908140"/>
                <a:gd name="connsiteY168" fmla="*/ 205683 h 5249716"/>
                <a:gd name="connsiteX169" fmla="*/ 2025053 w 4908140"/>
                <a:gd name="connsiteY169" fmla="*/ 203702 h 5249716"/>
                <a:gd name="connsiteX170" fmla="*/ 1971790 w 4908140"/>
                <a:gd name="connsiteY170" fmla="*/ 188157 h 5249716"/>
                <a:gd name="connsiteX171" fmla="*/ 1948777 w 4908140"/>
                <a:gd name="connsiteY171" fmla="*/ 179622 h 5249716"/>
                <a:gd name="connsiteX172" fmla="*/ 1926374 w 4908140"/>
                <a:gd name="connsiteY172" fmla="*/ 168573 h 5249716"/>
                <a:gd name="connsiteX173" fmla="*/ 1894142 w 4908140"/>
                <a:gd name="connsiteY173" fmla="*/ 157220 h 5249716"/>
                <a:gd name="connsiteX174" fmla="*/ 1866710 w 4908140"/>
                <a:gd name="connsiteY174" fmla="*/ 145104 h 5249716"/>
                <a:gd name="connsiteX175" fmla="*/ 1842707 w 4908140"/>
                <a:gd name="connsiteY175" fmla="*/ 138855 h 5249716"/>
                <a:gd name="connsiteX176" fmla="*/ 1820914 w 4908140"/>
                <a:gd name="connsiteY176" fmla="*/ 129559 h 5249716"/>
                <a:gd name="connsiteX177" fmla="*/ 1775422 w 4908140"/>
                <a:gd name="connsiteY177" fmla="*/ 121482 h 5249716"/>
                <a:gd name="connsiteX178" fmla="*/ 1543469 w 4908140"/>
                <a:gd name="connsiteY178" fmla="*/ 139998 h 5249716"/>
                <a:gd name="connsiteX179" fmla="*/ 1501255 w 4908140"/>
                <a:gd name="connsiteY179" fmla="*/ 156686 h 5249716"/>
                <a:gd name="connsiteX180" fmla="*/ 1219162 w 4908140"/>
                <a:gd name="connsiteY180" fmla="*/ 445484 h 5249716"/>
                <a:gd name="connsiteX181" fmla="*/ 1199655 w 4908140"/>
                <a:gd name="connsiteY181" fmla="*/ 488918 h 5249716"/>
                <a:gd name="connsiteX182" fmla="*/ 1197217 w 4908140"/>
                <a:gd name="connsiteY182" fmla="*/ 500120 h 5249716"/>
                <a:gd name="connsiteX183" fmla="*/ 897979 w 4908140"/>
                <a:gd name="connsiteY183" fmla="*/ 940632 h 5249716"/>
                <a:gd name="connsiteX184" fmla="*/ 516598 w 4908140"/>
                <a:gd name="connsiteY184" fmla="*/ 1253966 h 5249716"/>
                <a:gd name="connsiteX185" fmla="*/ 425768 w 4908140"/>
                <a:gd name="connsiteY185" fmla="*/ 1300601 h 5249716"/>
                <a:gd name="connsiteX186" fmla="*/ 235953 w 4908140"/>
                <a:gd name="connsiteY186" fmla="*/ 1446067 h 5249716"/>
                <a:gd name="connsiteX187" fmla="*/ 181852 w 4908140"/>
                <a:gd name="connsiteY187" fmla="*/ 1525772 h 5249716"/>
                <a:gd name="connsiteX188" fmla="*/ 163716 w 4908140"/>
                <a:gd name="connsiteY188" fmla="*/ 1556480 h 5249716"/>
                <a:gd name="connsiteX189" fmla="*/ 144742 w 4908140"/>
                <a:gd name="connsiteY189" fmla="*/ 1603648 h 5249716"/>
                <a:gd name="connsiteX190" fmla="*/ 133312 w 4908140"/>
                <a:gd name="connsiteY190" fmla="*/ 1632147 h 5249716"/>
                <a:gd name="connsiteX191" fmla="*/ 125159 w 4908140"/>
                <a:gd name="connsiteY191" fmla="*/ 1661636 h 5249716"/>
                <a:gd name="connsiteX192" fmla="*/ 107252 w 4908140"/>
                <a:gd name="connsiteY192" fmla="*/ 1877206 h 5249716"/>
                <a:gd name="connsiteX193" fmla="*/ 121044 w 4908140"/>
                <a:gd name="connsiteY193" fmla="*/ 1968417 h 5249716"/>
                <a:gd name="connsiteX194" fmla="*/ 129502 w 4908140"/>
                <a:gd name="connsiteY194" fmla="*/ 1990744 h 5249716"/>
                <a:gd name="connsiteX195" fmla="*/ 136208 w 4908140"/>
                <a:gd name="connsiteY195" fmla="*/ 2013833 h 5249716"/>
                <a:gd name="connsiteX196" fmla="*/ 167831 w 4908140"/>
                <a:gd name="connsiteY196" fmla="*/ 2105349 h 5249716"/>
                <a:gd name="connsiteX197" fmla="*/ 190462 w 4908140"/>
                <a:gd name="connsiteY197" fmla="*/ 2189017 h 5249716"/>
                <a:gd name="connsiteX198" fmla="*/ 198311 w 4908140"/>
                <a:gd name="connsiteY198" fmla="*/ 2218506 h 5249716"/>
                <a:gd name="connsiteX199" fmla="*/ 206083 w 4908140"/>
                <a:gd name="connsiteY199" fmla="*/ 2265217 h 5249716"/>
                <a:gd name="connsiteX200" fmla="*/ 212484 w 4908140"/>
                <a:gd name="connsiteY200" fmla="*/ 2296459 h 5249716"/>
                <a:gd name="connsiteX201" fmla="*/ 231534 w 4908140"/>
                <a:gd name="connsiteY201" fmla="*/ 2501970 h 5249716"/>
                <a:gd name="connsiteX202" fmla="*/ 221475 w 4908140"/>
                <a:gd name="connsiteY202" fmla="*/ 2898743 h 5249716"/>
                <a:gd name="connsiteX203" fmla="*/ 213398 w 4908140"/>
                <a:gd name="connsiteY203" fmla="*/ 2952312 h 5249716"/>
                <a:gd name="connsiteX204" fmla="*/ 197472 w 4908140"/>
                <a:gd name="connsiteY204" fmla="*/ 3035751 h 5249716"/>
                <a:gd name="connsiteX205" fmla="*/ 190157 w 4908140"/>
                <a:gd name="connsiteY205" fmla="*/ 3066460 h 5249716"/>
                <a:gd name="connsiteX206" fmla="*/ 164478 w 4908140"/>
                <a:gd name="connsiteY206" fmla="*/ 3156756 h 5249716"/>
                <a:gd name="connsiteX207" fmla="*/ 133312 w 4908140"/>
                <a:gd name="connsiteY207" fmla="*/ 3247892 h 5249716"/>
                <a:gd name="connsiteX208" fmla="*/ 103365 w 4908140"/>
                <a:gd name="connsiteY208" fmla="*/ 3385814 h 5249716"/>
                <a:gd name="connsiteX209" fmla="*/ 118682 w 4908140"/>
                <a:gd name="connsiteY209" fmla="*/ 3568846 h 5249716"/>
                <a:gd name="connsiteX210" fmla="*/ 129502 w 4908140"/>
                <a:gd name="connsiteY210" fmla="*/ 3606108 h 5249716"/>
                <a:gd name="connsiteX211" fmla="*/ 390182 w 4908140"/>
                <a:gd name="connsiteY211" fmla="*/ 3935368 h 5249716"/>
                <a:gd name="connsiteX212" fmla="*/ 409918 w 4908140"/>
                <a:gd name="connsiteY212" fmla="*/ 3943598 h 5249716"/>
                <a:gd name="connsiteX213" fmla="*/ 464172 w 4908140"/>
                <a:gd name="connsiteY213" fmla="*/ 3971258 h 5249716"/>
                <a:gd name="connsiteX214" fmla="*/ 509816 w 4908140"/>
                <a:gd name="connsiteY214" fmla="*/ 3995414 h 5249716"/>
                <a:gd name="connsiteX215" fmla="*/ 784517 w 4908140"/>
                <a:gd name="connsiteY215" fmla="*/ 4200239 h 5249716"/>
                <a:gd name="connsiteX216" fmla="*/ 1082764 w 4908140"/>
                <a:gd name="connsiteY216" fmla="*/ 4545883 h 5249716"/>
                <a:gd name="connsiteX217" fmla="*/ 1085660 w 4908140"/>
                <a:gd name="connsiteY217" fmla="*/ 4559218 h 5249716"/>
                <a:gd name="connsiteX218" fmla="*/ 1095490 w 4908140"/>
                <a:gd name="connsiteY218" fmla="*/ 4566304 h 5249716"/>
                <a:gd name="connsiteX219" fmla="*/ 1110958 w 4908140"/>
                <a:gd name="connsiteY219" fmla="*/ 4592746 h 5249716"/>
                <a:gd name="connsiteX220" fmla="*/ 1172985 w 4908140"/>
                <a:gd name="connsiteY220" fmla="*/ 4704531 h 5249716"/>
                <a:gd name="connsiteX221" fmla="*/ 1199884 w 4908140"/>
                <a:gd name="connsiteY221" fmla="*/ 4768386 h 5249716"/>
                <a:gd name="connsiteX222" fmla="*/ 1203998 w 4908140"/>
                <a:gd name="connsiteY222" fmla="*/ 4769911 h 5249716"/>
                <a:gd name="connsiteX223" fmla="*/ 1215276 w 4908140"/>
                <a:gd name="connsiteY223" fmla="*/ 4803591 h 5249716"/>
                <a:gd name="connsiteX224" fmla="*/ 1434351 w 4908140"/>
                <a:gd name="connsiteY224" fmla="*/ 5063967 h 5249716"/>
                <a:gd name="connsiteX225" fmla="*/ 1474889 w 4908140"/>
                <a:gd name="connsiteY225" fmla="*/ 5084998 h 5249716"/>
                <a:gd name="connsiteX226" fmla="*/ 1528534 w 4908140"/>
                <a:gd name="connsiteY226" fmla="*/ 5110144 h 5249716"/>
                <a:gd name="connsiteX227" fmla="*/ 1572197 w 4908140"/>
                <a:gd name="connsiteY227" fmla="*/ 5119973 h 5249716"/>
                <a:gd name="connsiteX228" fmla="*/ 1572654 w 4908140"/>
                <a:gd name="connsiteY228" fmla="*/ 5125688 h 5249716"/>
                <a:gd name="connsiteX229" fmla="*/ 1644282 w 4908140"/>
                <a:gd name="connsiteY229" fmla="*/ 5134680 h 5249716"/>
                <a:gd name="connsiteX230" fmla="*/ 1682458 w 4908140"/>
                <a:gd name="connsiteY230" fmla="*/ 5142986 h 5249716"/>
                <a:gd name="connsiteX231" fmla="*/ 1689164 w 4908140"/>
                <a:gd name="connsiteY231" fmla="*/ 5137271 h 5249716"/>
                <a:gd name="connsiteX232" fmla="*/ 1795691 w 4908140"/>
                <a:gd name="connsiteY232" fmla="*/ 5130108 h 5249716"/>
                <a:gd name="connsiteX233" fmla="*/ 1919592 w 4908140"/>
                <a:gd name="connsiteY233" fmla="*/ 5084616 h 5249716"/>
                <a:gd name="connsiteX234" fmla="*/ 1959979 w 4908140"/>
                <a:gd name="connsiteY234" fmla="*/ 5072729 h 5249716"/>
                <a:gd name="connsiteX235" fmla="*/ 1960360 w 4908140"/>
                <a:gd name="connsiteY235" fmla="*/ 5067014 h 5249716"/>
                <a:gd name="connsiteX236" fmla="*/ 1995107 w 4908140"/>
                <a:gd name="connsiteY236" fmla="*/ 5059928 h 5249716"/>
                <a:gd name="connsiteX237" fmla="*/ 2002346 w 4908140"/>
                <a:gd name="connsiteY237" fmla="*/ 5057946 h 5249716"/>
                <a:gd name="connsiteX238" fmla="*/ 2026577 w 4908140"/>
                <a:gd name="connsiteY238" fmla="*/ 5049184 h 5249716"/>
                <a:gd name="connsiteX239" fmla="*/ 2163585 w 4908140"/>
                <a:gd name="connsiteY239" fmla="*/ 5015351 h 5249716"/>
                <a:gd name="connsiteX240" fmla="*/ 2223707 w 4908140"/>
                <a:gd name="connsiteY240" fmla="*/ 5011084 h 5249716"/>
                <a:gd name="connsiteX241" fmla="*/ 2269732 w 4908140"/>
                <a:gd name="connsiteY241" fmla="*/ 5003768 h 5249716"/>
                <a:gd name="connsiteX242" fmla="*/ 2406358 w 4908140"/>
                <a:gd name="connsiteY242" fmla="*/ 4996377 h 5249716"/>
                <a:gd name="connsiteX243" fmla="*/ 2486520 w 4908140"/>
                <a:gd name="connsiteY243" fmla="*/ 4993862 h 5249716"/>
                <a:gd name="connsiteX244" fmla="*/ 2639454 w 4908140"/>
                <a:gd name="connsiteY244" fmla="*/ 5004302 h 5249716"/>
                <a:gd name="connsiteX245" fmla="*/ 2694165 w 4908140"/>
                <a:gd name="connsiteY245" fmla="*/ 5011922 h 5249716"/>
                <a:gd name="connsiteX246" fmla="*/ 2808999 w 4908140"/>
                <a:gd name="connsiteY246" fmla="*/ 5031276 h 5249716"/>
                <a:gd name="connsiteX247" fmla="*/ 2846794 w 4908140"/>
                <a:gd name="connsiteY247" fmla="*/ 5042478 h 5249716"/>
                <a:gd name="connsiteX248" fmla="*/ 2946616 w 4908140"/>
                <a:gd name="connsiteY248" fmla="*/ 5072729 h 5249716"/>
                <a:gd name="connsiteX249" fmla="*/ 2980525 w 4908140"/>
                <a:gd name="connsiteY249" fmla="*/ 5083931 h 5249716"/>
                <a:gd name="connsiteX250" fmla="*/ 3022131 w 4908140"/>
                <a:gd name="connsiteY250" fmla="*/ 5103972 h 5249716"/>
                <a:gd name="connsiteX251" fmla="*/ 3030665 w 4908140"/>
                <a:gd name="connsiteY251" fmla="*/ 5105953 h 5249716"/>
                <a:gd name="connsiteX252" fmla="*/ 3060688 w 4908140"/>
                <a:gd name="connsiteY252" fmla="*/ 5115249 h 5249716"/>
                <a:gd name="connsiteX253" fmla="*/ 3089796 w 4908140"/>
                <a:gd name="connsiteY253" fmla="*/ 5126222 h 5249716"/>
                <a:gd name="connsiteX254" fmla="*/ 3329826 w 4908140"/>
                <a:gd name="connsiteY254" fmla="*/ 5122716 h 5249716"/>
                <a:gd name="connsiteX255" fmla="*/ 3345447 w 4908140"/>
                <a:gd name="connsiteY255" fmla="*/ 5118754 h 5249716"/>
                <a:gd name="connsiteX256" fmla="*/ 3380651 w 4908140"/>
                <a:gd name="connsiteY256" fmla="*/ 5106105 h 5249716"/>
                <a:gd name="connsiteX257" fmla="*/ 3427819 w 4908140"/>
                <a:gd name="connsiteY257" fmla="*/ 5083397 h 5249716"/>
                <a:gd name="connsiteX258" fmla="*/ 3441992 w 4908140"/>
                <a:gd name="connsiteY258" fmla="*/ 5080045 h 5249716"/>
                <a:gd name="connsiteX259" fmla="*/ 3699091 w 4908140"/>
                <a:gd name="connsiteY259" fmla="*/ 4769834 h 5249716"/>
                <a:gd name="connsiteX260" fmla="*/ 3703663 w 4908140"/>
                <a:gd name="connsiteY260" fmla="*/ 4768234 h 5249716"/>
                <a:gd name="connsiteX261" fmla="*/ 3847834 w 4908140"/>
                <a:gd name="connsiteY261" fmla="*/ 4509231 h 5249716"/>
                <a:gd name="connsiteX262" fmla="*/ 4410190 w 4908140"/>
                <a:gd name="connsiteY262" fmla="*/ 3986803 h 5249716"/>
                <a:gd name="connsiteX263" fmla="*/ 4471226 w 4908140"/>
                <a:gd name="connsiteY263" fmla="*/ 3956399 h 5249716"/>
                <a:gd name="connsiteX264" fmla="*/ 4774349 w 4908140"/>
                <a:gd name="connsiteY264" fmla="*/ 3613804 h 5249716"/>
                <a:gd name="connsiteX265" fmla="*/ 4789361 w 4908140"/>
                <a:gd name="connsiteY265" fmla="*/ 3552006 h 5249716"/>
                <a:gd name="connsiteX266" fmla="*/ 4797819 w 4908140"/>
                <a:gd name="connsiteY266" fmla="*/ 3492418 h 5249716"/>
                <a:gd name="connsiteX267" fmla="*/ 4789208 w 4908140"/>
                <a:gd name="connsiteY267" fmla="*/ 3312052 h 5249716"/>
                <a:gd name="connsiteX268" fmla="*/ 4777245 w 4908140"/>
                <a:gd name="connsiteY268" fmla="*/ 3264656 h 5249716"/>
                <a:gd name="connsiteX269" fmla="*/ 4750804 w 4908140"/>
                <a:gd name="connsiteY269" fmla="*/ 3197371 h 5249716"/>
                <a:gd name="connsiteX270" fmla="*/ 4744022 w 4908140"/>
                <a:gd name="connsiteY270" fmla="*/ 3173140 h 5249716"/>
                <a:gd name="connsiteX271" fmla="*/ 4727791 w 4908140"/>
                <a:gd name="connsiteY271" fmla="*/ 3120638 h 5249716"/>
                <a:gd name="connsiteX272" fmla="*/ 4716438 w 4908140"/>
                <a:gd name="connsiteY272" fmla="*/ 3073089 h 5249716"/>
                <a:gd name="connsiteX273" fmla="*/ 4705312 w 4908140"/>
                <a:gd name="connsiteY273" fmla="*/ 3035751 h 5249716"/>
                <a:gd name="connsiteX274" fmla="*/ 4702112 w 4908140"/>
                <a:gd name="connsiteY274" fmla="*/ 3003823 h 5249716"/>
                <a:gd name="connsiteX275" fmla="*/ 4690301 w 4908140"/>
                <a:gd name="connsiteY275" fmla="*/ 2958332 h 5249716"/>
                <a:gd name="connsiteX276" fmla="*/ 4680929 w 4908140"/>
                <a:gd name="connsiteY276" fmla="*/ 2813095 h 5249716"/>
                <a:gd name="connsiteX277" fmla="*/ 4674070 w 4908140"/>
                <a:gd name="connsiteY277" fmla="*/ 2870930 h 5249716"/>
                <a:gd name="connsiteX278" fmla="*/ 4669193 w 4908140"/>
                <a:gd name="connsiteY278" fmla="*/ 2752668 h 5249716"/>
                <a:gd name="connsiteX279" fmla="*/ 4661269 w 4908140"/>
                <a:gd name="connsiteY279" fmla="*/ 2644464 h 5249716"/>
                <a:gd name="connsiteX280" fmla="*/ 4664545 w 4908140"/>
                <a:gd name="connsiteY280" fmla="*/ 2603392 h 5249716"/>
                <a:gd name="connsiteX281" fmla="*/ 4694111 w 4908140"/>
                <a:gd name="connsiteY281" fmla="*/ 2283124 h 5249716"/>
                <a:gd name="connsiteX282" fmla="*/ 4709198 w 4908140"/>
                <a:gd name="connsiteY282" fmla="*/ 2206390 h 5249716"/>
                <a:gd name="connsiteX283" fmla="*/ 4717581 w 4908140"/>
                <a:gd name="connsiteY283" fmla="*/ 2183225 h 5249716"/>
                <a:gd name="connsiteX284" fmla="*/ 4721238 w 4908140"/>
                <a:gd name="connsiteY284" fmla="*/ 2152364 h 5249716"/>
                <a:gd name="connsiteX285" fmla="*/ 4737012 w 4908140"/>
                <a:gd name="connsiteY285" fmla="*/ 2106263 h 5249716"/>
                <a:gd name="connsiteX286" fmla="*/ 4774654 w 4908140"/>
                <a:gd name="connsiteY286" fmla="*/ 1999507 h 5249716"/>
                <a:gd name="connsiteX287" fmla="*/ 4800410 w 4908140"/>
                <a:gd name="connsiteY287" fmla="*/ 1869662 h 5249716"/>
                <a:gd name="connsiteX288" fmla="*/ 4786084 w 4908140"/>
                <a:gd name="connsiteY288" fmla="*/ 1684877 h 5249716"/>
                <a:gd name="connsiteX289" fmla="*/ 4770844 w 4908140"/>
                <a:gd name="connsiteY289" fmla="*/ 1631614 h 5249716"/>
                <a:gd name="connsiteX290" fmla="*/ 4740441 w 4908140"/>
                <a:gd name="connsiteY290" fmla="*/ 1556937 h 5249716"/>
                <a:gd name="connsiteX291" fmla="*/ 4552074 w 4908140"/>
                <a:gd name="connsiteY291" fmla="*/ 1342358 h 5249716"/>
                <a:gd name="connsiteX292" fmla="*/ 4383596 w 4908140"/>
                <a:gd name="connsiteY292" fmla="*/ 1253204 h 5249716"/>
                <a:gd name="connsiteX293" fmla="*/ 4132288 w 4908140"/>
                <a:gd name="connsiteY293" fmla="*/ 1066133 h 5249716"/>
                <a:gd name="connsiteX294" fmla="*/ 3892106 w 4908140"/>
                <a:gd name="connsiteY294" fmla="*/ 804158 h 5249716"/>
                <a:gd name="connsiteX295" fmla="*/ 3713721 w 4908140"/>
                <a:gd name="connsiteY295" fmla="*/ 512235 h 5249716"/>
                <a:gd name="connsiteX296" fmla="*/ 3638893 w 4908140"/>
                <a:gd name="connsiteY296" fmla="*/ 358235 h 5249716"/>
                <a:gd name="connsiteX297" fmla="*/ 3464091 w 4908140"/>
                <a:gd name="connsiteY297" fmla="*/ 187700 h 5249716"/>
                <a:gd name="connsiteX298" fmla="*/ 3403283 w 4908140"/>
                <a:gd name="connsiteY298" fmla="*/ 157220 h 5249716"/>
                <a:gd name="connsiteX299" fmla="*/ 3381337 w 4908140"/>
                <a:gd name="connsiteY299" fmla="*/ 146552 h 5249716"/>
                <a:gd name="connsiteX300" fmla="*/ 3335008 w 4908140"/>
                <a:gd name="connsiteY300" fmla="*/ 130626 h 5249716"/>
                <a:gd name="connsiteX301" fmla="*/ 3304146 w 4908140"/>
                <a:gd name="connsiteY301" fmla="*/ 127349 h 5249716"/>
                <a:gd name="connsiteX302" fmla="*/ 3160433 w 4908140"/>
                <a:gd name="connsiteY302" fmla="*/ 114929 h 5249716"/>
                <a:gd name="connsiteX303" fmla="*/ 3070365 w 4908140"/>
                <a:gd name="connsiteY303" fmla="*/ 134817 h 524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Lst>
              <a:rect l="l" t="t" r="r" b="b"/>
              <a:pathLst>
                <a:path w="4908140" h="5249716">
                  <a:moveTo>
                    <a:pt x="3123781" y="9620"/>
                  </a:moveTo>
                  <a:cubicBezTo>
                    <a:pt x="3141764" y="7791"/>
                    <a:pt x="3160510" y="8401"/>
                    <a:pt x="3177807" y="2000"/>
                  </a:cubicBezTo>
                  <a:cubicBezTo>
                    <a:pt x="3199296" y="705"/>
                    <a:pt x="3222231" y="-3410"/>
                    <a:pt x="3242577" y="6115"/>
                  </a:cubicBezTo>
                  <a:cubicBezTo>
                    <a:pt x="3274962" y="6267"/>
                    <a:pt x="3306433" y="15411"/>
                    <a:pt x="3338894" y="15107"/>
                  </a:cubicBezTo>
                  <a:lnTo>
                    <a:pt x="3339656" y="20745"/>
                  </a:lnTo>
                  <a:cubicBezTo>
                    <a:pt x="3377222" y="30118"/>
                    <a:pt x="3416770" y="37128"/>
                    <a:pt x="3449612" y="58769"/>
                  </a:cubicBezTo>
                  <a:cubicBezTo>
                    <a:pt x="3454184" y="59455"/>
                    <a:pt x="3463176" y="60827"/>
                    <a:pt x="3467672" y="61512"/>
                  </a:cubicBezTo>
                  <a:cubicBezTo>
                    <a:pt x="3518497" y="93821"/>
                    <a:pt x="3572599" y="122244"/>
                    <a:pt x="3615728" y="165144"/>
                  </a:cubicBezTo>
                  <a:cubicBezTo>
                    <a:pt x="3650399" y="191510"/>
                    <a:pt x="3675926" y="227019"/>
                    <a:pt x="3702977" y="260699"/>
                  </a:cubicBezTo>
                  <a:cubicBezTo>
                    <a:pt x="3752431" y="325241"/>
                    <a:pt x="3782149" y="401745"/>
                    <a:pt x="3813696" y="475964"/>
                  </a:cubicBezTo>
                  <a:cubicBezTo>
                    <a:pt x="3887915" y="629507"/>
                    <a:pt x="3990023" y="769106"/>
                    <a:pt x="4109123" y="890873"/>
                  </a:cubicBezTo>
                  <a:cubicBezTo>
                    <a:pt x="4204373" y="992981"/>
                    <a:pt x="4313264" y="1082516"/>
                    <a:pt x="4432821" y="1154830"/>
                  </a:cubicBezTo>
                  <a:cubicBezTo>
                    <a:pt x="4452481" y="1165955"/>
                    <a:pt x="4472369" y="1177004"/>
                    <a:pt x="4493248" y="1185996"/>
                  </a:cubicBezTo>
                  <a:cubicBezTo>
                    <a:pt x="4507954" y="1191711"/>
                    <a:pt x="4521975" y="1199331"/>
                    <a:pt x="4535310" y="1207942"/>
                  </a:cubicBezTo>
                  <a:cubicBezTo>
                    <a:pt x="4539044" y="1209084"/>
                    <a:pt x="4546588" y="1211294"/>
                    <a:pt x="4550322" y="1212437"/>
                  </a:cubicBezTo>
                  <a:cubicBezTo>
                    <a:pt x="4564799" y="1220743"/>
                    <a:pt x="4579125" y="1229125"/>
                    <a:pt x="4593756" y="1237279"/>
                  </a:cubicBezTo>
                  <a:cubicBezTo>
                    <a:pt x="4697768" y="1304030"/>
                    <a:pt x="4782198" y="1400118"/>
                    <a:pt x="4835767" y="1511446"/>
                  </a:cubicBezTo>
                  <a:cubicBezTo>
                    <a:pt x="4848492" y="1538497"/>
                    <a:pt x="4858932" y="1566539"/>
                    <a:pt x="4868685" y="1594733"/>
                  </a:cubicBezTo>
                  <a:cubicBezTo>
                    <a:pt x="4871352" y="1602657"/>
                    <a:pt x="4874095" y="1610582"/>
                    <a:pt x="4876991" y="1618507"/>
                  </a:cubicBezTo>
                  <a:cubicBezTo>
                    <a:pt x="4877905" y="1622317"/>
                    <a:pt x="4879658" y="1630013"/>
                    <a:pt x="4880496" y="1633823"/>
                  </a:cubicBezTo>
                  <a:cubicBezTo>
                    <a:pt x="4891926" y="1662932"/>
                    <a:pt x="4889793" y="1695164"/>
                    <a:pt x="4900232" y="1724501"/>
                  </a:cubicBezTo>
                  <a:cubicBezTo>
                    <a:pt x="4902289" y="1747514"/>
                    <a:pt x="4900765" y="1770983"/>
                    <a:pt x="4907090" y="1793462"/>
                  </a:cubicBezTo>
                  <a:cubicBezTo>
                    <a:pt x="4910595" y="1838801"/>
                    <a:pt x="4900613" y="1883683"/>
                    <a:pt x="4898708" y="1928870"/>
                  </a:cubicBezTo>
                  <a:cubicBezTo>
                    <a:pt x="4890021" y="1954016"/>
                    <a:pt x="4890021" y="1981143"/>
                    <a:pt x="4881411" y="2006289"/>
                  </a:cubicBezTo>
                  <a:cubicBezTo>
                    <a:pt x="4878591" y="2015966"/>
                    <a:pt x="4875924" y="2025720"/>
                    <a:pt x="4873257" y="2035474"/>
                  </a:cubicBezTo>
                  <a:cubicBezTo>
                    <a:pt x="4851159" y="2087823"/>
                    <a:pt x="4836072" y="2142535"/>
                    <a:pt x="4819155" y="2196637"/>
                  </a:cubicBezTo>
                  <a:cubicBezTo>
                    <a:pt x="4814888" y="2219573"/>
                    <a:pt x="4810240" y="2242509"/>
                    <a:pt x="4804677" y="2265217"/>
                  </a:cubicBezTo>
                  <a:cubicBezTo>
                    <a:pt x="4802163" y="2275427"/>
                    <a:pt x="4799877" y="2285714"/>
                    <a:pt x="4797286" y="2295925"/>
                  </a:cubicBezTo>
                  <a:cubicBezTo>
                    <a:pt x="4795990" y="2313908"/>
                    <a:pt x="4796524" y="2332654"/>
                    <a:pt x="4789285" y="2349646"/>
                  </a:cubicBezTo>
                  <a:cubicBezTo>
                    <a:pt x="4779531" y="2438190"/>
                    <a:pt x="4769397" y="2526811"/>
                    <a:pt x="4771149" y="2616117"/>
                  </a:cubicBezTo>
                  <a:cubicBezTo>
                    <a:pt x="4771987" y="2672277"/>
                    <a:pt x="4768711" y="2729046"/>
                    <a:pt x="4778388" y="2784672"/>
                  </a:cubicBezTo>
                  <a:cubicBezTo>
                    <a:pt x="4779150" y="2820867"/>
                    <a:pt x="4782960" y="2856833"/>
                    <a:pt x="4788599" y="2892571"/>
                  </a:cubicBezTo>
                  <a:cubicBezTo>
                    <a:pt x="4793628" y="2909869"/>
                    <a:pt x="4795533" y="2927852"/>
                    <a:pt x="4796295" y="2945759"/>
                  </a:cubicBezTo>
                  <a:cubicBezTo>
                    <a:pt x="4805744" y="3002451"/>
                    <a:pt x="4820374" y="3057925"/>
                    <a:pt x="4834700" y="3113475"/>
                  </a:cubicBezTo>
                  <a:cubicBezTo>
                    <a:pt x="4847273" y="3149136"/>
                    <a:pt x="4860532" y="3184570"/>
                    <a:pt x="4873181" y="3220155"/>
                  </a:cubicBezTo>
                  <a:cubicBezTo>
                    <a:pt x="4875696" y="3230061"/>
                    <a:pt x="4878134" y="3240043"/>
                    <a:pt x="4880725" y="3250026"/>
                  </a:cubicBezTo>
                  <a:cubicBezTo>
                    <a:pt x="4887811" y="3272504"/>
                    <a:pt x="4891926" y="3295821"/>
                    <a:pt x="4895203" y="3319215"/>
                  </a:cubicBezTo>
                  <a:cubicBezTo>
                    <a:pt x="4919968" y="3416599"/>
                    <a:pt x="4905794" y="3519088"/>
                    <a:pt x="4881106" y="3615023"/>
                  </a:cubicBezTo>
                  <a:cubicBezTo>
                    <a:pt x="4869981" y="3670878"/>
                    <a:pt x="4844682" y="3722389"/>
                    <a:pt x="4821517" y="3774053"/>
                  </a:cubicBezTo>
                  <a:cubicBezTo>
                    <a:pt x="4756062" y="3885686"/>
                    <a:pt x="4664241" y="3984212"/>
                    <a:pt x="4547579" y="4042963"/>
                  </a:cubicBezTo>
                  <a:cubicBezTo>
                    <a:pt x="4510850" y="4058279"/>
                    <a:pt x="4475493" y="4076490"/>
                    <a:pt x="4440746" y="4095846"/>
                  </a:cubicBezTo>
                  <a:cubicBezTo>
                    <a:pt x="4346029" y="4149566"/>
                    <a:pt x="4259847" y="4217308"/>
                    <a:pt x="4180751" y="4291832"/>
                  </a:cubicBezTo>
                  <a:cubicBezTo>
                    <a:pt x="4049916" y="4414285"/>
                    <a:pt x="3934320" y="4554417"/>
                    <a:pt x="3847148" y="4711465"/>
                  </a:cubicBezTo>
                  <a:cubicBezTo>
                    <a:pt x="3821621" y="4758709"/>
                    <a:pt x="3798380" y="4807249"/>
                    <a:pt x="3779711" y="4857693"/>
                  </a:cubicBezTo>
                  <a:cubicBezTo>
                    <a:pt x="3746488" y="4933588"/>
                    <a:pt x="3701987" y="5005826"/>
                    <a:pt x="3641256" y="5062900"/>
                  </a:cubicBezTo>
                  <a:cubicBezTo>
                    <a:pt x="3584258" y="5125384"/>
                    <a:pt x="3511639" y="5172628"/>
                    <a:pt x="3433839" y="5204860"/>
                  </a:cubicBezTo>
                  <a:cubicBezTo>
                    <a:pt x="3424390" y="5208747"/>
                    <a:pt x="3414865" y="5212633"/>
                    <a:pt x="3405569" y="5216824"/>
                  </a:cubicBezTo>
                  <a:cubicBezTo>
                    <a:pt x="3379127" y="5225434"/>
                    <a:pt x="3352381" y="5233664"/>
                    <a:pt x="3324492" y="5235188"/>
                  </a:cubicBezTo>
                  <a:lnTo>
                    <a:pt x="3324263" y="5240217"/>
                  </a:lnTo>
                  <a:cubicBezTo>
                    <a:pt x="3257817" y="5252485"/>
                    <a:pt x="3190075" y="5250351"/>
                    <a:pt x="3122943" y="5247227"/>
                  </a:cubicBezTo>
                  <a:cubicBezTo>
                    <a:pt x="3100388" y="5240522"/>
                    <a:pt x="3077528" y="5234807"/>
                    <a:pt x="3054287" y="5231226"/>
                  </a:cubicBezTo>
                  <a:cubicBezTo>
                    <a:pt x="3037828" y="5226349"/>
                    <a:pt x="3021445" y="5221167"/>
                    <a:pt x="3005138" y="5216061"/>
                  </a:cubicBezTo>
                  <a:cubicBezTo>
                    <a:pt x="2966352" y="5197393"/>
                    <a:pt x="2924747" y="5185429"/>
                    <a:pt x="2886418" y="5166684"/>
                  </a:cubicBezTo>
                  <a:cubicBezTo>
                    <a:pt x="2880779" y="5165846"/>
                    <a:pt x="2869578" y="5164169"/>
                    <a:pt x="2864015" y="5163407"/>
                  </a:cubicBezTo>
                  <a:cubicBezTo>
                    <a:pt x="2853805" y="5159293"/>
                    <a:pt x="2843518" y="5155711"/>
                    <a:pt x="2833383" y="5151825"/>
                  </a:cubicBezTo>
                  <a:cubicBezTo>
                    <a:pt x="2820962" y="5149615"/>
                    <a:pt x="2808694" y="5147177"/>
                    <a:pt x="2796502" y="5144434"/>
                  </a:cubicBezTo>
                  <a:cubicBezTo>
                    <a:pt x="2788654" y="5142529"/>
                    <a:pt x="2780957" y="5140776"/>
                    <a:pt x="2773337" y="5138947"/>
                  </a:cubicBezTo>
                  <a:cubicBezTo>
                    <a:pt x="2751163" y="5132470"/>
                    <a:pt x="2727541" y="5134146"/>
                    <a:pt x="2705367" y="5127670"/>
                  </a:cubicBezTo>
                  <a:cubicBezTo>
                    <a:pt x="2698357" y="5127212"/>
                    <a:pt x="2691270" y="5126908"/>
                    <a:pt x="2684336" y="5126679"/>
                  </a:cubicBezTo>
                  <a:lnTo>
                    <a:pt x="2684336" y="5120583"/>
                  </a:lnTo>
                  <a:cubicBezTo>
                    <a:pt x="2582228" y="5106257"/>
                    <a:pt x="2478748" y="5110601"/>
                    <a:pt x="2375878" y="5110448"/>
                  </a:cubicBezTo>
                  <a:cubicBezTo>
                    <a:pt x="2282990" y="5109001"/>
                    <a:pt x="2190788" y="5123936"/>
                    <a:pt x="2100568" y="5144738"/>
                  </a:cubicBezTo>
                  <a:cubicBezTo>
                    <a:pt x="2071992" y="5150072"/>
                    <a:pt x="2045322" y="5162341"/>
                    <a:pt x="2016671" y="5167370"/>
                  </a:cubicBezTo>
                  <a:cubicBezTo>
                    <a:pt x="2011032" y="5169808"/>
                    <a:pt x="2005394" y="5172323"/>
                    <a:pt x="1999831" y="5174914"/>
                  </a:cubicBezTo>
                  <a:cubicBezTo>
                    <a:pt x="1982991" y="5179791"/>
                    <a:pt x="1966455" y="5185810"/>
                    <a:pt x="1950606" y="5193278"/>
                  </a:cubicBezTo>
                  <a:cubicBezTo>
                    <a:pt x="1932394" y="5201127"/>
                    <a:pt x="1914030" y="5208670"/>
                    <a:pt x="1895513" y="5215909"/>
                  </a:cubicBezTo>
                  <a:cubicBezTo>
                    <a:pt x="1879587" y="5219871"/>
                    <a:pt x="1864119" y="5225358"/>
                    <a:pt x="1848803" y="5231073"/>
                  </a:cubicBezTo>
                  <a:cubicBezTo>
                    <a:pt x="1832572" y="5233512"/>
                    <a:pt x="1816722" y="5237702"/>
                    <a:pt x="1801178" y="5242960"/>
                  </a:cubicBezTo>
                  <a:cubicBezTo>
                    <a:pt x="1737398" y="5254238"/>
                    <a:pt x="1671638" y="5248371"/>
                    <a:pt x="1607172" y="5246694"/>
                  </a:cubicBezTo>
                  <a:cubicBezTo>
                    <a:pt x="1594828" y="5241817"/>
                    <a:pt x="1582027" y="5238083"/>
                    <a:pt x="1569301" y="5234578"/>
                  </a:cubicBezTo>
                  <a:cubicBezTo>
                    <a:pt x="1561452" y="5233664"/>
                    <a:pt x="1553604" y="5232749"/>
                    <a:pt x="1545832" y="5231835"/>
                  </a:cubicBezTo>
                  <a:cubicBezTo>
                    <a:pt x="1520685" y="5222843"/>
                    <a:pt x="1495159" y="5215147"/>
                    <a:pt x="1470394" y="5205394"/>
                  </a:cubicBezTo>
                  <a:cubicBezTo>
                    <a:pt x="1454087" y="5199069"/>
                    <a:pt x="1438313" y="5191525"/>
                    <a:pt x="1422921" y="5183448"/>
                  </a:cubicBezTo>
                  <a:cubicBezTo>
                    <a:pt x="1291552" y="5115173"/>
                    <a:pt x="1185253" y="5000568"/>
                    <a:pt x="1127112" y="4864475"/>
                  </a:cubicBezTo>
                  <a:cubicBezTo>
                    <a:pt x="1116673" y="4844815"/>
                    <a:pt x="1109434" y="4823860"/>
                    <a:pt x="1102043" y="4803058"/>
                  </a:cubicBezTo>
                  <a:cubicBezTo>
                    <a:pt x="1085507" y="4763357"/>
                    <a:pt x="1064095" y="4726096"/>
                    <a:pt x="1043750" y="4688376"/>
                  </a:cubicBezTo>
                  <a:cubicBezTo>
                    <a:pt x="1003440" y="4617891"/>
                    <a:pt x="955434" y="4552588"/>
                    <a:pt x="906894" y="4487742"/>
                  </a:cubicBezTo>
                  <a:cubicBezTo>
                    <a:pt x="854088" y="4424420"/>
                    <a:pt x="796328" y="4365593"/>
                    <a:pt x="738950" y="4306386"/>
                  </a:cubicBezTo>
                  <a:cubicBezTo>
                    <a:pt x="733692" y="4301509"/>
                    <a:pt x="728434" y="4296632"/>
                    <a:pt x="723252" y="4291756"/>
                  </a:cubicBezTo>
                  <a:cubicBezTo>
                    <a:pt x="655663" y="4226452"/>
                    <a:pt x="581139" y="4168388"/>
                    <a:pt x="501968" y="4117715"/>
                  </a:cubicBezTo>
                  <a:cubicBezTo>
                    <a:pt x="480098" y="4103466"/>
                    <a:pt x="457314" y="4090740"/>
                    <a:pt x="433921" y="4079310"/>
                  </a:cubicBezTo>
                  <a:cubicBezTo>
                    <a:pt x="423787" y="4073595"/>
                    <a:pt x="413499" y="4068032"/>
                    <a:pt x="403212" y="4062622"/>
                  </a:cubicBezTo>
                  <a:cubicBezTo>
                    <a:pt x="373190" y="4050506"/>
                    <a:pt x="342024" y="4038467"/>
                    <a:pt x="316802" y="4017741"/>
                  </a:cubicBezTo>
                  <a:cubicBezTo>
                    <a:pt x="313068" y="4015836"/>
                    <a:pt x="309258" y="4014006"/>
                    <a:pt x="305524" y="4012254"/>
                  </a:cubicBezTo>
                  <a:cubicBezTo>
                    <a:pt x="297218" y="4006768"/>
                    <a:pt x="288836" y="4001357"/>
                    <a:pt x="280530" y="3996023"/>
                  </a:cubicBezTo>
                  <a:cubicBezTo>
                    <a:pt x="192672" y="3932777"/>
                    <a:pt x="121501" y="3847586"/>
                    <a:pt x="72885" y="3750888"/>
                  </a:cubicBezTo>
                  <a:cubicBezTo>
                    <a:pt x="58331" y="3719417"/>
                    <a:pt x="45149" y="3687261"/>
                    <a:pt x="33795" y="3654495"/>
                  </a:cubicBezTo>
                  <a:cubicBezTo>
                    <a:pt x="29223" y="3636055"/>
                    <a:pt x="23889" y="3617843"/>
                    <a:pt x="18631" y="3599631"/>
                  </a:cubicBezTo>
                  <a:cubicBezTo>
                    <a:pt x="17412" y="3591782"/>
                    <a:pt x="16193" y="3584010"/>
                    <a:pt x="14897" y="3576314"/>
                  </a:cubicBezTo>
                  <a:cubicBezTo>
                    <a:pt x="5372" y="3552539"/>
                    <a:pt x="12764" y="3525869"/>
                    <a:pt x="2629" y="3502400"/>
                  </a:cubicBezTo>
                  <a:cubicBezTo>
                    <a:pt x="-114" y="3457823"/>
                    <a:pt x="-1257" y="3413017"/>
                    <a:pt x="2705" y="3368516"/>
                  </a:cubicBezTo>
                  <a:cubicBezTo>
                    <a:pt x="11697" y="3336055"/>
                    <a:pt x="7125" y="3301536"/>
                    <a:pt x="18402" y="3269456"/>
                  </a:cubicBezTo>
                  <a:cubicBezTo>
                    <a:pt x="35928" y="3189599"/>
                    <a:pt x="74943" y="3115990"/>
                    <a:pt x="88583" y="3035218"/>
                  </a:cubicBezTo>
                  <a:cubicBezTo>
                    <a:pt x="90869" y="3027293"/>
                    <a:pt x="93155" y="3019521"/>
                    <a:pt x="95441" y="3011748"/>
                  </a:cubicBezTo>
                  <a:cubicBezTo>
                    <a:pt x="108776" y="2947511"/>
                    <a:pt x="121882" y="2882360"/>
                    <a:pt x="123558" y="2816676"/>
                  </a:cubicBezTo>
                  <a:lnTo>
                    <a:pt x="129731" y="2816219"/>
                  </a:lnTo>
                  <a:cubicBezTo>
                    <a:pt x="132626" y="2706186"/>
                    <a:pt x="135217" y="2596077"/>
                    <a:pt x="130645" y="2486044"/>
                  </a:cubicBezTo>
                  <a:cubicBezTo>
                    <a:pt x="125921" y="2474233"/>
                    <a:pt x="124397" y="2461508"/>
                    <a:pt x="124397" y="2448859"/>
                  </a:cubicBezTo>
                  <a:cubicBezTo>
                    <a:pt x="122644" y="2381879"/>
                    <a:pt x="108166" y="2316270"/>
                    <a:pt x="98946" y="2250129"/>
                  </a:cubicBezTo>
                  <a:cubicBezTo>
                    <a:pt x="87821" y="2223230"/>
                    <a:pt x="87668" y="2193360"/>
                    <a:pt x="76162" y="2166614"/>
                  </a:cubicBezTo>
                  <a:cubicBezTo>
                    <a:pt x="72885" y="2156555"/>
                    <a:pt x="70676" y="2146192"/>
                    <a:pt x="68009" y="2136057"/>
                  </a:cubicBezTo>
                  <a:cubicBezTo>
                    <a:pt x="64427" y="2125999"/>
                    <a:pt x="61151" y="2115788"/>
                    <a:pt x="57645" y="2105806"/>
                  </a:cubicBezTo>
                  <a:cubicBezTo>
                    <a:pt x="55436" y="2098110"/>
                    <a:pt x="52769" y="2090566"/>
                    <a:pt x="49797" y="2083251"/>
                  </a:cubicBezTo>
                  <a:cubicBezTo>
                    <a:pt x="43853" y="2068773"/>
                    <a:pt x="38824" y="2053990"/>
                    <a:pt x="33642" y="2039284"/>
                  </a:cubicBezTo>
                  <a:cubicBezTo>
                    <a:pt x="28918" y="2020919"/>
                    <a:pt x="24422" y="2002555"/>
                    <a:pt x="19545" y="1984267"/>
                  </a:cubicBezTo>
                  <a:cubicBezTo>
                    <a:pt x="12154" y="1961940"/>
                    <a:pt x="9411" y="1938623"/>
                    <a:pt x="7734" y="1915306"/>
                  </a:cubicBezTo>
                  <a:cubicBezTo>
                    <a:pt x="-4381" y="1864938"/>
                    <a:pt x="953" y="1811369"/>
                    <a:pt x="2553" y="1759782"/>
                  </a:cubicBezTo>
                  <a:cubicBezTo>
                    <a:pt x="9639" y="1733417"/>
                    <a:pt x="9411" y="1705985"/>
                    <a:pt x="11240" y="1678934"/>
                  </a:cubicBezTo>
                  <a:cubicBezTo>
                    <a:pt x="15126" y="1668647"/>
                    <a:pt x="18555" y="1658284"/>
                    <a:pt x="22136" y="1647997"/>
                  </a:cubicBezTo>
                  <a:cubicBezTo>
                    <a:pt x="23889" y="1635500"/>
                    <a:pt x="25946" y="1623003"/>
                    <a:pt x="30290" y="1611192"/>
                  </a:cubicBezTo>
                  <a:cubicBezTo>
                    <a:pt x="37833" y="1591761"/>
                    <a:pt x="43548" y="1571644"/>
                    <a:pt x="50025" y="1551832"/>
                  </a:cubicBezTo>
                  <a:cubicBezTo>
                    <a:pt x="57341" y="1541088"/>
                    <a:pt x="64656" y="1530344"/>
                    <a:pt x="71819" y="1519523"/>
                  </a:cubicBezTo>
                  <a:cubicBezTo>
                    <a:pt x="65037" y="1527296"/>
                    <a:pt x="58407" y="1535144"/>
                    <a:pt x="51626" y="1542917"/>
                  </a:cubicBezTo>
                  <a:cubicBezTo>
                    <a:pt x="57036" y="1532554"/>
                    <a:pt x="62522" y="1522190"/>
                    <a:pt x="67932" y="1511827"/>
                  </a:cubicBezTo>
                  <a:cubicBezTo>
                    <a:pt x="73343" y="1501997"/>
                    <a:pt x="78143" y="1491939"/>
                    <a:pt x="83477" y="1482109"/>
                  </a:cubicBezTo>
                  <a:cubicBezTo>
                    <a:pt x="99936" y="1450791"/>
                    <a:pt x="119748" y="1421378"/>
                    <a:pt x="141237" y="1393184"/>
                  </a:cubicBezTo>
                  <a:cubicBezTo>
                    <a:pt x="199301" y="1315002"/>
                    <a:pt x="276568" y="1249623"/>
                    <a:pt x="364808" y="1208551"/>
                  </a:cubicBezTo>
                  <a:cubicBezTo>
                    <a:pt x="371742" y="1204512"/>
                    <a:pt x="378676" y="1200322"/>
                    <a:pt x="385458" y="1195902"/>
                  </a:cubicBezTo>
                  <a:cubicBezTo>
                    <a:pt x="394678" y="1192930"/>
                    <a:pt x="403898" y="1189882"/>
                    <a:pt x="413195" y="1186910"/>
                  </a:cubicBezTo>
                  <a:lnTo>
                    <a:pt x="413804" y="1178833"/>
                  </a:lnTo>
                  <a:cubicBezTo>
                    <a:pt x="417386" y="1179443"/>
                    <a:pt x="424396" y="1180814"/>
                    <a:pt x="427977" y="1181500"/>
                  </a:cubicBezTo>
                  <a:lnTo>
                    <a:pt x="429349" y="1171975"/>
                  </a:lnTo>
                  <a:cubicBezTo>
                    <a:pt x="432092" y="1171975"/>
                    <a:pt x="437502" y="1171975"/>
                    <a:pt x="440246" y="1171975"/>
                  </a:cubicBezTo>
                  <a:cubicBezTo>
                    <a:pt x="536486" y="1119169"/>
                    <a:pt x="624345" y="1052570"/>
                    <a:pt x="705574" y="979037"/>
                  </a:cubicBezTo>
                  <a:cubicBezTo>
                    <a:pt x="784289" y="903599"/>
                    <a:pt x="863537" y="827170"/>
                    <a:pt x="926630" y="737788"/>
                  </a:cubicBezTo>
                  <a:cubicBezTo>
                    <a:pt x="1009155" y="635756"/>
                    <a:pt x="1076820" y="520998"/>
                    <a:pt x="1124141" y="398469"/>
                  </a:cubicBezTo>
                  <a:cubicBezTo>
                    <a:pt x="1156754" y="317392"/>
                    <a:pt x="1208723" y="246374"/>
                    <a:pt x="1267092" y="181985"/>
                  </a:cubicBezTo>
                  <a:lnTo>
                    <a:pt x="1274255" y="181375"/>
                  </a:lnTo>
                  <a:cubicBezTo>
                    <a:pt x="1325004" y="127806"/>
                    <a:pt x="1387412" y="83229"/>
                    <a:pt x="1456830" y="57702"/>
                  </a:cubicBezTo>
                  <a:lnTo>
                    <a:pt x="1458354" y="52749"/>
                  </a:lnTo>
                  <a:cubicBezTo>
                    <a:pt x="1488986" y="42615"/>
                    <a:pt x="1518933" y="30042"/>
                    <a:pt x="1550785" y="23641"/>
                  </a:cubicBezTo>
                  <a:cubicBezTo>
                    <a:pt x="1558633" y="20974"/>
                    <a:pt x="1566405" y="18231"/>
                    <a:pt x="1574254" y="15411"/>
                  </a:cubicBezTo>
                  <a:cubicBezTo>
                    <a:pt x="1663484" y="2381"/>
                    <a:pt x="1756677" y="-895"/>
                    <a:pt x="1844155" y="23489"/>
                  </a:cubicBezTo>
                  <a:cubicBezTo>
                    <a:pt x="1855889" y="27299"/>
                    <a:pt x="1868005" y="29737"/>
                    <a:pt x="1880121" y="32099"/>
                  </a:cubicBezTo>
                  <a:cubicBezTo>
                    <a:pt x="1899780" y="40405"/>
                    <a:pt x="1920202" y="46882"/>
                    <a:pt x="1939024" y="57093"/>
                  </a:cubicBezTo>
                  <a:cubicBezTo>
                    <a:pt x="1984515" y="74847"/>
                    <a:pt x="2030768" y="90468"/>
                    <a:pt x="2077707" y="104032"/>
                  </a:cubicBezTo>
                  <a:cubicBezTo>
                    <a:pt x="2080146" y="104718"/>
                    <a:pt x="2085023" y="106166"/>
                    <a:pt x="2087461" y="106851"/>
                  </a:cubicBezTo>
                  <a:cubicBezTo>
                    <a:pt x="2112836" y="113786"/>
                    <a:pt x="2140115" y="113328"/>
                    <a:pt x="2163966" y="125749"/>
                  </a:cubicBezTo>
                  <a:cubicBezTo>
                    <a:pt x="2183702" y="127959"/>
                    <a:pt x="2203590" y="128873"/>
                    <a:pt x="2223478" y="130626"/>
                  </a:cubicBezTo>
                  <a:cubicBezTo>
                    <a:pt x="2242909" y="138779"/>
                    <a:pt x="2265160" y="132531"/>
                    <a:pt x="2284133" y="141903"/>
                  </a:cubicBezTo>
                  <a:cubicBezTo>
                    <a:pt x="2324900" y="145790"/>
                    <a:pt x="2366353" y="140760"/>
                    <a:pt x="2406815" y="148609"/>
                  </a:cubicBezTo>
                  <a:cubicBezTo>
                    <a:pt x="2440420" y="153029"/>
                    <a:pt x="2474481" y="149295"/>
                    <a:pt x="2508314" y="150666"/>
                  </a:cubicBezTo>
                  <a:lnTo>
                    <a:pt x="2509076" y="143961"/>
                  </a:lnTo>
                  <a:cubicBezTo>
                    <a:pt x="2545880" y="144570"/>
                    <a:pt x="2582837" y="144570"/>
                    <a:pt x="2619642" y="141903"/>
                  </a:cubicBezTo>
                  <a:cubicBezTo>
                    <a:pt x="2638768" y="132378"/>
                    <a:pt x="2661323" y="139617"/>
                    <a:pt x="2680754" y="130550"/>
                  </a:cubicBezTo>
                  <a:cubicBezTo>
                    <a:pt x="2696147" y="129102"/>
                    <a:pt x="2711615" y="128492"/>
                    <a:pt x="2727084" y="127654"/>
                  </a:cubicBezTo>
                  <a:cubicBezTo>
                    <a:pt x="2749030" y="118281"/>
                    <a:pt x="2772347" y="112643"/>
                    <a:pt x="2796274" y="111652"/>
                  </a:cubicBezTo>
                  <a:cubicBezTo>
                    <a:pt x="2814028" y="106089"/>
                    <a:pt x="2831783" y="100374"/>
                    <a:pt x="2849995" y="96260"/>
                  </a:cubicBezTo>
                  <a:cubicBezTo>
                    <a:pt x="2859672" y="93593"/>
                    <a:pt x="2869502" y="91002"/>
                    <a:pt x="2879332" y="88563"/>
                  </a:cubicBezTo>
                  <a:cubicBezTo>
                    <a:pt x="2897239" y="82925"/>
                    <a:pt x="2914993" y="76905"/>
                    <a:pt x="2931605" y="67913"/>
                  </a:cubicBezTo>
                  <a:cubicBezTo>
                    <a:pt x="2933586" y="67761"/>
                    <a:pt x="2937625" y="67456"/>
                    <a:pt x="2939606" y="67227"/>
                  </a:cubicBezTo>
                  <a:cubicBezTo>
                    <a:pt x="2949131" y="62122"/>
                    <a:pt x="2958808" y="57321"/>
                    <a:pt x="2969019" y="53511"/>
                  </a:cubicBezTo>
                  <a:cubicBezTo>
                    <a:pt x="2996603" y="41319"/>
                    <a:pt x="3025559" y="33014"/>
                    <a:pt x="3054363" y="24174"/>
                  </a:cubicBezTo>
                  <a:cubicBezTo>
                    <a:pt x="3058173" y="23336"/>
                    <a:pt x="3065793" y="21660"/>
                    <a:pt x="3069603" y="20822"/>
                  </a:cubicBezTo>
                  <a:cubicBezTo>
                    <a:pt x="3086824" y="13583"/>
                    <a:pt x="3105798" y="14040"/>
                    <a:pt x="3123781" y="9620"/>
                  </a:cubicBezTo>
                  <a:moveTo>
                    <a:pt x="3070365" y="134817"/>
                  </a:moveTo>
                  <a:cubicBezTo>
                    <a:pt x="3068079" y="135503"/>
                    <a:pt x="3063431" y="136874"/>
                    <a:pt x="3061145" y="137560"/>
                  </a:cubicBezTo>
                  <a:cubicBezTo>
                    <a:pt x="3030131" y="146399"/>
                    <a:pt x="3001709" y="163316"/>
                    <a:pt x="2969705" y="168802"/>
                  </a:cubicBezTo>
                  <a:cubicBezTo>
                    <a:pt x="2975191" y="169945"/>
                    <a:pt x="2980754" y="171164"/>
                    <a:pt x="2986316" y="172383"/>
                  </a:cubicBezTo>
                  <a:cubicBezTo>
                    <a:pt x="2967724" y="174365"/>
                    <a:pt x="2949817" y="179851"/>
                    <a:pt x="2932900" y="187700"/>
                  </a:cubicBezTo>
                  <a:cubicBezTo>
                    <a:pt x="2874379" y="205835"/>
                    <a:pt x="2815095" y="223361"/>
                    <a:pt x="2754211" y="231286"/>
                  </a:cubicBezTo>
                  <a:cubicBezTo>
                    <a:pt x="2694089" y="244926"/>
                    <a:pt x="2632063" y="252774"/>
                    <a:pt x="2570340" y="251022"/>
                  </a:cubicBezTo>
                  <a:lnTo>
                    <a:pt x="2570340" y="258185"/>
                  </a:lnTo>
                  <a:cubicBezTo>
                    <a:pt x="2489035" y="257727"/>
                    <a:pt x="2407730" y="258413"/>
                    <a:pt x="2326424" y="257804"/>
                  </a:cubicBezTo>
                  <a:lnTo>
                    <a:pt x="2325815" y="251022"/>
                  </a:lnTo>
                  <a:cubicBezTo>
                    <a:pt x="2301735" y="251403"/>
                    <a:pt x="2277580" y="251250"/>
                    <a:pt x="2253653" y="248431"/>
                  </a:cubicBezTo>
                  <a:cubicBezTo>
                    <a:pt x="2216163" y="240430"/>
                    <a:pt x="2177072" y="240659"/>
                    <a:pt x="2139887" y="229991"/>
                  </a:cubicBezTo>
                  <a:cubicBezTo>
                    <a:pt x="2129219" y="228086"/>
                    <a:pt x="2118551" y="226485"/>
                    <a:pt x="2108035" y="223895"/>
                  </a:cubicBezTo>
                  <a:cubicBezTo>
                    <a:pt x="2083956" y="213227"/>
                    <a:pt x="2056905" y="214979"/>
                    <a:pt x="2032597" y="205683"/>
                  </a:cubicBezTo>
                  <a:cubicBezTo>
                    <a:pt x="2030692" y="205149"/>
                    <a:pt x="2026958" y="204159"/>
                    <a:pt x="2025053" y="203702"/>
                  </a:cubicBezTo>
                  <a:cubicBezTo>
                    <a:pt x="2007375" y="198139"/>
                    <a:pt x="1989773" y="192576"/>
                    <a:pt x="1971790" y="188157"/>
                  </a:cubicBezTo>
                  <a:cubicBezTo>
                    <a:pt x="1964170" y="185033"/>
                    <a:pt x="1956550" y="182213"/>
                    <a:pt x="1948777" y="179622"/>
                  </a:cubicBezTo>
                  <a:cubicBezTo>
                    <a:pt x="1941386" y="175812"/>
                    <a:pt x="1933842" y="172155"/>
                    <a:pt x="1926374" y="168573"/>
                  </a:cubicBezTo>
                  <a:cubicBezTo>
                    <a:pt x="1915554" y="164840"/>
                    <a:pt x="1904886" y="160877"/>
                    <a:pt x="1894142" y="157220"/>
                  </a:cubicBezTo>
                  <a:cubicBezTo>
                    <a:pt x="1884998" y="153029"/>
                    <a:pt x="1875854" y="148990"/>
                    <a:pt x="1866710" y="145104"/>
                  </a:cubicBezTo>
                  <a:cubicBezTo>
                    <a:pt x="1858632" y="143199"/>
                    <a:pt x="1850555" y="141370"/>
                    <a:pt x="1842707" y="138855"/>
                  </a:cubicBezTo>
                  <a:cubicBezTo>
                    <a:pt x="1837297" y="136569"/>
                    <a:pt x="1826400" y="131845"/>
                    <a:pt x="1820914" y="129559"/>
                  </a:cubicBezTo>
                  <a:cubicBezTo>
                    <a:pt x="1805445" y="129102"/>
                    <a:pt x="1789748" y="127806"/>
                    <a:pt x="1775422" y="121482"/>
                  </a:cubicBezTo>
                  <a:cubicBezTo>
                    <a:pt x="1697774" y="116681"/>
                    <a:pt x="1617917" y="113557"/>
                    <a:pt x="1543469" y="139998"/>
                  </a:cubicBezTo>
                  <a:cubicBezTo>
                    <a:pt x="1529067" y="144723"/>
                    <a:pt x="1514970" y="150362"/>
                    <a:pt x="1501255" y="156686"/>
                  </a:cubicBezTo>
                  <a:cubicBezTo>
                    <a:pt x="1374458" y="210941"/>
                    <a:pt x="1271588" y="318230"/>
                    <a:pt x="1219162" y="445484"/>
                  </a:cubicBezTo>
                  <a:cubicBezTo>
                    <a:pt x="1212761" y="459962"/>
                    <a:pt x="1206360" y="474516"/>
                    <a:pt x="1199655" y="488918"/>
                  </a:cubicBezTo>
                  <a:cubicBezTo>
                    <a:pt x="1199045" y="491738"/>
                    <a:pt x="1197826" y="497300"/>
                    <a:pt x="1197217" y="500120"/>
                  </a:cubicBezTo>
                  <a:cubicBezTo>
                    <a:pt x="1123760" y="662883"/>
                    <a:pt x="1018527" y="809644"/>
                    <a:pt x="897979" y="940632"/>
                  </a:cubicBezTo>
                  <a:cubicBezTo>
                    <a:pt x="785737" y="1061257"/>
                    <a:pt x="660311" y="1172127"/>
                    <a:pt x="516598" y="1253966"/>
                  </a:cubicBezTo>
                  <a:cubicBezTo>
                    <a:pt x="487032" y="1270807"/>
                    <a:pt x="456476" y="1285894"/>
                    <a:pt x="425768" y="1300601"/>
                  </a:cubicBezTo>
                  <a:cubicBezTo>
                    <a:pt x="352844" y="1333595"/>
                    <a:pt x="286169" y="1383506"/>
                    <a:pt x="235953" y="1446067"/>
                  </a:cubicBezTo>
                  <a:cubicBezTo>
                    <a:pt x="215684" y="1471060"/>
                    <a:pt x="197015" y="1497349"/>
                    <a:pt x="181852" y="1525772"/>
                  </a:cubicBezTo>
                  <a:cubicBezTo>
                    <a:pt x="175908" y="1536135"/>
                    <a:pt x="169888" y="1546346"/>
                    <a:pt x="163716" y="1556480"/>
                  </a:cubicBezTo>
                  <a:cubicBezTo>
                    <a:pt x="157010" y="1572025"/>
                    <a:pt x="150686" y="1587722"/>
                    <a:pt x="144742" y="1603648"/>
                  </a:cubicBezTo>
                  <a:cubicBezTo>
                    <a:pt x="140780" y="1613097"/>
                    <a:pt x="137046" y="1622622"/>
                    <a:pt x="133312" y="1632147"/>
                  </a:cubicBezTo>
                  <a:cubicBezTo>
                    <a:pt x="130721" y="1641977"/>
                    <a:pt x="127978" y="1651807"/>
                    <a:pt x="125159" y="1661636"/>
                  </a:cubicBezTo>
                  <a:cubicBezTo>
                    <a:pt x="102527" y="1731283"/>
                    <a:pt x="106337" y="1805121"/>
                    <a:pt x="107252" y="1877206"/>
                  </a:cubicBezTo>
                  <a:cubicBezTo>
                    <a:pt x="107023" y="1908219"/>
                    <a:pt x="116396" y="1938014"/>
                    <a:pt x="121044" y="1968417"/>
                  </a:cubicBezTo>
                  <a:cubicBezTo>
                    <a:pt x="123711" y="1975885"/>
                    <a:pt x="126530" y="1983353"/>
                    <a:pt x="129502" y="1990744"/>
                  </a:cubicBezTo>
                  <a:cubicBezTo>
                    <a:pt x="131559" y="1998440"/>
                    <a:pt x="133845" y="2006137"/>
                    <a:pt x="136208" y="2013833"/>
                  </a:cubicBezTo>
                  <a:cubicBezTo>
                    <a:pt x="148171" y="2043855"/>
                    <a:pt x="158534" y="2074412"/>
                    <a:pt x="167831" y="2105349"/>
                  </a:cubicBezTo>
                  <a:cubicBezTo>
                    <a:pt x="177584" y="2132629"/>
                    <a:pt x="182309" y="2161280"/>
                    <a:pt x="190462" y="2189017"/>
                  </a:cubicBezTo>
                  <a:cubicBezTo>
                    <a:pt x="193053" y="2198770"/>
                    <a:pt x="195644" y="2208676"/>
                    <a:pt x="198311" y="2218506"/>
                  </a:cubicBezTo>
                  <a:cubicBezTo>
                    <a:pt x="199530" y="2234279"/>
                    <a:pt x="201740" y="2249977"/>
                    <a:pt x="206083" y="2265217"/>
                  </a:cubicBezTo>
                  <a:cubicBezTo>
                    <a:pt x="208217" y="2275580"/>
                    <a:pt x="210198" y="2286019"/>
                    <a:pt x="212484" y="2296459"/>
                  </a:cubicBezTo>
                  <a:cubicBezTo>
                    <a:pt x="222237" y="2364581"/>
                    <a:pt x="232143" y="2432933"/>
                    <a:pt x="231534" y="2501970"/>
                  </a:cubicBezTo>
                  <a:cubicBezTo>
                    <a:pt x="232067" y="2634253"/>
                    <a:pt x="236182" y="2766994"/>
                    <a:pt x="221475" y="2898743"/>
                  </a:cubicBezTo>
                  <a:cubicBezTo>
                    <a:pt x="214313" y="2915660"/>
                    <a:pt x="214770" y="2934252"/>
                    <a:pt x="213398" y="2952312"/>
                  </a:cubicBezTo>
                  <a:cubicBezTo>
                    <a:pt x="207607" y="2979973"/>
                    <a:pt x="201435" y="3007633"/>
                    <a:pt x="197472" y="3035751"/>
                  </a:cubicBezTo>
                  <a:cubicBezTo>
                    <a:pt x="194882" y="3045885"/>
                    <a:pt x="192672" y="3056249"/>
                    <a:pt x="190157" y="3066460"/>
                  </a:cubicBezTo>
                  <a:cubicBezTo>
                    <a:pt x="180861" y="3096330"/>
                    <a:pt x="175222" y="3127267"/>
                    <a:pt x="164478" y="3156756"/>
                  </a:cubicBezTo>
                  <a:cubicBezTo>
                    <a:pt x="154267" y="3187161"/>
                    <a:pt x="143599" y="3217488"/>
                    <a:pt x="133312" y="3247892"/>
                  </a:cubicBezTo>
                  <a:cubicBezTo>
                    <a:pt x="115634" y="3292011"/>
                    <a:pt x="110223" y="3339255"/>
                    <a:pt x="103365" y="3385814"/>
                  </a:cubicBezTo>
                  <a:cubicBezTo>
                    <a:pt x="98793" y="3447231"/>
                    <a:pt x="104737" y="3508877"/>
                    <a:pt x="118682" y="3568846"/>
                  </a:cubicBezTo>
                  <a:cubicBezTo>
                    <a:pt x="122415" y="3581190"/>
                    <a:pt x="125844" y="3593687"/>
                    <a:pt x="129502" y="3606108"/>
                  </a:cubicBezTo>
                  <a:cubicBezTo>
                    <a:pt x="168669" y="3744487"/>
                    <a:pt x="265443" y="3864426"/>
                    <a:pt x="390182" y="3935368"/>
                  </a:cubicBezTo>
                  <a:cubicBezTo>
                    <a:pt x="396735" y="3937959"/>
                    <a:pt x="403365" y="3940702"/>
                    <a:pt x="409918" y="3943598"/>
                  </a:cubicBezTo>
                  <a:cubicBezTo>
                    <a:pt x="428358" y="3952056"/>
                    <a:pt x="446570" y="3961048"/>
                    <a:pt x="464172" y="3971258"/>
                  </a:cubicBezTo>
                  <a:cubicBezTo>
                    <a:pt x="479946" y="3978116"/>
                    <a:pt x="495491" y="3985660"/>
                    <a:pt x="509816" y="3995414"/>
                  </a:cubicBezTo>
                  <a:cubicBezTo>
                    <a:pt x="610096" y="4050735"/>
                    <a:pt x="701459" y="4121677"/>
                    <a:pt x="784517" y="4200239"/>
                  </a:cubicBezTo>
                  <a:cubicBezTo>
                    <a:pt x="900798" y="4299528"/>
                    <a:pt x="993686" y="4422439"/>
                    <a:pt x="1082764" y="4545883"/>
                  </a:cubicBezTo>
                  <a:cubicBezTo>
                    <a:pt x="1083526" y="4549236"/>
                    <a:pt x="1084898" y="4555865"/>
                    <a:pt x="1085660" y="4559218"/>
                  </a:cubicBezTo>
                  <a:cubicBezTo>
                    <a:pt x="1088098" y="4561047"/>
                    <a:pt x="1093051" y="4564551"/>
                    <a:pt x="1095490" y="4566304"/>
                  </a:cubicBezTo>
                  <a:cubicBezTo>
                    <a:pt x="1100747" y="4574991"/>
                    <a:pt x="1106005" y="4583754"/>
                    <a:pt x="1110958" y="4592746"/>
                  </a:cubicBezTo>
                  <a:cubicBezTo>
                    <a:pt x="1129322" y="4631151"/>
                    <a:pt x="1155307" y="4665516"/>
                    <a:pt x="1172985" y="4704531"/>
                  </a:cubicBezTo>
                  <a:cubicBezTo>
                    <a:pt x="1182967" y="4725334"/>
                    <a:pt x="1192187" y="4746517"/>
                    <a:pt x="1199884" y="4768386"/>
                  </a:cubicBezTo>
                  <a:lnTo>
                    <a:pt x="1203998" y="4769911"/>
                  </a:lnTo>
                  <a:cubicBezTo>
                    <a:pt x="1207580" y="4781112"/>
                    <a:pt x="1211466" y="4792313"/>
                    <a:pt x="1215276" y="4803591"/>
                  </a:cubicBezTo>
                  <a:cubicBezTo>
                    <a:pt x="1259243" y="4910423"/>
                    <a:pt x="1337425" y="5001635"/>
                    <a:pt x="1434351" y="5063967"/>
                  </a:cubicBezTo>
                  <a:cubicBezTo>
                    <a:pt x="1447838" y="5070977"/>
                    <a:pt x="1461402" y="5077911"/>
                    <a:pt x="1474889" y="5084998"/>
                  </a:cubicBezTo>
                  <a:cubicBezTo>
                    <a:pt x="1492034" y="5094827"/>
                    <a:pt x="1510627" y="5101761"/>
                    <a:pt x="1528534" y="5110144"/>
                  </a:cubicBezTo>
                  <a:cubicBezTo>
                    <a:pt x="1543088" y="5113344"/>
                    <a:pt x="1557566" y="5116849"/>
                    <a:pt x="1572197" y="5119973"/>
                  </a:cubicBezTo>
                  <a:lnTo>
                    <a:pt x="1572654" y="5125688"/>
                  </a:lnTo>
                  <a:cubicBezTo>
                    <a:pt x="1596352" y="5129575"/>
                    <a:pt x="1620050" y="5134528"/>
                    <a:pt x="1644282" y="5134680"/>
                  </a:cubicBezTo>
                  <a:cubicBezTo>
                    <a:pt x="1657160" y="5135899"/>
                    <a:pt x="1672019" y="5133080"/>
                    <a:pt x="1682458" y="5142986"/>
                  </a:cubicBezTo>
                  <a:lnTo>
                    <a:pt x="1689164" y="5137271"/>
                  </a:lnTo>
                  <a:cubicBezTo>
                    <a:pt x="1724520" y="5133537"/>
                    <a:pt x="1760639" y="5137804"/>
                    <a:pt x="1795691" y="5130108"/>
                  </a:cubicBezTo>
                  <a:cubicBezTo>
                    <a:pt x="1837525" y="5116773"/>
                    <a:pt x="1881188" y="5106562"/>
                    <a:pt x="1919592" y="5084616"/>
                  </a:cubicBezTo>
                  <a:cubicBezTo>
                    <a:pt x="1933004" y="5080349"/>
                    <a:pt x="1946415" y="5076387"/>
                    <a:pt x="1959979" y="5072729"/>
                  </a:cubicBezTo>
                  <a:lnTo>
                    <a:pt x="1960360" y="5067014"/>
                  </a:lnTo>
                  <a:cubicBezTo>
                    <a:pt x="1972170" y="5066024"/>
                    <a:pt x="1984210" y="5065186"/>
                    <a:pt x="1995107" y="5059928"/>
                  </a:cubicBezTo>
                  <a:cubicBezTo>
                    <a:pt x="1996935" y="5059471"/>
                    <a:pt x="2000517" y="5058480"/>
                    <a:pt x="2002346" y="5057946"/>
                  </a:cubicBezTo>
                  <a:cubicBezTo>
                    <a:pt x="2009280" y="5052308"/>
                    <a:pt x="2018195" y="5051165"/>
                    <a:pt x="2026577" y="5049184"/>
                  </a:cubicBezTo>
                  <a:cubicBezTo>
                    <a:pt x="2071307" y="5033639"/>
                    <a:pt x="2119160" y="5031276"/>
                    <a:pt x="2163585" y="5015351"/>
                  </a:cubicBezTo>
                  <a:cubicBezTo>
                    <a:pt x="2183549" y="5013522"/>
                    <a:pt x="2203666" y="5012760"/>
                    <a:pt x="2223707" y="5011084"/>
                  </a:cubicBezTo>
                  <a:cubicBezTo>
                    <a:pt x="2238185" y="5004759"/>
                    <a:pt x="2254187" y="5004988"/>
                    <a:pt x="2269732" y="5003768"/>
                  </a:cubicBezTo>
                  <a:cubicBezTo>
                    <a:pt x="2314309" y="4992491"/>
                    <a:pt x="2360943" y="5001559"/>
                    <a:pt x="2406358" y="4996377"/>
                  </a:cubicBezTo>
                  <a:cubicBezTo>
                    <a:pt x="2432038" y="4987614"/>
                    <a:pt x="2460155" y="4989976"/>
                    <a:pt x="2486520" y="4993862"/>
                  </a:cubicBezTo>
                  <a:cubicBezTo>
                    <a:pt x="2536889" y="5004606"/>
                    <a:pt x="2589467" y="4990738"/>
                    <a:pt x="2639454" y="5004302"/>
                  </a:cubicBezTo>
                  <a:cubicBezTo>
                    <a:pt x="2657894" y="5005140"/>
                    <a:pt x="2676335" y="5006664"/>
                    <a:pt x="2694165" y="5011922"/>
                  </a:cubicBezTo>
                  <a:cubicBezTo>
                    <a:pt x="2734018" y="5009102"/>
                    <a:pt x="2770061" y="5027695"/>
                    <a:pt x="2808999" y="5031276"/>
                  </a:cubicBezTo>
                  <a:cubicBezTo>
                    <a:pt x="2821648" y="5034782"/>
                    <a:pt x="2834297" y="5038211"/>
                    <a:pt x="2846794" y="5042478"/>
                  </a:cubicBezTo>
                  <a:cubicBezTo>
                    <a:pt x="2880551" y="5050708"/>
                    <a:pt x="2914460" y="5059242"/>
                    <a:pt x="2946616" y="5072729"/>
                  </a:cubicBezTo>
                  <a:cubicBezTo>
                    <a:pt x="2957894" y="5076158"/>
                    <a:pt x="2969171" y="5080121"/>
                    <a:pt x="2980525" y="5083931"/>
                  </a:cubicBezTo>
                  <a:cubicBezTo>
                    <a:pt x="2993936" y="5091398"/>
                    <a:pt x="3007576" y="5098409"/>
                    <a:pt x="3022131" y="5103972"/>
                  </a:cubicBezTo>
                  <a:cubicBezTo>
                    <a:pt x="3024264" y="5104505"/>
                    <a:pt x="3028531" y="5105419"/>
                    <a:pt x="3030665" y="5105953"/>
                  </a:cubicBezTo>
                  <a:cubicBezTo>
                    <a:pt x="3040342" y="5109763"/>
                    <a:pt x="3050400" y="5112887"/>
                    <a:pt x="3060688" y="5115249"/>
                  </a:cubicBezTo>
                  <a:cubicBezTo>
                    <a:pt x="3070441" y="5118678"/>
                    <a:pt x="3080042" y="5122336"/>
                    <a:pt x="3089796" y="5126222"/>
                  </a:cubicBezTo>
                  <a:cubicBezTo>
                    <a:pt x="3168968" y="5139100"/>
                    <a:pt x="3251340" y="5142148"/>
                    <a:pt x="3329826" y="5122716"/>
                  </a:cubicBezTo>
                  <a:cubicBezTo>
                    <a:pt x="3333712" y="5121726"/>
                    <a:pt x="3341561" y="5119745"/>
                    <a:pt x="3345447" y="5118754"/>
                  </a:cubicBezTo>
                  <a:cubicBezTo>
                    <a:pt x="3356953" y="5113877"/>
                    <a:pt x="3369145" y="5110982"/>
                    <a:pt x="3380651" y="5106105"/>
                  </a:cubicBezTo>
                  <a:cubicBezTo>
                    <a:pt x="3397187" y="5100314"/>
                    <a:pt x="3413417" y="5093532"/>
                    <a:pt x="3427819" y="5083397"/>
                  </a:cubicBezTo>
                  <a:cubicBezTo>
                    <a:pt x="3431324" y="5082559"/>
                    <a:pt x="3438411" y="5080883"/>
                    <a:pt x="3441992" y="5080045"/>
                  </a:cubicBezTo>
                  <a:cubicBezTo>
                    <a:pt x="3561779" y="5013141"/>
                    <a:pt x="3658095" y="4901432"/>
                    <a:pt x="3699091" y="4769834"/>
                  </a:cubicBezTo>
                  <a:lnTo>
                    <a:pt x="3703663" y="4768234"/>
                  </a:lnTo>
                  <a:cubicBezTo>
                    <a:pt x="3738944" y="4675499"/>
                    <a:pt x="3791826" y="4590764"/>
                    <a:pt x="3847834" y="4509231"/>
                  </a:cubicBezTo>
                  <a:cubicBezTo>
                    <a:pt x="3997033" y="4299604"/>
                    <a:pt x="4184485" y="4112838"/>
                    <a:pt x="4410190" y="3986803"/>
                  </a:cubicBezTo>
                  <a:cubicBezTo>
                    <a:pt x="4430383" y="3976364"/>
                    <a:pt x="4450804" y="3966381"/>
                    <a:pt x="4471226" y="3956399"/>
                  </a:cubicBezTo>
                  <a:cubicBezTo>
                    <a:pt x="4617682" y="3895287"/>
                    <a:pt x="4724591" y="3762242"/>
                    <a:pt x="4774349" y="3613804"/>
                  </a:cubicBezTo>
                  <a:cubicBezTo>
                    <a:pt x="4781436" y="3593764"/>
                    <a:pt x="4785322" y="3572809"/>
                    <a:pt x="4789361" y="3552006"/>
                  </a:cubicBezTo>
                  <a:cubicBezTo>
                    <a:pt x="4795838" y="3532804"/>
                    <a:pt x="4795914" y="3512382"/>
                    <a:pt x="4797819" y="3492418"/>
                  </a:cubicBezTo>
                  <a:cubicBezTo>
                    <a:pt x="4807116" y="3432753"/>
                    <a:pt x="4800867" y="3371031"/>
                    <a:pt x="4789208" y="3312052"/>
                  </a:cubicBezTo>
                  <a:cubicBezTo>
                    <a:pt x="4785170" y="3296203"/>
                    <a:pt x="4780750" y="3280506"/>
                    <a:pt x="4777245" y="3264656"/>
                  </a:cubicBezTo>
                  <a:cubicBezTo>
                    <a:pt x="4772063" y="3240881"/>
                    <a:pt x="4762844" y="3218479"/>
                    <a:pt x="4750804" y="3197371"/>
                  </a:cubicBezTo>
                  <a:cubicBezTo>
                    <a:pt x="4748594" y="3189218"/>
                    <a:pt x="4746384" y="3181140"/>
                    <a:pt x="4744022" y="3173140"/>
                  </a:cubicBezTo>
                  <a:cubicBezTo>
                    <a:pt x="4738536" y="3155690"/>
                    <a:pt x="4733202" y="3138088"/>
                    <a:pt x="4727791" y="3120638"/>
                  </a:cubicBezTo>
                  <a:cubicBezTo>
                    <a:pt x="4723143" y="3104940"/>
                    <a:pt x="4718876" y="3089167"/>
                    <a:pt x="4716438" y="3073089"/>
                  </a:cubicBezTo>
                  <a:cubicBezTo>
                    <a:pt x="4712399" y="3060668"/>
                    <a:pt x="4709427" y="3048019"/>
                    <a:pt x="4705312" y="3035751"/>
                  </a:cubicBezTo>
                  <a:cubicBezTo>
                    <a:pt x="4704169" y="3025083"/>
                    <a:pt x="4703255" y="3014415"/>
                    <a:pt x="4702112" y="3003823"/>
                  </a:cubicBezTo>
                  <a:cubicBezTo>
                    <a:pt x="4697845" y="2988659"/>
                    <a:pt x="4694644" y="2973343"/>
                    <a:pt x="4690301" y="2958332"/>
                  </a:cubicBezTo>
                  <a:cubicBezTo>
                    <a:pt x="4690454" y="2909487"/>
                    <a:pt x="4674451" y="2862015"/>
                    <a:pt x="4680929" y="2813095"/>
                  </a:cubicBezTo>
                  <a:cubicBezTo>
                    <a:pt x="4678414" y="2832297"/>
                    <a:pt x="4676433" y="2851652"/>
                    <a:pt x="4674070" y="2870930"/>
                  </a:cubicBezTo>
                  <a:cubicBezTo>
                    <a:pt x="4673309" y="2831459"/>
                    <a:pt x="4675823" y="2791682"/>
                    <a:pt x="4669193" y="2752668"/>
                  </a:cubicBezTo>
                  <a:cubicBezTo>
                    <a:pt x="4662412" y="2716854"/>
                    <a:pt x="4672775" y="2679440"/>
                    <a:pt x="4661269" y="2644464"/>
                  </a:cubicBezTo>
                  <a:cubicBezTo>
                    <a:pt x="4659135" y="2630595"/>
                    <a:pt x="4660735" y="2616727"/>
                    <a:pt x="4664545" y="2603392"/>
                  </a:cubicBezTo>
                  <a:cubicBezTo>
                    <a:pt x="4668508" y="2496179"/>
                    <a:pt x="4676661" y="2389118"/>
                    <a:pt x="4694111" y="2283124"/>
                  </a:cubicBezTo>
                  <a:cubicBezTo>
                    <a:pt x="4701274" y="2257977"/>
                    <a:pt x="4703483" y="2231841"/>
                    <a:pt x="4709198" y="2206390"/>
                  </a:cubicBezTo>
                  <a:cubicBezTo>
                    <a:pt x="4711789" y="2198542"/>
                    <a:pt x="4714609" y="2190845"/>
                    <a:pt x="4717581" y="2183225"/>
                  </a:cubicBezTo>
                  <a:cubicBezTo>
                    <a:pt x="4718571" y="2172862"/>
                    <a:pt x="4719714" y="2162575"/>
                    <a:pt x="4721238" y="2152364"/>
                  </a:cubicBezTo>
                  <a:cubicBezTo>
                    <a:pt x="4727639" y="2137429"/>
                    <a:pt x="4732821" y="2121960"/>
                    <a:pt x="4737012" y="2106263"/>
                  </a:cubicBezTo>
                  <a:cubicBezTo>
                    <a:pt x="4747756" y="2070068"/>
                    <a:pt x="4760481" y="2034483"/>
                    <a:pt x="4774654" y="1999507"/>
                  </a:cubicBezTo>
                  <a:cubicBezTo>
                    <a:pt x="4786313" y="1956835"/>
                    <a:pt x="4795609" y="1913630"/>
                    <a:pt x="4800410" y="1869662"/>
                  </a:cubicBezTo>
                  <a:cubicBezTo>
                    <a:pt x="4804677" y="1807788"/>
                    <a:pt x="4800410" y="1745304"/>
                    <a:pt x="4786084" y="1684877"/>
                  </a:cubicBezTo>
                  <a:cubicBezTo>
                    <a:pt x="4780903" y="1667123"/>
                    <a:pt x="4775721" y="1649444"/>
                    <a:pt x="4770844" y="1631614"/>
                  </a:cubicBezTo>
                  <a:cubicBezTo>
                    <a:pt x="4761624" y="1606391"/>
                    <a:pt x="4751718" y="1581398"/>
                    <a:pt x="4740441" y="1556937"/>
                  </a:cubicBezTo>
                  <a:cubicBezTo>
                    <a:pt x="4695711" y="1472051"/>
                    <a:pt x="4633761" y="1394174"/>
                    <a:pt x="4552074" y="1342358"/>
                  </a:cubicBezTo>
                  <a:cubicBezTo>
                    <a:pt x="4499954" y="1305173"/>
                    <a:pt x="4437469" y="1287266"/>
                    <a:pt x="4383596" y="1253204"/>
                  </a:cubicBezTo>
                  <a:cubicBezTo>
                    <a:pt x="4292766" y="1201007"/>
                    <a:pt x="4209784" y="1136314"/>
                    <a:pt x="4132288" y="1066133"/>
                  </a:cubicBezTo>
                  <a:cubicBezTo>
                    <a:pt x="4045649" y="985209"/>
                    <a:pt x="3962134" y="900170"/>
                    <a:pt x="3892106" y="804158"/>
                  </a:cubicBezTo>
                  <a:cubicBezTo>
                    <a:pt x="3821087" y="714546"/>
                    <a:pt x="3762109" y="615715"/>
                    <a:pt x="3713721" y="512235"/>
                  </a:cubicBezTo>
                  <a:cubicBezTo>
                    <a:pt x="3691547" y="459657"/>
                    <a:pt x="3672193" y="405098"/>
                    <a:pt x="3638893" y="358235"/>
                  </a:cubicBezTo>
                  <a:cubicBezTo>
                    <a:pt x="3597135" y="286988"/>
                    <a:pt x="3534499" y="229991"/>
                    <a:pt x="3464091" y="187700"/>
                  </a:cubicBezTo>
                  <a:cubicBezTo>
                    <a:pt x="3444431" y="176346"/>
                    <a:pt x="3425685" y="162477"/>
                    <a:pt x="3403283" y="157220"/>
                  </a:cubicBezTo>
                  <a:cubicBezTo>
                    <a:pt x="3395891" y="153714"/>
                    <a:pt x="3388576" y="150133"/>
                    <a:pt x="3381337" y="146552"/>
                  </a:cubicBezTo>
                  <a:cubicBezTo>
                    <a:pt x="3365259" y="142970"/>
                    <a:pt x="3349866" y="137408"/>
                    <a:pt x="3335008" y="130626"/>
                  </a:cubicBezTo>
                  <a:cubicBezTo>
                    <a:pt x="3324644" y="129483"/>
                    <a:pt x="3314357" y="128492"/>
                    <a:pt x="3304146" y="127349"/>
                  </a:cubicBezTo>
                  <a:cubicBezTo>
                    <a:pt x="3258122" y="110585"/>
                    <a:pt x="3208515" y="113176"/>
                    <a:pt x="3160433" y="114929"/>
                  </a:cubicBezTo>
                  <a:cubicBezTo>
                    <a:pt x="3131020" y="124225"/>
                    <a:pt x="3099626" y="124835"/>
                    <a:pt x="3070365" y="134817"/>
                  </a:cubicBezTo>
                  <a:close/>
                </a:path>
              </a:pathLst>
            </a:custGeom>
            <a:grpFill/>
            <a:ln w="7620"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8AC567DF-5AC9-470D-9884-9A6AD6C65F01}"/>
                </a:ext>
              </a:extLst>
            </p:cNvPr>
            <p:cNvSpPr/>
            <p:nvPr/>
          </p:nvSpPr>
          <p:spPr>
            <a:xfrm>
              <a:off x="5397398" y="1274607"/>
              <a:ext cx="383069" cy="848705"/>
            </a:xfrm>
            <a:custGeom>
              <a:avLst/>
              <a:gdLst>
                <a:gd name="connsiteX0" fmla="*/ 57759 w 383069"/>
                <a:gd name="connsiteY0" fmla="*/ 142 h 848705"/>
                <a:gd name="connsiteX1" fmla="*/ 100051 w 383069"/>
                <a:gd name="connsiteY1" fmla="*/ 2733 h 848705"/>
                <a:gd name="connsiteX2" fmla="*/ 83210 w 383069"/>
                <a:gd name="connsiteY2" fmla="*/ 136312 h 848705"/>
                <a:gd name="connsiteX3" fmla="*/ 68275 w 383069"/>
                <a:gd name="connsiteY3" fmla="*/ 189804 h 848705"/>
                <a:gd name="connsiteX4" fmla="*/ 59588 w 383069"/>
                <a:gd name="connsiteY4" fmla="*/ 218912 h 848705"/>
                <a:gd name="connsiteX5" fmla="*/ 47777 w 383069"/>
                <a:gd name="connsiteY5" fmla="*/ 247792 h 848705"/>
                <a:gd name="connsiteX6" fmla="*/ 44044 w 383069"/>
                <a:gd name="connsiteY6" fmla="*/ 305095 h 848705"/>
                <a:gd name="connsiteX7" fmla="*/ 98069 w 383069"/>
                <a:gd name="connsiteY7" fmla="*/ 258079 h 848705"/>
                <a:gd name="connsiteX8" fmla="*/ 189357 w 383069"/>
                <a:gd name="connsiteY8" fmla="*/ 191557 h 848705"/>
                <a:gd name="connsiteX9" fmla="*/ 221590 w 383069"/>
                <a:gd name="connsiteY9" fmla="*/ 210454 h 848705"/>
                <a:gd name="connsiteX10" fmla="*/ 222275 w 383069"/>
                <a:gd name="connsiteY10" fmla="*/ 237581 h 848705"/>
                <a:gd name="connsiteX11" fmla="*/ 143256 w 383069"/>
                <a:gd name="connsiteY11" fmla="*/ 364378 h 848705"/>
                <a:gd name="connsiteX12" fmla="*/ 142265 w 383069"/>
                <a:gd name="connsiteY12" fmla="*/ 461305 h 848705"/>
                <a:gd name="connsiteX13" fmla="*/ 159563 w 383069"/>
                <a:gd name="connsiteY13" fmla="*/ 428386 h 848705"/>
                <a:gd name="connsiteX14" fmla="*/ 193700 w 383069"/>
                <a:gd name="connsiteY14" fmla="*/ 430825 h 848705"/>
                <a:gd name="connsiteX15" fmla="*/ 193396 w 383069"/>
                <a:gd name="connsiteY15" fmla="*/ 398973 h 848705"/>
                <a:gd name="connsiteX16" fmla="*/ 168554 w 383069"/>
                <a:gd name="connsiteY16" fmla="*/ 387924 h 848705"/>
                <a:gd name="connsiteX17" fmla="*/ 170231 w 383069"/>
                <a:gd name="connsiteY17" fmla="*/ 364607 h 848705"/>
                <a:gd name="connsiteX18" fmla="*/ 214808 w 383069"/>
                <a:gd name="connsiteY18" fmla="*/ 335879 h 848705"/>
                <a:gd name="connsiteX19" fmla="*/ 218542 w 383069"/>
                <a:gd name="connsiteY19" fmla="*/ 325440 h 848705"/>
                <a:gd name="connsiteX20" fmla="*/ 222428 w 383069"/>
                <a:gd name="connsiteY20" fmla="*/ 336565 h 848705"/>
                <a:gd name="connsiteX21" fmla="*/ 260299 w 383069"/>
                <a:gd name="connsiteY21" fmla="*/ 369865 h 848705"/>
                <a:gd name="connsiteX22" fmla="*/ 263652 w 383069"/>
                <a:gd name="connsiteY22" fmla="*/ 462829 h 848705"/>
                <a:gd name="connsiteX23" fmla="*/ 267767 w 383069"/>
                <a:gd name="connsiteY23" fmla="*/ 448046 h 848705"/>
                <a:gd name="connsiteX24" fmla="*/ 277977 w 383069"/>
                <a:gd name="connsiteY24" fmla="*/ 450027 h 848705"/>
                <a:gd name="connsiteX25" fmla="*/ 301523 w 383069"/>
                <a:gd name="connsiteY25" fmla="*/ 440502 h 848705"/>
                <a:gd name="connsiteX26" fmla="*/ 373913 w 383069"/>
                <a:gd name="connsiteY26" fmla="*/ 427243 h 848705"/>
                <a:gd name="connsiteX27" fmla="*/ 382295 w 383069"/>
                <a:gd name="connsiteY27" fmla="*/ 489575 h 848705"/>
                <a:gd name="connsiteX28" fmla="*/ 333222 w 383069"/>
                <a:gd name="connsiteY28" fmla="*/ 474563 h 848705"/>
                <a:gd name="connsiteX29" fmla="*/ 260299 w 383069"/>
                <a:gd name="connsiteY29" fmla="*/ 511063 h 848705"/>
                <a:gd name="connsiteX30" fmla="*/ 259461 w 383069"/>
                <a:gd name="connsiteY30" fmla="*/ 525160 h 848705"/>
                <a:gd name="connsiteX31" fmla="*/ 257327 w 383069"/>
                <a:gd name="connsiteY31" fmla="*/ 552668 h 848705"/>
                <a:gd name="connsiteX32" fmla="*/ 298094 w 383069"/>
                <a:gd name="connsiteY32" fmla="*/ 599989 h 848705"/>
                <a:gd name="connsiteX33" fmla="*/ 299314 w 383069"/>
                <a:gd name="connsiteY33" fmla="*/ 624677 h 848705"/>
                <a:gd name="connsiteX34" fmla="*/ 276530 w 383069"/>
                <a:gd name="connsiteY34" fmla="*/ 649747 h 848705"/>
                <a:gd name="connsiteX35" fmla="*/ 271501 w 383069"/>
                <a:gd name="connsiteY35" fmla="*/ 738444 h 848705"/>
                <a:gd name="connsiteX36" fmla="*/ 263271 w 383069"/>
                <a:gd name="connsiteY36" fmla="*/ 782640 h 848705"/>
                <a:gd name="connsiteX37" fmla="*/ 242621 w 383069"/>
                <a:gd name="connsiteY37" fmla="*/ 848324 h 848705"/>
                <a:gd name="connsiteX38" fmla="*/ 207645 w 383069"/>
                <a:gd name="connsiteY38" fmla="*/ 848705 h 848705"/>
                <a:gd name="connsiteX39" fmla="*/ 198272 w 383069"/>
                <a:gd name="connsiteY39" fmla="*/ 764962 h 848705"/>
                <a:gd name="connsiteX40" fmla="*/ 213284 w 383069"/>
                <a:gd name="connsiteY40" fmla="*/ 750026 h 848705"/>
                <a:gd name="connsiteX41" fmla="*/ 216332 w 383069"/>
                <a:gd name="connsiteY41" fmla="*/ 712841 h 848705"/>
                <a:gd name="connsiteX42" fmla="*/ 220599 w 383069"/>
                <a:gd name="connsiteY42" fmla="*/ 659120 h 848705"/>
                <a:gd name="connsiteX43" fmla="*/ 205130 w 383069"/>
                <a:gd name="connsiteY43" fmla="*/ 658815 h 848705"/>
                <a:gd name="connsiteX44" fmla="*/ 166421 w 383069"/>
                <a:gd name="connsiteY44" fmla="*/ 688380 h 848705"/>
                <a:gd name="connsiteX45" fmla="*/ 108966 w 383069"/>
                <a:gd name="connsiteY45" fmla="*/ 689447 h 848705"/>
                <a:gd name="connsiteX46" fmla="*/ 74600 w 383069"/>
                <a:gd name="connsiteY46" fmla="*/ 596331 h 848705"/>
                <a:gd name="connsiteX47" fmla="*/ 69723 w 383069"/>
                <a:gd name="connsiteY47" fmla="*/ 605170 h 848705"/>
                <a:gd name="connsiteX48" fmla="*/ 3810 w 383069"/>
                <a:gd name="connsiteY48" fmla="*/ 601360 h 848705"/>
                <a:gd name="connsiteX49" fmla="*/ 0 w 383069"/>
                <a:gd name="connsiteY49" fmla="*/ 557621 h 848705"/>
                <a:gd name="connsiteX50" fmla="*/ 49911 w 383069"/>
                <a:gd name="connsiteY50" fmla="*/ 555869 h 848705"/>
                <a:gd name="connsiteX51" fmla="*/ 67056 w 383069"/>
                <a:gd name="connsiteY51" fmla="*/ 548020 h 848705"/>
                <a:gd name="connsiteX52" fmla="*/ 83134 w 383069"/>
                <a:gd name="connsiteY52" fmla="*/ 531942 h 848705"/>
                <a:gd name="connsiteX53" fmla="*/ 90145 w 383069"/>
                <a:gd name="connsiteY53" fmla="*/ 485841 h 848705"/>
                <a:gd name="connsiteX54" fmla="*/ 94564 w 383069"/>
                <a:gd name="connsiteY54" fmla="*/ 446979 h 848705"/>
                <a:gd name="connsiteX55" fmla="*/ 137389 w 383069"/>
                <a:gd name="connsiteY55" fmla="*/ 312638 h 848705"/>
                <a:gd name="connsiteX56" fmla="*/ 139065 w 383069"/>
                <a:gd name="connsiteY56" fmla="*/ 289474 h 848705"/>
                <a:gd name="connsiteX57" fmla="*/ 126644 w 383069"/>
                <a:gd name="connsiteY57" fmla="*/ 293512 h 848705"/>
                <a:gd name="connsiteX58" fmla="*/ 44424 w 383069"/>
                <a:gd name="connsiteY58" fmla="*/ 382819 h 848705"/>
                <a:gd name="connsiteX59" fmla="*/ 16078 w 383069"/>
                <a:gd name="connsiteY59" fmla="*/ 384876 h 848705"/>
                <a:gd name="connsiteX60" fmla="*/ 10134 w 383069"/>
                <a:gd name="connsiteY60" fmla="*/ 247259 h 848705"/>
                <a:gd name="connsiteX61" fmla="*/ 26213 w 383069"/>
                <a:gd name="connsiteY61" fmla="*/ 171821 h 848705"/>
                <a:gd name="connsiteX62" fmla="*/ 34442 w 383069"/>
                <a:gd name="connsiteY62" fmla="*/ 120081 h 848705"/>
                <a:gd name="connsiteX63" fmla="*/ 40081 w 383069"/>
                <a:gd name="connsiteY63" fmla="*/ 84724 h 848705"/>
                <a:gd name="connsiteX64" fmla="*/ 28727 w 383069"/>
                <a:gd name="connsiteY64" fmla="*/ 88001 h 848705"/>
                <a:gd name="connsiteX65" fmla="*/ 31928 w 383069"/>
                <a:gd name="connsiteY65" fmla="*/ 42052 h 848705"/>
                <a:gd name="connsiteX66" fmla="*/ 57759 w 383069"/>
                <a:gd name="connsiteY66" fmla="*/ 142 h 848705"/>
                <a:gd name="connsiteX67" fmla="*/ 121234 w 383069"/>
                <a:gd name="connsiteY67" fmla="*/ 486832 h 848705"/>
                <a:gd name="connsiteX68" fmla="*/ 113767 w 383069"/>
                <a:gd name="connsiteY68" fmla="*/ 525617 h 848705"/>
                <a:gd name="connsiteX69" fmla="*/ 121310 w 383069"/>
                <a:gd name="connsiteY69" fmla="*/ 504967 h 848705"/>
                <a:gd name="connsiteX70" fmla="*/ 123139 w 383069"/>
                <a:gd name="connsiteY70" fmla="*/ 523255 h 848705"/>
                <a:gd name="connsiteX71" fmla="*/ 145466 w 383069"/>
                <a:gd name="connsiteY71" fmla="*/ 517921 h 848705"/>
                <a:gd name="connsiteX72" fmla="*/ 124358 w 383069"/>
                <a:gd name="connsiteY72" fmla="*/ 421071 h 848705"/>
                <a:gd name="connsiteX73" fmla="*/ 121234 w 383069"/>
                <a:gd name="connsiteY73" fmla="*/ 486832 h 848705"/>
                <a:gd name="connsiteX74" fmla="*/ 193167 w 383069"/>
                <a:gd name="connsiteY74" fmla="*/ 556936 h 848705"/>
                <a:gd name="connsiteX75" fmla="*/ 181585 w 383069"/>
                <a:gd name="connsiteY75" fmla="*/ 599912 h 848705"/>
                <a:gd name="connsiteX76" fmla="*/ 213741 w 383069"/>
                <a:gd name="connsiteY76" fmla="*/ 586958 h 848705"/>
                <a:gd name="connsiteX77" fmla="*/ 215341 w 383069"/>
                <a:gd name="connsiteY77" fmla="*/ 556174 h 848705"/>
                <a:gd name="connsiteX78" fmla="*/ 193167 w 383069"/>
                <a:gd name="connsiteY78" fmla="*/ 556936 h 848705"/>
                <a:gd name="connsiteX79" fmla="*/ 122377 w 383069"/>
                <a:gd name="connsiteY79" fmla="*/ 586882 h 848705"/>
                <a:gd name="connsiteX80" fmla="*/ 122453 w 383069"/>
                <a:gd name="connsiteY80" fmla="*/ 605094 h 848705"/>
                <a:gd name="connsiteX81" fmla="*/ 146380 w 383069"/>
                <a:gd name="connsiteY81" fmla="*/ 604256 h 848705"/>
                <a:gd name="connsiteX82" fmla="*/ 146532 w 383069"/>
                <a:gd name="connsiteY82" fmla="*/ 587492 h 848705"/>
                <a:gd name="connsiteX83" fmla="*/ 122377 w 383069"/>
                <a:gd name="connsiteY83" fmla="*/ 586882 h 84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83069" h="848705">
                  <a:moveTo>
                    <a:pt x="57759" y="142"/>
                  </a:moveTo>
                  <a:cubicBezTo>
                    <a:pt x="71933" y="-391"/>
                    <a:pt x="86030" y="599"/>
                    <a:pt x="100051" y="2733"/>
                  </a:cubicBezTo>
                  <a:cubicBezTo>
                    <a:pt x="105842" y="47996"/>
                    <a:pt x="97155" y="93411"/>
                    <a:pt x="83210" y="136312"/>
                  </a:cubicBezTo>
                  <a:cubicBezTo>
                    <a:pt x="78181" y="154142"/>
                    <a:pt x="76124" y="172888"/>
                    <a:pt x="68275" y="189804"/>
                  </a:cubicBezTo>
                  <a:cubicBezTo>
                    <a:pt x="64922" y="199405"/>
                    <a:pt x="62027" y="209083"/>
                    <a:pt x="59588" y="218912"/>
                  </a:cubicBezTo>
                  <a:cubicBezTo>
                    <a:pt x="55702" y="228590"/>
                    <a:pt x="51816" y="238191"/>
                    <a:pt x="47777" y="247792"/>
                  </a:cubicBezTo>
                  <a:cubicBezTo>
                    <a:pt x="46177" y="266842"/>
                    <a:pt x="44882" y="285968"/>
                    <a:pt x="44044" y="305095"/>
                  </a:cubicBezTo>
                  <a:cubicBezTo>
                    <a:pt x="70942" y="301970"/>
                    <a:pt x="82448" y="276443"/>
                    <a:pt x="98069" y="258079"/>
                  </a:cubicBezTo>
                  <a:cubicBezTo>
                    <a:pt x="122987" y="228971"/>
                    <a:pt x="157429" y="211521"/>
                    <a:pt x="189357" y="191557"/>
                  </a:cubicBezTo>
                  <a:cubicBezTo>
                    <a:pt x="200787" y="196510"/>
                    <a:pt x="211455" y="203139"/>
                    <a:pt x="221590" y="210454"/>
                  </a:cubicBezTo>
                  <a:cubicBezTo>
                    <a:pt x="221742" y="219446"/>
                    <a:pt x="221971" y="228514"/>
                    <a:pt x="222275" y="237581"/>
                  </a:cubicBezTo>
                  <a:cubicBezTo>
                    <a:pt x="182804" y="270347"/>
                    <a:pt x="159487" y="316601"/>
                    <a:pt x="143256" y="364378"/>
                  </a:cubicBezTo>
                  <a:cubicBezTo>
                    <a:pt x="138303" y="396611"/>
                    <a:pt x="121691" y="430596"/>
                    <a:pt x="142265" y="461305"/>
                  </a:cubicBezTo>
                  <a:cubicBezTo>
                    <a:pt x="146685" y="449646"/>
                    <a:pt x="152476" y="438673"/>
                    <a:pt x="159563" y="428386"/>
                  </a:cubicBezTo>
                  <a:cubicBezTo>
                    <a:pt x="170917" y="429224"/>
                    <a:pt x="182270" y="430063"/>
                    <a:pt x="193700" y="430825"/>
                  </a:cubicBezTo>
                  <a:cubicBezTo>
                    <a:pt x="193624" y="422824"/>
                    <a:pt x="193472" y="406974"/>
                    <a:pt x="193396" y="398973"/>
                  </a:cubicBezTo>
                  <a:cubicBezTo>
                    <a:pt x="185014" y="395239"/>
                    <a:pt x="176860" y="391582"/>
                    <a:pt x="168554" y="387924"/>
                  </a:cubicBezTo>
                  <a:cubicBezTo>
                    <a:pt x="169012" y="382133"/>
                    <a:pt x="169774" y="370474"/>
                    <a:pt x="170231" y="364607"/>
                  </a:cubicBezTo>
                  <a:cubicBezTo>
                    <a:pt x="183109" y="352262"/>
                    <a:pt x="196367" y="339004"/>
                    <a:pt x="214808" y="335879"/>
                  </a:cubicBezTo>
                  <a:cubicBezTo>
                    <a:pt x="215722" y="333289"/>
                    <a:pt x="217551" y="328031"/>
                    <a:pt x="218542" y="325440"/>
                  </a:cubicBezTo>
                  <a:cubicBezTo>
                    <a:pt x="219532" y="328259"/>
                    <a:pt x="221437" y="333822"/>
                    <a:pt x="222428" y="336565"/>
                  </a:cubicBezTo>
                  <a:cubicBezTo>
                    <a:pt x="243687" y="334813"/>
                    <a:pt x="251536" y="354167"/>
                    <a:pt x="260299" y="369865"/>
                  </a:cubicBezTo>
                  <a:cubicBezTo>
                    <a:pt x="261518" y="400802"/>
                    <a:pt x="261442" y="431891"/>
                    <a:pt x="263652" y="462829"/>
                  </a:cubicBezTo>
                  <a:cubicBezTo>
                    <a:pt x="264642" y="459095"/>
                    <a:pt x="266700" y="451703"/>
                    <a:pt x="267767" y="448046"/>
                  </a:cubicBezTo>
                  <a:lnTo>
                    <a:pt x="277977" y="450027"/>
                  </a:lnTo>
                  <a:cubicBezTo>
                    <a:pt x="285750" y="446827"/>
                    <a:pt x="293599" y="443626"/>
                    <a:pt x="301523" y="440502"/>
                  </a:cubicBezTo>
                  <a:cubicBezTo>
                    <a:pt x="322402" y="424576"/>
                    <a:pt x="349225" y="427624"/>
                    <a:pt x="373913" y="427243"/>
                  </a:cubicBezTo>
                  <a:cubicBezTo>
                    <a:pt x="384886" y="446293"/>
                    <a:pt x="383438" y="468467"/>
                    <a:pt x="382295" y="489575"/>
                  </a:cubicBezTo>
                  <a:cubicBezTo>
                    <a:pt x="365607" y="486451"/>
                    <a:pt x="335813" y="499405"/>
                    <a:pt x="333222" y="474563"/>
                  </a:cubicBezTo>
                  <a:cubicBezTo>
                    <a:pt x="304876" y="475935"/>
                    <a:pt x="283083" y="496509"/>
                    <a:pt x="260299" y="511063"/>
                  </a:cubicBezTo>
                  <a:cubicBezTo>
                    <a:pt x="260071" y="514568"/>
                    <a:pt x="259613" y="521655"/>
                    <a:pt x="259461" y="525160"/>
                  </a:cubicBezTo>
                  <a:cubicBezTo>
                    <a:pt x="257022" y="534152"/>
                    <a:pt x="256337" y="543372"/>
                    <a:pt x="257327" y="552668"/>
                  </a:cubicBezTo>
                  <a:cubicBezTo>
                    <a:pt x="263500" y="573700"/>
                    <a:pt x="282550" y="586120"/>
                    <a:pt x="298094" y="599989"/>
                  </a:cubicBezTo>
                  <a:cubicBezTo>
                    <a:pt x="298399" y="606161"/>
                    <a:pt x="299009" y="618505"/>
                    <a:pt x="299314" y="624677"/>
                  </a:cubicBezTo>
                  <a:cubicBezTo>
                    <a:pt x="291617" y="632983"/>
                    <a:pt x="284074" y="641289"/>
                    <a:pt x="276530" y="649747"/>
                  </a:cubicBezTo>
                  <a:cubicBezTo>
                    <a:pt x="276530" y="679313"/>
                    <a:pt x="279425" y="709564"/>
                    <a:pt x="271501" y="738444"/>
                  </a:cubicBezTo>
                  <a:cubicBezTo>
                    <a:pt x="268757" y="753150"/>
                    <a:pt x="266547" y="768010"/>
                    <a:pt x="263271" y="782640"/>
                  </a:cubicBezTo>
                  <a:cubicBezTo>
                    <a:pt x="262966" y="806262"/>
                    <a:pt x="254432" y="828131"/>
                    <a:pt x="242621" y="848324"/>
                  </a:cubicBezTo>
                  <a:cubicBezTo>
                    <a:pt x="230962" y="848477"/>
                    <a:pt x="219304" y="848629"/>
                    <a:pt x="207645" y="848705"/>
                  </a:cubicBezTo>
                  <a:cubicBezTo>
                    <a:pt x="196748" y="822112"/>
                    <a:pt x="196139" y="793232"/>
                    <a:pt x="198272" y="764962"/>
                  </a:cubicBezTo>
                  <a:cubicBezTo>
                    <a:pt x="203225" y="760009"/>
                    <a:pt x="208255" y="754979"/>
                    <a:pt x="213284" y="750026"/>
                  </a:cubicBezTo>
                  <a:cubicBezTo>
                    <a:pt x="214198" y="737606"/>
                    <a:pt x="215112" y="725185"/>
                    <a:pt x="216332" y="712841"/>
                  </a:cubicBezTo>
                  <a:cubicBezTo>
                    <a:pt x="221513" y="695315"/>
                    <a:pt x="221285" y="677103"/>
                    <a:pt x="220599" y="659120"/>
                  </a:cubicBezTo>
                  <a:cubicBezTo>
                    <a:pt x="216713" y="659044"/>
                    <a:pt x="209017" y="658891"/>
                    <a:pt x="205130" y="658815"/>
                  </a:cubicBezTo>
                  <a:cubicBezTo>
                    <a:pt x="192176" y="668645"/>
                    <a:pt x="179146" y="678322"/>
                    <a:pt x="166421" y="688380"/>
                  </a:cubicBezTo>
                  <a:cubicBezTo>
                    <a:pt x="147295" y="689752"/>
                    <a:pt x="128092" y="689905"/>
                    <a:pt x="108966" y="689447"/>
                  </a:cubicBezTo>
                  <a:cubicBezTo>
                    <a:pt x="83287" y="665444"/>
                    <a:pt x="75286" y="630164"/>
                    <a:pt x="74600" y="596331"/>
                  </a:cubicBezTo>
                  <a:cubicBezTo>
                    <a:pt x="73381" y="598541"/>
                    <a:pt x="70942" y="602960"/>
                    <a:pt x="69723" y="605170"/>
                  </a:cubicBezTo>
                  <a:cubicBezTo>
                    <a:pt x="47777" y="605170"/>
                    <a:pt x="25070" y="608752"/>
                    <a:pt x="3810" y="601360"/>
                  </a:cubicBezTo>
                  <a:cubicBezTo>
                    <a:pt x="-914" y="587263"/>
                    <a:pt x="229" y="572252"/>
                    <a:pt x="0" y="557621"/>
                  </a:cubicBezTo>
                  <a:cubicBezTo>
                    <a:pt x="16612" y="556936"/>
                    <a:pt x="33299" y="556402"/>
                    <a:pt x="49911" y="555869"/>
                  </a:cubicBezTo>
                  <a:cubicBezTo>
                    <a:pt x="55550" y="553202"/>
                    <a:pt x="61265" y="550535"/>
                    <a:pt x="67056" y="548020"/>
                  </a:cubicBezTo>
                  <a:cubicBezTo>
                    <a:pt x="72314" y="542610"/>
                    <a:pt x="77724" y="537276"/>
                    <a:pt x="83134" y="531942"/>
                  </a:cubicBezTo>
                  <a:cubicBezTo>
                    <a:pt x="84125" y="516397"/>
                    <a:pt x="85420" y="500776"/>
                    <a:pt x="90145" y="485841"/>
                  </a:cubicBezTo>
                  <a:cubicBezTo>
                    <a:pt x="91821" y="472887"/>
                    <a:pt x="93116" y="459933"/>
                    <a:pt x="94564" y="446979"/>
                  </a:cubicBezTo>
                  <a:cubicBezTo>
                    <a:pt x="108585" y="402097"/>
                    <a:pt x="111557" y="353253"/>
                    <a:pt x="137389" y="312638"/>
                  </a:cubicBezTo>
                  <a:cubicBezTo>
                    <a:pt x="137922" y="304942"/>
                    <a:pt x="138455" y="297170"/>
                    <a:pt x="139065" y="289474"/>
                  </a:cubicBezTo>
                  <a:cubicBezTo>
                    <a:pt x="135941" y="290464"/>
                    <a:pt x="129769" y="292522"/>
                    <a:pt x="126644" y="293512"/>
                  </a:cubicBezTo>
                  <a:cubicBezTo>
                    <a:pt x="97612" y="321859"/>
                    <a:pt x="76657" y="357673"/>
                    <a:pt x="44424" y="382819"/>
                  </a:cubicBezTo>
                  <a:cubicBezTo>
                    <a:pt x="37338" y="383352"/>
                    <a:pt x="23165" y="384419"/>
                    <a:pt x="16078" y="384876"/>
                  </a:cubicBezTo>
                  <a:cubicBezTo>
                    <a:pt x="-991" y="341290"/>
                    <a:pt x="7925" y="292826"/>
                    <a:pt x="10134" y="247259"/>
                  </a:cubicBezTo>
                  <a:cubicBezTo>
                    <a:pt x="14935" y="221960"/>
                    <a:pt x="18821" y="196510"/>
                    <a:pt x="26213" y="171821"/>
                  </a:cubicBezTo>
                  <a:cubicBezTo>
                    <a:pt x="31547" y="155057"/>
                    <a:pt x="32537" y="137455"/>
                    <a:pt x="34442" y="120081"/>
                  </a:cubicBezTo>
                  <a:cubicBezTo>
                    <a:pt x="38557" y="108727"/>
                    <a:pt x="39091" y="96611"/>
                    <a:pt x="40081" y="84724"/>
                  </a:cubicBezTo>
                  <a:lnTo>
                    <a:pt x="28727" y="88001"/>
                  </a:lnTo>
                  <a:cubicBezTo>
                    <a:pt x="29413" y="72608"/>
                    <a:pt x="29489" y="57216"/>
                    <a:pt x="31928" y="42052"/>
                  </a:cubicBezTo>
                  <a:cubicBezTo>
                    <a:pt x="38024" y="26736"/>
                    <a:pt x="49759" y="14468"/>
                    <a:pt x="57759" y="142"/>
                  </a:cubicBezTo>
                  <a:moveTo>
                    <a:pt x="121234" y="486832"/>
                  </a:moveTo>
                  <a:cubicBezTo>
                    <a:pt x="118262" y="499633"/>
                    <a:pt x="115900" y="512587"/>
                    <a:pt x="113767" y="525617"/>
                  </a:cubicBezTo>
                  <a:cubicBezTo>
                    <a:pt x="115672" y="520436"/>
                    <a:pt x="119405" y="510149"/>
                    <a:pt x="121310" y="504967"/>
                  </a:cubicBezTo>
                  <a:cubicBezTo>
                    <a:pt x="121767" y="509539"/>
                    <a:pt x="122682" y="518683"/>
                    <a:pt x="123139" y="523255"/>
                  </a:cubicBezTo>
                  <a:cubicBezTo>
                    <a:pt x="128702" y="521960"/>
                    <a:pt x="139903" y="519293"/>
                    <a:pt x="145466" y="517921"/>
                  </a:cubicBezTo>
                  <a:cubicBezTo>
                    <a:pt x="153162" y="483479"/>
                    <a:pt x="138608" y="451399"/>
                    <a:pt x="124358" y="421071"/>
                  </a:cubicBezTo>
                  <a:cubicBezTo>
                    <a:pt x="123672" y="443017"/>
                    <a:pt x="122834" y="464962"/>
                    <a:pt x="121234" y="486832"/>
                  </a:cubicBezTo>
                  <a:moveTo>
                    <a:pt x="193167" y="556936"/>
                  </a:moveTo>
                  <a:cubicBezTo>
                    <a:pt x="183032" y="569128"/>
                    <a:pt x="182575" y="584901"/>
                    <a:pt x="181585" y="599912"/>
                  </a:cubicBezTo>
                  <a:cubicBezTo>
                    <a:pt x="192252" y="595645"/>
                    <a:pt x="202997" y="591302"/>
                    <a:pt x="213741" y="586958"/>
                  </a:cubicBezTo>
                  <a:cubicBezTo>
                    <a:pt x="214122" y="579262"/>
                    <a:pt x="214960" y="563870"/>
                    <a:pt x="215341" y="556174"/>
                  </a:cubicBezTo>
                  <a:cubicBezTo>
                    <a:pt x="207950" y="556402"/>
                    <a:pt x="200558" y="556707"/>
                    <a:pt x="193167" y="556936"/>
                  </a:cubicBezTo>
                  <a:moveTo>
                    <a:pt x="122377" y="586882"/>
                  </a:moveTo>
                  <a:cubicBezTo>
                    <a:pt x="122377" y="591454"/>
                    <a:pt x="122453" y="600522"/>
                    <a:pt x="122453" y="605094"/>
                  </a:cubicBezTo>
                  <a:cubicBezTo>
                    <a:pt x="130378" y="604789"/>
                    <a:pt x="138379" y="604484"/>
                    <a:pt x="146380" y="604256"/>
                  </a:cubicBezTo>
                  <a:lnTo>
                    <a:pt x="146532" y="587492"/>
                  </a:lnTo>
                  <a:cubicBezTo>
                    <a:pt x="138455" y="587263"/>
                    <a:pt x="130378" y="587035"/>
                    <a:pt x="122377" y="586882"/>
                  </a:cubicBezTo>
                  <a:close/>
                </a:path>
              </a:pathLst>
            </a:custGeom>
            <a:grpFill/>
            <a:ln w="7620"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63401DB5-D86A-468B-9B55-354EEE7E41E2}"/>
                </a:ext>
              </a:extLst>
            </p:cNvPr>
            <p:cNvSpPr/>
            <p:nvPr/>
          </p:nvSpPr>
          <p:spPr>
            <a:xfrm>
              <a:off x="6372148" y="1367403"/>
              <a:ext cx="513911" cy="671485"/>
            </a:xfrm>
            <a:custGeom>
              <a:avLst/>
              <a:gdLst>
                <a:gd name="connsiteX0" fmla="*/ 377343 w 513911"/>
                <a:gd name="connsiteY0" fmla="*/ 25685 h 671485"/>
                <a:gd name="connsiteX1" fmla="*/ 432511 w 513911"/>
                <a:gd name="connsiteY1" fmla="*/ 82 h 671485"/>
                <a:gd name="connsiteX2" fmla="*/ 448056 w 513911"/>
                <a:gd name="connsiteY2" fmla="*/ 10826 h 671485"/>
                <a:gd name="connsiteX3" fmla="*/ 462229 w 513911"/>
                <a:gd name="connsiteY3" fmla="*/ 28428 h 671485"/>
                <a:gd name="connsiteX4" fmla="*/ 468325 w 513911"/>
                <a:gd name="connsiteY4" fmla="*/ 80549 h 671485"/>
                <a:gd name="connsiteX5" fmla="*/ 429387 w 513911"/>
                <a:gd name="connsiteY5" fmla="*/ 162312 h 671485"/>
                <a:gd name="connsiteX6" fmla="*/ 409422 w 513911"/>
                <a:gd name="connsiteY6" fmla="*/ 225939 h 671485"/>
                <a:gd name="connsiteX7" fmla="*/ 382219 w 513911"/>
                <a:gd name="connsiteY7" fmla="*/ 303891 h 671485"/>
                <a:gd name="connsiteX8" fmla="*/ 408889 w 513911"/>
                <a:gd name="connsiteY8" fmla="*/ 303282 h 671485"/>
                <a:gd name="connsiteX9" fmla="*/ 470992 w 513911"/>
                <a:gd name="connsiteY9" fmla="*/ 289108 h 671485"/>
                <a:gd name="connsiteX10" fmla="*/ 513436 w 513911"/>
                <a:gd name="connsiteY10" fmla="*/ 329952 h 671485"/>
                <a:gd name="connsiteX11" fmla="*/ 513893 w 513911"/>
                <a:gd name="connsiteY11" fmla="*/ 380320 h 671485"/>
                <a:gd name="connsiteX12" fmla="*/ 494309 w 513911"/>
                <a:gd name="connsiteY12" fmla="*/ 396931 h 671485"/>
                <a:gd name="connsiteX13" fmla="*/ 428625 w 513911"/>
                <a:gd name="connsiteY13" fmla="*/ 397084 h 671485"/>
                <a:gd name="connsiteX14" fmla="*/ 428549 w 513911"/>
                <a:gd name="connsiteY14" fmla="*/ 388626 h 671485"/>
                <a:gd name="connsiteX15" fmla="*/ 416204 w 513911"/>
                <a:gd name="connsiteY15" fmla="*/ 388321 h 671485"/>
                <a:gd name="connsiteX16" fmla="*/ 347853 w 513911"/>
                <a:gd name="connsiteY16" fmla="*/ 390835 h 671485"/>
                <a:gd name="connsiteX17" fmla="*/ 327050 w 513911"/>
                <a:gd name="connsiteY17" fmla="*/ 439375 h 671485"/>
                <a:gd name="connsiteX18" fmla="*/ 97917 w 513911"/>
                <a:gd name="connsiteY18" fmla="*/ 669804 h 671485"/>
                <a:gd name="connsiteX19" fmla="*/ 0 w 513911"/>
                <a:gd name="connsiteY19" fmla="*/ 662869 h 671485"/>
                <a:gd name="connsiteX20" fmla="*/ 11735 w 513911"/>
                <a:gd name="connsiteY20" fmla="*/ 602138 h 671485"/>
                <a:gd name="connsiteX21" fmla="*/ 50292 w 513911"/>
                <a:gd name="connsiteY21" fmla="*/ 618064 h 671485"/>
                <a:gd name="connsiteX22" fmla="*/ 74828 w 513911"/>
                <a:gd name="connsiteY22" fmla="*/ 613111 h 671485"/>
                <a:gd name="connsiteX23" fmla="*/ 262509 w 513911"/>
                <a:gd name="connsiteY23" fmla="*/ 419944 h 671485"/>
                <a:gd name="connsiteX24" fmla="*/ 150724 w 513911"/>
                <a:gd name="connsiteY24" fmla="*/ 414915 h 671485"/>
                <a:gd name="connsiteX25" fmla="*/ 110109 w 513911"/>
                <a:gd name="connsiteY25" fmla="*/ 386416 h 671485"/>
                <a:gd name="connsiteX26" fmla="*/ 108433 w 513911"/>
                <a:gd name="connsiteY26" fmla="*/ 339096 h 671485"/>
                <a:gd name="connsiteX27" fmla="*/ 135331 w 513911"/>
                <a:gd name="connsiteY27" fmla="*/ 312730 h 671485"/>
                <a:gd name="connsiteX28" fmla="*/ 219761 w 513911"/>
                <a:gd name="connsiteY28" fmla="*/ 331476 h 671485"/>
                <a:gd name="connsiteX29" fmla="*/ 275234 w 513911"/>
                <a:gd name="connsiteY29" fmla="*/ 335971 h 671485"/>
                <a:gd name="connsiteX30" fmla="*/ 304343 w 513911"/>
                <a:gd name="connsiteY30" fmla="*/ 306253 h 671485"/>
                <a:gd name="connsiteX31" fmla="*/ 339547 w 513911"/>
                <a:gd name="connsiteY31" fmla="*/ 187305 h 671485"/>
                <a:gd name="connsiteX32" fmla="*/ 346482 w 513911"/>
                <a:gd name="connsiteY32" fmla="*/ 141052 h 671485"/>
                <a:gd name="connsiteX33" fmla="*/ 354406 w 513911"/>
                <a:gd name="connsiteY33" fmla="*/ 116744 h 671485"/>
                <a:gd name="connsiteX34" fmla="*/ 362026 w 513911"/>
                <a:gd name="connsiteY34" fmla="*/ 78873 h 671485"/>
                <a:gd name="connsiteX35" fmla="*/ 377343 w 513911"/>
                <a:gd name="connsiteY35" fmla="*/ 25685 h 6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13911" h="671485">
                  <a:moveTo>
                    <a:pt x="377343" y="25685"/>
                  </a:moveTo>
                  <a:cubicBezTo>
                    <a:pt x="393649" y="13112"/>
                    <a:pt x="410413" y="-1214"/>
                    <a:pt x="432511" y="82"/>
                  </a:cubicBezTo>
                  <a:cubicBezTo>
                    <a:pt x="436398" y="2749"/>
                    <a:pt x="444170" y="8159"/>
                    <a:pt x="448056" y="10826"/>
                  </a:cubicBezTo>
                  <a:cubicBezTo>
                    <a:pt x="452628" y="16770"/>
                    <a:pt x="457353" y="22637"/>
                    <a:pt x="462229" y="28428"/>
                  </a:cubicBezTo>
                  <a:cubicBezTo>
                    <a:pt x="468706" y="44964"/>
                    <a:pt x="469316" y="62947"/>
                    <a:pt x="468325" y="80549"/>
                  </a:cubicBezTo>
                  <a:cubicBezTo>
                    <a:pt x="469011" y="112477"/>
                    <a:pt x="442874" y="135413"/>
                    <a:pt x="429387" y="162312"/>
                  </a:cubicBezTo>
                  <a:cubicBezTo>
                    <a:pt x="422910" y="183571"/>
                    <a:pt x="416204" y="204755"/>
                    <a:pt x="409422" y="225939"/>
                  </a:cubicBezTo>
                  <a:cubicBezTo>
                    <a:pt x="404774" y="253371"/>
                    <a:pt x="391897" y="278136"/>
                    <a:pt x="382219" y="303891"/>
                  </a:cubicBezTo>
                  <a:cubicBezTo>
                    <a:pt x="391058" y="303739"/>
                    <a:pt x="399974" y="303510"/>
                    <a:pt x="408889" y="303282"/>
                  </a:cubicBezTo>
                  <a:cubicBezTo>
                    <a:pt x="428015" y="292918"/>
                    <a:pt x="449047" y="287432"/>
                    <a:pt x="470992" y="289108"/>
                  </a:cubicBezTo>
                  <a:cubicBezTo>
                    <a:pt x="486537" y="301148"/>
                    <a:pt x="500787" y="314788"/>
                    <a:pt x="513436" y="329952"/>
                  </a:cubicBezTo>
                  <a:cubicBezTo>
                    <a:pt x="513817" y="346716"/>
                    <a:pt x="513969" y="363556"/>
                    <a:pt x="513893" y="380320"/>
                  </a:cubicBezTo>
                  <a:cubicBezTo>
                    <a:pt x="507263" y="385806"/>
                    <a:pt x="500787" y="391369"/>
                    <a:pt x="494309" y="396931"/>
                  </a:cubicBezTo>
                  <a:cubicBezTo>
                    <a:pt x="472440" y="397846"/>
                    <a:pt x="450494" y="397541"/>
                    <a:pt x="428625" y="397084"/>
                  </a:cubicBezTo>
                  <a:lnTo>
                    <a:pt x="428549" y="388626"/>
                  </a:lnTo>
                  <a:cubicBezTo>
                    <a:pt x="425425" y="388549"/>
                    <a:pt x="419329" y="388397"/>
                    <a:pt x="416204" y="388321"/>
                  </a:cubicBezTo>
                  <a:cubicBezTo>
                    <a:pt x="394411" y="376662"/>
                    <a:pt x="369723" y="383596"/>
                    <a:pt x="347853" y="390835"/>
                  </a:cubicBezTo>
                  <a:cubicBezTo>
                    <a:pt x="340614" y="406837"/>
                    <a:pt x="333604" y="422992"/>
                    <a:pt x="327050" y="439375"/>
                  </a:cubicBezTo>
                  <a:cubicBezTo>
                    <a:pt x="291846" y="546131"/>
                    <a:pt x="206883" y="637342"/>
                    <a:pt x="97917" y="669804"/>
                  </a:cubicBezTo>
                  <a:cubicBezTo>
                    <a:pt x="65303" y="669270"/>
                    <a:pt x="30709" y="677119"/>
                    <a:pt x="0" y="662869"/>
                  </a:cubicBezTo>
                  <a:cubicBezTo>
                    <a:pt x="4572" y="642753"/>
                    <a:pt x="9144" y="622636"/>
                    <a:pt x="11735" y="602138"/>
                  </a:cubicBezTo>
                  <a:cubicBezTo>
                    <a:pt x="26441" y="604119"/>
                    <a:pt x="49911" y="595890"/>
                    <a:pt x="50292" y="618064"/>
                  </a:cubicBezTo>
                  <a:cubicBezTo>
                    <a:pt x="58446" y="616616"/>
                    <a:pt x="66828" y="615549"/>
                    <a:pt x="74828" y="613111"/>
                  </a:cubicBezTo>
                  <a:cubicBezTo>
                    <a:pt x="160553" y="577602"/>
                    <a:pt x="223647" y="502316"/>
                    <a:pt x="262509" y="419944"/>
                  </a:cubicBezTo>
                  <a:cubicBezTo>
                    <a:pt x="225323" y="417886"/>
                    <a:pt x="187223" y="423525"/>
                    <a:pt x="150724" y="414915"/>
                  </a:cubicBezTo>
                  <a:cubicBezTo>
                    <a:pt x="136551" y="406228"/>
                    <a:pt x="122453" y="397465"/>
                    <a:pt x="110109" y="386416"/>
                  </a:cubicBezTo>
                  <a:cubicBezTo>
                    <a:pt x="109423" y="370642"/>
                    <a:pt x="108738" y="354869"/>
                    <a:pt x="108433" y="339096"/>
                  </a:cubicBezTo>
                  <a:cubicBezTo>
                    <a:pt x="118186" y="331171"/>
                    <a:pt x="127330" y="322484"/>
                    <a:pt x="135331" y="312730"/>
                  </a:cubicBezTo>
                  <a:cubicBezTo>
                    <a:pt x="164973" y="309073"/>
                    <a:pt x="194386" y="315702"/>
                    <a:pt x="219761" y="331476"/>
                  </a:cubicBezTo>
                  <a:cubicBezTo>
                    <a:pt x="237897" y="335590"/>
                    <a:pt x="256642" y="335895"/>
                    <a:pt x="275234" y="335971"/>
                  </a:cubicBezTo>
                  <a:cubicBezTo>
                    <a:pt x="285293" y="326523"/>
                    <a:pt x="296875" y="318064"/>
                    <a:pt x="304343" y="306253"/>
                  </a:cubicBezTo>
                  <a:cubicBezTo>
                    <a:pt x="320421" y="268077"/>
                    <a:pt x="332842" y="228301"/>
                    <a:pt x="339547" y="187305"/>
                  </a:cubicBezTo>
                  <a:cubicBezTo>
                    <a:pt x="343357" y="172141"/>
                    <a:pt x="345262" y="156597"/>
                    <a:pt x="346482" y="141052"/>
                  </a:cubicBezTo>
                  <a:cubicBezTo>
                    <a:pt x="349072" y="132975"/>
                    <a:pt x="351663" y="124821"/>
                    <a:pt x="354406" y="116744"/>
                  </a:cubicBezTo>
                  <a:cubicBezTo>
                    <a:pt x="357454" y="104247"/>
                    <a:pt x="359892" y="91598"/>
                    <a:pt x="362026" y="78873"/>
                  </a:cubicBezTo>
                  <a:cubicBezTo>
                    <a:pt x="367818" y="61347"/>
                    <a:pt x="373456" y="43744"/>
                    <a:pt x="377343" y="25685"/>
                  </a:cubicBezTo>
                  <a:close/>
                </a:path>
              </a:pathLst>
            </a:custGeom>
            <a:grpFill/>
            <a:ln w="7620"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54F4743D-8F0A-4F14-8C5B-4F61E3A7B447}"/>
                </a:ext>
              </a:extLst>
            </p:cNvPr>
            <p:cNvSpPr/>
            <p:nvPr/>
          </p:nvSpPr>
          <p:spPr>
            <a:xfrm>
              <a:off x="5123535" y="1544863"/>
              <a:ext cx="132509" cy="122057"/>
            </a:xfrm>
            <a:custGeom>
              <a:avLst/>
              <a:gdLst>
                <a:gd name="connsiteX0" fmla="*/ 0 w 132509"/>
                <a:gd name="connsiteY0" fmla="*/ 21046 h 122057"/>
                <a:gd name="connsiteX1" fmla="*/ 79248 w 132509"/>
                <a:gd name="connsiteY1" fmla="*/ 4739 h 122057"/>
                <a:gd name="connsiteX2" fmla="*/ 99517 w 132509"/>
                <a:gd name="connsiteY2" fmla="*/ 6644 h 122057"/>
                <a:gd name="connsiteX3" fmla="*/ 130378 w 132509"/>
                <a:gd name="connsiteY3" fmla="*/ 31943 h 122057"/>
                <a:gd name="connsiteX4" fmla="*/ 131597 w 132509"/>
                <a:gd name="connsiteY4" fmla="*/ 102961 h 122057"/>
                <a:gd name="connsiteX5" fmla="*/ 72542 w 132509"/>
                <a:gd name="connsiteY5" fmla="*/ 121554 h 122057"/>
                <a:gd name="connsiteX6" fmla="*/ 42215 w 132509"/>
                <a:gd name="connsiteY6" fmla="*/ 102199 h 122057"/>
                <a:gd name="connsiteX7" fmla="*/ 0 w 132509"/>
                <a:gd name="connsiteY7" fmla="*/ 21046 h 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09" h="122057">
                  <a:moveTo>
                    <a:pt x="0" y="21046"/>
                  </a:moveTo>
                  <a:cubicBezTo>
                    <a:pt x="20879" y="1539"/>
                    <a:pt x="52349" y="-5624"/>
                    <a:pt x="79248" y="4739"/>
                  </a:cubicBezTo>
                  <a:cubicBezTo>
                    <a:pt x="85954" y="5349"/>
                    <a:pt x="92735" y="6035"/>
                    <a:pt x="99517" y="6644"/>
                  </a:cubicBezTo>
                  <a:cubicBezTo>
                    <a:pt x="109652" y="15255"/>
                    <a:pt x="119862" y="23713"/>
                    <a:pt x="130378" y="31943"/>
                  </a:cubicBezTo>
                  <a:cubicBezTo>
                    <a:pt x="132969" y="55489"/>
                    <a:pt x="132969" y="79263"/>
                    <a:pt x="131597" y="102961"/>
                  </a:cubicBezTo>
                  <a:cubicBezTo>
                    <a:pt x="114833" y="117058"/>
                    <a:pt x="94564" y="124069"/>
                    <a:pt x="72542" y="121554"/>
                  </a:cubicBezTo>
                  <a:cubicBezTo>
                    <a:pt x="63170" y="114010"/>
                    <a:pt x="53035" y="107457"/>
                    <a:pt x="42215" y="102199"/>
                  </a:cubicBezTo>
                  <a:cubicBezTo>
                    <a:pt x="21031" y="79949"/>
                    <a:pt x="152" y="53355"/>
                    <a:pt x="0" y="21046"/>
                  </a:cubicBezTo>
                  <a:close/>
                </a:path>
              </a:pathLst>
            </a:custGeom>
            <a:grpFill/>
            <a:ln w="762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B3305220-3F65-4D18-8FB9-502A3F4D1918}"/>
                </a:ext>
              </a:extLst>
            </p:cNvPr>
            <p:cNvSpPr/>
            <p:nvPr/>
          </p:nvSpPr>
          <p:spPr>
            <a:xfrm>
              <a:off x="5202798" y="1712442"/>
              <a:ext cx="127810" cy="432130"/>
            </a:xfrm>
            <a:custGeom>
              <a:avLst/>
              <a:gdLst>
                <a:gd name="connsiteX0" fmla="*/ 7605 w 127810"/>
                <a:gd name="connsiteY0" fmla="*/ 7849 h 432130"/>
                <a:gd name="connsiteX1" fmla="*/ 44029 w 127810"/>
                <a:gd name="connsiteY1" fmla="*/ 0 h 432130"/>
                <a:gd name="connsiteX2" fmla="*/ 89140 w 127810"/>
                <a:gd name="connsiteY2" fmla="*/ 32690 h 432130"/>
                <a:gd name="connsiteX3" fmla="*/ 79233 w 127810"/>
                <a:gd name="connsiteY3" fmla="*/ 90221 h 432130"/>
                <a:gd name="connsiteX4" fmla="*/ 50506 w 127810"/>
                <a:gd name="connsiteY4" fmla="*/ 146914 h 432130"/>
                <a:gd name="connsiteX5" fmla="*/ 57897 w 127810"/>
                <a:gd name="connsiteY5" fmla="*/ 269900 h 432130"/>
                <a:gd name="connsiteX6" fmla="*/ 78929 w 127810"/>
                <a:gd name="connsiteY6" fmla="*/ 262890 h 432130"/>
                <a:gd name="connsiteX7" fmla="*/ 100493 w 127810"/>
                <a:gd name="connsiteY7" fmla="*/ 126949 h 432130"/>
                <a:gd name="connsiteX8" fmla="*/ 106437 w 127810"/>
                <a:gd name="connsiteY8" fmla="*/ 97841 h 432130"/>
                <a:gd name="connsiteX9" fmla="*/ 118629 w 127810"/>
                <a:gd name="connsiteY9" fmla="*/ 98831 h 432130"/>
                <a:gd name="connsiteX10" fmla="*/ 119010 w 127810"/>
                <a:gd name="connsiteY10" fmla="*/ 128702 h 432130"/>
                <a:gd name="connsiteX11" fmla="*/ 127620 w 127810"/>
                <a:gd name="connsiteY11" fmla="*/ 127330 h 432130"/>
                <a:gd name="connsiteX12" fmla="*/ 127392 w 127810"/>
                <a:gd name="connsiteY12" fmla="*/ 333223 h 432130"/>
                <a:gd name="connsiteX13" fmla="*/ 120839 w 127810"/>
                <a:gd name="connsiteY13" fmla="*/ 333832 h 432130"/>
                <a:gd name="connsiteX14" fmla="*/ 77938 w 127810"/>
                <a:gd name="connsiteY14" fmla="*/ 431140 h 432130"/>
                <a:gd name="connsiteX15" fmla="*/ 57669 w 127810"/>
                <a:gd name="connsiteY15" fmla="*/ 432130 h 432130"/>
                <a:gd name="connsiteX16" fmla="*/ 22160 w 127810"/>
                <a:gd name="connsiteY16" fmla="*/ 402184 h 432130"/>
                <a:gd name="connsiteX17" fmla="*/ 14845 w 127810"/>
                <a:gd name="connsiteY17" fmla="*/ 375057 h 432130"/>
                <a:gd name="connsiteX18" fmla="*/ 15073 w 127810"/>
                <a:gd name="connsiteY18" fmla="*/ 200025 h 432130"/>
                <a:gd name="connsiteX19" fmla="*/ 6386 w 127810"/>
                <a:gd name="connsiteY19" fmla="*/ 61951 h 432130"/>
                <a:gd name="connsiteX20" fmla="*/ 7605 w 127810"/>
                <a:gd name="connsiteY20" fmla="*/ 7849 h 4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7810" h="432130">
                  <a:moveTo>
                    <a:pt x="7605" y="7849"/>
                  </a:moveTo>
                  <a:cubicBezTo>
                    <a:pt x="19721" y="5182"/>
                    <a:pt x="31608" y="1295"/>
                    <a:pt x="44029" y="0"/>
                  </a:cubicBezTo>
                  <a:cubicBezTo>
                    <a:pt x="62088" y="5944"/>
                    <a:pt x="75042" y="20726"/>
                    <a:pt x="89140" y="32690"/>
                  </a:cubicBezTo>
                  <a:cubicBezTo>
                    <a:pt x="87692" y="51816"/>
                    <a:pt x="93940" y="74676"/>
                    <a:pt x="79233" y="90221"/>
                  </a:cubicBezTo>
                  <a:cubicBezTo>
                    <a:pt x="66965" y="107518"/>
                    <a:pt x="48830" y="123673"/>
                    <a:pt x="50506" y="146914"/>
                  </a:cubicBezTo>
                  <a:cubicBezTo>
                    <a:pt x="49592" y="187833"/>
                    <a:pt x="47077" y="229972"/>
                    <a:pt x="57897" y="269900"/>
                  </a:cubicBezTo>
                  <a:cubicBezTo>
                    <a:pt x="63155" y="268148"/>
                    <a:pt x="73671" y="264643"/>
                    <a:pt x="78929" y="262890"/>
                  </a:cubicBezTo>
                  <a:cubicBezTo>
                    <a:pt x="90282" y="218161"/>
                    <a:pt x="100570" y="173355"/>
                    <a:pt x="100493" y="126949"/>
                  </a:cubicBezTo>
                  <a:cubicBezTo>
                    <a:pt x="104151" y="117653"/>
                    <a:pt x="105218" y="107671"/>
                    <a:pt x="106437" y="97841"/>
                  </a:cubicBezTo>
                  <a:cubicBezTo>
                    <a:pt x="109485" y="98069"/>
                    <a:pt x="115581" y="98603"/>
                    <a:pt x="118629" y="98831"/>
                  </a:cubicBezTo>
                  <a:cubicBezTo>
                    <a:pt x="118705" y="108814"/>
                    <a:pt x="118857" y="118720"/>
                    <a:pt x="119010" y="128702"/>
                  </a:cubicBezTo>
                  <a:lnTo>
                    <a:pt x="127620" y="127330"/>
                  </a:lnTo>
                  <a:cubicBezTo>
                    <a:pt x="124268" y="195986"/>
                    <a:pt x="129221" y="264567"/>
                    <a:pt x="127392" y="333223"/>
                  </a:cubicBezTo>
                  <a:lnTo>
                    <a:pt x="120839" y="333832"/>
                  </a:lnTo>
                  <a:cubicBezTo>
                    <a:pt x="118705" y="370103"/>
                    <a:pt x="102779" y="404851"/>
                    <a:pt x="77938" y="431140"/>
                  </a:cubicBezTo>
                  <a:cubicBezTo>
                    <a:pt x="71156" y="431444"/>
                    <a:pt x="64375" y="431749"/>
                    <a:pt x="57669" y="432130"/>
                  </a:cubicBezTo>
                  <a:cubicBezTo>
                    <a:pt x="44791" y="423367"/>
                    <a:pt x="32294" y="413995"/>
                    <a:pt x="22160" y="402184"/>
                  </a:cubicBezTo>
                  <a:cubicBezTo>
                    <a:pt x="19950" y="393040"/>
                    <a:pt x="17511" y="383972"/>
                    <a:pt x="14845" y="375057"/>
                  </a:cubicBezTo>
                  <a:cubicBezTo>
                    <a:pt x="10577" y="316763"/>
                    <a:pt x="16826" y="258394"/>
                    <a:pt x="15073" y="200025"/>
                  </a:cubicBezTo>
                  <a:cubicBezTo>
                    <a:pt x="15911" y="154457"/>
                    <a:pt x="36180" y="102413"/>
                    <a:pt x="6386" y="61951"/>
                  </a:cubicBezTo>
                  <a:cubicBezTo>
                    <a:pt x="-7101" y="45720"/>
                    <a:pt x="4481" y="25603"/>
                    <a:pt x="7605" y="7849"/>
                  </a:cubicBezTo>
                  <a:close/>
                </a:path>
              </a:pathLst>
            </a:custGeom>
            <a:grpFill/>
            <a:ln w="762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A690B180-9868-4320-85D6-A5B572EDBECC}"/>
                </a:ext>
              </a:extLst>
            </p:cNvPr>
            <p:cNvSpPr/>
            <p:nvPr/>
          </p:nvSpPr>
          <p:spPr>
            <a:xfrm>
              <a:off x="6731660" y="1916811"/>
              <a:ext cx="160773" cy="235366"/>
            </a:xfrm>
            <a:custGeom>
              <a:avLst/>
              <a:gdLst>
                <a:gd name="connsiteX0" fmla="*/ 26670 w 160773"/>
                <a:gd name="connsiteY0" fmla="*/ 1219 h 235366"/>
                <a:gd name="connsiteX1" fmla="*/ 46939 w 160773"/>
                <a:gd name="connsiteY1" fmla="*/ 0 h 235366"/>
                <a:gd name="connsiteX2" fmla="*/ 104394 w 160773"/>
                <a:gd name="connsiteY2" fmla="*/ 66980 h 235366"/>
                <a:gd name="connsiteX3" fmla="*/ 159563 w 160773"/>
                <a:gd name="connsiteY3" fmla="*/ 193929 h 235366"/>
                <a:gd name="connsiteX4" fmla="*/ 131598 w 160773"/>
                <a:gd name="connsiteY4" fmla="*/ 233553 h 235366"/>
                <a:gd name="connsiteX5" fmla="*/ 90602 w 160773"/>
                <a:gd name="connsiteY5" fmla="*/ 235229 h 235366"/>
                <a:gd name="connsiteX6" fmla="*/ 64161 w 160773"/>
                <a:gd name="connsiteY6" fmla="*/ 206959 h 235366"/>
                <a:gd name="connsiteX7" fmla="*/ 47778 w 160773"/>
                <a:gd name="connsiteY7" fmla="*/ 180213 h 235366"/>
                <a:gd name="connsiteX8" fmla="*/ 44958 w 160773"/>
                <a:gd name="connsiteY8" fmla="*/ 163144 h 235366"/>
                <a:gd name="connsiteX9" fmla="*/ 32690 w 160773"/>
                <a:gd name="connsiteY9" fmla="*/ 134112 h 235366"/>
                <a:gd name="connsiteX10" fmla="*/ 21794 w 160773"/>
                <a:gd name="connsiteY10" fmla="*/ 88087 h 235366"/>
                <a:gd name="connsiteX11" fmla="*/ 0 w 160773"/>
                <a:gd name="connsiteY11" fmla="*/ 42824 h 235366"/>
                <a:gd name="connsiteX12" fmla="*/ 26670 w 160773"/>
                <a:gd name="connsiteY12" fmla="*/ 1219 h 23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0773" h="235366">
                  <a:moveTo>
                    <a:pt x="26670" y="1219"/>
                  </a:moveTo>
                  <a:cubicBezTo>
                    <a:pt x="33376" y="838"/>
                    <a:pt x="40158" y="381"/>
                    <a:pt x="46939" y="0"/>
                  </a:cubicBezTo>
                  <a:cubicBezTo>
                    <a:pt x="72543" y="16154"/>
                    <a:pt x="88087" y="42291"/>
                    <a:pt x="104394" y="66980"/>
                  </a:cubicBezTo>
                  <a:cubicBezTo>
                    <a:pt x="124435" y="108204"/>
                    <a:pt x="168631" y="143942"/>
                    <a:pt x="159563" y="193929"/>
                  </a:cubicBezTo>
                  <a:cubicBezTo>
                    <a:pt x="156286" y="210160"/>
                    <a:pt x="144780" y="224104"/>
                    <a:pt x="131598" y="233553"/>
                  </a:cubicBezTo>
                  <a:cubicBezTo>
                    <a:pt x="118110" y="236372"/>
                    <a:pt x="104166" y="235001"/>
                    <a:pt x="90602" y="235229"/>
                  </a:cubicBezTo>
                  <a:cubicBezTo>
                    <a:pt x="81839" y="225704"/>
                    <a:pt x="73000" y="216332"/>
                    <a:pt x="64161" y="206959"/>
                  </a:cubicBezTo>
                  <a:cubicBezTo>
                    <a:pt x="58674" y="198044"/>
                    <a:pt x="53188" y="189128"/>
                    <a:pt x="47778" y="180213"/>
                  </a:cubicBezTo>
                  <a:cubicBezTo>
                    <a:pt x="47016" y="175946"/>
                    <a:pt x="45644" y="167411"/>
                    <a:pt x="44958" y="163144"/>
                  </a:cubicBezTo>
                  <a:cubicBezTo>
                    <a:pt x="40691" y="153543"/>
                    <a:pt x="36652" y="143713"/>
                    <a:pt x="32690" y="134112"/>
                  </a:cubicBezTo>
                  <a:cubicBezTo>
                    <a:pt x="29489" y="118643"/>
                    <a:pt x="25527" y="103327"/>
                    <a:pt x="21794" y="88087"/>
                  </a:cubicBezTo>
                  <a:cubicBezTo>
                    <a:pt x="13183" y="73685"/>
                    <a:pt x="5639" y="58598"/>
                    <a:pt x="0" y="42824"/>
                  </a:cubicBezTo>
                  <a:cubicBezTo>
                    <a:pt x="9449" y="29337"/>
                    <a:pt x="18136" y="15316"/>
                    <a:pt x="26670" y="1219"/>
                  </a:cubicBezTo>
                  <a:close/>
                </a:path>
              </a:pathLst>
            </a:custGeom>
            <a:grpFill/>
            <a:ln w="7620"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C37A8541-A9EA-43FB-BB4A-3B5154E60E9A}"/>
                </a:ext>
              </a:extLst>
            </p:cNvPr>
            <p:cNvSpPr/>
            <p:nvPr/>
          </p:nvSpPr>
          <p:spPr>
            <a:xfrm>
              <a:off x="4201667" y="2044065"/>
              <a:ext cx="679732" cy="910247"/>
            </a:xfrm>
            <a:custGeom>
              <a:avLst/>
              <a:gdLst>
                <a:gd name="connsiteX0" fmla="*/ 188138 w 679732"/>
                <a:gd name="connsiteY0" fmla="*/ 3734 h 910247"/>
                <a:gd name="connsiteX1" fmla="*/ 229896 w 679732"/>
                <a:gd name="connsiteY1" fmla="*/ 0 h 910247"/>
                <a:gd name="connsiteX2" fmla="*/ 228371 w 679732"/>
                <a:gd name="connsiteY2" fmla="*/ 10134 h 910247"/>
                <a:gd name="connsiteX3" fmla="*/ 237516 w 679732"/>
                <a:gd name="connsiteY3" fmla="*/ 9601 h 910247"/>
                <a:gd name="connsiteX4" fmla="*/ 222580 w 679732"/>
                <a:gd name="connsiteY4" fmla="*/ 142875 h 910247"/>
                <a:gd name="connsiteX5" fmla="*/ 230429 w 679732"/>
                <a:gd name="connsiteY5" fmla="*/ 204216 h 910247"/>
                <a:gd name="connsiteX6" fmla="*/ 263042 w 679732"/>
                <a:gd name="connsiteY6" fmla="*/ 177241 h 910247"/>
                <a:gd name="connsiteX7" fmla="*/ 343510 w 679732"/>
                <a:gd name="connsiteY7" fmla="*/ 253670 h 910247"/>
                <a:gd name="connsiteX8" fmla="*/ 480060 w 679732"/>
                <a:gd name="connsiteY8" fmla="*/ 397154 h 910247"/>
                <a:gd name="connsiteX9" fmla="*/ 607924 w 679732"/>
                <a:gd name="connsiteY9" fmla="*/ 514502 h 910247"/>
                <a:gd name="connsiteX10" fmla="*/ 679247 w 679732"/>
                <a:gd name="connsiteY10" fmla="*/ 582244 h 910247"/>
                <a:gd name="connsiteX11" fmla="*/ 679628 w 679732"/>
                <a:gd name="connsiteY11" fmla="*/ 636803 h 910247"/>
                <a:gd name="connsiteX12" fmla="*/ 561366 w 679732"/>
                <a:gd name="connsiteY12" fmla="*/ 611657 h 910247"/>
                <a:gd name="connsiteX13" fmla="*/ 548640 w 679732"/>
                <a:gd name="connsiteY13" fmla="*/ 613181 h 910247"/>
                <a:gd name="connsiteX14" fmla="*/ 549402 w 679732"/>
                <a:gd name="connsiteY14" fmla="*/ 589255 h 910247"/>
                <a:gd name="connsiteX15" fmla="*/ 595808 w 679732"/>
                <a:gd name="connsiteY15" fmla="*/ 586892 h 910247"/>
                <a:gd name="connsiteX16" fmla="*/ 558241 w 679732"/>
                <a:gd name="connsiteY16" fmla="*/ 535457 h 910247"/>
                <a:gd name="connsiteX17" fmla="*/ 467106 w 679732"/>
                <a:gd name="connsiteY17" fmla="*/ 449809 h 910247"/>
                <a:gd name="connsiteX18" fmla="*/ 426720 w 679732"/>
                <a:gd name="connsiteY18" fmla="*/ 412166 h 910247"/>
                <a:gd name="connsiteX19" fmla="*/ 278206 w 679732"/>
                <a:gd name="connsiteY19" fmla="*/ 254356 h 910247"/>
                <a:gd name="connsiteX20" fmla="*/ 242621 w 679732"/>
                <a:gd name="connsiteY20" fmla="*/ 251155 h 910247"/>
                <a:gd name="connsiteX21" fmla="*/ 252603 w 679732"/>
                <a:gd name="connsiteY21" fmla="*/ 314173 h 910247"/>
                <a:gd name="connsiteX22" fmla="*/ 260756 w 679732"/>
                <a:gd name="connsiteY22" fmla="*/ 313106 h 910247"/>
                <a:gd name="connsiteX23" fmla="*/ 260223 w 679732"/>
                <a:gd name="connsiteY23" fmla="*/ 320116 h 910247"/>
                <a:gd name="connsiteX24" fmla="*/ 395707 w 679732"/>
                <a:gd name="connsiteY24" fmla="*/ 405765 h 910247"/>
                <a:gd name="connsiteX25" fmla="*/ 396469 w 679732"/>
                <a:gd name="connsiteY25" fmla="*/ 449428 h 910247"/>
                <a:gd name="connsiteX26" fmla="*/ 389153 w 679732"/>
                <a:gd name="connsiteY26" fmla="*/ 411328 h 910247"/>
                <a:gd name="connsiteX27" fmla="*/ 366827 w 679732"/>
                <a:gd name="connsiteY27" fmla="*/ 460248 h 910247"/>
                <a:gd name="connsiteX28" fmla="*/ 365836 w 679732"/>
                <a:gd name="connsiteY28" fmla="*/ 468478 h 910247"/>
                <a:gd name="connsiteX29" fmla="*/ 326441 w 679732"/>
                <a:gd name="connsiteY29" fmla="*/ 457962 h 910247"/>
                <a:gd name="connsiteX30" fmla="*/ 345034 w 679732"/>
                <a:gd name="connsiteY30" fmla="*/ 523799 h 910247"/>
                <a:gd name="connsiteX31" fmla="*/ 334747 w 679732"/>
                <a:gd name="connsiteY31" fmla="*/ 560908 h 910247"/>
                <a:gd name="connsiteX32" fmla="*/ 284531 w 679732"/>
                <a:gd name="connsiteY32" fmla="*/ 516865 h 910247"/>
                <a:gd name="connsiteX33" fmla="*/ 272491 w 679732"/>
                <a:gd name="connsiteY33" fmla="*/ 472592 h 910247"/>
                <a:gd name="connsiteX34" fmla="*/ 242621 w 679732"/>
                <a:gd name="connsiteY34" fmla="*/ 385801 h 910247"/>
                <a:gd name="connsiteX35" fmla="*/ 227152 w 679732"/>
                <a:gd name="connsiteY35" fmla="*/ 340233 h 910247"/>
                <a:gd name="connsiteX36" fmla="*/ 206197 w 679732"/>
                <a:gd name="connsiteY36" fmla="*/ 274853 h 910247"/>
                <a:gd name="connsiteX37" fmla="*/ 196520 w 679732"/>
                <a:gd name="connsiteY37" fmla="*/ 276377 h 910247"/>
                <a:gd name="connsiteX38" fmla="*/ 199568 w 679732"/>
                <a:gd name="connsiteY38" fmla="*/ 261214 h 910247"/>
                <a:gd name="connsiteX39" fmla="*/ 185471 w 679732"/>
                <a:gd name="connsiteY39" fmla="*/ 262661 h 910247"/>
                <a:gd name="connsiteX40" fmla="*/ 182423 w 679732"/>
                <a:gd name="connsiteY40" fmla="*/ 312420 h 910247"/>
                <a:gd name="connsiteX41" fmla="*/ 174879 w 679732"/>
                <a:gd name="connsiteY41" fmla="*/ 417043 h 910247"/>
                <a:gd name="connsiteX42" fmla="*/ 182118 w 679732"/>
                <a:gd name="connsiteY42" fmla="*/ 514502 h 910247"/>
                <a:gd name="connsiteX43" fmla="*/ 189509 w 679732"/>
                <a:gd name="connsiteY43" fmla="*/ 567385 h 910247"/>
                <a:gd name="connsiteX44" fmla="*/ 234620 w 679732"/>
                <a:gd name="connsiteY44" fmla="*/ 692048 h 910247"/>
                <a:gd name="connsiteX45" fmla="*/ 309601 w 679732"/>
                <a:gd name="connsiteY45" fmla="*/ 775335 h 910247"/>
                <a:gd name="connsiteX46" fmla="*/ 326822 w 679732"/>
                <a:gd name="connsiteY46" fmla="*/ 821055 h 910247"/>
                <a:gd name="connsiteX47" fmla="*/ 327660 w 679732"/>
                <a:gd name="connsiteY47" fmla="*/ 889787 h 910247"/>
                <a:gd name="connsiteX48" fmla="*/ 310058 w 679732"/>
                <a:gd name="connsiteY48" fmla="*/ 909218 h 910247"/>
                <a:gd name="connsiteX49" fmla="*/ 193167 w 679732"/>
                <a:gd name="connsiteY49" fmla="*/ 838810 h 910247"/>
                <a:gd name="connsiteX50" fmla="*/ 73000 w 679732"/>
                <a:gd name="connsiteY50" fmla="*/ 691591 h 910247"/>
                <a:gd name="connsiteX51" fmla="*/ 0 w 679732"/>
                <a:gd name="connsiteY51" fmla="*/ 632689 h 910247"/>
                <a:gd name="connsiteX52" fmla="*/ 305 w 679732"/>
                <a:gd name="connsiteY52" fmla="*/ 590931 h 910247"/>
                <a:gd name="connsiteX53" fmla="*/ 44044 w 679732"/>
                <a:gd name="connsiteY53" fmla="*/ 559537 h 910247"/>
                <a:gd name="connsiteX54" fmla="*/ 89611 w 679732"/>
                <a:gd name="connsiteY54" fmla="*/ 558775 h 910247"/>
                <a:gd name="connsiteX55" fmla="*/ 114376 w 679732"/>
                <a:gd name="connsiteY55" fmla="*/ 587197 h 910247"/>
                <a:gd name="connsiteX56" fmla="*/ 124435 w 679732"/>
                <a:gd name="connsiteY56" fmla="*/ 668274 h 910247"/>
                <a:gd name="connsiteX57" fmla="*/ 151105 w 679732"/>
                <a:gd name="connsiteY57" fmla="*/ 703097 h 910247"/>
                <a:gd name="connsiteX58" fmla="*/ 229591 w 679732"/>
                <a:gd name="connsiteY58" fmla="*/ 807111 h 910247"/>
                <a:gd name="connsiteX59" fmla="*/ 229591 w 679732"/>
                <a:gd name="connsiteY59" fmla="*/ 767715 h 910247"/>
                <a:gd name="connsiteX60" fmla="*/ 177470 w 679732"/>
                <a:gd name="connsiteY60" fmla="*/ 670103 h 910247"/>
                <a:gd name="connsiteX61" fmla="*/ 170307 w 679732"/>
                <a:gd name="connsiteY61" fmla="*/ 646786 h 910247"/>
                <a:gd name="connsiteX62" fmla="*/ 162992 w 679732"/>
                <a:gd name="connsiteY62" fmla="*/ 603123 h 910247"/>
                <a:gd name="connsiteX63" fmla="*/ 154076 w 679732"/>
                <a:gd name="connsiteY63" fmla="*/ 585673 h 910247"/>
                <a:gd name="connsiteX64" fmla="*/ 146380 w 679732"/>
                <a:gd name="connsiteY64" fmla="*/ 517246 h 910247"/>
                <a:gd name="connsiteX65" fmla="*/ 146456 w 679732"/>
                <a:gd name="connsiteY65" fmla="*/ 254813 h 910247"/>
                <a:gd name="connsiteX66" fmla="*/ 155067 w 679732"/>
                <a:gd name="connsiteY66" fmla="*/ 165278 h 910247"/>
                <a:gd name="connsiteX67" fmla="*/ 170841 w 679732"/>
                <a:gd name="connsiteY67" fmla="*/ 33071 h 910247"/>
                <a:gd name="connsiteX68" fmla="*/ 188138 w 679732"/>
                <a:gd name="connsiteY68" fmla="*/ 3734 h 91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9732" h="910247">
                  <a:moveTo>
                    <a:pt x="188138" y="3734"/>
                  </a:moveTo>
                  <a:cubicBezTo>
                    <a:pt x="202006" y="2134"/>
                    <a:pt x="215951" y="991"/>
                    <a:pt x="229896" y="0"/>
                  </a:cubicBezTo>
                  <a:lnTo>
                    <a:pt x="228371" y="10134"/>
                  </a:lnTo>
                  <a:lnTo>
                    <a:pt x="237516" y="9601"/>
                  </a:lnTo>
                  <a:cubicBezTo>
                    <a:pt x="241630" y="54864"/>
                    <a:pt x="227000" y="98298"/>
                    <a:pt x="222580" y="142875"/>
                  </a:cubicBezTo>
                  <a:cubicBezTo>
                    <a:pt x="222276" y="163297"/>
                    <a:pt x="217780" y="186385"/>
                    <a:pt x="230429" y="204216"/>
                  </a:cubicBezTo>
                  <a:cubicBezTo>
                    <a:pt x="241326" y="195224"/>
                    <a:pt x="252222" y="186309"/>
                    <a:pt x="263042" y="177241"/>
                  </a:cubicBezTo>
                  <a:cubicBezTo>
                    <a:pt x="299999" y="191110"/>
                    <a:pt x="314630" y="229819"/>
                    <a:pt x="343510" y="253670"/>
                  </a:cubicBezTo>
                  <a:cubicBezTo>
                    <a:pt x="392811" y="297942"/>
                    <a:pt x="433349" y="350596"/>
                    <a:pt x="480060" y="397154"/>
                  </a:cubicBezTo>
                  <a:cubicBezTo>
                    <a:pt x="530047" y="428092"/>
                    <a:pt x="561975" y="478841"/>
                    <a:pt x="607924" y="514502"/>
                  </a:cubicBezTo>
                  <a:cubicBezTo>
                    <a:pt x="633527" y="535076"/>
                    <a:pt x="656844" y="558241"/>
                    <a:pt x="679247" y="582244"/>
                  </a:cubicBezTo>
                  <a:cubicBezTo>
                    <a:pt x="679704" y="600380"/>
                    <a:pt x="679856" y="618592"/>
                    <a:pt x="679628" y="636803"/>
                  </a:cubicBezTo>
                  <a:cubicBezTo>
                    <a:pt x="638861" y="636956"/>
                    <a:pt x="595808" y="636803"/>
                    <a:pt x="561366" y="611657"/>
                  </a:cubicBezTo>
                  <a:cubicBezTo>
                    <a:pt x="558165" y="612038"/>
                    <a:pt x="551841" y="612801"/>
                    <a:pt x="548640" y="613181"/>
                  </a:cubicBezTo>
                  <a:cubicBezTo>
                    <a:pt x="548869" y="605181"/>
                    <a:pt x="549097" y="597256"/>
                    <a:pt x="549402" y="589255"/>
                  </a:cubicBezTo>
                  <a:cubicBezTo>
                    <a:pt x="564871" y="588645"/>
                    <a:pt x="580339" y="587883"/>
                    <a:pt x="595808" y="586892"/>
                  </a:cubicBezTo>
                  <a:cubicBezTo>
                    <a:pt x="592531" y="564261"/>
                    <a:pt x="572872" y="550774"/>
                    <a:pt x="558241" y="535457"/>
                  </a:cubicBezTo>
                  <a:cubicBezTo>
                    <a:pt x="528142" y="506654"/>
                    <a:pt x="501015" y="474345"/>
                    <a:pt x="467106" y="449809"/>
                  </a:cubicBezTo>
                  <a:cubicBezTo>
                    <a:pt x="452247" y="438836"/>
                    <a:pt x="438226" y="426568"/>
                    <a:pt x="426720" y="412166"/>
                  </a:cubicBezTo>
                  <a:cubicBezTo>
                    <a:pt x="383057" y="354254"/>
                    <a:pt x="325222" y="309296"/>
                    <a:pt x="278206" y="254356"/>
                  </a:cubicBezTo>
                  <a:cubicBezTo>
                    <a:pt x="266319" y="253136"/>
                    <a:pt x="254432" y="252070"/>
                    <a:pt x="242621" y="251155"/>
                  </a:cubicBezTo>
                  <a:cubicBezTo>
                    <a:pt x="241783" y="272644"/>
                    <a:pt x="245974" y="293827"/>
                    <a:pt x="252603" y="314173"/>
                  </a:cubicBezTo>
                  <a:lnTo>
                    <a:pt x="260756" y="313106"/>
                  </a:lnTo>
                  <a:lnTo>
                    <a:pt x="260223" y="320116"/>
                  </a:lnTo>
                  <a:cubicBezTo>
                    <a:pt x="313487" y="333680"/>
                    <a:pt x="352577" y="374371"/>
                    <a:pt x="395707" y="405765"/>
                  </a:cubicBezTo>
                  <a:cubicBezTo>
                    <a:pt x="397536" y="420167"/>
                    <a:pt x="395935" y="434873"/>
                    <a:pt x="396469" y="449428"/>
                  </a:cubicBezTo>
                  <a:cubicBezTo>
                    <a:pt x="394564" y="436626"/>
                    <a:pt x="392811" y="423748"/>
                    <a:pt x="389153" y="411328"/>
                  </a:cubicBezTo>
                  <a:cubicBezTo>
                    <a:pt x="389916" y="431216"/>
                    <a:pt x="395707" y="462001"/>
                    <a:pt x="366827" y="460248"/>
                  </a:cubicBezTo>
                  <a:lnTo>
                    <a:pt x="365836" y="468478"/>
                  </a:lnTo>
                  <a:cubicBezTo>
                    <a:pt x="352654" y="464972"/>
                    <a:pt x="339547" y="461467"/>
                    <a:pt x="326441" y="457962"/>
                  </a:cubicBezTo>
                  <a:cubicBezTo>
                    <a:pt x="322478" y="483108"/>
                    <a:pt x="345796" y="499720"/>
                    <a:pt x="345034" y="523799"/>
                  </a:cubicBezTo>
                  <a:cubicBezTo>
                    <a:pt x="347091" y="537286"/>
                    <a:pt x="340462" y="549250"/>
                    <a:pt x="334747" y="560908"/>
                  </a:cubicBezTo>
                  <a:cubicBezTo>
                    <a:pt x="306857" y="562508"/>
                    <a:pt x="294589" y="538353"/>
                    <a:pt x="284531" y="516865"/>
                  </a:cubicBezTo>
                  <a:cubicBezTo>
                    <a:pt x="280873" y="502006"/>
                    <a:pt x="276606" y="487299"/>
                    <a:pt x="272491" y="472592"/>
                  </a:cubicBezTo>
                  <a:cubicBezTo>
                    <a:pt x="261442" y="444094"/>
                    <a:pt x="252146" y="414833"/>
                    <a:pt x="242621" y="385801"/>
                  </a:cubicBezTo>
                  <a:cubicBezTo>
                    <a:pt x="236220" y="371018"/>
                    <a:pt x="230810" y="355930"/>
                    <a:pt x="227152" y="340233"/>
                  </a:cubicBezTo>
                  <a:cubicBezTo>
                    <a:pt x="217399" y="319354"/>
                    <a:pt x="212751" y="296799"/>
                    <a:pt x="206197" y="274853"/>
                  </a:cubicBezTo>
                  <a:lnTo>
                    <a:pt x="196520" y="276377"/>
                  </a:lnTo>
                  <a:cubicBezTo>
                    <a:pt x="197282" y="272567"/>
                    <a:pt x="198806" y="265024"/>
                    <a:pt x="199568" y="261214"/>
                  </a:cubicBezTo>
                  <a:cubicBezTo>
                    <a:pt x="196063" y="261595"/>
                    <a:pt x="189052" y="262281"/>
                    <a:pt x="185471" y="262661"/>
                  </a:cubicBezTo>
                  <a:cubicBezTo>
                    <a:pt x="184556" y="279197"/>
                    <a:pt x="183642" y="295808"/>
                    <a:pt x="182423" y="312420"/>
                  </a:cubicBezTo>
                  <a:cubicBezTo>
                    <a:pt x="173279" y="346481"/>
                    <a:pt x="175793" y="382143"/>
                    <a:pt x="174879" y="417043"/>
                  </a:cubicBezTo>
                  <a:cubicBezTo>
                    <a:pt x="176860" y="449504"/>
                    <a:pt x="173431" y="482727"/>
                    <a:pt x="182118" y="514502"/>
                  </a:cubicBezTo>
                  <a:cubicBezTo>
                    <a:pt x="183413" y="532257"/>
                    <a:pt x="184556" y="550164"/>
                    <a:pt x="189509" y="567385"/>
                  </a:cubicBezTo>
                  <a:cubicBezTo>
                    <a:pt x="200025" y="610362"/>
                    <a:pt x="210160" y="654329"/>
                    <a:pt x="234620" y="692048"/>
                  </a:cubicBezTo>
                  <a:cubicBezTo>
                    <a:pt x="256794" y="722224"/>
                    <a:pt x="284150" y="747979"/>
                    <a:pt x="309601" y="775335"/>
                  </a:cubicBezTo>
                  <a:cubicBezTo>
                    <a:pt x="321564" y="787527"/>
                    <a:pt x="321640" y="805739"/>
                    <a:pt x="326822" y="821055"/>
                  </a:cubicBezTo>
                  <a:cubicBezTo>
                    <a:pt x="328117" y="843915"/>
                    <a:pt x="328651" y="866851"/>
                    <a:pt x="327660" y="889787"/>
                  </a:cubicBezTo>
                  <a:cubicBezTo>
                    <a:pt x="321716" y="896188"/>
                    <a:pt x="315849" y="902665"/>
                    <a:pt x="310058" y="909218"/>
                  </a:cubicBezTo>
                  <a:cubicBezTo>
                    <a:pt x="259156" y="917601"/>
                    <a:pt x="222961" y="873023"/>
                    <a:pt x="193167" y="838810"/>
                  </a:cubicBezTo>
                  <a:cubicBezTo>
                    <a:pt x="154153" y="788899"/>
                    <a:pt x="112700" y="740969"/>
                    <a:pt x="73000" y="691591"/>
                  </a:cubicBezTo>
                  <a:cubicBezTo>
                    <a:pt x="52959" y="666902"/>
                    <a:pt x="22936" y="654025"/>
                    <a:pt x="0" y="632689"/>
                  </a:cubicBezTo>
                  <a:cubicBezTo>
                    <a:pt x="0" y="618744"/>
                    <a:pt x="76" y="604799"/>
                    <a:pt x="305" y="590931"/>
                  </a:cubicBezTo>
                  <a:cubicBezTo>
                    <a:pt x="15316" y="581025"/>
                    <a:pt x="30023" y="570738"/>
                    <a:pt x="44044" y="559537"/>
                  </a:cubicBezTo>
                  <a:cubicBezTo>
                    <a:pt x="59055" y="557479"/>
                    <a:pt x="74676" y="554355"/>
                    <a:pt x="89611" y="558775"/>
                  </a:cubicBezTo>
                  <a:cubicBezTo>
                    <a:pt x="98603" y="567538"/>
                    <a:pt x="106299" y="577596"/>
                    <a:pt x="114376" y="587197"/>
                  </a:cubicBezTo>
                  <a:cubicBezTo>
                    <a:pt x="116815" y="614324"/>
                    <a:pt x="113767" y="642518"/>
                    <a:pt x="124435" y="668274"/>
                  </a:cubicBezTo>
                  <a:cubicBezTo>
                    <a:pt x="133807" y="679476"/>
                    <a:pt x="142570" y="691210"/>
                    <a:pt x="151105" y="703097"/>
                  </a:cubicBezTo>
                  <a:cubicBezTo>
                    <a:pt x="174269" y="740054"/>
                    <a:pt x="209398" y="768172"/>
                    <a:pt x="229591" y="807111"/>
                  </a:cubicBezTo>
                  <a:cubicBezTo>
                    <a:pt x="229514" y="793852"/>
                    <a:pt x="229667" y="780898"/>
                    <a:pt x="229591" y="767715"/>
                  </a:cubicBezTo>
                  <a:cubicBezTo>
                    <a:pt x="207340" y="738149"/>
                    <a:pt x="188366" y="705688"/>
                    <a:pt x="177470" y="670103"/>
                  </a:cubicBezTo>
                  <a:cubicBezTo>
                    <a:pt x="175184" y="662254"/>
                    <a:pt x="172746" y="654482"/>
                    <a:pt x="170307" y="646786"/>
                  </a:cubicBezTo>
                  <a:cubicBezTo>
                    <a:pt x="168402" y="632155"/>
                    <a:pt x="166268" y="617525"/>
                    <a:pt x="162992" y="603123"/>
                  </a:cubicBezTo>
                  <a:cubicBezTo>
                    <a:pt x="160020" y="597256"/>
                    <a:pt x="157124" y="591388"/>
                    <a:pt x="154076" y="585673"/>
                  </a:cubicBezTo>
                  <a:cubicBezTo>
                    <a:pt x="152933" y="562737"/>
                    <a:pt x="155448" y="538886"/>
                    <a:pt x="146380" y="517246"/>
                  </a:cubicBezTo>
                  <a:cubicBezTo>
                    <a:pt x="140741" y="429921"/>
                    <a:pt x="140818" y="342138"/>
                    <a:pt x="146456" y="254813"/>
                  </a:cubicBezTo>
                  <a:cubicBezTo>
                    <a:pt x="156210" y="225857"/>
                    <a:pt x="150724" y="194996"/>
                    <a:pt x="155067" y="165278"/>
                  </a:cubicBezTo>
                  <a:cubicBezTo>
                    <a:pt x="164211" y="121615"/>
                    <a:pt x="157201" y="76124"/>
                    <a:pt x="170841" y="33071"/>
                  </a:cubicBezTo>
                  <a:cubicBezTo>
                    <a:pt x="176860" y="23393"/>
                    <a:pt x="182575" y="13640"/>
                    <a:pt x="188138" y="3734"/>
                  </a:cubicBezTo>
                  <a:close/>
                </a:path>
              </a:pathLst>
            </a:custGeom>
            <a:grpFill/>
            <a:ln w="7620"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98A7290A-56FD-4DEA-9F4E-E4F78BADF3AC}"/>
                </a:ext>
              </a:extLst>
            </p:cNvPr>
            <p:cNvSpPr/>
            <p:nvPr/>
          </p:nvSpPr>
          <p:spPr>
            <a:xfrm>
              <a:off x="4668989" y="2120813"/>
              <a:ext cx="2727558" cy="2920502"/>
            </a:xfrm>
            <a:custGeom>
              <a:avLst/>
              <a:gdLst>
                <a:gd name="connsiteX0" fmla="*/ 1232853 w 2727558"/>
                <a:gd name="connsiteY0" fmla="*/ 1738 h 2920502"/>
                <a:gd name="connsiteX1" fmla="*/ 1499095 w 2727558"/>
                <a:gd name="connsiteY1" fmla="*/ 1814 h 2920502"/>
                <a:gd name="connsiteX2" fmla="*/ 1499705 w 2727558"/>
                <a:gd name="connsiteY2" fmla="*/ 8291 h 2920502"/>
                <a:gd name="connsiteX3" fmla="*/ 1564170 w 2727558"/>
                <a:gd name="connsiteY3" fmla="*/ 11339 h 2920502"/>
                <a:gd name="connsiteX4" fmla="*/ 1748650 w 2727558"/>
                <a:gd name="connsiteY4" fmla="*/ 55992 h 2920502"/>
                <a:gd name="connsiteX5" fmla="*/ 1778140 w 2727558"/>
                <a:gd name="connsiteY5" fmla="*/ 64374 h 2920502"/>
                <a:gd name="connsiteX6" fmla="*/ 1806867 w 2727558"/>
                <a:gd name="connsiteY6" fmla="*/ 75499 h 2920502"/>
                <a:gd name="connsiteX7" fmla="*/ 1831023 w 2727558"/>
                <a:gd name="connsiteY7" fmla="*/ 84262 h 2920502"/>
                <a:gd name="connsiteX8" fmla="*/ 1841462 w 2727558"/>
                <a:gd name="connsiteY8" fmla="*/ 83729 h 2920502"/>
                <a:gd name="connsiteX9" fmla="*/ 1842605 w 2727558"/>
                <a:gd name="connsiteY9" fmla="*/ 91349 h 2920502"/>
                <a:gd name="connsiteX10" fmla="*/ 1879715 w 2727558"/>
                <a:gd name="connsiteY10" fmla="*/ 101331 h 2920502"/>
                <a:gd name="connsiteX11" fmla="*/ 1880629 w 2727558"/>
                <a:gd name="connsiteY11" fmla="*/ 106970 h 2920502"/>
                <a:gd name="connsiteX12" fmla="*/ 1900060 w 2727558"/>
                <a:gd name="connsiteY12" fmla="*/ 112456 h 2920502"/>
                <a:gd name="connsiteX13" fmla="*/ 1998053 w 2727558"/>
                <a:gd name="connsiteY13" fmla="*/ 163815 h 2920502"/>
                <a:gd name="connsiteX14" fmla="*/ 2063052 w 2727558"/>
                <a:gd name="connsiteY14" fmla="*/ 201077 h 2920502"/>
                <a:gd name="connsiteX15" fmla="*/ 2288223 w 2727558"/>
                <a:gd name="connsiteY15" fmla="*/ 378928 h 2920502"/>
                <a:gd name="connsiteX16" fmla="*/ 2372728 w 2727558"/>
                <a:gd name="connsiteY16" fmla="*/ 470444 h 2920502"/>
                <a:gd name="connsiteX17" fmla="*/ 2587155 w 2727558"/>
                <a:gd name="connsiteY17" fmla="*/ 804657 h 2920502"/>
                <a:gd name="connsiteX18" fmla="*/ 2594394 w 2727558"/>
                <a:gd name="connsiteY18" fmla="*/ 819821 h 2920502"/>
                <a:gd name="connsiteX19" fmla="*/ 2617559 w 2727558"/>
                <a:gd name="connsiteY19" fmla="*/ 872323 h 2920502"/>
                <a:gd name="connsiteX20" fmla="*/ 2632571 w 2727558"/>
                <a:gd name="connsiteY20" fmla="*/ 911261 h 2920502"/>
                <a:gd name="connsiteX21" fmla="*/ 2656040 w 2727558"/>
                <a:gd name="connsiteY21" fmla="*/ 978545 h 2920502"/>
                <a:gd name="connsiteX22" fmla="*/ 2693378 w 2727558"/>
                <a:gd name="connsiteY22" fmla="*/ 1116925 h 2920502"/>
                <a:gd name="connsiteX23" fmla="*/ 2705799 w 2727558"/>
                <a:gd name="connsiteY23" fmla="*/ 1186572 h 2920502"/>
                <a:gd name="connsiteX24" fmla="*/ 2725382 w 2727558"/>
                <a:gd name="connsiteY24" fmla="*/ 1323198 h 2920502"/>
                <a:gd name="connsiteX25" fmla="*/ 2726297 w 2727558"/>
                <a:gd name="connsiteY25" fmla="*/ 1557208 h 2920502"/>
                <a:gd name="connsiteX26" fmla="*/ 2716467 w 2727558"/>
                <a:gd name="connsiteY26" fmla="*/ 1674023 h 2920502"/>
                <a:gd name="connsiteX27" fmla="*/ 2710447 w 2727558"/>
                <a:gd name="connsiteY27" fmla="*/ 1722791 h 2920502"/>
                <a:gd name="connsiteX28" fmla="*/ 2703741 w 2727558"/>
                <a:gd name="connsiteY28" fmla="*/ 1723782 h 2920502"/>
                <a:gd name="connsiteX29" fmla="*/ 2702217 w 2727558"/>
                <a:gd name="connsiteY29" fmla="*/ 1758834 h 2920502"/>
                <a:gd name="connsiteX30" fmla="*/ 2675319 w 2727558"/>
                <a:gd name="connsiteY30" fmla="*/ 1864676 h 2920502"/>
                <a:gd name="connsiteX31" fmla="*/ 2658707 w 2727558"/>
                <a:gd name="connsiteY31" fmla="*/ 1917177 h 2920502"/>
                <a:gd name="connsiteX32" fmla="*/ 2655659 w 2727558"/>
                <a:gd name="connsiteY32" fmla="*/ 1933331 h 2920502"/>
                <a:gd name="connsiteX33" fmla="*/ 2647887 w 2727558"/>
                <a:gd name="connsiteY33" fmla="*/ 1956877 h 2920502"/>
                <a:gd name="connsiteX34" fmla="*/ 2614054 w 2727558"/>
                <a:gd name="connsiteY34" fmla="*/ 2046260 h 2920502"/>
                <a:gd name="connsiteX35" fmla="*/ 2575192 w 2727558"/>
                <a:gd name="connsiteY35" fmla="*/ 2129242 h 2920502"/>
                <a:gd name="connsiteX36" fmla="*/ 2571611 w 2727558"/>
                <a:gd name="connsiteY36" fmla="*/ 2142577 h 2920502"/>
                <a:gd name="connsiteX37" fmla="*/ 2418601 w 2727558"/>
                <a:gd name="connsiteY37" fmla="*/ 2382988 h 2920502"/>
                <a:gd name="connsiteX38" fmla="*/ 2086826 w 2727558"/>
                <a:gd name="connsiteY38" fmla="*/ 2693351 h 2920502"/>
                <a:gd name="connsiteX39" fmla="*/ 2072044 w 2727558"/>
                <a:gd name="connsiteY39" fmla="*/ 2704095 h 2920502"/>
                <a:gd name="connsiteX40" fmla="*/ 1936941 w 2727558"/>
                <a:gd name="connsiteY40" fmla="*/ 2777399 h 2920502"/>
                <a:gd name="connsiteX41" fmla="*/ 1927416 w 2727558"/>
                <a:gd name="connsiteY41" fmla="*/ 2788982 h 2920502"/>
                <a:gd name="connsiteX42" fmla="*/ 1907299 w 2727558"/>
                <a:gd name="connsiteY42" fmla="*/ 2791801 h 2920502"/>
                <a:gd name="connsiteX43" fmla="*/ 1869047 w 2727558"/>
                <a:gd name="connsiteY43" fmla="*/ 2811308 h 2920502"/>
                <a:gd name="connsiteX44" fmla="*/ 1799552 w 2727558"/>
                <a:gd name="connsiteY44" fmla="*/ 2838283 h 2920502"/>
                <a:gd name="connsiteX45" fmla="*/ 1774178 w 2727558"/>
                <a:gd name="connsiteY45" fmla="*/ 2844912 h 2920502"/>
                <a:gd name="connsiteX46" fmla="*/ 1773720 w 2727558"/>
                <a:gd name="connsiteY46" fmla="*/ 2850475 h 2920502"/>
                <a:gd name="connsiteX47" fmla="*/ 1707045 w 2727558"/>
                <a:gd name="connsiteY47" fmla="*/ 2868686 h 2920502"/>
                <a:gd name="connsiteX48" fmla="*/ 1632522 w 2727558"/>
                <a:gd name="connsiteY48" fmla="*/ 2886517 h 2920502"/>
                <a:gd name="connsiteX49" fmla="*/ 1562342 w 2727558"/>
                <a:gd name="connsiteY49" fmla="*/ 2901605 h 2920502"/>
                <a:gd name="connsiteX50" fmla="*/ 1475016 w 2727558"/>
                <a:gd name="connsiteY50" fmla="*/ 2910749 h 2920502"/>
                <a:gd name="connsiteX51" fmla="*/ 1480350 w 2727558"/>
                <a:gd name="connsiteY51" fmla="*/ 2920503 h 2920502"/>
                <a:gd name="connsiteX52" fmla="*/ 1425258 w 2727558"/>
                <a:gd name="connsiteY52" fmla="*/ 2912121 h 2920502"/>
                <a:gd name="connsiteX53" fmla="*/ 1305548 w 2727558"/>
                <a:gd name="connsiteY53" fmla="*/ 2912807 h 2920502"/>
                <a:gd name="connsiteX54" fmla="*/ 1137908 w 2727558"/>
                <a:gd name="connsiteY54" fmla="*/ 2891394 h 2920502"/>
                <a:gd name="connsiteX55" fmla="*/ 1068413 w 2727558"/>
                <a:gd name="connsiteY55" fmla="*/ 2876078 h 2920502"/>
                <a:gd name="connsiteX56" fmla="*/ 1044867 w 2727558"/>
                <a:gd name="connsiteY56" fmla="*/ 2872878 h 2920502"/>
                <a:gd name="connsiteX57" fmla="*/ 1007453 w 2727558"/>
                <a:gd name="connsiteY57" fmla="*/ 2860686 h 2920502"/>
                <a:gd name="connsiteX58" fmla="*/ 990994 w 2727558"/>
                <a:gd name="connsiteY58" fmla="*/ 2858247 h 2920502"/>
                <a:gd name="connsiteX59" fmla="*/ 956856 w 2727558"/>
                <a:gd name="connsiteY59" fmla="*/ 2845065 h 2920502"/>
                <a:gd name="connsiteX60" fmla="*/ 945350 w 2727558"/>
                <a:gd name="connsiteY60" fmla="*/ 2842626 h 2920502"/>
                <a:gd name="connsiteX61" fmla="*/ 856653 w 2727558"/>
                <a:gd name="connsiteY61" fmla="*/ 2807879 h 2920502"/>
                <a:gd name="connsiteX62" fmla="*/ 825640 w 2727558"/>
                <a:gd name="connsiteY62" fmla="*/ 2793172 h 2920502"/>
                <a:gd name="connsiteX63" fmla="*/ 345504 w 2727558"/>
                <a:gd name="connsiteY63" fmla="*/ 2421621 h 2920502"/>
                <a:gd name="connsiteX64" fmla="*/ 111265 w 2727558"/>
                <a:gd name="connsiteY64" fmla="*/ 2024086 h 2920502"/>
                <a:gd name="connsiteX65" fmla="*/ 98387 w 2727558"/>
                <a:gd name="connsiteY65" fmla="*/ 1994597 h 2920502"/>
                <a:gd name="connsiteX66" fmla="*/ 96482 w 2727558"/>
                <a:gd name="connsiteY66" fmla="*/ 1985148 h 2920502"/>
                <a:gd name="connsiteX67" fmla="*/ 76746 w 2727558"/>
                <a:gd name="connsiteY67" fmla="*/ 1932722 h 2920502"/>
                <a:gd name="connsiteX68" fmla="*/ 62116 w 2727558"/>
                <a:gd name="connsiteY68" fmla="*/ 1886697 h 2920502"/>
                <a:gd name="connsiteX69" fmla="*/ 26454 w 2727558"/>
                <a:gd name="connsiteY69" fmla="*/ 1711742 h 2920502"/>
                <a:gd name="connsiteX70" fmla="*/ 15329 w 2727558"/>
                <a:gd name="connsiteY70" fmla="*/ 1666403 h 2920502"/>
                <a:gd name="connsiteX71" fmla="*/ 11672 w 2727558"/>
                <a:gd name="connsiteY71" fmla="*/ 1604300 h 2920502"/>
                <a:gd name="connsiteX72" fmla="*/ 470 w 2727558"/>
                <a:gd name="connsiteY72" fmla="*/ 1460663 h 2920502"/>
                <a:gd name="connsiteX73" fmla="*/ 5194 w 2727558"/>
                <a:gd name="connsiteY73" fmla="*/ 1371052 h 2920502"/>
                <a:gd name="connsiteX74" fmla="*/ 16396 w 2727558"/>
                <a:gd name="connsiteY74" fmla="*/ 1233663 h 2920502"/>
                <a:gd name="connsiteX75" fmla="*/ 57392 w 2727558"/>
                <a:gd name="connsiteY75" fmla="*/ 1050631 h 2920502"/>
                <a:gd name="connsiteX76" fmla="*/ 84214 w 2727558"/>
                <a:gd name="connsiteY76" fmla="*/ 957590 h 2920502"/>
                <a:gd name="connsiteX77" fmla="*/ 103950 w 2727558"/>
                <a:gd name="connsiteY77" fmla="*/ 905775 h 2920502"/>
                <a:gd name="connsiteX78" fmla="*/ 106464 w 2727558"/>
                <a:gd name="connsiteY78" fmla="*/ 894268 h 2920502"/>
                <a:gd name="connsiteX79" fmla="*/ 144640 w 2727558"/>
                <a:gd name="connsiteY79" fmla="*/ 803895 h 2920502"/>
                <a:gd name="connsiteX80" fmla="*/ 244767 w 2727558"/>
                <a:gd name="connsiteY80" fmla="*/ 625282 h 2920502"/>
                <a:gd name="connsiteX81" fmla="*/ 361277 w 2727558"/>
                <a:gd name="connsiteY81" fmla="*/ 469072 h 2920502"/>
                <a:gd name="connsiteX82" fmla="*/ 472605 w 2727558"/>
                <a:gd name="connsiteY82" fmla="*/ 354163 h 2920502"/>
                <a:gd name="connsiteX83" fmla="*/ 591935 w 2727558"/>
                <a:gd name="connsiteY83" fmla="*/ 255712 h 2920502"/>
                <a:gd name="connsiteX84" fmla="*/ 806971 w 2727558"/>
                <a:gd name="connsiteY84" fmla="*/ 124572 h 2920502"/>
                <a:gd name="connsiteX85" fmla="*/ 840270 w 2727558"/>
                <a:gd name="connsiteY85" fmla="*/ 109865 h 2920502"/>
                <a:gd name="connsiteX86" fmla="*/ 886219 w 2727558"/>
                <a:gd name="connsiteY86" fmla="*/ 90282 h 2920502"/>
                <a:gd name="connsiteX87" fmla="*/ 993737 w 2727558"/>
                <a:gd name="connsiteY87" fmla="*/ 49134 h 2920502"/>
                <a:gd name="connsiteX88" fmla="*/ 1031761 w 2727558"/>
                <a:gd name="connsiteY88" fmla="*/ 45477 h 2920502"/>
                <a:gd name="connsiteX89" fmla="*/ 1038619 w 2727558"/>
                <a:gd name="connsiteY89" fmla="*/ 35494 h 2920502"/>
                <a:gd name="connsiteX90" fmla="*/ 1109028 w 2727558"/>
                <a:gd name="connsiteY90" fmla="*/ 23074 h 2920502"/>
                <a:gd name="connsiteX91" fmla="*/ 1232548 w 2727558"/>
                <a:gd name="connsiteY91" fmla="*/ 8139 h 2920502"/>
                <a:gd name="connsiteX92" fmla="*/ 1232853 w 2727558"/>
                <a:gd name="connsiteY92" fmla="*/ 1738 h 2920502"/>
                <a:gd name="connsiteX93" fmla="*/ 1349667 w 2727558"/>
                <a:gd name="connsiteY93" fmla="*/ 72756 h 2920502"/>
                <a:gd name="connsiteX94" fmla="*/ 1236587 w 2727558"/>
                <a:gd name="connsiteY94" fmla="*/ 80147 h 2920502"/>
                <a:gd name="connsiteX95" fmla="*/ 1186980 w 2727558"/>
                <a:gd name="connsiteY95" fmla="*/ 85634 h 2920502"/>
                <a:gd name="connsiteX96" fmla="*/ 1186523 w 2727558"/>
                <a:gd name="connsiteY96" fmla="*/ 92340 h 2920502"/>
                <a:gd name="connsiteX97" fmla="*/ 1165797 w 2727558"/>
                <a:gd name="connsiteY97" fmla="*/ 93406 h 2920502"/>
                <a:gd name="connsiteX98" fmla="*/ 1090283 w 2727558"/>
                <a:gd name="connsiteY98" fmla="*/ 109713 h 2920502"/>
                <a:gd name="connsiteX99" fmla="*/ 1052945 w 2727558"/>
                <a:gd name="connsiteY99" fmla="*/ 117181 h 2920502"/>
                <a:gd name="connsiteX100" fmla="*/ 984517 w 2727558"/>
                <a:gd name="connsiteY100" fmla="*/ 140345 h 2920502"/>
                <a:gd name="connsiteX101" fmla="*/ 933920 w 2727558"/>
                <a:gd name="connsiteY101" fmla="*/ 158634 h 2920502"/>
                <a:gd name="connsiteX102" fmla="*/ 489979 w 2727558"/>
                <a:gd name="connsiteY102" fmla="*/ 454899 h 2920502"/>
                <a:gd name="connsiteX103" fmla="*/ 225412 w 2727558"/>
                <a:gd name="connsiteY103" fmla="*/ 846720 h 2920502"/>
                <a:gd name="connsiteX104" fmla="*/ 221145 w 2727558"/>
                <a:gd name="connsiteY104" fmla="*/ 848244 h 2920502"/>
                <a:gd name="connsiteX105" fmla="*/ 137020 w 2727558"/>
                <a:gd name="connsiteY105" fmla="*/ 1092998 h 2920502"/>
                <a:gd name="connsiteX106" fmla="*/ 121857 w 2727558"/>
                <a:gd name="connsiteY106" fmla="*/ 1146719 h 2920502"/>
                <a:gd name="connsiteX107" fmla="*/ 109969 w 2727558"/>
                <a:gd name="connsiteY107" fmla="*/ 1217433 h 2920502"/>
                <a:gd name="connsiteX108" fmla="*/ 102807 w 2727558"/>
                <a:gd name="connsiteY108" fmla="*/ 1285708 h 2920502"/>
                <a:gd name="connsiteX109" fmla="*/ 95949 w 2727558"/>
                <a:gd name="connsiteY109" fmla="*/ 1376995 h 2920502"/>
                <a:gd name="connsiteX110" fmla="*/ 103569 w 2727558"/>
                <a:gd name="connsiteY110" fmla="*/ 1626627 h 2920502"/>
                <a:gd name="connsiteX111" fmla="*/ 110732 w 2727558"/>
                <a:gd name="connsiteY111" fmla="*/ 1694292 h 2920502"/>
                <a:gd name="connsiteX112" fmla="*/ 118885 w 2727558"/>
                <a:gd name="connsiteY112" fmla="*/ 1725610 h 2920502"/>
                <a:gd name="connsiteX113" fmla="*/ 126352 w 2727558"/>
                <a:gd name="connsiteY113" fmla="*/ 1770416 h 2920502"/>
                <a:gd name="connsiteX114" fmla="*/ 141364 w 2727558"/>
                <a:gd name="connsiteY114" fmla="*/ 1831224 h 2920502"/>
                <a:gd name="connsiteX115" fmla="*/ 154013 w 2727558"/>
                <a:gd name="connsiteY115" fmla="*/ 1870695 h 2920502"/>
                <a:gd name="connsiteX116" fmla="*/ 168186 w 2727558"/>
                <a:gd name="connsiteY116" fmla="*/ 1918473 h 2920502"/>
                <a:gd name="connsiteX117" fmla="*/ 253607 w 2727558"/>
                <a:gd name="connsiteY117" fmla="*/ 2115907 h 2920502"/>
                <a:gd name="connsiteX118" fmla="*/ 382994 w 2727558"/>
                <a:gd name="connsiteY118" fmla="*/ 2321418 h 2920502"/>
                <a:gd name="connsiteX119" fmla="*/ 512229 w 2727558"/>
                <a:gd name="connsiteY119" fmla="*/ 2466427 h 2920502"/>
                <a:gd name="connsiteX120" fmla="*/ 724751 w 2727558"/>
                <a:gd name="connsiteY120" fmla="*/ 2637877 h 2920502"/>
                <a:gd name="connsiteX121" fmla="*/ 751802 w 2727558"/>
                <a:gd name="connsiteY121" fmla="*/ 2639706 h 2920502"/>
                <a:gd name="connsiteX122" fmla="*/ 775805 w 2727558"/>
                <a:gd name="connsiteY122" fmla="*/ 2596881 h 2920502"/>
                <a:gd name="connsiteX123" fmla="*/ 777862 w 2727558"/>
                <a:gd name="connsiteY123" fmla="*/ 2563506 h 2920502"/>
                <a:gd name="connsiteX124" fmla="*/ 745325 w 2727558"/>
                <a:gd name="connsiteY124" fmla="*/ 2544379 h 2920502"/>
                <a:gd name="connsiteX125" fmla="*/ 688632 w 2727558"/>
                <a:gd name="connsiteY125" fmla="*/ 2504374 h 2920502"/>
                <a:gd name="connsiteX126" fmla="*/ 624853 w 2727558"/>
                <a:gd name="connsiteY126" fmla="*/ 2452406 h 2920502"/>
                <a:gd name="connsiteX127" fmla="*/ 614261 w 2727558"/>
                <a:gd name="connsiteY127" fmla="*/ 2442119 h 2920502"/>
                <a:gd name="connsiteX128" fmla="*/ 286372 w 2727558"/>
                <a:gd name="connsiteY128" fmla="*/ 1985833 h 2920502"/>
                <a:gd name="connsiteX129" fmla="*/ 270142 w 2727558"/>
                <a:gd name="connsiteY129" fmla="*/ 1947657 h 2920502"/>
                <a:gd name="connsiteX130" fmla="*/ 251244 w 2727558"/>
                <a:gd name="connsiteY130" fmla="*/ 1896222 h 2920502"/>
                <a:gd name="connsiteX131" fmla="*/ 236080 w 2727558"/>
                <a:gd name="connsiteY131" fmla="*/ 1850197 h 2920502"/>
                <a:gd name="connsiteX132" fmla="*/ 199047 w 2727558"/>
                <a:gd name="connsiteY132" fmla="*/ 1710828 h 2920502"/>
                <a:gd name="connsiteX133" fmla="*/ 190589 w 2727558"/>
                <a:gd name="connsiteY133" fmla="*/ 1651392 h 2920502"/>
                <a:gd name="connsiteX134" fmla="*/ 187465 w 2727558"/>
                <a:gd name="connsiteY134" fmla="*/ 1618930 h 2920502"/>
                <a:gd name="connsiteX135" fmla="*/ 177787 w 2727558"/>
                <a:gd name="connsiteY135" fmla="*/ 1527643 h 2920502"/>
                <a:gd name="connsiteX136" fmla="*/ 180226 w 2727558"/>
                <a:gd name="connsiteY136" fmla="*/ 1356117 h 2920502"/>
                <a:gd name="connsiteX137" fmla="*/ 201714 w 2727558"/>
                <a:gd name="connsiteY137" fmla="*/ 1186419 h 2920502"/>
                <a:gd name="connsiteX138" fmla="*/ 233109 w 2727558"/>
                <a:gd name="connsiteY138" fmla="*/ 1065185 h 2920502"/>
                <a:gd name="connsiteX139" fmla="*/ 236004 w 2727558"/>
                <a:gd name="connsiteY139" fmla="*/ 1049564 h 2920502"/>
                <a:gd name="connsiteX140" fmla="*/ 248882 w 2727558"/>
                <a:gd name="connsiteY140" fmla="*/ 1012531 h 2920502"/>
                <a:gd name="connsiteX141" fmla="*/ 250939 w 2727558"/>
                <a:gd name="connsiteY141" fmla="*/ 1002472 h 2920502"/>
                <a:gd name="connsiteX142" fmla="*/ 262979 w 2727558"/>
                <a:gd name="connsiteY142" fmla="*/ 973212 h 2920502"/>
                <a:gd name="connsiteX143" fmla="*/ 507048 w 2727558"/>
                <a:gd name="connsiteY143" fmla="*/ 565618 h 2920502"/>
                <a:gd name="connsiteX144" fmla="*/ 591782 w 2727558"/>
                <a:gd name="connsiteY144" fmla="*/ 480731 h 2920502"/>
                <a:gd name="connsiteX145" fmla="*/ 770928 w 2727558"/>
                <a:gd name="connsiteY145" fmla="*/ 340752 h 2920502"/>
                <a:gd name="connsiteX146" fmla="*/ 868922 w 2727558"/>
                <a:gd name="connsiteY146" fmla="*/ 284135 h 2920502"/>
                <a:gd name="connsiteX147" fmla="*/ 896811 w 2727558"/>
                <a:gd name="connsiteY147" fmla="*/ 274229 h 2920502"/>
                <a:gd name="connsiteX148" fmla="*/ 898030 w 2727558"/>
                <a:gd name="connsiteY148" fmla="*/ 267523 h 2920502"/>
                <a:gd name="connsiteX149" fmla="*/ 909079 w 2727558"/>
                <a:gd name="connsiteY149" fmla="*/ 267447 h 2920502"/>
                <a:gd name="connsiteX150" fmla="*/ 1015454 w 2727558"/>
                <a:gd name="connsiteY150" fmla="*/ 224089 h 2920502"/>
                <a:gd name="connsiteX151" fmla="*/ 1047610 w 2727558"/>
                <a:gd name="connsiteY151" fmla="*/ 212812 h 2920502"/>
                <a:gd name="connsiteX152" fmla="*/ 1077938 w 2727558"/>
                <a:gd name="connsiteY152" fmla="*/ 205573 h 2920502"/>
                <a:gd name="connsiteX153" fmla="*/ 1141946 w 2727558"/>
                <a:gd name="connsiteY153" fmla="*/ 191400 h 2920502"/>
                <a:gd name="connsiteX154" fmla="*/ 1142556 w 2727558"/>
                <a:gd name="connsiteY154" fmla="*/ 185456 h 2920502"/>
                <a:gd name="connsiteX155" fmla="*/ 1169378 w 2727558"/>
                <a:gd name="connsiteY155" fmla="*/ 183322 h 2920502"/>
                <a:gd name="connsiteX156" fmla="*/ 1276439 w 2727558"/>
                <a:gd name="connsiteY156" fmla="*/ 168159 h 2920502"/>
                <a:gd name="connsiteX157" fmla="*/ 1358125 w 2727558"/>
                <a:gd name="connsiteY157" fmla="*/ 162215 h 2920502"/>
                <a:gd name="connsiteX158" fmla="*/ 1493228 w 2727558"/>
                <a:gd name="connsiteY158" fmla="*/ 168006 h 2920502"/>
                <a:gd name="connsiteX159" fmla="*/ 1564704 w 2727558"/>
                <a:gd name="connsiteY159" fmla="*/ 179207 h 2920502"/>
                <a:gd name="connsiteX160" fmla="*/ 1654239 w 2727558"/>
                <a:gd name="connsiteY160" fmla="*/ 197267 h 2920502"/>
                <a:gd name="connsiteX161" fmla="*/ 1714742 w 2727558"/>
                <a:gd name="connsiteY161" fmla="*/ 214412 h 2920502"/>
                <a:gd name="connsiteX162" fmla="*/ 1725105 w 2727558"/>
                <a:gd name="connsiteY162" fmla="*/ 215250 h 2920502"/>
                <a:gd name="connsiteX163" fmla="*/ 1753223 w 2727558"/>
                <a:gd name="connsiteY163" fmla="*/ 229500 h 2920502"/>
                <a:gd name="connsiteX164" fmla="*/ 1772349 w 2727558"/>
                <a:gd name="connsiteY164" fmla="*/ 230947 h 2920502"/>
                <a:gd name="connsiteX165" fmla="*/ 1792618 w 2727558"/>
                <a:gd name="connsiteY165" fmla="*/ 242835 h 2920502"/>
                <a:gd name="connsiteX166" fmla="*/ 1937017 w 2727558"/>
                <a:gd name="connsiteY166" fmla="*/ 311338 h 2920502"/>
                <a:gd name="connsiteX167" fmla="*/ 2078216 w 2727558"/>
                <a:gd name="connsiteY167" fmla="*/ 403388 h 2920502"/>
                <a:gd name="connsiteX168" fmla="*/ 2439632 w 2727558"/>
                <a:gd name="connsiteY168" fmla="*/ 843214 h 2920502"/>
                <a:gd name="connsiteX169" fmla="*/ 2469579 w 2727558"/>
                <a:gd name="connsiteY169" fmla="*/ 905165 h 2920502"/>
                <a:gd name="connsiteX170" fmla="*/ 2526424 w 2727558"/>
                <a:gd name="connsiteY170" fmla="*/ 1056041 h 2920502"/>
                <a:gd name="connsiteX171" fmla="*/ 2529472 w 2727558"/>
                <a:gd name="connsiteY171" fmla="*/ 1073491 h 2920502"/>
                <a:gd name="connsiteX172" fmla="*/ 2537854 w 2727558"/>
                <a:gd name="connsiteY172" fmla="*/ 1103133 h 2920502"/>
                <a:gd name="connsiteX173" fmla="*/ 2545779 w 2727558"/>
                <a:gd name="connsiteY173" fmla="*/ 1140928 h 2920502"/>
                <a:gd name="connsiteX174" fmla="*/ 2556675 w 2727558"/>
                <a:gd name="connsiteY174" fmla="*/ 1178190 h 2920502"/>
                <a:gd name="connsiteX175" fmla="*/ 2561095 w 2727558"/>
                <a:gd name="connsiteY175" fmla="*/ 1216747 h 2920502"/>
                <a:gd name="connsiteX176" fmla="*/ 2572068 w 2727558"/>
                <a:gd name="connsiteY176" fmla="*/ 1277326 h 2920502"/>
                <a:gd name="connsiteX177" fmla="*/ 2572753 w 2727558"/>
                <a:gd name="connsiteY177" fmla="*/ 1614435 h 2920502"/>
                <a:gd name="connsiteX178" fmla="*/ 2557133 w 2727558"/>
                <a:gd name="connsiteY178" fmla="*/ 1713647 h 2920502"/>
                <a:gd name="connsiteX179" fmla="*/ 2530310 w 2727558"/>
                <a:gd name="connsiteY179" fmla="*/ 1819413 h 2920502"/>
                <a:gd name="connsiteX180" fmla="*/ 2526576 w 2727558"/>
                <a:gd name="connsiteY180" fmla="*/ 1842273 h 2920502"/>
                <a:gd name="connsiteX181" fmla="*/ 2491905 w 2727558"/>
                <a:gd name="connsiteY181" fmla="*/ 1940494 h 2920502"/>
                <a:gd name="connsiteX182" fmla="*/ 2469274 w 2727558"/>
                <a:gd name="connsiteY182" fmla="*/ 1992768 h 2920502"/>
                <a:gd name="connsiteX183" fmla="*/ 2396198 w 2727558"/>
                <a:gd name="connsiteY183" fmla="*/ 2136709 h 2920502"/>
                <a:gd name="connsiteX184" fmla="*/ 2183295 w 2727558"/>
                <a:gd name="connsiteY184" fmla="*/ 2407982 h 2920502"/>
                <a:gd name="connsiteX185" fmla="*/ 1965364 w 2727558"/>
                <a:gd name="connsiteY185" fmla="*/ 2573183 h 2920502"/>
                <a:gd name="connsiteX186" fmla="*/ 1964297 w 2727558"/>
                <a:gd name="connsiteY186" fmla="*/ 2589490 h 2920502"/>
                <a:gd name="connsiteX187" fmla="*/ 1997901 w 2727558"/>
                <a:gd name="connsiteY187" fmla="*/ 2651974 h 2920502"/>
                <a:gd name="connsiteX188" fmla="*/ 2009788 w 2727558"/>
                <a:gd name="connsiteY188" fmla="*/ 2651593 h 2920502"/>
                <a:gd name="connsiteX189" fmla="*/ 2373186 w 2727558"/>
                <a:gd name="connsiteY189" fmla="*/ 2325000 h 2920502"/>
                <a:gd name="connsiteX190" fmla="*/ 2457082 w 2727558"/>
                <a:gd name="connsiteY190" fmla="*/ 2203461 h 2920502"/>
                <a:gd name="connsiteX191" fmla="*/ 2541283 w 2727558"/>
                <a:gd name="connsiteY191" fmla="*/ 2040850 h 2920502"/>
                <a:gd name="connsiteX192" fmla="*/ 2555608 w 2727558"/>
                <a:gd name="connsiteY192" fmla="*/ 2012046 h 2920502"/>
                <a:gd name="connsiteX193" fmla="*/ 2568105 w 2727558"/>
                <a:gd name="connsiteY193" fmla="*/ 1978290 h 2920502"/>
                <a:gd name="connsiteX194" fmla="*/ 2609177 w 2727558"/>
                <a:gd name="connsiteY194" fmla="*/ 1856370 h 2920502"/>
                <a:gd name="connsiteX195" fmla="*/ 2644534 w 2727558"/>
                <a:gd name="connsiteY195" fmla="*/ 1704122 h 2920502"/>
                <a:gd name="connsiteX196" fmla="*/ 2658784 w 2727558"/>
                <a:gd name="connsiteY196" fmla="*/ 1596604 h 2920502"/>
                <a:gd name="connsiteX197" fmla="*/ 2664574 w 2727558"/>
                <a:gd name="connsiteY197" fmla="*/ 1567267 h 2920502"/>
                <a:gd name="connsiteX198" fmla="*/ 2665718 w 2727558"/>
                <a:gd name="connsiteY198" fmla="*/ 1384539 h 2920502"/>
                <a:gd name="connsiteX199" fmla="*/ 2658478 w 2727558"/>
                <a:gd name="connsiteY199" fmla="*/ 1295004 h 2920502"/>
                <a:gd name="connsiteX200" fmla="*/ 2658402 w 2727558"/>
                <a:gd name="connsiteY200" fmla="*/ 1196097 h 2920502"/>
                <a:gd name="connsiteX201" fmla="*/ 2652840 w 2727558"/>
                <a:gd name="connsiteY201" fmla="*/ 1241664 h 2920502"/>
                <a:gd name="connsiteX202" fmla="*/ 2632875 w 2727558"/>
                <a:gd name="connsiteY202" fmla="*/ 1133003 h 2920502"/>
                <a:gd name="connsiteX203" fmla="*/ 2625179 w 2727558"/>
                <a:gd name="connsiteY203" fmla="*/ 1100847 h 2920502"/>
                <a:gd name="connsiteX204" fmla="*/ 2605977 w 2727558"/>
                <a:gd name="connsiteY204" fmla="*/ 1034248 h 2920502"/>
                <a:gd name="connsiteX205" fmla="*/ 2603081 w 2727558"/>
                <a:gd name="connsiteY205" fmla="*/ 1018170 h 2920502"/>
                <a:gd name="connsiteX206" fmla="*/ 2576640 w 2727558"/>
                <a:gd name="connsiteY206" fmla="*/ 942960 h 2920502"/>
                <a:gd name="connsiteX207" fmla="*/ 2566734 w 2727558"/>
                <a:gd name="connsiteY207" fmla="*/ 920100 h 2920502"/>
                <a:gd name="connsiteX208" fmla="*/ 2565362 w 2727558"/>
                <a:gd name="connsiteY208" fmla="*/ 911642 h 2920502"/>
                <a:gd name="connsiteX209" fmla="*/ 2541512 w 2727558"/>
                <a:gd name="connsiteY209" fmla="*/ 857769 h 2920502"/>
                <a:gd name="connsiteX210" fmla="*/ 1908214 w 2727558"/>
                <a:gd name="connsiteY210" fmla="*/ 194067 h 2920502"/>
                <a:gd name="connsiteX211" fmla="*/ 1861427 w 2727558"/>
                <a:gd name="connsiteY211" fmla="*/ 174178 h 2920502"/>
                <a:gd name="connsiteX212" fmla="*/ 1823403 w 2727558"/>
                <a:gd name="connsiteY212" fmla="*/ 158481 h 2920502"/>
                <a:gd name="connsiteX213" fmla="*/ 1784693 w 2727558"/>
                <a:gd name="connsiteY213" fmla="*/ 143546 h 2920502"/>
                <a:gd name="connsiteX214" fmla="*/ 1767700 w 2727558"/>
                <a:gd name="connsiteY214" fmla="*/ 136535 h 2920502"/>
                <a:gd name="connsiteX215" fmla="*/ 1731353 w 2727558"/>
                <a:gd name="connsiteY215" fmla="*/ 125867 h 2920502"/>
                <a:gd name="connsiteX216" fmla="*/ 1684871 w 2727558"/>
                <a:gd name="connsiteY216" fmla="*/ 111161 h 2920502"/>
                <a:gd name="connsiteX217" fmla="*/ 1631074 w 2727558"/>
                <a:gd name="connsiteY217" fmla="*/ 98435 h 2920502"/>
                <a:gd name="connsiteX218" fmla="*/ 1558913 w 2727558"/>
                <a:gd name="connsiteY218" fmla="*/ 84034 h 2920502"/>
                <a:gd name="connsiteX219" fmla="*/ 1463434 w 2727558"/>
                <a:gd name="connsiteY219" fmla="*/ 74128 h 2920502"/>
                <a:gd name="connsiteX220" fmla="*/ 1349667 w 2727558"/>
                <a:gd name="connsiteY220" fmla="*/ 72756 h 2920502"/>
                <a:gd name="connsiteX221" fmla="*/ 1493609 w 2727558"/>
                <a:gd name="connsiteY221" fmla="*/ 282306 h 2920502"/>
                <a:gd name="connsiteX222" fmla="*/ 1461834 w 2727558"/>
                <a:gd name="connsiteY222" fmla="*/ 334275 h 2920502"/>
                <a:gd name="connsiteX223" fmla="*/ 1570114 w 2727558"/>
                <a:gd name="connsiteY223" fmla="*/ 411313 h 2920502"/>
                <a:gd name="connsiteX224" fmla="*/ 1631379 w 2727558"/>
                <a:gd name="connsiteY224" fmla="*/ 426248 h 2920502"/>
                <a:gd name="connsiteX225" fmla="*/ 1719161 w 2727558"/>
                <a:gd name="connsiteY225" fmla="*/ 452385 h 2920502"/>
                <a:gd name="connsiteX226" fmla="*/ 1763357 w 2727558"/>
                <a:gd name="connsiteY226" fmla="*/ 471054 h 2920502"/>
                <a:gd name="connsiteX227" fmla="*/ 1822641 w 2727558"/>
                <a:gd name="connsiteY227" fmla="*/ 502372 h 2920502"/>
                <a:gd name="connsiteX228" fmla="*/ 1838643 w 2727558"/>
                <a:gd name="connsiteY228" fmla="*/ 509230 h 2920502"/>
                <a:gd name="connsiteX229" fmla="*/ 1971307 w 2727558"/>
                <a:gd name="connsiteY229" fmla="*/ 598003 h 2920502"/>
                <a:gd name="connsiteX230" fmla="*/ 2157387 w 2727558"/>
                <a:gd name="connsiteY230" fmla="*/ 785074 h 2920502"/>
                <a:gd name="connsiteX231" fmla="*/ 2201355 w 2727558"/>
                <a:gd name="connsiteY231" fmla="*/ 844586 h 2920502"/>
                <a:gd name="connsiteX232" fmla="*/ 2191982 w 2727558"/>
                <a:gd name="connsiteY232" fmla="*/ 824926 h 2920502"/>
                <a:gd name="connsiteX233" fmla="*/ 2163178 w 2727558"/>
                <a:gd name="connsiteY233" fmla="*/ 791551 h 2920502"/>
                <a:gd name="connsiteX234" fmla="*/ 2228939 w 2727558"/>
                <a:gd name="connsiteY234" fmla="*/ 903946 h 2920502"/>
                <a:gd name="connsiteX235" fmla="*/ 2248294 w 2727558"/>
                <a:gd name="connsiteY235" fmla="*/ 976717 h 2920502"/>
                <a:gd name="connsiteX236" fmla="*/ 1488504 w 2727558"/>
                <a:gd name="connsiteY236" fmla="*/ 976640 h 2920502"/>
                <a:gd name="connsiteX237" fmla="*/ 955408 w 2727558"/>
                <a:gd name="connsiteY237" fmla="*/ 978393 h 2920502"/>
                <a:gd name="connsiteX238" fmla="*/ 938340 w 2727558"/>
                <a:gd name="connsiteY238" fmla="*/ 986394 h 2920502"/>
                <a:gd name="connsiteX239" fmla="*/ 900163 w 2727558"/>
                <a:gd name="connsiteY239" fmla="*/ 1013902 h 2920502"/>
                <a:gd name="connsiteX240" fmla="*/ 866864 w 2727558"/>
                <a:gd name="connsiteY240" fmla="*/ 1089188 h 2920502"/>
                <a:gd name="connsiteX241" fmla="*/ 908622 w 2727558"/>
                <a:gd name="connsiteY241" fmla="*/ 1097799 h 2920502"/>
                <a:gd name="connsiteX242" fmla="*/ 1428687 w 2727558"/>
                <a:gd name="connsiteY242" fmla="*/ 1098637 h 2920502"/>
                <a:gd name="connsiteX243" fmla="*/ 1455204 w 2727558"/>
                <a:gd name="connsiteY243" fmla="*/ 1114639 h 2920502"/>
                <a:gd name="connsiteX244" fmla="*/ 1453985 w 2727558"/>
                <a:gd name="connsiteY244" fmla="*/ 1190305 h 2920502"/>
                <a:gd name="connsiteX245" fmla="*/ 1228814 w 2727558"/>
                <a:gd name="connsiteY245" fmla="*/ 1192134 h 2920502"/>
                <a:gd name="connsiteX246" fmla="*/ 976440 w 2727558"/>
                <a:gd name="connsiteY246" fmla="*/ 1190229 h 2920502"/>
                <a:gd name="connsiteX247" fmla="*/ 890638 w 2727558"/>
                <a:gd name="connsiteY247" fmla="*/ 1130184 h 2920502"/>
                <a:gd name="connsiteX248" fmla="*/ 830898 w 2727558"/>
                <a:gd name="connsiteY248" fmla="*/ 1121344 h 2920502"/>
                <a:gd name="connsiteX249" fmla="*/ 775729 w 2727558"/>
                <a:gd name="connsiteY249" fmla="*/ 1218576 h 2920502"/>
                <a:gd name="connsiteX250" fmla="*/ 846976 w 2727558"/>
                <a:gd name="connsiteY250" fmla="*/ 1288070 h 2920502"/>
                <a:gd name="connsiteX251" fmla="*/ 931634 w 2727558"/>
                <a:gd name="connsiteY251" fmla="*/ 1305139 h 2920502"/>
                <a:gd name="connsiteX252" fmla="*/ 1397064 w 2727558"/>
                <a:gd name="connsiteY252" fmla="*/ 1305215 h 2920502"/>
                <a:gd name="connsiteX253" fmla="*/ 1468158 w 2727558"/>
                <a:gd name="connsiteY253" fmla="*/ 1370595 h 2920502"/>
                <a:gd name="connsiteX254" fmla="*/ 1462824 w 2727558"/>
                <a:gd name="connsiteY254" fmla="*/ 1390026 h 2920502"/>
                <a:gd name="connsiteX255" fmla="*/ 1427772 w 2727558"/>
                <a:gd name="connsiteY255" fmla="*/ 1434984 h 2920502"/>
                <a:gd name="connsiteX256" fmla="*/ 1302118 w 2727558"/>
                <a:gd name="connsiteY256" fmla="*/ 1435365 h 2920502"/>
                <a:gd name="connsiteX257" fmla="*/ 1283068 w 2727558"/>
                <a:gd name="connsiteY257" fmla="*/ 1411285 h 2920502"/>
                <a:gd name="connsiteX258" fmla="*/ 954494 w 2727558"/>
                <a:gd name="connsiteY258" fmla="*/ 1410600 h 2920502"/>
                <a:gd name="connsiteX259" fmla="*/ 852843 w 2727558"/>
                <a:gd name="connsiteY259" fmla="*/ 1444890 h 2920502"/>
                <a:gd name="connsiteX260" fmla="*/ 857110 w 2727558"/>
                <a:gd name="connsiteY260" fmla="*/ 1497239 h 2920502"/>
                <a:gd name="connsiteX261" fmla="*/ 864350 w 2727558"/>
                <a:gd name="connsiteY261" fmla="*/ 1537320 h 2920502"/>
                <a:gd name="connsiteX262" fmla="*/ 874027 w 2727558"/>
                <a:gd name="connsiteY262" fmla="*/ 1582659 h 2920502"/>
                <a:gd name="connsiteX263" fmla="*/ 875094 w 2727558"/>
                <a:gd name="connsiteY263" fmla="*/ 1590279 h 2920502"/>
                <a:gd name="connsiteX264" fmla="*/ 942912 w 2727558"/>
                <a:gd name="connsiteY264" fmla="*/ 1689644 h 2920502"/>
                <a:gd name="connsiteX265" fmla="*/ 942607 w 2727558"/>
                <a:gd name="connsiteY265" fmla="*/ 1757843 h 2920502"/>
                <a:gd name="connsiteX266" fmla="*/ 900163 w 2727558"/>
                <a:gd name="connsiteY266" fmla="*/ 1794800 h 2920502"/>
                <a:gd name="connsiteX267" fmla="*/ 838670 w 2727558"/>
                <a:gd name="connsiteY267" fmla="*/ 1809126 h 2920502"/>
                <a:gd name="connsiteX268" fmla="*/ 800265 w 2727558"/>
                <a:gd name="connsiteY268" fmla="*/ 1735516 h 2920502"/>
                <a:gd name="connsiteX269" fmla="*/ 787540 w 2727558"/>
                <a:gd name="connsiteY269" fmla="*/ 1696959 h 2920502"/>
                <a:gd name="connsiteX270" fmla="*/ 766432 w 2727558"/>
                <a:gd name="connsiteY270" fmla="*/ 1619464 h 2920502"/>
                <a:gd name="connsiteX271" fmla="*/ 750812 w 2727558"/>
                <a:gd name="connsiteY271" fmla="*/ 1536863 h 2920502"/>
                <a:gd name="connsiteX272" fmla="*/ 742506 w 2727558"/>
                <a:gd name="connsiteY272" fmla="*/ 1445423 h 2920502"/>
                <a:gd name="connsiteX273" fmla="*/ 732676 w 2727558"/>
                <a:gd name="connsiteY273" fmla="*/ 1323732 h 2920502"/>
                <a:gd name="connsiteX274" fmla="*/ 703491 w 2727558"/>
                <a:gd name="connsiteY274" fmla="*/ 1269630 h 2920502"/>
                <a:gd name="connsiteX275" fmla="*/ 641465 w 2727558"/>
                <a:gd name="connsiteY275" fmla="*/ 1258885 h 2920502"/>
                <a:gd name="connsiteX276" fmla="*/ 626377 w 2727558"/>
                <a:gd name="connsiteY276" fmla="*/ 1269401 h 2920502"/>
                <a:gd name="connsiteX277" fmla="*/ 602145 w 2727558"/>
                <a:gd name="connsiteY277" fmla="*/ 1330590 h 2920502"/>
                <a:gd name="connsiteX278" fmla="*/ 624929 w 2727558"/>
                <a:gd name="connsiteY278" fmla="*/ 1544864 h 2920502"/>
                <a:gd name="connsiteX279" fmla="*/ 671259 w 2727558"/>
                <a:gd name="connsiteY279" fmla="*/ 1689187 h 2920502"/>
                <a:gd name="connsiteX280" fmla="*/ 747459 w 2727558"/>
                <a:gd name="connsiteY280" fmla="*/ 1841816 h 2920502"/>
                <a:gd name="connsiteX281" fmla="*/ 923938 w 2727558"/>
                <a:gd name="connsiteY281" fmla="*/ 2078188 h 2920502"/>
                <a:gd name="connsiteX282" fmla="*/ 1136155 w 2727558"/>
                <a:gd name="connsiteY282" fmla="*/ 2241408 h 2920502"/>
                <a:gd name="connsiteX283" fmla="*/ 1158100 w 2727558"/>
                <a:gd name="connsiteY283" fmla="*/ 2244152 h 2920502"/>
                <a:gd name="connsiteX284" fmla="*/ 1149642 w 2727558"/>
                <a:gd name="connsiteY284" fmla="*/ 2262439 h 2920502"/>
                <a:gd name="connsiteX285" fmla="*/ 1213117 w 2727558"/>
                <a:gd name="connsiteY285" fmla="*/ 2282480 h 2920502"/>
                <a:gd name="connsiteX286" fmla="*/ 1199553 w 2727558"/>
                <a:gd name="connsiteY286" fmla="*/ 2285756 h 2920502"/>
                <a:gd name="connsiteX287" fmla="*/ 1227595 w 2727558"/>
                <a:gd name="connsiteY287" fmla="*/ 2292996 h 2920502"/>
                <a:gd name="connsiteX288" fmla="*/ 1236587 w 2727558"/>
                <a:gd name="connsiteY288" fmla="*/ 2296577 h 2920502"/>
                <a:gd name="connsiteX289" fmla="*/ 1283297 w 2727558"/>
                <a:gd name="connsiteY289" fmla="*/ 2322028 h 2920502"/>
                <a:gd name="connsiteX290" fmla="*/ 1369098 w 2727558"/>
                <a:gd name="connsiteY290" fmla="*/ 2340544 h 2920502"/>
                <a:gd name="connsiteX291" fmla="*/ 1369708 w 2727558"/>
                <a:gd name="connsiteY291" fmla="*/ 2312960 h 2920502"/>
                <a:gd name="connsiteX292" fmla="*/ 1298308 w 2727558"/>
                <a:gd name="connsiteY292" fmla="*/ 2268307 h 2920502"/>
                <a:gd name="connsiteX293" fmla="*/ 1077938 w 2727558"/>
                <a:gd name="connsiteY293" fmla="*/ 2091066 h 2920502"/>
                <a:gd name="connsiteX294" fmla="*/ 1072528 w 2727558"/>
                <a:gd name="connsiteY294" fmla="*/ 2047327 h 2920502"/>
                <a:gd name="connsiteX295" fmla="*/ 1133945 w 2727558"/>
                <a:gd name="connsiteY295" fmla="*/ 2005493 h 2920502"/>
                <a:gd name="connsiteX296" fmla="*/ 1272096 w 2727558"/>
                <a:gd name="connsiteY296" fmla="*/ 2028810 h 2920502"/>
                <a:gd name="connsiteX297" fmla="*/ 1271181 w 2727558"/>
                <a:gd name="connsiteY297" fmla="*/ 2109049 h 2920502"/>
                <a:gd name="connsiteX298" fmla="*/ 1306538 w 2727558"/>
                <a:gd name="connsiteY298" fmla="*/ 2167875 h 2920502"/>
                <a:gd name="connsiteX299" fmla="*/ 1493914 w 2727558"/>
                <a:gd name="connsiteY299" fmla="*/ 2316922 h 2920502"/>
                <a:gd name="connsiteX300" fmla="*/ 1573314 w 2727558"/>
                <a:gd name="connsiteY300" fmla="*/ 2326219 h 2920502"/>
                <a:gd name="connsiteX301" fmla="*/ 1609662 w 2727558"/>
                <a:gd name="connsiteY301" fmla="*/ 2329191 h 2920502"/>
                <a:gd name="connsiteX302" fmla="*/ 1702245 w 2727558"/>
                <a:gd name="connsiteY302" fmla="*/ 2321418 h 2920502"/>
                <a:gd name="connsiteX303" fmla="*/ 1765338 w 2727558"/>
                <a:gd name="connsiteY303" fmla="*/ 2317227 h 2920502"/>
                <a:gd name="connsiteX304" fmla="*/ 1766329 w 2727558"/>
                <a:gd name="connsiteY304" fmla="*/ 2311360 h 2920502"/>
                <a:gd name="connsiteX305" fmla="*/ 1823479 w 2727558"/>
                <a:gd name="connsiteY305" fmla="*/ 2288271 h 2920502"/>
                <a:gd name="connsiteX306" fmla="*/ 1834909 w 2727558"/>
                <a:gd name="connsiteY306" fmla="*/ 2285528 h 2920502"/>
                <a:gd name="connsiteX307" fmla="*/ 1832242 w 2727558"/>
                <a:gd name="connsiteY307" fmla="*/ 2245447 h 2920502"/>
                <a:gd name="connsiteX308" fmla="*/ 1798943 w 2727558"/>
                <a:gd name="connsiteY308" fmla="*/ 2228683 h 2920502"/>
                <a:gd name="connsiteX309" fmla="*/ 1500924 w 2727558"/>
                <a:gd name="connsiteY309" fmla="*/ 2225711 h 2920502"/>
                <a:gd name="connsiteX310" fmla="*/ 1468463 w 2727558"/>
                <a:gd name="connsiteY310" fmla="*/ 2200794 h 2920502"/>
                <a:gd name="connsiteX311" fmla="*/ 1469301 w 2727558"/>
                <a:gd name="connsiteY311" fmla="*/ 2160636 h 2920502"/>
                <a:gd name="connsiteX312" fmla="*/ 1487589 w 2727558"/>
                <a:gd name="connsiteY312" fmla="*/ 2149892 h 2920502"/>
                <a:gd name="connsiteX313" fmla="*/ 1727695 w 2727558"/>
                <a:gd name="connsiteY313" fmla="*/ 2150730 h 2920502"/>
                <a:gd name="connsiteX314" fmla="*/ 1728305 w 2727558"/>
                <a:gd name="connsiteY314" fmla="*/ 2157436 h 2920502"/>
                <a:gd name="connsiteX315" fmla="*/ 1876743 w 2727558"/>
                <a:gd name="connsiteY315" fmla="*/ 2159722 h 2920502"/>
                <a:gd name="connsiteX316" fmla="*/ 1956219 w 2727558"/>
                <a:gd name="connsiteY316" fmla="*/ 2165589 h 2920502"/>
                <a:gd name="connsiteX317" fmla="*/ 1957210 w 2727558"/>
                <a:gd name="connsiteY317" fmla="*/ 2173438 h 2920502"/>
                <a:gd name="connsiteX318" fmla="*/ 1975803 w 2727558"/>
                <a:gd name="connsiteY318" fmla="*/ 2170618 h 2920502"/>
                <a:gd name="connsiteX319" fmla="*/ 2066404 w 2727558"/>
                <a:gd name="connsiteY319" fmla="*/ 2155226 h 2920502"/>
                <a:gd name="connsiteX320" fmla="*/ 2083931 w 2727558"/>
                <a:gd name="connsiteY320" fmla="*/ 2148292 h 2920502"/>
                <a:gd name="connsiteX321" fmla="*/ 2154111 w 2727558"/>
                <a:gd name="connsiteY321" fmla="*/ 2097695 h 2920502"/>
                <a:gd name="connsiteX322" fmla="*/ 2156168 w 2727558"/>
                <a:gd name="connsiteY322" fmla="*/ 2048546 h 2920502"/>
                <a:gd name="connsiteX323" fmla="*/ 2154568 w 2727558"/>
                <a:gd name="connsiteY323" fmla="*/ 2028506 h 2920502"/>
                <a:gd name="connsiteX324" fmla="*/ 2149158 w 2727558"/>
                <a:gd name="connsiteY324" fmla="*/ 2027286 h 2920502"/>
                <a:gd name="connsiteX325" fmla="*/ 2082407 w 2727558"/>
                <a:gd name="connsiteY325" fmla="*/ 1953906 h 2920502"/>
                <a:gd name="connsiteX326" fmla="*/ 2002473 w 2727558"/>
                <a:gd name="connsiteY326" fmla="*/ 1935694 h 2920502"/>
                <a:gd name="connsiteX327" fmla="*/ 2002168 w 2727558"/>
                <a:gd name="connsiteY327" fmla="*/ 1929217 h 2920502"/>
                <a:gd name="connsiteX328" fmla="*/ 1921472 w 2727558"/>
                <a:gd name="connsiteY328" fmla="*/ 1926474 h 2920502"/>
                <a:gd name="connsiteX329" fmla="*/ 1767472 w 2727558"/>
                <a:gd name="connsiteY329" fmla="*/ 1921216 h 2920502"/>
                <a:gd name="connsiteX330" fmla="*/ 1738135 w 2727558"/>
                <a:gd name="connsiteY330" fmla="*/ 1902318 h 2920502"/>
                <a:gd name="connsiteX331" fmla="*/ 1729600 w 2727558"/>
                <a:gd name="connsiteY331" fmla="*/ 1872371 h 2920502"/>
                <a:gd name="connsiteX332" fmla="*/ 1746212 w 2727558"/>
                <a:gd name="connsiteY332" fmla="*/ 1846387 h 2920502"/>
                <a:gd name="connsiteX333" fmla="*/ 1864932 w 2727558"/>
                <a:gd name="connsiteY333" fmla="*/ 1853627 h 2920502"/>
                <a:gd name="connsiteX334" fmla="*/ 1865770 w 2727558"/>
                <a:gd name="connsiteY334" fmla="*/ 1846159 h 2920502"/>
                <a:gd name="connsiteX335" fmla="*/ 1900441 w 2727558"/>
                <a:gd name="connsiteY335" fmla="*/ 1844940 h 2920502"/>
                <a:gd name="connsiteX336" fmla="*/ 1983956 w 2727558"/>
                <a:gd name="connsiteY336" fmla="*/ 1789542 h 2920502"/>
                <a:gd name="connsiteX337" fmla="*/ 2021370 w 2727558"/>
                <a:gd name="connsiteY337" fmla="*/ 1777960 h 2920502"/>
                <a:gd name="connsiteX338" fmla="*/ 2054899 w 2727558"/>
                <a:gd name="connsiteY338" fmla="*/ 1776969 h 2920502"/>
                <a:gd name="connsiteX339" fmla="*/ 2055965 w 2727558"/>
                <a:gd name="connsiteY339" fmla="*/ 1784666 h 2920502"/>
                <a:gd name="connsiteX340" fmla="*/ 2075091 w 2727558"/>
                <a:gd name="connsiteY340" fmla="*/ 1785199 h 2920502"/>
                <a:gd name="connsiteX341" fmla="*/ 2129194 w 2727558"/>
                <a:gd name="connsiteY341" fmla="*/ 1817660 h 2920502"/>
                <a:gd name="connsiteX342" fmla="*/ 2226272 w 2727558"/>
                <a:gd name="connsiteY342" fmla="*/ 1913291 h 2920502"/>
                <a:gd name="connsiteX343" fmla="*/ 2248294 w 2727558"/>
                <a:gd name="connsiteY343" fmla="*/ 1913748 h 2920502"/>
                <a:gd name="connsiteX344" fmla="*/ 2246541 w 2727558"/>
                <a:gd name="connsiteY344" fmla="*/ 1929750 h 2920502"/>
                <a:gd name="connsiteX345" fmla="*/ 2277098 w 2727558"/>
                <a:gd name="connsiteY345" fmla="*/ 1912453 h 2920502"/>
                <a:gd name="connsiteX346" fmla="*/ 2319236 w 2727558"/>
                <a:gd name="connsiteY346" fmla="*/ 1849436 h 2920502"/>
                <a:gd name="connsiteX347" fmla="*/ 2313064 w 2727558"/>
                <a:gd name="connsiteY347" fmla="*/ 1821089 h 2920502"/>
                <a:gd name="connsiteX348" fmla="*/ 2243569 w 2727558"/>
                <a:gd name="connsiteY348" fmla="*/ 1726982 h 2920502"/>
                <a:gd name="connsiteX349" fmla="*/ 2334324 w 2727558"/>
                <a:gd name="connsiteY349" fmla="*/ 1627465 h 2920502"/>
                <a:gd name="connsiteX350" fmla="*/ 2449309 w 2727558"/>
                <a:gd name="connsiteY350" fmla="*/ 1530996 h 2920502"/>
                <a:gd name="connsiteX351" fmla="*/ 2442452 w 2727558"/>
                <a:gd name="connsiteY351" fmla="*/ 1511717 h 2920502"/>
                <a:gd name="connsiteX352" fmla="*/ 2388197 w 2727558"/>
                <a:gd name="connsiteY352" fmla="*/ 1456777 h 2920502"/>
                <a:gd name="connsiteX353" fmla="*/ 2368309 w 2727558"/>
                <a:gd name="connsiteY353" fmla="*/ 1456853 h 2920502"/>
                <a:gd name="connsiteX354" fmla="*/ 2367699 w 2727558"/>
                <a:gd name="connsiteY354" fmla="*/ 1449081 h 2920502"/>
                <a:gd name="connsiteX355" fmla="*/ 1869428 w 2727558"/>
                <a:gd name="connsiteY355" fmla="*/ 1448014 h 2920502"/>
                <a:gd name="connsiteX356" fmla="*/ 1770215 w 2727558"/>
                <a:gd name="connsiteY356" fmla="*/ 1455253 h 2920502"/>
                <a:gd name="connsiteX357" fmla="*/ 1672374 w 2727558"/>
                <a:gd name="connsiteY357" fmla="*/ 1449766 h 2920502"/>
                <a:gd name="connsiteX358" fmla="*/ 1659268 w 2727558"/>
                <a:gd name="connsiteY358" fmla="*/ 1449081 h 2920502"/>
                <a:gd name="connsiteX359" fmla="*/ 1621854 w 2727558"/>
                <a:gd name="connsiteY359" fmla="*/ 1359622 h 2920502"/>
                <a:gd name="connsiteX360" fmla="*/ 1678089 w 2727558"/>
                <a:gd name="connsiteY360" fmla="*/ 1313978 h 2920502"/>
                <a:gd name="connsiteX361" fmla="*/ 2417153 w 2727558"/>
                <a:gd name="connsiteY361" fmla="*/ 1312454 h 2920502"/>
                <a:gd name="connsiteX362" fmla="*/ 2460816 w 2727558"/>
                <a:gd name="connsiteY362" fmla="*/ 1303996 h 2920502"/>
                <a:gd name="connsiteX363" fmla="*/ 2443899 w 2727558"/>
                <a:gd name="connsiteY363" fmla="*/ 1165312 h 2920502"/>
                <a:gd name="connsiteX364" fmla="*/ 2366252 w 2727558"/>
                <a:gd name="connsiteY364" fmla="*/ 1188934 h 2920502"/>
                <a:gd name="connsiteX365" fmla="*/ 2300415 w 2727558"/>
                <a:gd name="connsiteY365" fmla="*/ 1205622 h 2920502"/>
                <a:gd name="connsiteX366" fmla="*/ 2181619 w 2727558"/>
                <a:gd name="connsiteY366" fmla="*/ 1210041 h 2920502"/>
                <a:gd name="connsiteX367" fmla="*/ 1891907 w 2727558"/>
                <a:gd name="connsiteY367" fmla="*/ 1210346 h 2920502"/>
                <a:gd name="connsiteX368" fmla="*/ 1856473 w 2727558"/>
                <a:gd name="connsiteY368" fmla="*/ 1204783 h 2920502"/>
                <a:gd name="connsiteX369" fmla="*/ 1645552 w 2727558"/>
                <a:gd name="connsiteY369" fmla="*/ 1196782 h 2920502"/>
                <a:gd name="connsiteX370" fmla="*/ 1615377 w 2727558"/>
                <a:gd name="connsiteY370" fmla="*/ 1177428 h 2920502"/>
                <a:gd name="connsiteX371" fmla="*/ 1607376 w 2727558"/>
                <a:gd name="connsiteY371" fmla="*/ 1155101 h 2920502"/>
                <a:gd name="connsiteX372" fmla="*/ 1609662 w 2727558"/>
                <a:gd name="connsiteY372" fmla="*/ 1118830 h 2920502"/>
                <a:gd name="connsiteX373" fmla="*/ 1646085 w 2727558"/>
                <a:gd name="connsiteY373" fmla="*/ 1084997 h 2920502"/>
                <a:gd name="connsiteX374" fmla="*/ 1664297 w 2727558"/>
                <a:gd name="connsiteY374" fmla="*/ 1078063 h 2920502"/>
                <a:gd name="connsiteX375" fmla="*/ 2409457 w 2727558"/>
                <a:gd name="connsiteY375" fmla="*/ 1077225 h 2920502"/>
                <a:gd name="connsiteX376" fmla="*/ 2401837 w 2727558"/>
                <a:gd name="connsiteY376" fmla="*/ 1015960 h 2920502"/>
                <a:gd name="connsiteX377" fmla="*/ 2366633 w 2727558"/>
                <a:gd name="connsiteY377" fmla="*/ 903260 h 2920502"/>
                <a:gd name="connsiteX378" fmla="*/ 2343620 w 2727558"/>
                <a:gd name="connsiteY378" fmla="*/ 850758 h 2920502"/>
                <a:gd name="connsiteX379" fmla="*/ 1911414 w 2727558"/>
                <a:gd name="connsiteY379" fmla="*/ 400035 h 2920502"/>
                <a:gd name="connsiteX380" fmla="*/ 1893583 w 2727558"/>
                <a:gd name="connsiteY380" fmla="*/ 391882 h 2920502"/>
                <a:gd name="connsiteX381" fmla="*/ 1850835 w 2727558"/>
                <a:gd name="connsiteY381" fmla="*/ 372908 h 2920502"/>
                <a:gd name="connsiteX382" fmla="*/ 1849311 w 2727558"/>
                <a:gd name="connsiteY382" fmla="*/ 368107 h 2920502"/>
                <a:gd name="connsiteX383" fmla="*/ 1800238 w 2727558"/>
                <a:gd name="connsiteY383" fmla="*/ 349591 h 2920502"/>
                <a:gd name="connsiteX384" fmla="*/ 1771358 w 2727558"/>
                <a:gd name="connsiteY384" fmla="*/ 337170 h 2920502"/>
                <a:gd name="connsiteX385" fmla="*/ 1761681 w 2727558"/>
                <a:gd name="connsiteY385" fmla="*/ 335646 h 2920502"/>
                <a:gd name="connsiteX386" fmla="*/ 1726629 w 2727558"/>
                <a:gd name="connsiteY386" fmla="*/ 321854 h 2920502"/>
                <a:gd name="connsiteX387" fmla="*/ 1672984 w 2727558"/>
                <a:gd name="connsiteY387" fmla="*/ 307224 h 2920502"/>
                <a:gd name="connsiteX388" fmla="*/ 1603490 w 2727558"/>
                <a:gd name="connsiteY388" fmla="*/ 292288 h 2920502"/>
                <a:gd name="connsiteX389" fmla="*/ 1565618 w 2727558"/>
                <a:gd name="connsiteY389" fmla="*/ 283754 h 2920502"/>
                <a:gd name="connsiteX390" fmla="*/ 1493609 w 2727558"/>
                <a:gd name="connsiteY390" fmla="*/ 282306 h 2920502"/>
                <a:gd name="connsiteX391" fmla="*/ 1211440 w 2727558"/>
                <a:gd name="connsiteY391" fmla="*/ 313624 h 2920502"/>
                <a:gd name="connsiteX392" fmla="*/ 1194600 w 2727558"/>
                <a:gd name="connsiteY392" fmla="*/ 327950 h 2920502"/>
                <a:gd name="connsiteX393" fmla="*/ 1175550 w 2727558"/>
                <a:gd name="connsiteY393" fmla="*/ 330465 h 2920502"/>
                <a:gd name="connsiteX394" fmla="*/ 1138365 w 2727558"/>
                <a:gd name="connsiteY394" fmla="*/ 349895 h 2920502"/>
                <a:gd name="connsiteX395" fmla="*/ 1016292 w 2727558"/>
                <a:gd name="connsiteY395" fmla="*/ 415504 h 2920502"/>
                <a:gd name="connsiteX396" fmla="*/ 567398 w 2727558"/>
                <a:gd name="connsiteY396" fmla="*/ 912328 h 2920502"/>
                <a:gd name="connsiteX397" fmla="*/ 533565 w 2727558"/>
                <a:gd name="connsiteY397" fmla="*/ 979765 h 2920502"/>
                <a:gd name="connsiteX398" fmla="*/ 514210 w 2727558"/>
                <a:gd name="connsiteY398" fmla="*/ 1027009 h 2920502"/>
                <a:gd name="connsiteX399" fmla="*/ 499123 w 2727558"/>
                <a:gd name="connsiteY399" fmla="*/ 1064880 h 2920502"/>
                <a:gd name="connsiteX400" fmla="*/ 457060 w 2727558"/>
                <a:gd name="connsiteY400" fmla="*/ 1222614 h 2920502"/>
                <a:gd name="connsiteX401" fmla="*/ 447231 w 2727558"/>
                <a:gd name="connsiteY401" fmla="*/ 1319312 h 2920502"/>
                <a:gd name="connsiteX402" fmla="*/ 440144 w 2727558"/>
                <a:gd name="connsiteY402" fmla="*/ 1319769 h 2920502"/>
                <a:gd name="connsiteX403" fmla="*/ 440144 w 2727558"/>
                <a:gd name="connsiteY403" fmla="*/ 1460206 h 2920502"/>
                <a:gd name="connsiteX404" fmla="*/ 445783 w 2727558"/>
                <a:gd name="connsiteY404" fmla="*/ 1491524 h 2920502"/>
                <a:gd name="connsiteX405" fmla="*/ 448526 w 2727558"/>
                <a:gd name="connsiteY405" fmla="*/ 1553856 h 2920502"/>
                <a:gd name="connsiteX406" fmla="*/ 487388 w 2727558"/>
                <a:gd name="connsiteY406" fmla="*/ 1712961 h 2920502"/>
                <a:gd name="connsiteX407" fmla="*/ 496380 w 2727558"/>
                <a:gd name="connsiteY407" fmla="*/ 1735288 h 2920502"/>
                <a:gd name="connsiteX408" fmla="*/ 515735 w 2727558"/>
                <a:gd name="connsiteY408" fmla="*/ 1788018 h 2920502"/>
                <a:gd name="connsiteX409" fmla="*/ 516877 w 2727558"/>
                <a:gd name="connsiteY409" fmla="*/ 1795943 h 2920502"/>
                <a:gd name="connsiteX410" fmla="*/ 597726 w 2727558"/>
                <a:gd name="connsiteY410" fmla="*/ 1952381 h 2920502"/>
                <a:gd name="connsiteX411" fmla="*/ 686194 w 2727558"/>
                <a:gd name="connsiteY411" fmla="*/ 2080779 h 2920502"/>
                <a:gd name="connsiteX412" fmla="*/ 950227 w 2727558"/>
                <a:gd name="connsiteY412" fmla="*/ 2327514 h 2920502"/>
                <a:gd name="connsiteX413" fmla="*/ 1051344 w 2727558"/>
                <a:gd name="connsiteY413" fmla="*/ 2379026 h 2920502"/>
                <a:gd name="connsiteX414" fmla="*/ 1048753 w 2727558"/>
                <a:gd name="connsiteY414" fmla="*/ 2386646 h 2920502"/>
                <a:gd name="connsiteX415" fmla="*/ 1065213 w 2727558"/>
                <a:gd name="connsiteY415" fmla="*/ 2385883 h 2920502"/>
                <a:gd name="connsiteX416" fmla="*/ 1063003 w 2727558"/>
                <a:gd name="connsiteY416" fmla="*/ 2372244 h 2920502"/>
                <a:gd name="connsiteX417" fmla="*/ 1041743 w 2727558"/>
                <a:gd name="connsiteY417" fmla="*/ 2371710 h 2920502"/>
                <a:gd name="connsiteX418" fmla="*/ 1042353 w 2727558"/>
                <a:gd name="connsiteY418" fmla="*/ 2359671 h 2920502"/>
                <a:gd name="connsiteX419" fmla="*/ 830974 w 2727558"/>
                <a:gd name="connsiteY419" fmla="*/ 2158046 h 2920502"/>
                <a:gd name="connsiteX420" fmla="*/ 613118 w 2727558"/>
                <a:gd name="connsiteY420" fmla="*/ 1810269 h 2920502"/>
                <a:gd name="connsiteX421" fmla="*/ 574332 w 2727558"/>
                <a:gd name="connsiteY421" fmla="*/ 1704122 h 2920502"/>
                <a:gd name="connsiteX422" fmla="*/ 567246 w 2727558"/>
                <a:gd name="connsiteY422" fmla="*/ 1673718 h 2920502"/>
                <a:gd name="connsiteX423" fmla="*/ 541871 w 2727558"/>
                <a:gd name="connsiteY423" fmla="*/ 1573591 h 2920502"/>
                <a:gd name="connsiteX424" fmla="*/ 537832 w 2727558"/>
                <a:gd name="connsiteY424" fmla="*/ 1520099 h 2920502"/>
                <a:gd name="connsiteX425" fmla="*/ 531965 w 2727558"/>
                <a:gd name="connsiteY425" fmla="*/ 1483447 h 2920502"/>
                <a:gd name="connsiteX426" fmla="*/ 533260 w 2727558"/>
                <a:gd name="connsiteY426" fmla="*/ 1300338 h 2920502"/>
                <a:gd name="connsiteX427" fmla="*/ 544005 w 2727558"/>
                <a:gd name="connsiteY427" fmla="*/ 1262848 h 2920502"/>
                <a:gd name="connsiteX428" fmla="*/ 682841 w 2727558"/>
                <a:gd name="connsiteY428" fmla="*/ 1134756 h 2920502"/>
                <a:gd name="connsiteX429" fmla="*/ 684670 w 2727558"/>
                <a:gd name="connsiteY429" fmla="*/ 1130793 h 2920502"/>
                <a:gd name="connsiteX430" fmla="*/ 722846 w 2727558"/>
                <a:gd name="connsiteY430" fmla="*/ 1115934 h 2920502"/>
                <a:gd name="connsiteX431" fmla="*/ 818706 w 2727558"/>
                <a:gd name="connsiteY431" fmla="*/ 1049869 h 2920502"/>
                <a:gd name="connsiteX432" fmla="*/ 943978 w 2727558"/>
                <a:gd name="connsiteY432" fmla="*/ 884439 h 2920502"/>
                <a:gd name="connsiteX433" fmla="*/ 1087615 w 2727558"/>
                <a:gd name="connsiteY433" fmla="*/ 694700 h 2920502"/>
                <a:gd name="connsiteX434" fmla="*/ 1219594 w 2727558"/>
                <a:gd name="connsiteY434" fmla="*/ 560893 h 2920502"/>
                <a:gd name="connsiteX435" fmla="*/ 1305167 w 2727558"/>
                <a:gd name="connsiteY435" fmla="*/ 509839 h 2920502"/>
                <a:gd name="connsiteX436" fmla="*/ 1332522 w 2727558"/>
                <a:gd name="connsiteY436" fmla="*/ 490256 h 2920502"/>
                <a:gd name="connsiteX437" fmla="*/ 1337552 w 2727558"/>
                <a:gd name="connsiteY437" fmla="*/ 445527 h 2920502"/>
                <a:gd name="connsiteX438" fmla="*/ 1275753 w 2727558"/>
                <a:gd name="connsiteY438" fmla="*/ 450099 h 2920502"/>
                <a:gd name="connsiteX439" fmla="*/ 1263714 w 2727558"/>
                <a:gd name="connsiteY439" fmla="*/ 450937 h 2920502"/>
                <a:gd name="connsiteX440" fmla="*/ 1262495 w 2727558"/>
                <a:gd name="connsiteY440" fmla="*/ 456652 h 2920502"/>
                <a:gd name="connsiteX441" fmla="*/ 1213650 w 2727558"/>
                <a:gd name="connsiteY441" fmla="*/ 478445 h 2920502"/>
                <a:gd name="connsiteX442" fmla="*/ 1171969 w 2727558"/>
                <a:gd name="connsiteY442" fmla="*/ 505572 h 2920502"/>
                <a:gd name="connsiteX443" fmla="*/ 785940 w 2727558"/>
                <a:gd name="connsiteY443" fmla="*/ 925053 h 2920502"/>
                <a:gd name="connsiteX444" fmla="*/ 701891 w 2727558"/>
                <a:gd name="connsiteY444" fmla="*/ 1033333 h 2920502"/>
                <a:gd name="connsiteX445" fmla="*/ 631863 w 2727558"/>
                <a:gd name="connsiteY445" fmla="*/ 1044611 h 2920502"/>
                <a:gd name="connsiteX446" fmla="*/ 623786 w 2727558"/>
                <a:gd name="connsiteY446" fmla="*/ 971840 h 2920502"/>
                <a:gd name="connsiteX447" fmla="*/ 664553 w 2727558"/>
                <a:gd name="connsiteY447" fmla="*/ 891297 h 2920502"/>
                <a:gd name="connsiteX448" fmla="*/ 787845 w 2727558"/>
                <a:gd name="connsiteY448" fmla="*/ 722590 h 2920502"/>
                <a:gd name="connsiteX449" fmla="*/ 963105 w 2727558"/>
                <a:gd name="connsiteY449" fmla="*/ 547330 h 2920502"/>
                <a:gd name="connsiteX450" fmla="*/ 1134098 w 2727558"/>
                <a:gd name="connsiteY450" fmla="*/ 425791 h 2920502"/>
                <a:gd name="connsiteX451" fmla="*/ 1256780 w 2727558"/>
                <a:gd name="connsiteY451" fmla="*/ 349591 h 2920502"/>
                <a:gd name="connsiteX452" fmla="*/ 1256246 w 2727558"/>
                <a:gd name="connsiteY452" fmla="*/ 314158 h 2920502"/>
                <a:gd name="connsiteX453" fmla="*/ 1211440 w 2727558"/>
                <a:gd name="connsiteY453" fmla="*/ 313624 h 2920502"/>
                <a:gd name="connsiteX454" fmla="*/ 909155 w 2727558"/>
                <a:gd name="connsiteY454" fmla="*/ 357287 h 2920502"/>
                <a:gd name="connsiteX455" fmla="*/ 848728 w 2727558"/>
                <a:gd name="connsiteY455" fmla="*/ 379690 h 2920502"/>
                <a:gd name="connsiteX456" fmla="*/ 544690 w 2727558"/>
                <a:gd name="connsiteY456" fmla="*/ 617662 h 2920502"/>
                <a:gd name="connsiteX457" fmla="*/ 365925 w 2727558"/>
                <a:gd name="connsiteY457" fmla="*/ 910880 h 2920502"/>
                <a:gd name="connsiteX458" fmla="*/ 343142 w 2727558"/>
                <a:gd name="connsiteY458" fmla="*/ 963534 h 2920502"/>
                <a:gd name="connsiteX459" fmla="*/ 327368 w 2727558"/>
                <a:gd name="connsiteY459" fmla="*/ 1009025 h 2920502"/>
                <a:gd name="connsiteX460" fmla="*/ 312052 w 2727558"/>
                <a:gd name="connsiteY460" fmla="*/ 1107095 h 2920502"/>
                <a:gd name="connsiteX461" fmla="*/ 343827 w 2727558"/>
                <a:gd name="connsiteY461" fmla="*/ 1133841 h 2920502"/>
                <a:gd name="connsiteX462" fmla="*/ 369507 w 2727558"/>
                <a:gd name="connsiteY462" fmla="*/ 1127212 h 2920502"/>
                <a:gd name="connsiteX463" fmla="*/ 407302 w 2727558"/>
                <a:gd name="connsiteY463" fmla="*/ 1082787 h 2920502"/>
                <a:gd name="connsiteX464" fmla="*/ 414846 w 2727558"/>
                <a:gd name="connsiteY464" fmla="*/ 1063737 h 2920502"/>
                <a:gd name="connsiteX465" fmla="*/ 418808 w 2727558"/>
                <a:gd name="connsiteY465" fmla="*/ 1043011 h 2920502"/>
                <a:gd name="connsiteX466" fmla="*/ 430086 w 2727558"/>
                <a:gd name="connsiteY466" fmla="*/ 1022132 h 2920502"/>
                <a:gd name="connsiteX467" fmla="*/ 442202 w 2727558"/>
                <a:gd name="connsiteY467" fmla="*/ 987918 h 2920502"/>
                <a:gd name="connsiteX468" fmla="*/ 449669 w 2727558"/>
                <a:gd name="connsiteY468" fmla="*/ 969478 h 2920502"/>
                <a:gd name="connsiteX469" fmla="*/ 575018 w 2727558"/>
                <a:gd name="connsiteY469" fmla="*/ 748345 h 2920502"/>
                <a:gd name="connsiteX470" fmla="*/ 796836 w 2727558"/>
                <a:gd name="connsiteY470" fmla="*/ 504505 h 2920502"/>
                <a:gd name="connsiteX471" fmla="*/ 930567 w 2727558"/>
                <a:gd name="connsiteY471" fmla="*/ 407122 h 2920502"/>
                <a:gd name="connsiteX472" fmla="*/ 966305 w 2727558"/>
                <a:gd name="connsiteY472" fmla="*/ 387538 h 2920502"/>
                <a:gd name="connsiteX473" fmla="*/ 967296 w 2727558"/>
                <a:gd name="connsiteY473" fmla="*/ 351039 h 2920502"/>
                <a:gd name="connsiteX474" fmla="*/ 909155 w 2727558"/>
                <a:gd name="connsiteY474" fmla="*/ 357287 h 2920502"/>
                <a:gd name="connsiteX475" fmla="*/ 1417104 w 2727558"/>
                <a:gd name="connsiteY475" fmla="*/ 534757 h 2920502"/>
                <a:gd name="connsiteX476" fmla="*/ 1373137 w 2727558"/>
                <a:gd name="connsiteY476" fmla="*/ 551978 h 2920502"/>
                <a:gd name="connsiteX477" fmla="*/ 1242911 w 2727558"/>
                <a:gd name="connsiteY477" fmla="*/ 634198 h 2920502"/>
                <a:gd name="connsiteX478" fmla="*/ 1074357 w 2727558"/>
                <a:gd name="connsiteY478" fmla="*/ 858912 h 2920502"/>
                <a:gd name="connsiteX479" fmla="*/ 1113600 w 2727558"/>
                <a:gd name="connsiteY479" fmla="*/ 898917 h 2920502"/>
                <a:gd name="connsiteX480" fmla="*/ 1168159 w 2727558"/>
                <a:gd name="connsiteY480" fmla="*/ 908823 h 2920502"/>
                <a:gd name="connsiteX481" fmla="*/ 1503668 w 2727558"/>
                <a:gd name="connsiteY481" fmla="*/ 908060 h 2920502"/>
                <a:gd name="connsiteX482" fmla="*/ 2051241 w 2727558"/>
                <a:gd name="connsiteY482" fmla="*/ 906537 h 2920502"/>
                <a:gd name="connsiteX483" fmla="*/ 2077987 w 2727558"/>
                <a:gd name="connsiteY483" fmla="*/ 889239 h 2920502"/>
                <a:gd name="connsiteX484" fmla="*/ 2069453 w 2727558"/>
                <a:gd name="connsiteY484" fmla="*/ 835747 h 2920502"/>
                <a:gd name="connsiteX485" fmla="*/ 2038287 w 2727558"/>
                <a:gd name="connsiteY485" fmla="*/ 778825 h 2920502"/>
                <a:gd name="connsiteX486" fmla="*/ 1834147 w 2727558"/>
                <a:gd name="connsiteY486" fmla="*/ 583296 h 2920502"/>
                <a:gd name="connsiteX487" fmla="*/ 1801076 w 2727558"/>
                <a:gd name="connsiteY487" fmla="*/ 567065 h 2920502"/>
                <a:gd name="connsiteX488" fmla="*/ 1660640 w 2727558"/>
                <a:gd name="connsiteY488" fmla="*/ 541767 h 2920502"/>
                <a:gd name="connsiteX489" fmla="*/ 1585202 w 2727558"/>
                <a:gd name="connsiteY489" fmla="*/ 629321 h 2920502"/>
                <a:gd name="connsiteX490" fmla="*/ 1520432 w 2727558"/>
                <a:gd name="connsiteY490" fmla="*/ 628711 h 2920502"/>
                <a:gd name="connsiteX491" fmla="*/ 1463510 w 2727558"/>
                <a:gd name="connsiteY491" fmla="*/ 569352 h 2920502"/>
                <a:gd name="connsiteX492" fmla="*/ 1451090 w 2727558"/>
                <a:gd name="connsiteY492" fmla="*/ 534757 h 2920502"/>
                <a:gd name="connsiteX493" fmla="*/ 1417104 w 2727558"/>
                <a:gd name="connsiteY493" fmla="*/ 534757 h 2920502"/>
                <a:gd name="connsiteX494" fmla="*/ 294907 w 2727558"/>
                <a:gd name="connsiteY494" fmla="*/ 1274430 h 2920502"/>
                <a:gd name="connsiteX495" fmla="*/ 280810 w 2727558"/>
                <a:gd name="connsiteY495" fmla="*/ 1352078 h 2920502"/>
                <a:gd name="connsiteX496" fmla="*/ 280962 w 2727558"/>
                <a:gd name="connsiteY496" fmla="*/ 1577249 h 2920502"/>
                <a:gd name="connsiteX497" fmla="*/ 300622 w 2727558"/>
                <a:gd name="connsiteY497" fmla="*/ 1687358 h 2920502"/>
                <a:gd name="connsiteX498" fmla="*/ 445097 w 2727558"/>
                <a:gd name="connsiteY498" fmla="*/ 2029344 h 2920502"/>
                <a:gd name="connsiteX499" fmla="*/ 672325 w 2727558"/>
                <a:gd name="connsiteY499" fmla="*/ 2306788 h 2920502"/>
                <a:gd name="connsiteX500" fmla="*/ 710425 w 2727558"/>
                <a:gd name="connsiteY500" fmla="*/ 2329267 h 2920502"/>
                <a:gd name="connsiteX501" fmla="*/ 696786 w 2727558"/>
                <a:gd name="connsiteY501" fmla="*/ 2297796 h 2920502"/>
                <a:gd name="connsiteX502" fmla="*/ 567170 w 2727558"/>
                <a:gd name="connsiteY502" fmla="*/ 2119412 h 2920502"/>
                <a:gd name="connsiteX503" fmla="*/ 491503 w 2727558"/>
                <a:gd name="connsiteY503" fmla="*/ 1992768 h 2920502"/>
                <a:gd name="connsiteX504" fmla="*/ 465214 w 2727558"/>
                <a:gd name="connsiteY504" fmla="*/ 1941714 h 2920502"/>
                <a:gd name="connsiteX505" fmla="*/ 445326 w 2727558"/>
                <a:gd name="connsiteY505" fmla="*/ 1901861 h 2920502"/>
                <a:gd name="connsiteX506" fmla="*/ 404330 w 2727558"/>
                <a:gd name="connsiteY506" fmla="*/ 1806459 h 2920502"/>
                <a:gd name="connsiteX507" fmla="*/ 380784 w 2727558"/>
                <a:gd name="connsiteY507" fmla="*/ 1735212 h 2920502"/>
                <a:gd name="connsiteX508" fmla="*/ 378498 w 2727558"/>
                <a:gd name="connsiteY508" fmla="*/ 1719514 h 2920502"/>
                <a:gd name="connsiteX509" fmla="*/ 358991 w 2727558"/>
                <a:gd name="connsiteY509" fmla="*/ 1642629 h 2920502"/>
                <a:gd name="connsiteX510" fmla="*/ 348018 w 2727558"/>
                <a:gd name="connsiteY510" fmla="*/ 1527567 h 2920502"/>
                <a:gd name="connsiteX511" fmla="*/ 348018 w 2727558"/>
                <a:gd name="connsiteY511" fmla="*/ 1408999 h 2920502"/>
                <a:gd name="connsiteX512" fmla="*/ 353657 w 2727558"/>
                <a:gd name="connsiteY512" fmla="*/ 1353297 h 2920502"/>
                <a:gd name="connsiteX513" fmla="*/ 356934 w 2727558"/>
                <a:gd name="connsiteY513" fmla="*/ 1267267 h 2920502"/>
                <a:gd name="connsiteX514" fmla="*/ 294907 w 2727558"/>
                <a:gd name="connsiteY514" fmla="*/ 1274430 h 2920502"/>
                <a:gd name="connsiteX515" fmla="*/ 1461910 w 2727558"/>
                <a:gd name="connsiteY515" fmla="*/ 2528987 h 2920502"/>
                <a:gd name="connsiteX516" fmla="*/ 1414513 w 2727558"/>
                <a:gd name="connsiteY516" fmla="*/ 2565258 h 2920502"/>
                <a:gd name="connsiteX517" fmla="*/ 1411008 w 2727558"/>
                <a:gd name="connsiteY517" fmla="*/ 2618979 h 2920502"/>
                <a:gd name="connsiteX518" fmla="*/ 1413599 w 2727558"/>
                <a:gd name="connsiteY518" fmla="*/ 2607549 h 2920502"/>
                <a:gd name="connsiteX519" fmla="*/ 1450937 w 2727558"/>
                <a:gd name="connsiteY519" fmla="*/ 2593833 h 2920502"/>
                <a:gd name="connsiteX520" fmla="*/ 1486675 w 2727558"/>
                <a:gd name="connsiteY520" fmla="*/ 2588804 h 2920502"/>
                <a:gd name="connsiteX521" fmla="*/ 1478217 w 2727558"/>
                <a:gd name="connsiteY521" fmla="*/ 2625761 h 2920502"/>
                <a:gd name="connsiteX522" fmla="*/ 1452233 w 2727558"/>
                <a:gd name="connsiteY522" fmla="*/ 2761549 h 2920502"/>
                <a:gd name="connsiteX523" fmla="*/ 1468920 w 2727558"/>
                <a:gd name="connsiteY523" fmla="*/ 2758502 h 2920502"/>
                <a:gd name="connsiteX524" fmla="*/ 1468082 w 2727558"/>
                <a:gd name="connsiteY524" fmla="*/ 2767569 h 2920502"/>
                <a:gd name="connsiteX525" fmla="*/ 1503744 w 2727558"/>
                <a:gd name="connsiteY525" fmla="*/ 2765893 h 2920502"/>
                <a:gd name="connsiteX526" fmla="*/ 1526985 w 2727558"/>
                <a:gd name="connsiteY526" fmla="*/ 2756520 h 2920502"/>
                <a:gd name="connsiteX527" fmla="*/ 1547254 w 2727558"/>
                <a:gd name="connsiteY527" fmla="*/ 2655632 h 2920502"/>
                <a:gd name="connsiteX528" fmla="*/ 1564932 w 2727558"/>
                <a:gd name="connsiteY528" fmla="*/ 2579126 h 2920502"/>
                <a:gd name="connsiteX529" fmla="*/ 1569123 w 2727558"/>
                <a:gd name="connsiteY529" fmla="*/ 2541560 h 2920502"/>
                <a:gd name="connsiteX530" fmla="*/ 1583144 w 2727558"/>
                <a:gd name="connsiteY530" fmla="*/ 2496373 h 2920502"/>
                <a:gd name="connsiteX531" fmla="*/ 1573772 w 2727558"/>
                <a:gd name="connsiteY531" fmla="*/ 2478467 h 2920502"/>
                <a:gd name="connsiteX532" fmla="*/ 1529728 w 2727558"/>
                <a:gd name="connsiteY532" fmla="*/ 2478467 h 2920502"/>
                <a:gd name="connsiteX533" fmla="*/ 1461910 w 2727558"/>
                <a:gd name="connsiteY533" fmla="*/ 2528987 h 2920502"/>
                <a:gd name="connsiteX534" fmla="*/ 1214184 w 2727558"/>
                <a:gd name="connsiteY534" fmla="*/ 2487839 h 2920502"/>
                <a:gd name="connsiteX535" fmla="*/ 1174103 w 2727558"/>
                <a:gd name="connsiteY535" fmla="*/ 2525253 h 2920502"/>
                <a:gd name="connsiteX536" fmla="*/ 1149414 w 2727558"/>
                <a:gd name="connsiteY536" fmla="*/ 2572497 h 2920502"/>
                <a:gd name="connsiteX537" fmla="*/ 1152614 w 2727558"/>
                <a:gd name="connsiteY537" fmla="*/ 2618827 h 2920502"/>
                <a:gd name="connsiteX538" fmla="*/ 1212355 w 2727558"/>
                <a:gd name="connsiteY538" fmla="*/ 2671252 h 2920502"/>
                <a:gd name="connsiteX539" fmla="*/ 1281316 w 2727558"/>
                <a:gd name="connsiteY539" fmla="*/ 2656165 h 2920502"/>
                <a:gd name="connsiteX540" fmla="*/ 1279182 w 2727558"/>
                <a:gd name="connsiteY540" fmla="*/ 2689769 h 2920502"/>
                <a:gd name="connsiteX541" fmla="*/ 1245426 w 2727558"/>
                <a:gd name="connsiteY541" fmla="*/ 2722078 h 2920502"/>
                <a:gd name="connsiteX542" fmla="*/ 1213193 w 2727558"/>
                <a:gd name="connsiteY542" fmla="*/ 2721697 h 2920502"/>
                <a:gd name="connsiteX543" fmla="*/ 1161834 w 2727558"/>
                <a:gd name="connsiteY543" fmla="*/ 2700971 h 2920502"/>
                <a:gd name="connsiteX544" fmla="*/ 1129678 w 2727558"/>
                <a:gd name="connsiteY544" fmla="*/ 2710877 h 2920502"/>
                <a:gd name="connsiteX545" fmla="*/ 1142022 w 2727558"/>
                <a:gd name="connsiteY545" fmla="*/ 2713162 h 2920502"/>
                <a:gd name="connsiteX546" fmla="*/ 1140727 w 2727558"/>
                <a:gd name="connsiteY546" fmla="*/ 2728631 h 2920502"/>
                <a:gd name="connsiteX547" fmla="*/ 1197420 w 2727558"/>
                <a:gd name="connsiteY547" fmla="*/ 2767417 h 2920502"/>
                <a:gd name="connsiteX548" fmla="*/ 1298537 w 2727558"/>
                <a:gd name="connsiteY548" fmla="*/ 2750882 h 2920502"/>
                <a:gd name="connsiteX549" fmla="*/ 1346391 w 2727558"/>
                <a:gd name="connsiteY549" fmla="*/ 2698684 h 2920502"/>
                <a:gd name="connsiteX550" fmla="*/ 1348677 w 2727558"/>
                <a:gd name="connsiteY550" fmla="*/ 2684740 h 2920502"/>
                <a:gd name="connsiteX551" fmla="*/ 1362393 w 2727558"/>
                <a:gd name="connsiteY551" fmla="*/ 2541332 h 2920502"/>
                <a:gd name="connsiteX552" fmla="*/ 1327798 w 2727558"/>
                <a:gd name="connsiteY552" fmla="*/ 2501707 h 2920502"/>
                <a:gd name="connsiteX553" fmla="*/ 1214184 w 2727558"/>
                <a:gd name="connsiteY553" fmla="*/ 2487839 h 2920502"/>
                <a:gd name="connsiteX554" fmla="*/ 1036866 w 2727558"/>
                <a:gd name="connsiteY554" fmla="*/ 2485096 h 2920502"/>
                <a:gd name="connsiteX555" fmla="*/ 994499 w 2727558"/>
                <a:gd name="connsiteY555" fmla="*/ 2521519 h 2920502"/>
                <a:gd name="connsiteX556" fmla="*/ 955256 w 2727558"/>
                <a:gd name="connsiteY556" fmla="*/ 2542627 h 2920502"/>
                <a:gd name="connsiteX557" fmla="*/ 935901 w 2727558"/>
                <a:gd name="connsiteY557" fmla="*/ 2557562 h 2920502"/>
                <a:gd name="connsiteX558" fmla="*/ 932472 w 2727558"/>
                <a:gd name="connsiteY558" fmla="*/ 2604044 h 2920502"/>
                <a:gd name="connsiteX559" fmla="*/ 990460 w 2727558"/>
                <a:gd name="connsiteY559" fmla="*/ 2585223 h 2920502"/>
                <a:gd name="connsiteX560" fmla="*/ 1005548 w 2727558"/>
                <a:gd name="connsiteY560" fmla="*/ 2583775 h 2920502"/>
                <a:gd name="connsiteX561" fmla="*/ 998080 w 2727558"/>
                <a:gd name="connsiteY561" fmla="*/ 2626599 h 2920502"/>
                <a:gd name="connsiteX562" fmla="*/ 993737 w 2727558"/>
                <a:gd name="connsiteY562" fmla="*/ 2649307 h 2920502"/>
                <a:gd name="connsiteX563" fmla="*/ 985660 w 2727558"/>
                <a:gd name="connsiteY563" fmla="*/ 2693808 h 2920502"/>
                <a:gd name="connsiteX564" fmla="*/ 971868 w 2727558"/>
                <a:gd name="connsiteY564" fmla="*/ 2760864 h 2920502"/>
                <a:gd name="connsiteX565" fmla="*/ 1041895 w 2727558"/>
                <a:gd name="connsiteY565" fmla="*/ 2760178 h 2920502"/>
                <a:gd name="connsiteX566" fmla="*/ 1063536 w 2727558"/>
                <a:gd name="connsiteY566" fmla="*/ 2666147 h 2920502"/>
                <a:gd name="connsiteX567" fmla="*/ 1078472 w 2727558"/>
                <a:gd name="connsiteY567" fmla="*/ 2596500 h 2920502"/>
                <a:gd name="connsiteX568" fmla="*/ 1085253 w 2727558"/>
                <a:gd name="connsiteY568" fmla="*/ 2566554 h 2920502"/>
                <a:gd name="connsiteX569" fmla="*/ 1094397 w 2727558"/>
                <a:gd name="connsiteY569" fmla="*/ 2527920 h 2920502"/>
                <a:gd name="connsiteX570" fmla="*/ 1098055 w 2727558"/>
                <a:gd name="connsiteY570" fmla="*/ 2483724 h 2920502"/>
                <a:gd name="connsiteX571" fmla="*/ 1036866 w 2727558"/>
                <a:gd name="connsiteY571" fmla="*/ 2485096 h 2920502"/>
                <a:gd name="connsiteX572" fmla="*/ 1666888 w 2727558"/>
                <a:gd name="connsiteY572" fmla="*/ 2492640 h 2920502"/>
                <a:gd name="connsiteX573" fmla="*/ 1634350 w 2727558"/>
                <a:gd name="connsiteY573" fmla="*/ 2629571 h 2920502"/>
                <a:gd name="connsiteX574" fmla="*/ 1660792 w 2727558"/>
                <a:gd name="connsiteY574" fmla="*/ 2637496 h 2920502"/>
                <a:gd name="connsiteX575" fmla="*/ 1724495 w 2727558"/>
                <a:gd name="connsiteY575" fmla="*/ 2623247 h 2920502"/>
                <a:gd name="connsiteX576" fmla="*/ 1755661 w 2727558"/>
                <a:gd name="connsiteY576" fmla="*/ 2623247 h 2920502"/>
                <a:gd name="connsiteX577" fmla="*/ 1764805 w 2727558"/>
                <a:gd name="connsiteY577" fmla="*/ 2639706 h 2920502"/>
                <a:gd name="connsiteX578" fmla="*/ 1769301 w 2727558"/>
                <a:gd name="connsiteY578" fmla="*/ 2664166 h 2920502"/>
                <a:gd name="connsiteX579" fmla="*/ 1764881 w 2727558"/>
                <a:gd name="connsiteY579" fmla="*/ 2692665 h 2920502"/>
                <a:gd name="connsiteX580" fmla="*/ 1702626 w 2727558"/>
                <a:gd name="connsiteY580" fmla="*/ 2721773 h 2920502"/>
                <a:gd name="connsiteX581" fmla="*/ 1679690 w 2727558"/>
                <a:gd name="connsiteY581" fmla="*/ 2691217 h 2920502"/>
                <a:gd name="connsiteX582" fmla="*/ 1613091 w 2727558"/>
                <a:gd name="connsiteY582" fmla="*/ 2691293 h 2920502"/>
                <a:gd name="connsiteX583" fmla="*/ 1613015 w 2727558"/>
                <a:gd name="connsiteY583" fmla="*/ 2719411 h 2920502"/>
                <a:gd name="connsiteX584" fmla="*/ 1647838 w 2727558"/>
                <a:gd name="connsiteY584" fmla="*/ 2758882 h 2920502"/>
                <a:gd name="connsiteX585" fmla="*/ 1795056 w 2727558"/>
                <a:gd name="connsiteY585" fmla="*/ 2745319 h 2920502"/>
                <a:gd name="connsiteX586" fmla="*/ 1834833 w 2727558"/>
                <a:gd name="connsiteY586" fmla="*/ 2696703 h 2920502"/>
                <a:gd name="connsiteX587" fmla="*/ 1835138 w 2727558"/>
                <a:gd name="connsiteY587" fmla="*/ 2617226 h 2920502"/>
                <a:gd name="connsiteX588" fmla="*/ 1801762 w 2727558"/>
                <a:gd name="connsiteY588" fmla="*/ 2584232 h 2920502"/>
                <a:gd name="connsiteX589" fmla="*/ 1724114 w 2727558"/>
                <a:gd name="connsiteY589" fmla="*/ 2590099 h 2920502"/>
                <a:gd name="connsiteX590" fmla="*/ 1705978 w 2727558"/>
                <a:gd name="connsiteY590" fmla="*/ 2591242 h 2920502"/>
                <a:gd name="connsiteX591" fmla="*/ 1706207 w 2727558"/>
                <a:gd name="connsiteY591" fmla="*/ 2577603 h 2920502"/>
                <a:gd name="connsiteX592" fmla="*/ 1727619 w 2727558"/>
                <a:gd name="connsiteY592" fmla="*/ 2539427 h 2920502"/>
                <a:gd name="connsiteX593" fmla="*/ 1842148 w 2727558"/>
                <a:gd name="connsiteY593" fmla="*/ 2540036 h 2920502"/>
                <a:gd name="connsiteX594" fmla="*/ 1851825 w 2727558"/>
                <a:gd name="connsiteY594" fmla="*/ 2493478 h 2920502"/>
                <a:gd name="connsiteX595" fmla="*/ 1800314 w 2727558"/>
                <a:gd name="connsiteY595" fmla="*/ 2490811 h 2920502"/>
                <a:gd name="connsiteX596" fmla="*/ 1666888 w 2727558"/>
                <a:gd name="connsiteY596" fmla="*/ 2492640 h 29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2727558" h="2920502">
                  <a:moveTo>
                    <a:pt x="1232853" y="1738"/>
                  </a:moveTo>
                  <a:cubicBezTo>
                    <a:pt x="1321626" y="-320"/>
                    <a:pt x="1410323" y="-853"/>
                    <a:pt x="1499095" y="1814"/>
                  </a:cubicBezTo>
                  <a:lnTo>
                    <a:pt x="1499705" y="8291"/>
                  </a:lnTo>
                  <a:cubicBezTo>
                    <a:pt x="1521193" y="7986"/>
                    <a:pt x="1542682" y="9205"/>
                    <a:pt x="1564170" y="11339"/>
                  </a:cubicBezTo>
                  <a:cubicBezTo>
                    <a:pt x="1626045" y="24826"/>
                    <a:pt x="1688300" y="36561"/>
                    <a:pt x="1748650" y="55992"/>
                  </a:cubicBezTo>
                  <a:cubicBezTo>
                    <a:pt x="1758252" y="59574"/>
                    <a:pt x="1768005" y="62317"/>
                    <a:pt x="1778140" y="64374"/>
                  </a:cubicBezTo>
                  <a:cubicBezTo>
                    <a:pt x="1787665" y="68032"/>
                    <a:pt x="1797190" y="71689"/>
                    <a:pt x="1806867" y="75499"/>
                  </a:cubicBezTo>
                  <a:cubicBezTo>
                    <a:pt x="1814868" y="78319"/>
                    <a:pt x="1822869" y="81290"/>
                    <a:pt x="1831023" y="84262"/>
                  </a:cubicBezTo>
                  <a:cubicBezTo>
                    <a:pt x="1833613" y="84110"/>
                    <a:pt x="1838871" y="83805"/>
                    <a:pt x="1841462" y="83729"/>
                  </a:cubicBezTo>
                  <a:lnTo>
                    <a:pt x="1842605" y="91349"/>
                  </a:lnTo>
                  <a:cubicBezTo>
                    <a:pt x="1854950" y="94549"/>
                    <a:pt x="1867294" y="98055"/>
                    <a:pt x="1879715" y="101331"/>
                  </a:cubicBezTo>
                  <a:lnTo>
                    <a:pt x="1880629" y="106970"/>
                  </a:lnTo>
                  <a:cubicBezTo>
                    <a:pt x="1887030" y="108722"/>
                    <a:pt x="1893507" y="110551"/>
                    <a:pt x="1900060" y="112456"/>
                  </a:cubicBezTo>
                  <a:cubicBezTo>
                    <a:pt x="1933436" y="128077"/>
                    <a:pt x="1965897" y="145756"/>
                    <a:pt x="1998053" y="163815"/>
                  </a:cubicBezTo>
                  <a:cubicBezTo>
                    <a:pt x="2020151" y="175474"/>
                    <a:pt x="2041716" y="188047"/>
                    <a:pt x="2063052" y="201077"/>
                  </a:cubicBezTo>
                  <a:cubicBezTo>
                    <a:pt x="2144052" y="252436"/>
                    <a:pt x="2218195" y="313624"/>
                    <a:pt x="2288223" y="378928"/>
                  </a:cubicBezTo>
                  <a:cubicBezTo>
                    <a:pt x="2315426" y="410322"/>
                    <a:pt x="2343849" y="440650"/>
                    <a:pt x="2372728" y="470444"/>
                  </a:cubicBezTo>
                  <a:cubicBezTo>
                    <a:pt x="2458301" y="571790"/>
                    <a:pt x="2531910" y="683956"/>
                    <a:pt x="2587155" y="804657"/>
                  </a:cubicBezTo>
                  <a:cubicBezTo>
                    <a:pt x="2588984" y="808467"/>
                    <a:pt x="2592642" y="816011"/>
                    <a:pt x="2594394" y="819821"/>
                  </a:cubicBezTo>
                  <a:cubicBezTo>
                    <a:pt x="2601709" y="837499"/>
                    <a:pt x="2609711" y="854797"/>
                    <a:pt x="2617559" y="872323"/>
                  </a:cubicBezTo>
                  <a:cubicBezTo>
                    <a:pt x="2622207" y="885429"/>
                    <a:pt x="2627237" y="898383"/>
                    <a:pt x="2632571" y="911261"/>
                  </a:cubicBezTo>
                  <a:cubicBezTo>
                    <a:pt x="2640495" y="933664"/>
                    <a:pt x="2648192" y="956143"/>
                    <a:pt x="2656040" y="978545"/>
                  </a:cubicBezTo>
                  <a:cubicBezTo>
                    <a:pt x="2669451" y="1024418"/>
                    <a:pt x="2683167" y="1070214"/>
                    <a:pt x="2693378" y="1116925"/>
                  </a:cubicBezTo>
                  <a:cubicBezTo>
                    <a:pt x="2700617" y="1139480"/>
                    <a:pt x="2703818" y="1163026"/>
                    <a:pt x="2705799" y="1186572"/>
                  </a:cubicBezTo>
                  <a:cubicBezTo>
                    <a:pt x="2718448" y="1231149"/>
                    <a:pt x="2717610" y="1277783"/>
                    <a:pt x="2725382" y="1323198"/>
                  </a:cubicBezTo>
                  <a:cubicBezTo>
                    <a:pt x="2728354" y="1401151"/>
                    <a:pt x="2727897" y="1479256"/>
                    <a:pt x="2726297" y="1557208"/>
                  </a:cubicBezTo>
                  <a:cubicBezTo>
                    <a:pt x="2719058" y="1595766"/>
                    <a:pt x="2719134" y="1635009"/>
                    <a:pt x="2716467" y="1674023"/>
                  </a:cubicBezTo>
                  <a:cubicBezTo>
                    <a:pt x="2709761" y="1689415"/>
                    <a:pt x="2710371" y="1706332"/>
                    <a:pt x="2710447" y="1722791"/>
                  </a:cubicBezTo>
                  <a:lnTo>
                    <a:pt x="2703741" y="1723782"/>
                  </a:lnTo>
                  <a:cubicBezTo>
                    <a:pt x="2703284" y="1735440"/>
                    <a:pt x="2702751" y="1747099"/>
                    <a:pt x="2702217" y="1758834"/>
                  </a:cubicBezTo>
                  <a:cubicBezTo>
                    <a:pt x="2689339" y="1793124"/>
                    <a:pt x="2687739" y="1830309"/>
                    <a:pt x="2675319" y="1864676"/>
                  </a:cubicBezTo>
                  <a:cubicBezTo>
                    <a:pt x="2671356" y="1882582"/>
                    <a:pt x="2666708" y="1900489"/>
                    <a:pt x="2658707" y="1917177"/>
                  </a:cubicBezTo>
                  <a:cubicBezTo>
                    <a:pt x="2657945" y="1921216"/>
                    <a:pt x="2656421" y="1929293"/>
                    <a:pt x="2655659" y="1933331"/>
                  </a:cubicBezTo>
                  <a:cubicBezTo>
                    <a:pt x="2652840" y="1941104"/>
                    <a:pt x="2650325" y="1948953"/>
                    <a:pt x="2647887" y="1956877"/>
                  </a:cubicBezTo>
                  <a:cubicBezTo>
                    <a:pt x="2637371" y="1986977"/>
                    <a:pt x="2626322" y="2016847"/>
                    <a:pt x="2614054" y="2046260"/>
                  </a:cubicBezTo>
                  <a:cubicBezTo>
                    <a:pt x="2602853" y="2074683"/>
                    <a:pt x="2589060" y="2102038"/>
                    <a:pt x="2575192" y="2129242"/>
                  </a:cubicBezTo>
                  <a:cubicBezTo>
                    <a:pt x="2574278" y="2132595"/>
                    <a:pt x="2572525" y="2139224"/>
                    <a:pt x="2571611" y="2142577"/>
                  </a:cubicBezTo>
                  <a:cubicBezTo>
                    <a:pt x="2525205" y="2225406"/>
                    <a:pt x="2478266" y="2308693"/>
                    <a:pt x="2418601" y="2382988"/>
                  </a:cubicBezTo>
                  <a:cubicBezTo>
                    <a:pt x="2324265" y="2502088"/>
                    <a:pt x="2214385" y="2610140"/>
                    <a:pt x="2086826" y="2693351"/>
                  </a:cubicBezTo>
                  <a:cubicBezTo>
                    <a:pt x="2081797" y="2696856"/>
                    <a:pt x="2076920" y="2700437"/>
                    <a:pt x="2072044" y="2704095"/>
                  </a:cubicBezTo>
                  <a:cubicBezTo>
                    <a:pt x="2027771" y="2729698"/>
                    <a:pt x="1985633" y="2761092"/>
                    <a:pt x="1936941" y="2777399"/>
                  </a:cubicBezTo>
                  <a:cubicBezTo>
                    <a:pt x="1934502" y="2780295"/>
                    <a:pt x="1929778" y="2786086"/>
                    <a:pt x="1927416" y="2788982"/>
                  </a:cubicBezTo>
                  <a:cubicBezTo>
                    <a:pt x="1922387" y="2789667"/>
                    <a:pt x="1912328" y="2791115"/>
                    <a:pt x="1907299" y="2791801"/>
                  </a:cubicBezTo>
                  <a:cubicBezTo>
                    <a:pt x="1895107" y="2799345"/>
                    <a:pt x="1882153" y="2805517"/>
                    <a:pt x="1869047" y="2811308"/>
                  </a:cubicBezTo>
                  <a:cubicBezTo>
                    <a:pt x="1845882" y="2820300"/>
                    <a:pt x="1823022" y="2830206"/>
                    <a:pt x="1799552" y="2838283"/>
                  </a:cubicBezTo>
                  <a:cubicBezTo>
                    <a:pt x="1793228" y="2839959"/>
                    <a:pt x="1780502" y="2843236"/>
                    <a:pt x="1774178" y="2844912"/>
                  </a:cubicBezTo>
                  <a:lnTo>
                    <a:pt x="1773720" y="2850475"/>
                  </a:lnTo>
                  <a:cubicBezTo>
                    <a:pt x="1751089" y="2855123"/>
                    <a:pt x="1728762" y="2860914"/>
                    <a:pt x="1707045" y="2868686"/>
                  </a:cubicBezTo>
                  <a:cubicBezTo>
                    <a:pt x="1681671" y="2872573"/>
                    <a:pt x="1657210" y="2880041"/>
                    <a:pt x="1632522" y="2886517"/>
                  </a:cubicBezTo>
                  <a:cubicBezTo>
                    <a:pt x="1608747" y="2889641"/>
                    <a:pt x="1584897" y="2893223"/>
                    <a:pt x="1562342" y="2901605"/>
                  </a:cubicBezTo>
                  <a:cubicBezTo>
                    <a:pt x="1533157" y="2904120"/>
                    <a:pt x="1503668" y="2904348"/>
                    <a:pt x="1475016" y="2910749"/>
                  </a:cubicBezTo>
                  <a:lnTo>
                    <a:pt x="1480350" y="2920503"/>
                  </a:lnTo>
                  <a:cubicBezTo>
                    <a:pt x="1467777" y="2903053"/>
                    <a:pt x="1443393" y="2912807"/>
                    <a:pt x="1425258" y="2912121"/>
                  </a:cubicBezTo>
                  <a:cubicBezTo>
                    <a:pt x="1386700" y="2923322"/>
                    <a:pt x="1344790" y="2918598"/>
                    <a:pt x="1305548" y="2912807"/>
                  </a:cubicBezTo>
                  <a:cubicBezTo>
                    <a:pt x="1249464" y="2908539"/>
                    <a:pt x="1192467" y="2905872"/>
                    <a:pt x="1137908" y="2891394"/>
                  </a:cubicBezTo>
                  <a:cubicBezTo>
                    <a:pt x="1114285" y="2888651"/>
                    <a:pt x="1090740" y="2884460"/>
                    <a:pt x="1068413" y="2876078"/>
                  </a:cubicBezTo>
                  <a:cubicBezTo>
                    <a:pt x="1060565" y="2874859"/>
                    <a:pt x="1052640" y="2873792"/>
                    <a:pt x="1044867" y="2872878"/>
                  </a:cubicBezTo>
                  <a:cubicBezTo>
                    <a:pt x="1032066" y="2869677"/>
                    <a:pt x="1019417" y="2866096"/>
                    <a:pt x="1007453" y="2860686"/>
                  </a:cubicBezTo>
                  <a:cubicBezTo>
                    <a:pt x="1003338" y="2860076"/>
                    <a:pt x="995109" y="2858857"/>
                    <a:pt x="990994" y="2858247"/>
                  </a:cubicBezTo>
                  <a:cubicBezTo>
                    <a:pt x="979488" y="2853828"/>
                    <a:pt x="968134" y="2849636"/>
                    <a:pt x="956856" y="2845065"/>
                  </a:cubicBezTo>
                  <a:cubicBezTo>
                    <a:pt x="953961" y="2844455"/>
                    <a:pt x="948170" y="2843236"/>
                    <a:pt x="945350" y="2842626"/>
                  </a:cubicBezTo>
                  <a:cubicBezTo>
                    <a:pt x="915708" y="2831120"/>
                    <a:pt x="885990" y="2819995"/>
                    <a:pt x="856653" y="2807879"/>
                  </a:cubicBezTo>
                  <a:cubicBezTo>
                    <a:pt x="845909" y="2803841"/>
                    <a:pt x="835546" y="2798887"/>
                    <a:pt x="825640" y="2793172"/>
                  </a:cubicBezTo>
                  <a:cubicBezTo>
                    <a:pt x="638493" y="2710114"/>
                    <a:pt x="476644" y="2577755"/>
                    <a:pt x="345504" y="2421621"/>
                  </a:cubicBezTo>
                  <a:cubicBezTo>
                    <a:pt x="247206" y="2302749"/>
                    <a:pt x="166891" y="2168028"/>
                    <a:pt x="111265" y="2024086"/>
                  </a:cubicBezTo>
                  <a:cubicBezTo>
                    <a:pt x="106540" y="2014408"/>
                    <a:pt x="103035" y="2004198"/>
                    <a:pt x="98387" y="1994597"/>
                  </a:cubicBezTo>
                  <a:cubicBezTo>
                    <a:pt x="97930" y="1992234"/>
                    <a:pt x="96939" y="1987510"/>
                    <a:pt x="96482" y="1985148"/>
                  </a:cubicBezTo>
                  <a:cubicBezTo>
                    <a:pt x="90310" y="1967469"/>
                    <a:pt x="83452" y="1950096"/>
                    <a:pt x="76746" y="1932722"/>
                  </a:cubicBezTo>
                  <a:cubicBezTo>
                    <a:pt x="74917" y="1916492"/>
                    <a:pt x="70345" y="1900794"/>
                    <a:pt x="62116" y="1886697"/>
                  </a:cubicBezTo>
                  <a:cubicBezTo>
                    <a:pt x="49924" y="1828481"/>
                    <a:pt x="29807" y="1771483"/>
                    <a:pt x="26454" y="1711742"/>
                  </a:cubicBezTo>
                  <a:cubicBezTo>
                    <a:pt x="22797" y="1696578"/>
                    <a:pt x="19596" y="1681338"/>
                    <a:pt x="15329" y="1666403"/>
                  </a:cubicBezTo>
                  <a:cubicBezTo>
                    <a:pt x="13729" y="1645677"/>
                    <a:pt x="13043" y="1624950"/>
                    <a:pt x="11672" y="1604300"/>
                  </a:cubicBezTo>
                  <a:cubicBezTo>
                    <a:pt x="5575" y="1556675"/>
                    <a:pt x="-1968" y="1508821"/>
                    <a:pt x="470" y="1460663"/>
                  </a:cubicBezTo>
                  <a:cubicBezTo>
                    <a:pt x="1842" y="1430793"/>
                    <a:pt x="-3645" y="1400160"/>
                    <a:pt x="5194" y="1371052"/>
                  </a:cubicBezTo>
                  <a:cubicBezTo>
                    <a:pt x="7176" y="1325103"/>
                    <a:pt x="14110" y="1279612"/>
                    <a:pt x="16396" y="1233663"/>
                  </a:cubicBezTo>
                  <a:cubicBezTo>
                    <a:pt x="31560" y="1173008"/>
                    <a:pt x="35674" y="1109914"/>
                    <a:pt x="57392" y="1050631"/>
                  </a:cubicBezTo>
                  <a:cubicBezTo>
                    <a:pt x="62421" y="1018627"/>
                    <a:pt x="74994" y="988528"/>
                    <a:pt x="84214" y="957590"/>
                  </a:cubicBezTo>
                  <a:cubicBezTo>
                    <a:pt x="89472" y="939836"/>
                    <a:pt x="95415" y="922234"/>
                    <a:pt x="103950" y="905775"/>
                  </a:cubicBezTo>
                  <a:cubicBezTo>
                    <a:pt x="104635" y="902879"/>
                    <a:pt x="105855" y="897164"/>
                    <a:pt x="106464" y="894268"/>
                  </a:cubicBezTo>
                  <a:cubicBezTo>
                    <a:pt x="120637" y="864779"/>
                    <a:pt x="132296" y="834147"/>
                    <a:pt x="144640" y="803895"/>
                  </a:cubicBezTo>
                  <a:cubicBezTo>
                    <a:pt x="176797" y="743697"/>
                    <a:pt x="207124" y="682356"/>
                    <a:pt x="244767" y="625282"/>
                  </a:cubicBezTo>
                  <a:cubicBezTo>
                    <a:pt x="280886" y="571257"/>
                    <a:pt x="319215" y="518526"/>
                    <a:pt x="361277" y="469072"/>
                  </a:cubicBezTo>
                  <a:cubicBezTo>
                    <a:pt x="399377" y="431658"/>
                    <a:pt x="430390" y="387234"/>
                    <a:pt x="472605" y="354163"/>
                  </a:cubicBezTo>
                  <a:cubicBezTo>
                    <a:pt x="510782" y="319492"/>
                    <a:pt x="550329" y="286269"/>
                    <a:pt x="591935" y="255712"/>
                  </a:cubicBezTo>
                  <a:cubicBezTo>
                    <a:pt x="659295" y="205192"/>
                    <a:pt x="731685" y="162139"/>
                    <a:pt x="806971" y="124572"/>
                  </a:cubicBezTo>
                  <a:cubicBezTo>
                    <a:pt x="818020" y="119619"/>
                    <a:pt x="829221" y="114819"/>
                    <a:pt x="840270" y="109865"/>
                  </a:cubicBezTo>
                  <a:cubicBezTo>
                    <a:pt x="855663" y="103465"/>
                    <a:pt x="870979" y="97064"/>
                    <a:pt x="886219" y="90282"/>
                  </a:cubicBezTo>
                  <a:cubicBezTo>
                    <a:pt x="920509" y="72527"/>
                    <a:pt x="960285" y="67498"/>
                    <a:pt x="993737" y="49134"/>
                  </a:cubicBezTo>
                  <a:cubicBezTo>
                    <a:pt x="1006310" y="47762"/>
                    <a:pt x="1019035" y="46620"/>
                    <a:pt x="1031761" y="45477"/>
                  </a:cubicBezTo>
                  <a:cubicBezTo>
                    <a:pt x="1033437" y="42962"/>
                    <a:pt x="1036942" y="38009"/>
                    <a:pt x="1038619" y="35494"/>
                  </a:cubicBezTo>
                  <a:cubicBezTo>
                    <a:pt x="1062088" y="31608"/>
                    <a:pt x="1086168" y="30313"/>
                    <a:pt x="1109028" y="23074"/>
                  </a:cubicBezTo>
                  <a:cubicBezTo>
                    <a:pt x="1149261" y="13244"/>
                    <a:pt x="1191095" y="7834"/>
                    <a:pt x="1232548" y="8139"/>
                  </a:cubicBezTo>
                  <a:lnTo>
                    <a:pt x="1232853" y="1738"/>
                  </a:lnTo>
                  <a:moveTo>
                    <a:pt x="1349667" y="72756"/>
                  </a:moveTo>
                  <a:cubicBezTo>
                    <a:pt x="1312482" y="81138"/>
                    <a:pt x="1274153" y="75195"/>
                    <a:pt x="1236587" y="80147"/>
                  </a:cubicBezTo>
                  <a:cubicBezTo>
                    <a:pt x="1220356" y="84491"/>
                    <a:pt x="1203668" y="85482"/>
                    <a:pt x="1186980" y="85634"/>
                  </a:cubicBezTo>
                  <a:lnTo>
                    <a:pt x="1186523" y="92340"/>
                  </a:lnTo>
                  <a:cubicBezTo>
                    <a:pt x="1179589" y="92644"/>
                    <a:pt x="1172655" y="93025"/>
                    <a:pt x="1165797" y="93406"/>
                  </a:cubicBezTo>
                  <a:cubicBezTo>
                    <a:pt x="1140803" y="99807"/>
                    <a:pt x="1114667" y="100722"/>
                    <a:pt x="1090283" y="109713"/>
                  </a:cubicBezTo>
                  <a:cubicBezTo>
                    <a:pt x="1078014" y="113142"/>
                    <a:pt x="1065518" y="115352"/>
                    <a:pt x="1052945" y="117181"/>
                  </a:cubicBezTo>
                  <a:cubicBezTo>
                    <a:pt x="1030694" y="126477"/>
                    <a:pt x="1006920" y="131430"/>
                    <a:pt x="984517" y="140345"/>
                  </a:cubicBezTo>
                  <a:cubicBezTo>
                    <a:pt x="967677" y="146594"/>
                    <a:pt x="950608" y="152157"/>
                    <a:pt x="933920" y="158634"/>
                  </a:cubicBezTo>
                  <a:cubicBezTo>
                    <a:pt x="766966" y="224394"/>
                    <a:pt x="616471" y="328255"/>
                    <a:pt x="489979" y="454899"/>
                  </a:cubicBezTo>
                  <a:cubicBezTo>
                    <a:pt x="382308" y="570495"/>
                    <a:pt x="286449" y="700263"/>
                    <a:pt x="225412" y="846720"/>
                  </a:cubicBezTo>
                  <a:lnTo>
                    <a:pt x="221145" y="848244"/>
                  </a:lnTo>
                  <a:cubicBezTo>
                    <a:pt x="187541" y="927720"/>
                    <a:pt x="155918" y="1008568"/>
                    <a:pt x="137020" y="1092998"/>
                  </a:cubicBezTo>
                  <a:cubicBezTo>
                    <a:pt x="133058" y="1111134"/>
                    <a:pt x="127800" y="1129041"/>
                    <a:pt x="121857" y="1146719"/>
                  </a:cubicBezTo>
                  <a:cubicBezTo>
                    <a:pt x="120866" y="1170646"/>
                    <a:pt x="118428" y="1194725"/>
                    <a:pt x="109969" y="1217433"/>
                  </a:cubicBezTo>
                  <a:cubicBezTo>
                    <a:pt x="103721" y="1239607"/>
                    <a:pt x="104864" y="1262924"/>
                    <a:pt x="102807" y="1285708"/>
                  </a:cubicBezTo>
                  <a:cubicBezTo>
                    <a:pt x="93587" y="1315273"/>
                    <a:pt x="98311" y="1346592"/>
                    <a:pt x="95949" y="1376995"/>
                  </a:cubicBezTo>
                  <a:cubicBezTo>
                    <a:pt x="83680" y="1459749"/>
                    <a:pt x="90386" y="1544483"/>
                    <a:pt x="103569" y="1626627"/>
                  </a:cubicBezTo>
                  <a:cubicBezTo>
                    <a:pt x="105017" y="1649182"/>
                    <a:pt x="105321" y="1672118"/>
                    <a:pt x="110732" y="1694292"/>
                  </a:cubicBezTo>
                  <a:cubicBezTo>
                    <a:pt x="113398" y="1704655"/>
                    <a:pt x="116142" y="1715095"/>
                    <a:pt x="118885" y="1725610"/>
                  </a:cubicBezTo>
                  <a:cubicBezTo>
                    <a:pt x="120180" y="1740698"/>
                    <a:pt x="122542" y="1755709"/>
                    <a:pt x="126352" y="1770416"/>
                  </a:cubicBezTo>
                  <a:cubicBezTo>
                    <a:pt x="132525" y="1790381"/>
                    <a:pt x="136639" y="1810878"/>
                    <a:pt x="141364" y="1831224"/>
                  </a:cubicBezTo>
                  <a:cubicBezTo>
                    <a:pt x="146469" y="1844025"/>
                    <a:pt x="150508" y="1857208"/>
                    <a:pt x="154013" y="1870695"/>
                  </a:cubicBezTo>
                  <a:cubicBezTo>
                    <a:pt x="159576" y="1886316"/>
                    <a:pt x="164605" y="1902166"/>
                    <a:pt x="168186" y="1918473"/>
                  </a:cubicBezTo>
                  <a:cubicBezTo>
                    <a:pt x="194856" y="1984919"/>
                    <a:pt x="217488" y="2054032"/>
                    <a:pt x="253607" y="2115907"/>
                  </a:cubicBezTo>
                  <a:cubicBezTo>
                    <a:pt x="289802" y="2188373"/>
                    <a:pt x="335217" y="2256039"/>
                    <a:pt x="382994" y="2321418"/>
                  </a:cubicBezTo>
                  <a:cubicBezTo>
                    <a:pt x="422694" y="2372625"/>
                    <a:pt x="465138" y="2421697"/>
                    <a:pt x="512229" y="2466427"/>
                  </a:cubicBezTo>
                  <a:cubicBezTo>
                    <a:pt x="575704" y="2532111"/>
                    <a:pt x="651370" y="2584156"/>
                    <a:pt x="724751" y="2637877"/>
                  </a:cubicBezTo>
                  <a:cubicBezTo>
                    <a:pt x="731533" y="2638334"/>
                    <a:pt x="745020" y="2639248"/>
                    <a:pt x="751802" y="2639706"/>
                  </a:cubicBezTo>
                  <a:cubicBezTo>
                    <a:pt x="758508" y="2624694"/>
                    <a:pt x="766204" y="2610140"/>
                    <a:pt x="775805" y="2596881"/>
                  </a:cubicBezTo>
                  <a:cubicBezTo>
                    <a:pt x="776491" y="2585680"/>
                    <a:pt x="777177" y="2574555"/>
                    <a:pt x="777862" y="2563506"/>
                  </a:cubicBezTo>
                  <a:cubicBezTo>
                    <a:pt x="766966" y="2557105"/>
                    <a:pt x="756145" y="2550780"/>
                    <a:pt x="745325" y="2544379"/>
                  </a:cubicBezTo>
                  <a:cubicBezTo>
                    <a:pt x="726961" y="2530282"/>
                    <a:pt x="707911" y="2517100"/>
                    <a:pt x="688632" y="2504374"/>
                  </a:cubicBezTo>
                  <a:cubicBezTo>
                    <a:pt x="667296" y="2487077"/>
                    <a:pt x="645655" y="2470237"/>
                    <a:pt x="624853" y="2452406"/>
                  </a:cubicBezTo>
                  <a:cubicBezTo>
                    <a:pt x="622186" y="2449815"/>
                    <a:pt x="616928" y="2444634"/>
                    <a:pt x="614261" y="2442119"/>
                  </a:cubicBezTo>
                  <a:cubicBezTo>
                    <a:pt x="472453" y="2317456"/>
                    <a:pt x="360210" y="2159569"/>
                    <a:pt x="286372" y="1985833"/>
                  </a:cubicBezTo>
                  <a:cubicBezTo>
                    <a:pt x="281038" y="1973032"/>
                    <a:pt x="275247" y="1960459"/>
                    <a:pt x="270142" y="1947657"/>
                  </a:cubicBezTo>
                  <a:cubicBezTo>
                    <a:pt x="264198" y="1930360"/>
                    <a:pt x="258178" y="1913139"/>
                    <a:pt x="251244" y="1896222"/>
                  </a:cubicBezTo>
                  <a:cubicBezTo>
                    <a:pt x="246825" y="1880677"/>
                    <a:pt x="242100" y="1865209"/>
                    <a:pt x="236080" y="1850197"/>
                  </a:cubicBezTo>
                  <a:cubicBezTo>
                    <a:pt x="219545" y="1804706"/>
                    <a:pt x="215049" y="1756167"/>
                    <a:pt x="199047" y="1710828"/>
                  </a:cubicBezTo>
                  <a:cubicBezTo>
                    <a:pt x="197142" y="1690863"/>
                    <a:pt x="197980" y="1670289"/>
                    <a:pt x="190589" y="1651392"/>
                  </a:cubicBezTo>
                  <a:cubicBezTo>
                    <a:pt x="189370" y="1640571"/>
                    <a:pt x="188455" y="1629751"/>
                    <a:pt x="187465" y="1618930"/>
                  </a:cubicBezTo>
                  <a:cubicBezTo>
                    <a:pt x="179540" y="1589060"/>
                    <a:pt x="184188" y="1557742"/>
                    <a:pt x="177787" y="1527643"/>
                  </a:cubicBezTo>
                  <a:cubicBezTo>
                    <a:pt x="173368" y="1470645"/>
                    <a:pt x="171158" y="1412657"/>
                    <a:pt x="180226" y="1356117"/>
                  </a:cubicBezTo>
                  <a:cubicBezTo>
                    <a:pt x="183731" y="1299195"/>
                    <a:pt x="191199" y="1242426"/>
                    <a:pt x="201714" y="1186419"/>
                  </a:cubicBezTo>
                  <a:cubicBezTo>
                    <a:pt x="211163" y="1145728"/>
                    <a:pt x="217412" y="1104199"/>
                    <a:pt x="233109" y="1065185"/>
                  </a:cubicBezTo>
                  <a:cubicBezTo>
                    <a:pt x="233794" y="1061299"/>
                    <a:pt x="235318" y="1053450"/>
                    <a:pt x="236004" y="1049564"/>
                  </a:cubicBezTo>
                  <a:cubicBezTo>
                    <a:pt x="240652" y="1037372"/>
                    <a:pt x="244234" y="1024723"/>
                    <a:pt x="248882" y="1012531"/>
                  </a:cubicBezTo>
                  <a:cubicBezTo>
                    <a:pt x="249415" y="1010016"/>
                    <a:pt x="250406" y="1004987"/>
                    <a:pt x="250939" y="1002472"/>
                  </a:cubicBezTo>
                  <a:cubicBezTo>
                    <a:pt x="255054" y="992719"/>
                    <a:pt x="258940" y="982965"/>
                    <a:pt x="262979" y="973212"/>
                  </a:cubicBezTo>
                  <a:cubicBezTo>
                    <a:pt x="316472" y="823098"/>
                    <a:pt x="402197" y="685252"/>
                    <a:pt x="507048" y="565618"/>
                  </a:cubicBezTo>
                  <a:cubicBezTo>
                    <a:pt x="530670" y="532852"/>
                    <a:pt x="564502" y="510068"/>
                    <a:pt x="591782" y="480731"/>
                  </a:cubicBezTo>
                  <a:cubicBezTo>
                    <a:pt x="645427" y="426781"/>
                    <a:pt x="707149" y="381747"/>
                    <a:pt x="770928" y="340752"/>
                  </a:cubicBezTo>
                  <a:cubicBezTo>
                    <a:pt x="802932" y="320787"/>
                    <a:pt x="835851" y="302270"/>
                    <a:pt x="868922" y="284135"/>
                  </a:cubicBezTo>
                  <a:cubicBezTo>
                    <a:pt x="878218" y="280858"/>
                    <a:pt x="887438" y="277429"/>
                    <a:pt x="896811" y="274229"/>
                  </a:cubicBezTo>
                  <a:lnTo>
                    <a:pt x="898030" y="267523"/>
                  </a:lnTo>
                  <a:cubicBezTo>
                    <a:pt x="900773" y="267447"/>
                    <a:pt x="906260" y="267447"/>
                    <a:pt x="909079" y="267447"/>
                  </a:cubicBezTo>
                  <a:cubicBezTo>
                    <a:pt x="942759" y="249235"/>
                    <a:pt x="979335" y="236891"/>
                    <a:pt x="1015454" y="224089"/>
                  </a:cubicBezTo>
                  <a:cubicBezTo>
                    <a:pt x="1026122" y="220279"/>
                    <a:pt x="1036866" y="216622"/>
                    <a:pt x="1047610" y="212812"/>
                  </a:cubicBezTo>
                  <a:cubicBezTo>
                    <a:pt x="1057669" y="210297"/>
                    <a:pt x="1067803" y="207935"/>
                    <a:pt x="1077938" y="205573"/>
                  </a:cubicBezTo>
                  <a:cubicBezTo>
                    <a:pt x="1098512" y="198029"/>
                    <a:pt x="1120077" y="193381"/>
                    <a:pt x="1141946" y="191400"/>
                  </a:cubicBezTo>
                  <a:lnTo>
                    <a:pt x="1142556" y="185456"/>
                  </a:lnTo>
                  <a:cubicBezTo>
                    <a:pt x="1151471" y="184770"/>
                    <a:pt x="1160387" y="184084"/>
                    <a:pt x="1169378" y="183322"/>
                  </a:cubicBezTo>
                  <a:cubicBezTo>
                    <a:pt x="1204583" y="176007"/>
                    <a:pt x="1240625" y="171969"/>
                    <a:pt x="1276439" y="168159"/>
                  </a:cubicBezTo>
                  <a:cubicBezTo>
                    <a:pt x="1302804" y="159472"/>
                    <a:pt x="1330922" y="163815"/>
                    <a:pt x="1358125" y="162215"/>
                  </a:cubicBezTo>
                  <a:cubicBezTo>
                    <a:pt x="1403083" y="163663"/>
                    <a:pt x="1448956" y="158634"/>
                    <a:pt x="1493228" y="168006"/>
                  </a:cubicBezTo>
                  <a:cubicBezTo>
                    <a:pt x="1517231" y="170749"/>
                    <a:pt x="1540853" y="175779"/>
                    <a:pt x="1564704" y="179207"/>
                  </a:cubicBezTo>
                  <a:cubicBezTo>
                    <a:pt x="1594650" y="184770"/>
                    <a:pt x="1624445" y="190790"/>
                    <a:pt x="1654239" y="197267"/>
                  </a:cubicBezTo>
                  <a:cubicBezTo>
                    <a:pt x="1674660" y="201991"/>
                    <a:pt x="1694701" y="208164"/>
                    <a:pt x="1714742" y="214412"/>
                  </a:cubicBezTo>
                  <a:cubicBezTo>
                    <a:pt x="1717332" y="214640"/>
                    <a:pt x="1722514" y="215022"/>
                    <a:pt x="1725105" y="215250"/>
                  </a:cubicBezTo>
                  <a:cubicBezTo>
                    <a:pt x="1734477" y="219898"/>
                    <a:pt x="1743850" y="224623"/>
                    <a:pt x="1753223" y="229500"/>
                  </a:cubicBezTo>
                  <a:cubicBezTo>
                    <a:pt x="1759547" y="230033"/>
                    <a:pt x="1765872" y="230490"/>
                    <a:pt x="1772349" y="230947"/>
                  </a:cubicBezTo>
                  <a:cubicBezTo>
                    <a:pt x="1779054" y="234910"/>
                    <a:pt x="1785836" y="238872"/>
                    <a:pt x="1792618" y="242835"/>
                  </a:cubicBezTo>
                  <a:cubicBezTo>
                    <a:pt x="1843520" y="259217"/>
                    <a:pt x="1890078" y="286269"/>
                    <a:pt x="1937017" y="311338"/>
                  </a:cubicBezTo>
                  <a:cubicBezTo>
                    <a:pt x="1987461" y="336332"/>
                    <a:pt x="2032419" y="370850"/>
                    <a:pt x="2078216" y="403388"/>
                  </a:cubicBezTo>
                  <a:cubicBezTo>
                    <a:pt x="2229701" y="520203"/>
                    <a:pt x="2354517" y="671840"/>
                    <a:pt x="2439632" y="843214"/>
                  </a:cubicBezTo>
                  <a:cubicBezTo>
                    <a:pt x="2450376" y="863484"/>
                    <a:pt x="2460435" y="884134"/>
                    <a:pt x="2469579" y="905165"/>
                  </a:cubicBezTo>
                  <a:cubicBezTo>
                    <a:pt x="2492515" y="953933"/>
                    <a:pt x="2507069" y="1005978"/>
                    <a:pt x="2526424" y="1056041"/>
                  </a:cubicBezTo>
                  <a:cubicBezTo>
                    <a:pt x="2527414" y="1061832"/>
                    <a:pt x="2528405" y="1067623"/>
                    <a:pt x="2529472" y="1073491"/>
                  </a:cubicBezTo>
                  <a:cubicBezTo>
                    <a:pt x="2532139" y="1083397"/>
                    <a:pt x="2534959" y="1093227"/>
                    <a:pt x="2537854" y="1103133"/>
                  </a:cubicBezTo>
                  <a:cubicBezTo>
                    <a:pt x="2542197" y="1115248"/>
                    <a:pt x="2544331" y="1128050"/>
                    <a:pt x="2545779" y="1140928"/>
                  </a:cubicBezTo>
                  <a:cubicBezTo>
                    <a:pt x="2549132" y="1153425"/>
                    <a:pt x="2552484" y="1165921"/>
                    <a:pt x="2556675" y="1178190"/>
                  </a:cubicBezTo>
                  <a:cubicBezTo>
                    <a:pt x="2558047" y="1191067"/>
                    <a:pt x="2559342" y="1203869"/>
                    <a:pt x="2561095" y="1216747"/>
                  </a:cubicBezTo>
                  <a:cubicBezTo>
                    <a:pt x="2566734" y="1236559"/>
                    <a:pt x="2565057" y="1257819"/>
                    <a:pt x="2572068" y="1277326"/>
                  </a:cubicBezTo>
                  <a:cubicBezTo>
                    <a:pt x="2578316" y="1389492"/>
                    <a:pt x="2577021" y="1502192"/>
                    <a:pt x="2572753" y="1614435"/>
                  </a:cubicBezTo>
                  <a:cubicBezTo>
                    <a:pt x="2565286" y="1647048"/>
                    <a:pt x="2561629" y="1680500"/>
                    <a:pt x="2557133" y="1713647"/>
                  </a:cubicBezTo>
                  <a:cubicBezTo>
                    <a:pt x="2546922" y="1748623"/>
                    <a:pt x="2543340" y="1785199"/>
                    <a:pt x="2530310" y="1819413"/>
                  </a:cubicBezTo>
                  <a:cubicBezTo>
                    <a:pt x="2529396" y="1825128"/>
                    <a:pt x="2527567" y="1836558"/>
                    <a:pt x="2526576" y="1842273"/>
                  </a:cubicBezTo>
                  <a:cubicBezTo>
                    <a:pt x="2513394" y="1874429"/>
                    <a:pt x="2504250" y="1908033"/>
                    <a:pt x="2491905" y="1940494"/>
                  </a:cubicBezTo>
                  <a:cubicBezTo>
                    <a:pt x="2484743" y="1958096"/>
                    <a:pt x="2477123" y="1975470"/>
                    <a:pt x="2469274" y="1992768"/>
                  </a:cubicBezTo>
                  <a:cubicBezTo>
                    <a:pt x="2450986" y="2043517"/>
                    <a:pt x="2422564" y="2089847"/>
                    <a:pt x="2396198" y="2136709"/>
                  </a:cubicBezTo>
                  <a:cubicBezTo>
                    <a:pt x="2338667" y="2236836"/>
                    <a:pt x="2264982" y="2326752"/>
                    <a:pt x="2183295" y="2407982"/>
                  </a:cubicBezTo>
                  <a:cubicBezTo>
                    <a:pt x="2115401" y="2468865"/>
                    <a:pt x="2045678" y="2529292"/>
                    <a:pt x="1965364" y="2573183"/>
                  </a:cubicBezTo>
                  <a:cubicBezTo>
                    <a:pt x="1964906" y="2578517"/>
                    <a:pt x="1964601" y="2584003"/>
                    <a:pt x="1964297" y="2589490"/>
                  </a:cubicBezTo>
                  <a:cubicBezTo>
                    <a:pt x="1976946" y="2609454"/>
                    <a:pt x="1990890" y="2629038"/>
                    <a:pt x="1997901" y="2651974"/>
                  </a:cubicBezTo>
                  <a:cubicBezTo>
                    <a:pt x="2000873" y="2651898"/>
                    <a:pt x="2006816" y="2651669"/>
                    <a:pt x="2009788" y="2651593"/>
                  </a:cubicBezTo>
                  <a:cubicBezTo>
                    <a:pt x="2149082" y="2565411"/>
                    <a:pt x="2273821" y="2455530"/>
                    <a:pt x="2373186" y="2325000"/>
                  </a:cubicBezTo>
                  <a:cubicBezTo>
                    <a:pt x="2403285" y="2285985"/>
                    <a:pt x="2429955" y="2244609"/>
                    <a:pt x="2457082" y="2203461"/>
                  </a:cubicBezTo>
                  <a:cubicBezTo>
                    <a:pt x="2488857" y="2151264"/>
                    <a:pt x="2517051" y="2097009"/>
                    <a:pt x="2541283" y="2040850"/>
                  </a:cubicBezTo>
                  <a:cubicBezTo>
                    <a:pt x="2546007" y="2031249"/>
                    <a:pt x="2550732" y="2021571"/>
                    <a:pt x="2555608" y="2012046"/>
                  </a:cubicBezTo>
                  <a:cubicBezTo>
                    <a:pt x="2559724" y="2000769"/>
                    <a:pt x="2563991" y="1989491"/>
                    <a:pt x="2568105" y="1978290"/>
                  </a:cubicBezTo>
                  <a:cubicBezTo>
                    <a:pt x="2584260" y="1938589"/>
                    <a:pt x="2597518" y="1897670"/>
                    <a:pt x="2609177" y="1856370"/>
                  </a:cubicBezTo>
                  <a:cubicBezTo>
                    <a:pt x="2624494" y="1806535"/>
                    <a:pt x="2637981" y="1755938"/>
                    <a:pt x="2644534" y="1704122"/>
                  </a:cubicBezTo>
                  <a:cubicBezTo>
                    <a:pt x="2654668" y="1669222"/>
                    <a:pt x="2657412" y="1632723"/>
                    <a:pt x="2658784" y="1596604"/>
                  </a:cubicBezTo>
                  <a:cubicBezTo>
                    <a:pt x="2662365" y="1587079"/>
                    <a:pt x="2664270" y="1577325"/>
                    <a:pt x="2664574" y="1567267"/>
                  </a:cubicBezTo>
                  <a:cubicBezTo>
                    <a:pt x="2666784" y="1506383"/>
                    <a:pt x="2665413" y="1445423"/>
                    <a:pt x="2665718" y="1384539"/>
                  </a:cubicBezTo>
                  <a:cubicBezTo>
                    <a:pt x="2664574" y="1354593"/>
                    <a:pt x="2667089" y="1324036"/>
                    <a:pt x="2658478" y="1295004"/>
                  </a:cubicBezTo>
                  <a:cubicBezTo>
                    <a:pt x="2654516" y="1262010"/>
                    <a:pt x="2657640" y="1229015"/>
                    <a:pt x="2658402" y="1196097"/>
                  </a:cubicBezTo>
                  <a:cubicBezTo>
                    <a:pt x="2655659" y="1211108"/>
                    <a:pt x="2654974" y="1226500"/>
                    <a:pt x="2652840" y="1241664"/>
                  </a:cubicBezTo>
                  <a:cubicBezTo>
                    <a:pt x="2647506" y="1205164"/>
                    <a:pt x="2639581" y="1169198"/>
                    <a:pt x="2632875" y="1133003"/>
                  </a:cubicBezTo>
                  <a:cubicBezTo>
                    <a:pt x="2629980" y="1122335"/>
                    <a:pt x="2627541" y="1111591"/>
                    <a:pt x="2625179" y="1100847"/>
                  </a:cubicBezTo>
                  <a:cubicBezTo>
                    <a:pt x="2619998" y="1078291"/>
                    <a:pt x="2613521" y="1056117"/>
                    <a:pt x="2605977" y="1034248"/>
                  </a:cubicBezTo>
                  <a:cubicBezTo>
                    <a:pt x="2605291" y="1030209"/>
                    <a:pt x="2603843" y="1022208"/>
                    <a:pt x="2603081" y="1018170"/>
                  </a:cubicBezTo>
                  <a:cubicBezTo>
                    <a:pt x="2593328" y="993405"/>
                    <a:pt x="2585327" y="968030"/>
                    <a:pt x="2576640" y="942960"/>
                  </a:cubicBezTo>
                  <a:cubicBezTo>
                    <a:pt x="2573287" y="935264"/>
                    <a:pt x="2570010" y="927644"/>
                    <a:pt x="2566734" y="920100"/>
                  </a:cubicBezTo>
                  <a:cubicBezTo>
                    <a:pt x="2566429" y="917967"/>
                    <a:pt x="2565743" y="913775"/>
                    <a:pt x="2565362" y="911642"/>
                  </a:cubicBezTo>
                  <a:cubicBezTo>
                    <a:pt x="2556447" y="894116"/>
                    <a:pt x="2548217" y="876209"/>
                    <a:pt x="2541512" y="857769"/>
                  </a:cubicBezTo>
                  <a:cubicBezTo>
                    <a:pt x="2414791" y="572628"/>
                    <a:pt x="2188858" y="331912"/>
                    <a:pt x="1908214" y="194067"/>
                  </a:cubicBezTo>
                  <a:cubicBezTo>
                    <a:pt x="1892592" y="187437"/>
                    <a:pt x="1876819" y="181189"/>
                    <a:pt x="1861427" y="174178"/>
                  </a:cubicBezTo>
                  <a:cubicBezTo>
                    <a:pt x="1849768" y="166635"/>
                    <a:pt x="1836738" y="161605"/>
                    <a:pt x="1823403" y="158481"/>
                  </a:cubicBezTo>
                  <a:cubicBezTo>
                    <a:pt x="1811135" y="151775"/>
                    <a:pt x="1798409" y="146137"/>
                    <a:pt x="1784693" y="143546"/>
                  </a:cubicBezTo>
                  <a:cubicBezTo>
                    <a:pt x="1778978" y="141107"/>
                    <a:pt x="1773339" y="138822"/>
                    <a:pt x="1767700" y="136535"/>
                  </a:cubicBezTo>
                  <a:cubicBezTo>
                    <a:pt x="1755585" y="132725"/>
                    <a:pt x="1743393" y="129601"/>
                    <a:pt x="1731353" y="125867"/>
                  </a:cubicBezTo>
                  <a:cubicBezTo>
                    <a:pt x="1715961" y="120381"/>
                    <a:pt x="1700492" y="115428"/>
                    <a:pt x="1684871" y="111161"/>
                  </a:cubicBezTo>
                  <a:cubicBezTo>
                    <a:pt x="1666659" y="108037"/>
                    <a:pt x="1648828" y="103236"/>
                    <a:pt x="1631074" y="98435"/>
                  </a:cubicBezTo>
                  <a:cubicBezTo>
                    <a:pt x="1606766" y="94549"/>
                    <a:pt x="1582458" y="90968"/>
                    <a:pt x="1558913" y="84034"/>
                  </a:cubicBezTo>
                  <a:cubicBezTo>
                    <a:pt x="1527823" y="74585"/>
                    <a:pt x="1494600" y="82662"/>
                    <a:pt x="1463434" y="74128"/>
                  </a:cubicBezTo>
                  <a:cubicBezTo>
                    <a:pt x="1425639" y="71080"/>
                    <a:pt x="1387310" y="67803"/>
                    <a:pt x="1349667" y="72756"/>
                  </a:cubicBezTo>
                  <a:moveTo>
                    <a:pt x="1493609" y="282306"/>
                  </a:moveTo>
                  <a:cubicBezTo>
                    <a:pt x="1479741" y="297241"/>
                    <a:pt x="1453452" y="309967"/>
                    <a:pt x="1461834" y="334275"/>
                  </a:cubicBezTo>
                  <a:cubicBezTo>
                    <a:pt x="1478979" y="379080"/>
                    <a:pt x="1526299" y="400721"/>
                    <a:pt x="1570114" y="411313"/>
                  </a:cubicBezTo>
                  <a:cubicBezTo>
                    <a:pt x="1591221" y="413142"/>
                    <a:pt x="1611567" y="418857"/>
                    <a:pt x="1631379" y="426248"/>
                  </a:cubicBezTo>
                  <a:cubicBezTo>
                    <a:pt x="1661783" y="430820"/>
                    <a:pt x="1689519" y="444765"/>
                    <a:pt x="1719161" y="452385"/>
                  </a:cubicBezTo>
                  <a:cubicBezTo>
                    <a:pt x="1734020" y="458252"/>
                    <a:pt x="1748803" y="464348"/>
                    <a:pt x="1763357" y="471054"/>
                  </a:cubicBezTo>
                  <a:cubicBezTo>
                    <a:pt x="1783626" y="480502"/>
                    <a:pt x="1803591" y="490561"/>
                    <a:pt x="1822641" y="502372"/>
                  </a:cubicBezTo>
                  <a:cubicBezTo>
                    <a:pt x="1826679" y="504124"/>
                    <a:pt x="1834680" y="507477"/>
                    <a:pt x="1838643" y="509230"/>
                  </a:cubicBezTo>
                  <a:cubicBezTo>
                    <a:pt x="1884439" y="536281"/>
                    <a:pt x="1928483" y="566380"/>
                    <a:pt x="1971307" y="598003"/>
                  </a:cubicBezTo>
                  <a:cubicBezTo>
                    <a:pt x="2039125" y="654010"/>
                    <a:pt x="2106409" y="712760"/>
                    <a:pt x="2157387" y="785074"/>
                  </a:cubicBezTo>
                  <a:cubicBezTo>
                    <a:pt x="2187486" y="788655"/>
                    <a:pt x="2196935" y="819059"/>
                    <a:pt x="2201355" y="844586"/>
                  </a:cubicBezTo>
                  <a:cubicBezTo>
                    <a:pt x="2198154" y="838033"/>
                    <a:pt x="2195030" y="831480"/>
                    <a:pt x="2191982" y="824926"/>
                  </a:cubicBezTo>
                  <a:cubicBezTo>
                    <a:pt x="2181390" y="814563"/>
                    <a:pt x="2173923" y="801685"/>
                    <a:pt x="2163178" y="791551"/>
                  </a:cubicBezTo>
                  <a:cubicBezTo>
                    <a:pt x="2187182" y="827822"/>
                    <a:pt x="2209965" y="864779"/>
                    <a:pt x="2228939" y="903946"/>
                  </a:cubicBezTo>
                  <a:cubicBezTo>
                    <a:pt x="2238388" y="927263"/>
                    <a:pt x="2247761" y="951114"/>
                    <a:pt x="2248294" y="976717"/>
                  </a:cubicBezTo>
                  <a:cubicBezTo>
                    <a:pt x="1995005" y="976640"/>
                    <a:pt x="1741793" y="976640"/>
                    <a:pt x="1488504" y="976640"/>
                  </a:cubicBezTo>
                  <a:cubicBezTo>
                    <a:pt x="1310805" y="977707"/>
                    <a:pt x="1133031" y="974507"/>
                    <a:pt x="955408" y="978393"/>
                  </a:cubicBezTo>
                  <a:cubicBezTo>
                    <a:pt x="949846" y="981213"/>
                    <a:pt x="944131" y="983880"/>
                    <a:pt x="938340" y="986394"/>
                  </a:cubicBezTo>
                  <a:cubicBezTo>
                    <a:pt x="923709" y="992414"/>
                    <a:pt x="907783" y="998967"/>
                    <a:pt x="900163" y="1013902"/>
                  </a:cubicBezTo>
                  <a:cubicBezTo>
                    <a:pt x="887438" y="1038210"/>
                    <a:pt x="863283" y="1059470"/>
                    <a:pt x="866864" y="1089188"/>
                  </a:cubicBezTo>
                  <a:cubicBezTo>
                    <a:pt x="880580" y="1092693"/>
                    <a:pt x="894220" y="1097418"/>
                    <a:pt x="908622" y="1097799"/>
                  </a:cubicBezTo>
                  <a:cubicBezTo>
                    <a:pt x="1081977" y="1098561"/>
                    <a:pt x="1255332" y="1096808"/>
                    <a:pt x="1428687" y="1098637"/>
                  </a:cubicBezTo>
                  <a:cubicBezTo>
                    <a:pt x="1437450" y="1103971"/>
                    <a:pt x="1446213" y="1109305"/>
                    <a:pt x="1455204" y="1114639"/>
                  </a:cubicBezTo>
                  <a:cubicBezTo>
                    <a:pt x="1456957" y="1139861"/>
                    <a:pt x="1456347" y="1165159"/>
                    <a:pt x="1453985" y="1190305"/>
                  </a:cubicBezTo>
                  <a:cubicBezTo>
                    <a:pt x="1379004" y="1194344"/>
                    <a:pt x="1303871" y="1191296"/>
                    <a:pt x="1228814" y="1192134"/>
                  </a:cubicBezTo>
                  <a:cubicBezTo>
                    <a:pt x="1144689" y="1191220"/>
                    <a:pt x="1060488" y="1194268"/>
                    <a:pt x="976440" y="1190229"/>
                  </a:cubicBezTo>
                  <a:cubicBezTo>
                    <a:pt x="945045" y="1174380"/>
                    <a:pt x="917613" y="1152358"/>
                    <a:pt x="890638" y="1130184"/>
                  </a:cubicBezTo>
                  <a:cubicBezTo>
                    <a:pt x="872198" y="1120278"/>
                    <a:pt x="851167" y="1121192"/>
                    <a:pt x="830898" y="1121344"/>
                  </a:cubicBezTo>
                  <a:cubicBezTo>
                    <a:pt x="795617" y="1139632"/>
                    <a:pt x="762470" y="1175599"/>
                    <a:pt x="775729" y="1218576"/>
                  </a:cubicBezTo>
                  <a:cubicBezTo>
                    <a:pt x="795846" y="1244941"/>
                    <a:pt x="818325" y="1270620"/>
                    <a:pt x="846976" y="1288070"/>
                  </a:cubicBezTo>
                  <a:cubicBezTo>
                    <a:pt x="875246" y="1293480"/>
                    <a:pt x="902526" y="1304910"/>
                    <a:pt x="931634" y="1305139"/>
                  </a:cubicBezTo>
                  <a:cubicBezTo>
                    <a:pt x="1086777" y="1305063"/>
                    <a:pt x="1241920" y="1304986"/>
                    <a:pt x="1397064" y="1305215"/>
                  </a:cubicBezTo>
                  <a:cubicBezTo>
                    <a:pt x="1434402" y="1302853"/>
                    <a:pt x="1460233" y="1337600"/>
                    <a:pt x="1468158" y="1370595"/>
                  </a:cubicBezTo>
                  <a:cubicBezTo>
                    <a:pt x="1466863" y="1375471"/>
                    <a:pt x="1464196" y="1385149"/>
                    <a:pt x="1462824" y="1390026"/>
                  </a:cubicBezTo>
                  <a:cubicBezTo>
                    <a:pt x="1461300" y="1409380"/>
                    <a:pt x="1450937" y="1435669"/>
                    <a:pt x="1427772" y="1434984"/>
                  </a:cubicBezTo>
                  <a:cubicBezTo>
                    <a:pt x="1385938" y="1436584"/>
                    <a:pt x="1343952" y="1435136"/>
                    <a:pt x="1302118" y="1435365"/>
                  </a:cubicBezTo>
                  <a:cubicBezTo>
                    <a:pt x="1295642" y="1427364"/>
                    <a:pt x="1289317" y="1419286"/>
                    <a:pt x="1283068" y="1411285"/>
                  </a:cubicBezTo>
                  <a:cubicBezTo>
                    <a:pt x="1173569" y="1409076"/>
                    <a:pt x="1063993" y="1409914"/>
                    <a:pt x="954494" y="1410600"/>
                  </a:cubicBezTo>
                  <a:cubicBezTo>
                    <a:pt x="919213" y="1416162"/>
                    <a:pt x="886676" y="1433612"/>
                    <a:pt x="852843" y="1444890"/>
                  </a:cubicBezTo>
                  <a:cubicBezTo>
                    <a:pt x="852081" y="1462416"/>
                    <a:pt x="852538" y="1480170"/>
                    <a:pt x="857110" y="1497239"/>
                  </a:cubicBezTo>
                  <a:cubicBezTo>
                    <a:pt x="858711" y="1510726"/>
                    <a:pt x="860463" y="1524214"/>
                    <a:pt x="864350" y="1537320"/>
                  </a:cubicBezTo>
                  <a:cubicBezTo>
                    <a:pt x="866635" y="1552484"/>
                    <a:pt x="865340" y="1569096"/>
                    <a:pt x="874027" y="1582659"/>
                  </a:cubicBezTo>
                  <a:cubicBezTo>
                    <a:pt x="874332" y="1584564"/>
                    <a:pt x="874789" y="1588374"/>
                    <a:pt x="875094" y="1590279"/>
                  </a:cubicBezTo>
                  <a:cubicBezTo>
                    <a:pt x="891477" y="1627084"/>
                    <a:pt x="908927" y="1665489"/>
                    <a:pt x="942912" y="1689644"/>
                  </a:cubicBezTo>
                  <a:cubicBezTo>
                    <a:pt x="946493" y="1712275"/>
                    <a:pt x="946112" y="1735212"/>
                    <a:pt x="942607" y="1757843"/>
                  </a:cubicBezTo>
                  <a:cubicBezTo>
                    <a:pt x="929500" y="1771330"/>
                    <a:pt x="916623" y="1785275"/>
                    <a:pt x="900163" y="1794800"/>
                  </a:cubicBezTo>
                  <a:cubicBezTo>
                    <a:pt x="881266" y="1805239"/>
                    <a:pt x="860235" y="1809583"/>
                    <a:pt x="838670" y="1809126"/>
                  </a:cubicBezTo>
                  <a:cubicBezTo>
                    <a:pt x="824345" y="1785427"/>
                    <a:pt x="811467" y="1760815"/>
                    <a:pt x="800265" y="1735516"/>
                  </a:cubicBezTo>
                  <a:cubicBezTo>
                    <a:pt x="795617" y="1722791"/>
                    <a:pt x="791274" y="1709913"/>
                    <a:pt x="787540" y="1696959"/>
                  </a:cubicBezTo>
                  <a:cubicBezTo>
                    <a:pt x="778472" y="1671737"/>
                    <a:pt x="770166" y="1646134"/>
                    <a:pt x="766432" y="1619464"/>
                  </a:cubicBezTo>
                  <a:cubicBezTo>
                    <a:pt x="757974" y="1592641"/>
                    <a:pt x="755765" y="1564447"/>
                    <a:pt x="750812" y="1536863"/>
                  </a:cubicBezTo>
                  <a:cubicBezTo>
                    <a:pt x="741972" y="1507145"/>
                    <a:pt x="745477" y="1475903"/>
                    <a:pt x="742506" y="1445423"/>
                  </a:cubicBezTo>
                  <a:cubicBezTo>
                    <a:pt x="731762" y="1405570"/>
                    <a:pt x="742658" y="1363508"/>
                    <a:pt x="732676" y="1323732"/>
                  </a:cubicBezTo>
                  <a:cubicBezTo>
                    <a:pt x="727570" y="1303539"/>
                    <a:pt x="719722" y="1283498"/>
                    <a:pt x="703491" y="1269630"/>
                  </a:cubicBezTo>
                  <a:cubicBezTo>
                    <a:pt x="688404" y="1250732"/>
                    <a:pt x="662038" y="1259724"/>
                    <a:pt x="641465" y="1258885"/>
                  </a:cubicBezTo>
                  <a:cubicBezTo>
                    <a:pt x="637731" y="1261476"/>
                    <a:pt x="630111" y="1266734"/>
                    <a:pt x="626377" y="1269401"/>
                  </a:cubicBezTo>
                  <a:cubicBezTo>
                    <a:pt x="615633" y="1288451"/>
                    <a:pt x="601917" y="1307653"/>
                    <a:pt x="602145" y="1330590"/>
                  </a:cubicBezTo>
                  <a:cubicBezTo>
                    <a:pt x="598792" y="1402599"/>
                    <a:pt x="608851" y="1474684"/>
                    <a:pt x="624929" y="1544864"/>
                  </a:cubicBezTo>
                  <a:cubicBezTo>
                    <a:pt x="637959" y="1593708"/>
                    <a:pt x="652666" y="1642095"/>
                    <a:pt x="671259" y="1689187"/>
                  </a:cubicBezTo>
                  <a:cubicBezTo>
                    <a:pt x="692366" y="1742070"/>
                    <a:pt x="720179" y="1791904"/>
                    <a:pt x="747459" y="1841816"/>
                  </a:cubicBezTo>
                  <a:cubicBezTo>
                    <a:pt x="797446" y="1926778"/>
                    <a:pt x="857339" y="2005646"/>
                    <a:pt x="923938" y="2078188"/>
                  </a:cubicBezTo>
                  <a:cubicBezTo>
                    <a:pt x="989546" y="2138843"/>
                    <a:pt x="1063384" y="2189821"/>
                    <a:pt x="1136155" y="2241408"/>
                  </a:cubicBezTo>
                  <a:cubicBezTo>
                    <a:pt x="1143394" y="2242323"/>
                    <a:pt x="1150709" y="2243237"/>
                    <a:pt x="1158100" y="2244152"/>
                  </a:cubicBezTo>
                  <a:cubicBezTo>
                    <a:pt x="1153528" y="2249333"/>
                    <a:pt x="1146747" y="2254743"/>
                    <a:pt x="1149642" y="2262439"/>
                  </a:cubicBezTo>
                  <a:cubicBezTo>
                    <a:pt x="1173417" y="2258782"/>
                    <a:pt x="1192010" y="2275089"/>
                    <a:pt x="1213117" y="2282480"/>
                  </a:cubicBezTo>
                  <a:cubicBezTo>
                    <a:pt x="1208545" y="2283547"/>
                    <a:pt x="1204049" y="2284614"/>
                    <a:pt x="1199553" y="2285756"/>
                  </a:cubicBezTo>
                  <a:cubicBezTo>
                    <a:pt x="1208926" y="2287738"/>
                    <a:pt x="1218375" y="2290100"/>
                    <a:pt x="1227595" y="2292996"/>
                  </a:cubicBezTo>
                  <a:cubicBezTo>
                    <a:pt x="1229805" y="2293910"/>
                    <a:pt x="1234377" y="2295663"/>
                    <a:pt x="1236587" y="2296577"/>
                  </a:cubicBezTo>
                  <a:cubicBezTo>
                    <a:pt x="1251522" y="2306102"/>
                    <a:pt x="1267143" y="2314560"/>
                    <a:pt x="1283297" y="2322028"/>
                  </a:cubicBezTo>
                  <a:cubicBezTo>
                    <a:pt x="1310958" y="2332162"/>
                    <a:pt x="1338999" y="2343059"/>
                    <a:pt x="1369098" y="2340544"/>
                  </a:cubicBezTo>
                  <a:cubicBezTo>
                    <a:pt x="1369251" y="2331324"/>
                    <a:pt x="1369479" y="2322104"/>
                    <a:pt x="1369708" y="2312960"/>
                  </a:cubicBezTo>
                  <a:cubicBezTo>
                    <a:pt x="1346010" y="2297872"/>
                    <a:pt x="1322083" y="2283166"/>
                    <a:pt x="1298308" y="2268307"/>
                  </a:cubicBezTo>
                  <a:cubicBezTo>
                    <a:pt x="1223785" y="2210776"/>
                    <a:pt x="1137222" y="2166047"/>
                    <a:pt x="1077938" y="2091066"/>
                  </a:cubicBezTo>
                  <a:cubicBezTo>
                    <a:pt x="1065898" y="2079331"/>
                    <a:pt x="1072528" y="2061729"/>
                    <a:pt x="1072528" y="2047327"/>
                  </a:cubicBezTo>
                  <a:cubicBezTo>
                    <a:pt x="1091807" y="2031630"/>
                    <a:pt x="1111847" y="2016847"/>
                    <a:pt x="1133945" y="2005493"/>
                  </a:cubicBezTo>
                  <a:cubicBezTo>
                    <a:pt x="1180198" y="2006407"/>
                    <a:pt x="1237120" y="1989034"/>
                    <a:pt x="1272096" y="2028810"/>
                  </a:cubicBezTo>
                  <a:cubicBezTo>
                    <a:pt x="1273772" y="2055480"/>
                    <a:pt x="1272324" y="2082227"/>
                    <a:pt x="1271181" y="2109049"/>
                  </a:cubicBezTo>
                  <a:cubicBezTo>
                    <a:pt x="1281849" y="2129166"/>
                    <a:pt x="1290841" y="2150807"/>
                    <a:pt x="1306538" y="2167875"/>
                  </a:cubicBezTo>
                  <a:cubicBezTo>
                    <a:pt x="1359192" y="2228683"/>
                    <a:pt x="1426020" y="2274936"/>
                    <a:pt x="1493914" y="2316922"/>
                  </a:cubicBezTo>
                  <a:cubicBezTo>
                    <a:pt x="1519822" y="2324238"/>
                    <a:pt x="1546644" y="2325304"/>
                    <a:pt x="1573314" y="2326219"/>
                  </a:cubicBezTo>
                  <a:cubicBezTo>
                    <a:pt x="1584897" y="2330943"/>
                    <a:pt x="1597470" y="2333153"/>
                    <a:pt x="1609662" y="2329191"/>
                  </a:cubicBezTo>
                  <a:cubicBezTo>
                    <a:pt x="1640065" y="2321647"/>
                    <a:pt x="1671688" y="2327362"/>
                    <a:pt x="1702245" y="2321418"/>
                  </a:cubicBezTo>
                  <a:cubicBezTo>
                    <a:pt x="1722971" y="2317380"/>
                    <a:pt x="1744231" y="2316999"/>
                    <a:pt x="1765338" y="2317227"/>
                  </a:cubicBezTo>
                  <a:lnTo>
                    <a:pt x="1766329" y="2311360"/>
                  </a:lnTo>
                  <a:cubicBezTo>
                    <a:pt x="1787436" y="2310141"/>
                    <a:pt x="1809306" y="2305264"/>
                    <a:pt x="1823479" y="2288271"/>
                  </a:cubicBezTo>
                  <a:cubicBezTo>
                    <a:pt x="1826298" y="2287586"/>
                    <a:pt x="1832090" y="2286214"/>
                    <a:pt x="1834909" y="2285528"/>
                  </a:cubicBezTo>
                  <a:cubicBezTo>
                    <a:pt x="1834147" y="2272117"/>
                    <a:pt x="1833233" y="2258706"/>
                    <a:pt x="1832242" y="2245447"/>
                  </a:cubicBezTo>
                  <a:cubicBezTo>
                    <a:pt x="1820964" y="2240113"/>
                    <a:pt x="1809839" y="2234550"/>
                    <a:pt x="1798943" y="2228683"/>
                  </a:cubicBezTo>
                  <a:cubicBezTo>
                    <a:pt x="1699578" y="2226092"/>
                    <a:pt x="1600137" y="2231197"/>
                    <a:pt x="1500924" y="2225711"/>
                  </a:cubicBezTo>
                  <a:cubicBezTo>
                    <a:pt x="1490180" y="2217176"/>
                    <a:pt x="1479436" y="2208871"/>
                    <a:pt x="1468463" y="2200794"/>
                  </a:cubicBezTo>
                  <a:cubicBezTo>
                    <a:pt x="1468387" y="2187382"/>
                    <a:pt x="1468692" y="2173971"/>
                    <a:pt x="1469301" y="2160636"/>
                  </a:cubicBezTo>
                  <a:cubicBezTo>
                    <a:pt x="1473873" y="2157893"/>
                    <a:pt x="1483017" y="2152559"/>
                    <a:pt x="1487589" y="2149892"/>
                  </a:cubicBezTo>
                  <a:cubicBezTo>
                    <a:pt x="1567523" y="2144329"/>
                    <a:pt x="1647609" y="2152406"/>
                    <a:pt x="1727695" y="2150730"/>
                  </a:cubicBezTo>
                  <a:lnTo>
                    <a:pt x="1728305" y="2157436"/>
                  </a:lnTo>
                  <a:cubicBezTo>
                    <a:pt x="1777835" y="2157360"/>
                    <a:pt x="1827289" y="2158198"/>
                    <a:pt x="1876743" y="2159722"/>
                  </a:cubicBezTo>
                  <a:cubicBezTo>
                    <a:pt x="1901965" y="2170085"/>
                    <a:pt x="1929778" y="2164218"/>
                    <a:pt x="1956219" y="2165589"/>
                  </a:cubicBezTo>
                  <a:lnTo>
                    <a:pt x="1957210" y="2173438"/>
                  </a:lnTo>
                  <a:cubicBezTo>
                    <a:pt x="1961858" y="2172752"/>
                    <a:pt x="1971154" y="2171304"/>
                    <a:pt x="1975803" y="2170618"/>
                  </a:cubicBezTo>
                  <a:cubicBezTo>
                    <a:pt x="2005292" y="2162008"/>
                    <a:pt x="2036915" y="2165361"/>
                    <a:pt x="2066404" y="2155226"/>
                  </a:cubicBezTo>
                  <a:cubicBezTo>
                    <a:pt x="2072196" y="2152788"/>
                    <a:pt x="2078063" y="2150501"/>
                    <a:pt x="2083931" y="2148292"/>
                  </a:cubicBezTo>
                  <a:cubicBezTo>
                    <a:pt x="2110601" y="2136481"/>
                    <a:pt x="2134984" y="2119793"/>
                    <a:pt x="2154111" y="2097695"/>
                  </a:cubicBezTo>
                  <a:cubicBezTo>
                    <a:pt x="2157769" y="2081464"/>
                    <a:pt x="2161807" y="2064853"/>
                    <a:pt x="2156168" y="2048546"/>
                  </a:cubicBezTo>
                  <a:cubicBezTo>
                    <a:pt x="2155558" y="2041841"/>
                    <a:pt x="2155025" y="2035135"/>
                    <a:pt x="2154568" y="2028506"/>
                  </a:cubicBezTo>
                  <a:lnTo>
                    <a:pt x="2149158" y="2027286"/>
                  </a:lnTo>
                  <a:cubicBezTo>
                    <a:pt x="2139176" y="1994444"/>
                    <a:pt x="2110067" y="1971889"/>
                    <a:pt x="2082407" y="1953906"/>
                  </a:cubicBezTo>
                  <a:cubicBezTo>
                    <a:pt x="2056041" y="1946514"/>
                    <a:pt x="2030286" y="1935770"/>
                    <a:pt x="2002473" y="1935694"/>
                  </a:cubicBezTo>
                  <a:lnTo>
                    <a:pt x="2002168" y="1929217"/>
                  </a:lnTo>
                  <a:cubicBezTo>
                    <a:pt x="1975269" y="1928531"/>
                    <a:pt x="1948219" y="1929979"/>
                    <a:pt x="1921472" y="1926474"/>
                  </a:cubicBezTo>
                  <a:cubicBezTo>
                    <a:pt x="1870494" y="1917939"/>
                    <a:pt x="1818678" y="1925636"/>
                    <a:pt x="1767472" y="1921216"/>
                  </a:cubicBezTo>
                  <a:cubicBezTo>
                    <a:pt x="1758099" y="1914206"/>
                    <a:pt x="1748346" y="1907805"/>
                    <a:pt x="1738135" y="1902318"/>
                  </a:cubicBezTo>
                  <a:cubicBezTo>
                    <a:pt x="1735011" y="1892412"/>
                    <a:pt x="1731505" y="1882582"/>
                    <a:pt x="1729600" y="1872371"/>
                  </a:cubicBezTo>
                  <a:cubicBezTo>
                    <a:pt x="1730743" y="1861704"/>
                    <a:pt x="1740878" y="1854998"/>
                    <a:pt x="1746212" y="1846387"/>
                  </a:cubicBezTo>
                  <a:cubicBezTo>
                    <a:pt x="1785912" y="1832366"/>
                    <a:pt x="1824774" y="1854160"/>
                    <a:pt x="1864932" y="1853627"/>
                  </a:cubicBezTo>
                  <a:lnTo>
                    <a:pt x="1865770" y="1846159"/>
                  </a:lnTo>
                  <a:cubicBezTo>
                    <a:pt x="1877276" y="1845701"/>
                    <a:pt x="1888858" y="1845168"/>
                    <a:pt x="1900441" y="1844940"/>
                  </a:cubicBezTo>
                  <a:cubicBezTo>
                    <a:pt x="1931531" y="1830995"/>
                    <a:pt x="1949666" y="1797162"/>
                    <a:pt x="1983956" y="1789542"/>
                  </a:cubicBezTo>
                  <a:cubicBezTo>
                    <a:pt x="1996529" y="1786037"/>
                    <a:pt x="2009331" y="1783218"/>
                    <a:pt x="2021370" y="1777960"/>
                  </a:cubicBezTo>
                  <a:cubicBezTo>
                    <a:pt x="2032496" y="1777655"/>
                    <a:pt x="2043697" y="1777350"/>
                    <a:pt x="2054899" y="1776969"/>
                  </a:cubicBezTo>
                  <a:lnTo>
                    <a:pt x="2055965" y="1784666"/>
                  </a:lnTo>
                  <a:cubicBezTo>
                    <a:pt x="2060766" y="1784818"/>
                    <a:pt x="2070291" y="1785047"/>
                    <a:pt x="2075091" y="1785199"/>
                  </a:cubicBezTo>
                  <a:cubicBezTo>
                    <a:pt x="2094751" y="1792819"/>
                    <a:pt x="2113725" y="1802953"/>
                    <a:pt x="2129194" y="1817660"/>
                  </a:cubicBezTo>
                  <a:cubicBezTo>
                    <a:pt x="2165541" y="1845930"/>
                    <a:pt x="2181619" y="1894851"/>
                    <a:pt x="2226272" y="1913291"/>
                  </a:cubicBezTo>
                  <a:cubicBezTo>
                    <a:pt x="2233587" y="1913367"/>
                    <a:pt x="2240903" y="1913520"/>
                    <a:pt x="2248294" y="1913748"/>
                  </a:cubicBezTo>
                  <a:cubicBezTo>
                    <a:pt x="2247837" y="1917711"/>
                    <a:pt x="2246998" y="1925788"/>
                    <a:pt x="2246541" y="1929750"/>
                  </a:cubicBezTo>
                  <a:cubicBezTo>
                    <a:pt x="2252637" y="1917482"/>
                    <a:pt x="2263991" y="1912986"/>
                    <a:pt x="2277098" y="1912453"/>
                  </a:cubicBezTo>
                  <a:cubicBezTo>
                    <a:pt x="2298129" y="1896984"/>
                    <a:pt x="2315731" y="1876106"/>
                    <a:pt x="2319236" y="1849436"/>
                  </a:cubicBezTo>
                  <a:cubicBezTo>
                    <a:pt x="2315655" y="1840292"/>
                    <a:pt x="2314054" y="1830690"/>
                    <a:pt x="2313064" y="1821089"/>
                  </a:cubicBezTo>
                  <a:cubicBezTo>
                    <a:pt x="2289214" y="1790456"/>
                    <a:pt x="2241055" y="1771711"/>
                    <a:pt x="2243569" y="1726982"/>
                  </a:cubicBezTo>
                  <a:cubicBezTo>
                    <a:pt x="2242655" y="1675623"/>
                    <a:pt x="2297291" y="1651315"/>
                    <a:pt x="2334324" y="1627465"/>
                  </a:cubicBezTo>
                  <a:cubicBezTo>
                    <a:pt x="2379739" y="1607881"/>
                    <a:pt x="2438489" y="1585555"/>
                    <a:pt x="2449309" y="1530996"/>
                  </a:cubicBezTo>
                  <a:cubicBezTo>
                    <a:pt x="2446643" y="1524671"/>
                    <a:pt x="2444357" y="1518194"/>
                    <a:pt x="2442452" y="1511717"/>
                  </a:cubicBezTo>
                  <a:cubicBezTo>
                    <a:pt x="2431022" y="1487562"/>
                    <a:pt x="2409381" y="1471788"/>
                    <a:pt x="2388197" y="1456777"/>
                  </a:cubicBezTo>
                  <a:cubicBezTo>
                    <a:pt x="2383244" y="1456777"/>
                    <a:pt x="2373338" y="1456853"/>
                    <a:pt x="2368309" y="1456853"/>
                  </a:cubicBezTo>
                  <a:lnTo>
                    <a:pt x="2367699" y="1449081"/>
                  </a:lnTo>
                  <a:cubicBezTo>
                    <a:pt x="2201659" y="1446871"/>
                    <a:pt x="2035543" y="1448852"/>
                    <a:pt x="1869428" y="1448014"/>
                  </a:cubicBezTo>
                  <a:cubicBezTo>
                    <a:pt x="1836052" y="1447252"/>
                    <a:pt x="1803591" y="1457920"/>
                    <a:pt x="1770215" y="1455253"/>
                  </a:cubicBezTo>
                  <a:cubicBezTo>
                    <a:pt x="1737678" y="1452738"/>
                    <a:pt x="1703845" y="1460511"/>
                    <a:pt x="1672374" y="1449766"/>
                  </a:cubicBezTo>
                  <a:cubicBezTo>
                    <a:pt x="1669098" y="1449614"/>
                    <a:pt x="1662545" y="1449233"/>
                    <a:pt x="1659268" y="1449081"/>
                  </a:cubicBezTo>
                  <a:cubicBezTo>
                    <a:pt x="1626273" y="1434526"/>
                    <a:pt x="1606995" y="1393074"/>
                    <a:pt x="1621854" y="1359622"/>
                  </a:cubicBezTo>
                  <a:cubicBezTo>
                    <a:pt x="1631912" y="1336381"/>
                    <a:pt x="1652943" y="1318093"/>
                    <a:pt x="1678089" y="1313978"/>
                  </a:cubicBezTo>
                  <a:cubicBezTo>
                    <a:pt x="1924368" y="1312835"/>
                    <a:pt x="2170798" y="1311616"/>
                    <a:pt x="2417153" y="1312454"/>
                  </a:cubicBezTo>
                  <a:cubicBezTo>
                    <a:pt x="2432241" y="1313216"/>
                    <a:pt x="2447100" y="1310701"/>
                    <a:pt x="2460816" y="1303996"/>
                  </a:cubicBezTo>
                  <a:cubicBezTo>
                    <a:pt x="2461425" y="1257285"/>
                    <a:pt x="2465997" y="1208365"/>
                    <a:pt x="2443899" y="1165312"/>
                  </a:cubicBezTo>
                  <a:cubicBezTo>
                    <a:pt x="2414867" y="1159825"/>
                    <a:pt x="2388274" y="1170874"/>
                    <a:pt x="2366252" y="1188934"/>
                  </a:cubicBezTo>
                  <a:cubicBezTo>
                    <a:pt x="2344763" y="1196249"/>
                    <a:pt x="2323198" y="1204326"/>
                    <a:pt x="2300415" y="1205622"/>
                  </a:cubicBezTo>
                  <a:cubicBezTo>
                    <a:pt x="2261096" y="1212784"/>
                    <a:pt x="2221243" y="1209432"/>
                    <a:pt x="2181619" y="1210041"/>
                  </a:cubicBezTo>
                  <a:cubicBezTo>
                    <a:pt x="2085073" y="1210346"/>
                    <a:pt x="1988452" y="1209736"/>
                    <a:pt x="1891907" y="1210346"/>
                  </a:cubicBezTo>
                  <a:cubicBezTo>
                    <a:pt x="1879791" y="1210575"/>
                    <a:pt x="1868056" y="1207450"/>
                    <a:pt x="1856473" y="1204783"/>
                  </a:cubicBezTo>
                  <a:cubicBezTo>
                    <a:pt x="1786293" y="1198459"/>
                    <a:pt x="1715199" y="1209355"/>
                    <a:pt x="1645552" y="1196782"/>
                  </a:cubicBezTo>
                  <a:cubicBezTo>
                    <a:pt x="1633360" y="1194649"/>
                    <a:pt x="1624597" y="1184743"/>
                    <a:pt x="1615377" y="1177428"/>
                  </a:cubicBezTo>
                  <a:cubicBezTo>
                    <a:pt x="1612786" y="1169884"/>
                    <a:pt x="1610119" y="1162492"/>
                    <a:pt x="1607376" y="1155101"/>
                  </a:cubicBezTo>
                  <a:cubicBezTo>
                    <a:pt x="1607909" y="1142909"/>
                    <a:pt x="1608595" y="1130869"/>
                    <a:pt x="1609662" y="1118830"/>
                  </a:cubicBezTo>
                  <a:cubicBezTo>
                    <a:pt x="1616215" y="1102142"/>
                    <a:pt x="1629778" y="1091474"/>
                    <a:pt x="1646085" y="1084997"/>
                  </a:cubicBezTo>
                  <a:cubicBezTo>
                    <a:pt x="1652181" y="1082711"/>
                    <a:pt x="1658201" y="1080425"/>
                    <a:pt x="1664297" y="1078063"/>
                  </a:cubicBezTo>
                  <a:cubicBezTo>
                    <a:pt x="1912709" y="1076463"/>
                    <a:pt x="2161045" y="1078215"/>
                    <a:pt x="2409457" y="1077225"/>
                  </a:cubicBezTo>
                  <a:cubicBezTo>
                    <a:pt x="2407704" y="1056727"/>
                    <a:pt x="2408619" y="1035619"/>
                    <a:pt x="2401837" y="1015960"/>
                  </a:cubicBezTo>
                  <a:cubicBezTo>
                    <a:pt x="2388959" y="978698"/>
                    <a:pt x="2382025" y="939607"/>
                    <a:pt x="2366633" y="903260"/>
                  </a:cubicBezTo>
                  <a:cubicBezTo>
                    <a:pt x="2358098" y="886115"/>
                    <a:pt x="2350478" y="868589"/>
                    <a:pt x="2343620" y="850758"/>
                  </a:cubicBezTo>
                  <a:cubicBezTo>
                    <a:pt x="2250123" y="660106"/>
                    <a:pt x="2090636" y="509992"/>
                    <a:pt x="1911414" y="400035"/>
                  </a:cubicBezTo>
                  <a:cubicBezTo>
                    <a:pt x="1905394" y="397292"/>
                    <a:pt x="1899450" y="394625"/>
                    <a:pt x="1893583" y="391882"/>
                  </a:cubicBezTo>
                  <a:cubicBezTo>
                    <a:pt x="1879867" y="384414"/>
                    <a:pt x="1865694" y="377709"/>
                    <a:pt x="1850835" y="372908"/>
                  </a:cubicBezTo>
                  <a:lnTo>
                    <a:pt x="1849311" y="368107"/>
                  </a:lnTo>
                  <a:cubicBezTo>
                    <a:pt x="1832699" y="362621"/>
                    <a:pt x="1816240" y="356525"/>
                    <a:pt x="1800238" y="349591"/>
                  </a:cubicBezTo>
                  <a:cubicBezTo>
                    <a:pt x="1790637" y="345324"/>
                    <a:pt x="1780883" y="341361"/>
                    <a:pt x="1771358" y="337170"/>
                  </a:cubicBezTo>
                  <a:cubicBezTo>
                    <a:pt x="1768920" y="336789"/>
                    <a:pt x="1764119" y="336027"/>
                    <a:pt x="1761681" y="335646"/>
                  </a:cubicBezTo>
                  <a:cubicBezTo>
                    <a:pt x="1750098" y="330693"/>
                    <a:pt x="1738059" y="327035"/>
                    <a:pt x="1726629" y="321854"/>
                  </a:cubicBezTo>
                  <a:cubicBezTo>
                    <a:pt x="1708722" y="316901"/>
                    <a:pt x="1690891" y="311719"/>
                    <a:pt x="1672984" y="307224"/>
                  </a:cubicBezTo>
                  <a:cubicBezTo>
                    <a:pt x="1650581" y="298537"/>
                    <a:pt x="1626273" y="298842"/>
                    <a:pt x="1603490" y="292288"/>
                  </a:cubicBezTo>
                  <a:cubicBezTo>
                    <a:pt x="1590612" y="290460"/>
                    <a:pt x="1577734" y="288326"/>
                    <a:pt x="1565618" y="283754"/>
                  </a:cubicBezTo>
                  <a:cubicBezTo>
                    <a:pt x="1541615" y="281849"/>
                    <a:pt x="1517536" y="281773"/>
                    <a:pt x="1493609" y="282306"/>
                  </a:cubicBezTo>
                  <a:moveTo>
                    <a:pt x="1211440" y="313624"/>
                  </a:moveTo>
                  <a:cubicBezTo>
                    <a:pt x="1205802" y="318349"/>
                    <a:pt x="1200163" y="323149"/>
                    <a:pt x="1194600" y="327950"/>
                  </a:cubicBezTo>
                  <a:cubicBezTo>
                    <a:pt x="1189800" y="328560"/>
                    <a:pt x="1180351" y="329855"/>
                    <a:pt x="1175550" y="330465"/>
                  </a:cubicBezTo>
                  <a:cubicBezTo>
                    <a:pt x="1163435" y="337399"/>
                    <a:pt x="1150938" y="343723"/>
                    <a:pt x="1138365" y="349895"/>
                  </a:cubicBezTo>
                  <a:cubicBezTo>
                    <a:pt x="1094855" y="366126"/>
                    <a:pt x="1056602" y="393025"/>
                    <a:pt x="1016292" y="415504"/>
                  </a:cubicBezTo>
                  <a:cubicBezTo>
                    <a:pt x="826630" y="538186"/>
                    <a:pt x="672554" y="712989"/>
                    <a:pt x="567398" y="912328"/>
                  </a:cubicBezTo>
                  <a:cubicBezTo>
                    <a:pt x="554444" y="933892"/>
                    <a:pt x="544233" y="956981"/>
                    <a:pt x="533565" y="979765"/>
                  </a:cubicBezTo>
                  <a:cubicBezTo>
                    <a:pt x="527012" y="995462"/>
                    <a:pt x="520230" y="1011083"/>
                    <a:pt x="514210" y="1027009"/>
                  </a:cubicBezTo>
                  <a:cubicBezTo>
                    <a:pt x="509181" y="1039582"/>
                    <a:pt x="504076" y="1052231"/>
                    <a:pt x="499123" y="1064880"/>
                  </a:cubicBezTo>
                  <a:cubicBezTo>
                    <a:pt x="482816" y="1116849"/>
                    <a:pt x="464985" y="1168512"/>
                    <a:pt x="457060" y="1222614"/>
                  </a:cubicBezTo>
                  <a:cubicBezTo>
                    <a:pt x="448755" y="1254161"/>
                    <a:pt x="445554" y="1286698"/>
                    <a:pt x="447231" y="1319312"/>
                  </a:cubicBezTo>
                  <a:lnTo>
                    <a:pt x="440144" y="1319769"/>
                  </a:lnTo>
                  <a:cubicBezTo>
                    <a:pt x="440220" y="1366556"/>
                    <a:pt x="440373" y="1413419"/>
                    <a:pt x="440144" y="1460206"/>
                  </a:cubicBezTo>
                  <a:cubicBezTo>
                    <a:pt x="439687" y="1471026"/>
                    <a:pt x="441592" y="1481466"/>
                    <a:pt x="445783" y="1491524"/>
                  </a:cubicBezTo>
                  <a:cubicBezTo>
                    <a:pt x="447078" y="1512250"/>
                    <a:pt x="447612" y="1533053"/>
                    <a:pt x="448526" y="1553856"/>
                  </a:cubicBezTo>
                  <a:cubicBezTo>
                    <a:pt x="463614" y="1606357"/>
                    <a:pt x="468948" y="1661145"/>
                    <a:pt x="487388" y="1712961"/>
                  </a:cubicBezTo>
                  <a:cubicBezTo>
                    <a:pt x="490436" y="1720276"/>
                    <a:pt x="493484" y="1727744"/>
                    <a:pt x="496380" y="1735288"/>
                  </a:cubicBezTo>
                  <a:cubicBezTo>
                    <a:pt x="501714" y="1753271"/>
                    <a:pt x="508800" y="1770568"/>
                    <a:pt x="515735" y="1788018"/>
                  </a:cubicBezTo>
                  <a:cubicBezTo>
                    <a:pt x="516039" y="1789999"/>
                    <a:pt x="516573" y="1793962"/>
                    <a:pt x="516877" y="1795943"/>
                  </a:cubicBezTo>
                  <a:cubicBezTo>
                    <a:pt x="543319" y="1848369"/>
                    <a:pt x="565265" y="1903157"/>
                    <a:pt x="597726" y="1952381"/>
                  </a:cubicBezTo>
                  <a:cubicBezTo>
                    <a:pt x="623100" y="1997873"/>
                    <a:pt x="654723" y="2039402"/>
                    <a:pt x="686194" y="2080779"/>
                  </a:cubicBezTo>
                  <a:cubicBezTo>
                    <a:pt x="763689" y="2173209"/>
                    <a:pt x="846900" y="2263506"/>
                    <a:pt x="950227" y="2327514"/>
                  </a:cubicBezTo>
                  <a:cubicBezTo>
                    <a:pt x="982460" y="2346716"/>
                    <a:pt x="1013778" y="2372015"/>
                    <a:pt x="1051344" y="2379026"/>
                  </a:cubicBezTo>
                  <a:lnTo>
                    <a:pt x="1048753" y="2386646"/>
                  </a:lnTo>
                  <a:cubicBezTo>
                    <a:pt x="1052868" y="2386493"/>
                    <a:pt x="1061098" y="2386112"/>
                    <a:pt x="1065213" y="2385883"/>
                  </a:cubicBezTo>
                  <a:cubicBezTo>
                    <a:pt x="1064603" y="2382531"/>
                    <a:pt x="1063536" y="2375673"/>
                    <a:pt x="1063003" y="2372244"/>
                  </a:cubicBezTo>
                  <a:cubicBezTo>
                    <a:pt x="1057669" y="2372091"/>
                    <a:pt x="1047077" y="2371863"/>
                    <a:pt x="1041743" y="2371710"/>
                  </a:cubicBezTo>
                  <a:cubicBezTo>
                    <a:pt x="1041895" y="2368662"/>
                    <a:pt x="1042200" y="2362719"/>
                    <a:pt x="1042353" y="2359671"/>
                  </a:cubicBezTo>
                  <a:cubicBezTo>
                    <a:pt x="961200" y="2304426"/>
                    <a:pt x="897497" y="2229216"/>
                    <a:pt x="830974" y="2158046"/>
                  </a:cubicBezTo>
                  <a:cubicBezTo>
                    <a:pt x="745249" y="2051137"/>
                    <a:pt x="664096" y="1938437"/>
                    <a:pt x="613118" y="1810269"/>
                  </a:cubicBezTo>
                  <a:cubicBezTo>
                    <a:pt x="598640" y="1775445"/>
                    <a:pt x="586600" y="1739784"/>
                    <a:pt x="574332" y="1704122"/>
                  </a:cubicBezTo>
                  <a:cubicBezTo>
                    <a:pt x="571665" y="1694064"/>
                    <a:pt x="569532" y="1683777"/>
                    <a:pt x="567246" y="1673718"/>
                  </a:cubicBezTo>
                  <a:cubicBezTo>
                    <a:pt x="555663" y="1641028"/>
                    <a:pt x="554063" y="1605976"/>
                    <a:pt x="541871" y="1573591"/>
                  </a:cubicBezTo>
                  <a:cubicBezTo>
                    <a:pt x="540347" y="1555684"/>
                    <a:pt x="539433" y="1537854"/>
                    <a:pt x="537832" y="1520099"/>
                  </a:cubicBezTo>
                  <a:cubicBezTo>
                    <a:pt x="534022" y="1508212"/>
                    <a:pt x="531889" y="1495867"/>
                    <a:pt x="531965" y="1483447"/>
                  </a:cubicBezTo>
                  <a:cubicBezTo>
                    <a:pt x="530517" y="1422411"/>
                    <a:pt x="528917" y="1361222"/>
                    <a:pt x="533260" y="1300338"/>
                  </a:cubicBezTo>
                  <a:cubicBezTo>
                    <a:pt x="537604" y="1287994"/>
                    <a:pt x="540423" y="1275345"/>
                    <a:pt x="544005" y="1262848"/>
                  </a:cubicBezTo>
                  <a:cubicBezTo>
                    <a:pt x="565112" y="1199678"/>
                    <a:pt x="622338" y="1156854"/>
                    <a:pt x="682841" y="1134756"/>
                  </a:cubicBezTo>
                  <a:lnTo>
                    <a:pt x="684670" y="1130793"/>
                  </a:lnTo>
                  <a:cubicBezTo>
                    <a:pt x="698081" y="1127745"/>
                    <a:pt x="710730" y="1122259"/>
                    <a:pt x="722846" y="1115934"/>
                  </a:cubicBezTo>
                  <a:cubicBezTo>
                    <a:pt x="760717" y="1104123"/>
                    <a:pt x="790740" y="1076920"/>
                    <a:pt x="818706" y="1049869"/>
                  </a:cubicBezTo>
                  <a:cubicBezTo>
                    <a:pt x="868845" y="1001710"/>
                    <a:pt x="906031" y="942274"/>
                    <a:pt x="943978" y="884439"/>
                  </a:cubicBezTo>
                  <a:cubicBezTo>
                    <a:pt x="989851" y="819745"/>
                    <a:pt x="1034123" y="753451"/>
                    <a:pt x="1087615" y="694700"/>
                  </a:cubicBezTo>
                  <a:cubicBezTo>
                    <a:pt x="1132345" y="650809"/>
                    <a:pt x="1168921" y="598612"/>
                    <a:pt x="1219594" y="560893"/>
                  </a:cubicBezTo>
                  <a:cubicBezTo>
                    <a:pt x="1246569" y="541539"/>
                    <a:pt x="1274077" y="522184"/>
                    <a:pt x="1305167" y="509839"/>
                  </a:cubicBezTo>
                  <a:cubicBezTo>
                    <a:pt x="1314539" y="503820"/>
                    <a:pt x="1325360" y="499095"/>
                    <a:pt x="1332522" y="490256"/>
                  </a:cubicBezTo>
                  <a:cubicBezTo>
                    <a:pt x="1344486" y="478216"/>
                    <a:pt x="1337628" y="460309"/>
                    <a:pt x="1337552" y="445527"/>
                  </a:cubicBezTo>
                  <a:cubicBezTo>
                    <a:pt x="1316901" y="444917"/>
                    <a:pt x="1295260" y="441107"/>
                    <a:pt x="1275753" y="450099"/>
                  </a:cubicBezTo>
                  <a:cubicBezTo>
                    <a:pt x="1272782" y="450327"/>
                    <a:pt x="1266685" y="450708"/>
                    <a:pt x="1263714" y="450937"/>
                  </a:cubicBezTo>
                  <a:lnTo>
                    <a:pt x="1262495" y="456652"/>
                  </a:lnTo>
                  <a:cubicBezTo>
                    <a:pt x="1245197" y="461452"/>
                    <a:pt x="1229119" y="469606"/>
                    <a:pt x="1213650" y="478445"/>
                  </a:cubicBezTo>
                  <a:cubicBezTo>
                    <a:pt x="1199020" y="486294"/>
                    <a:pt x="1184847" y="495057"/>
                    <a:pt x="1171969" y="505572"/>
                  </a:cubicBezTo>
                  <a:cubicBezTo>
                    <a:pt x="1019569" y="621168"/>
                    <a:pt x="895744" y="769529"/>
                    <a:pt x="785940" y="925053"/>
                  </a:cubicBezTo>
                  <a:cubicBezTo>
                    <a:pt x="759270" y="962163"/>
                    <a:pt x="741515" y="1007425"/>
                    <a:pt x="701891" y="1033333"/>
                  </a:cubicBezTo>
                  <a:cubicBezTo>
                    <a:pt x="682841" y="1050631"/>
                    <a:pt x="655257" y="1046364"/>
                    <a:pt x="631863" y="1044611"/>
                  </a:cubicBezTo>
                  <a:cubicBezTo>
                    <a:pt x="608241" y="1027999"/>
                    <a:pt x="613804" y="994700"/>
                    <a:pt x="623786" y="971840"/>
                  </a:cubicBezTo>
                  <a:cubicBezTo>
                    <a:pt x="638035" y="945322"/>
                    <a:pt x="649389" y="917357"/>
                    <a:pt x="664553" y="891297"/>
                  </a:cubicBezTo>
                  <a:cubicBezTo>
                    <a:pt x="695795" y="828584"/>
                    <a:pt x="740525" y="773872"/>
                    <a:pt x="787845" y="722590"/>
                  </a:cubicBezTo>
                  <a:cubicBezTo>
                    <a:pt x="844309" y="662239"/>
                    <a:pt x="901687" y="602651"/>
                    <a:pt x="963105" y="547330"/>
                  </a:cubicBezTo>
                  <a:cubicBezTo>
                    <a:pt x="1016368" y="501762"/>
                    <a:pt x="1075500" y="463967"/>
                    <a:pt x="1134098" y="425791"/>
                  </a:cubicBezTo>
                  <a:cubicBezTo>
                    <a:pt x="1174560" y="399654"/>
                    <a:pt x="1216775" y="376413"/>
                    <a:pt x="1256780" y="349591"/>
                  </a:cubicBezTo>
                  <a:cubicBezTo>
                    <a:pt x="1256627" y="337780"/>
                    <a:pt x="1256475" y="325893"/>
                    <a:pt x="1256246" y="314158"/>
                  </a:cubicBezTo>
                  <a:cubicBezTo>
                    <a:pt x="1241311" y="313777"/>
                    <a:pt x="1226376" y="313624"/>
                    <a:pt x="1211440" y="313624"/>
                  </a:cubicBezTo>
                  <a:moveTo>
                    <a:pt x="909155" y="357287"/>
                  </a:moveTo>
                  <a:cubicBezTo>
                    <a:pt x="888657" y="363840"/>
                    <a:pt x="868312" y="370850"/>
                    <a:pt x="848728" y="379690"/>
                  </a:cubicBezTo>
                  <a:cubicBezTo>
                    <a:pt x="731304" y="434859"/>
                    <a:pt x="625996" y="516393"/>
                    <a:pt x="544690" y="617662"/>
                  </a:cubicBezTo>
                  <a:cubicBezTo>
                    <a:pt x="473215" y="707578"/>
                    <a:pt x="418198" y="809000"/>
                    <a:pt x="365925" y="910880"/>
                  </a:cubicBezTo>
                  <a:cubicBezTo>
                    <a:pt x="358915" y="928635"/>
                    <a:pt x="351142" y="946160"/>
                    <a:pt x="343142" y="963534"/>
                  </a:cubicBezTo>
                  <a:cubicBezTo>
                    <a:pt x="338265" y="978774"/>
                    <a:pt x="332931" y="993938"/>
                    <a:pt x="327368" y="1009025"/>
                  </a:cubicBezTo>
                  <a:cubicBezTo>
                    <a:pt x="320129" y="1041106"/>
                    <a:pt x="305270" y="1073643"/>
                    <a:pt x="312052" y="1107095"/>
                  </a:cubicBezTo>
                  <a:cubicBezTo>
                    <a:pt x="315862" y="1122030"/>
                    <a:pt x="331178" y="1127974"/>
                    <a:pt x="343827" y="1133841"/>
                  </a:cubicBezTo>
                  <a:cubicBezTo>
                    <a:pt x="352209" y="1131098"/>
                    <a:pt x="360820" y="1129041"/>
                    <a:pt x="369507" y="1127212"/>
                  </a:cubicBezTo>
                  <a:cubicBezTo>
                    <a:pt x="384137" y="1114258"/>
                    <a:pt x="396253" y="1098789"/>
                    <a:pt x="407302" y="1082787"/>
                  </a:cubicBezTo>
                  <a:cubicBezTo>
                    <a:pt x="409740" y="1076386"/>
                    <a:pt x="412255" y="1069986"/>
                    <a:pt x="414846" y="1063737"/>
                  </a:cubicBezTo>
                  <a:cubicBezTo>
                    <a:pt x="415836" y="1058556"/>
                    <a:pt x="417817" y="1048192"/>
                    <a:pt x="418808" y="1043011"/>
                  </a:cubicBezTo>
                  <a:cubicBezTo>
                    <a:pt x="422542" y="1036000"/>
                    <a:pt x="426276" y="1029066"/>
                    <a:pt x="430086" y="1022132"/>
                  </a:cubicBezTo>
                  <a:cubicBezTo>
                    <a:pt x="433972" y="1010626"/>
                    <a:pt x="438163" y="999272"/>
                    <a:pt x="442202" y="987918"/>
                  </a:cubicBezTo>
                  <a:cubicBezTo>
                    <a:pt x="444792" y="981746"/>
                    <a:pt x="447231" y="975650"/>
                    <a:pt x="449669" y="969478"/>
                  </a:cubicBezTo>
                  <a:cubicBezTo>
                    <a:pt x="485712" y="892744"/>
                    <a:pt x="525564" y="817383"/>
                    <a:pt x="575018" y="748345"/>
                  </a:cubicBezTo>
                  <a:cubicBezTo>
                    <a:pt x="641312" y="660639"/>
                    <a:pt x="711873" y="574914"/>
                    <a:pt x="796836" y="504505"/>
                  </a:cubicBezTo>
                  <a:cubicBezTo>
                    <a:pt x="837375" y="467091"/>
                    <a:pt x="881342" y="432344"/>
                    <a:pt x="930567" y="407122"/>
                  </a:cubicBezTo>
                  <a:cubicBezTo>
                    <a:pt x="942531" y="400797"/>
                    <a:pt x="954342" y="394092"/>
                    <a:pt x="966305" y="387538"/>
                  </a:cubicBezTo>
                  <a:cubicBezTo>
                    <a:pt x="966610" y="375346"/>
                    <a:pt x="966991" y="363154"/>
                    <a:pt x="967296" y="351039"/>
                  </a:cubicBezTo>
                  <a:cubicBezTo>
                    <a:pt x="947941" y="350810"/>
                    <a:pt x="926605" y="346314"/>
                    <a:pt x="909155" y="357287"/>
                  </a:cubicBezTo>
                  <a:moveTo>
                    <a:pt x="1417104" y="534757"/>
                  </a:moveTo>
                  <a:cubicBezTo>
                    <a:pt x="1402703" y="541234"/>
                    <a:pt x="1388072" y="547177"/>
                    <a:pt x="1373137" y="551978"/>
                  </a:cubicBezTo>
                  <a:cubicBezTo>
                    <a:pt x="1326731" y="574305"/>
                    <a:pt x="1282535" y="601203"/>
                    <a:pt x="1242911" y="634198"/>
                  </a:cubicBezTo>
                  <a:cubicBezTo>
                    <a:pt x="1173722" y="698130"/>
                    <a:pt x="1116953" y="774863"/>
                    <a:pt x="1074357" y="858912"/>
                  </a:cubicBezTo>
                  <a:cubicBezTo>
                    <a:pt x="1071766" y="880781"/>
                    <a:pt x="1096607" y="891982"/>
                    <a:pt x="1113600" y="898917"/>
                  </a:cubicBezTo>
                  <a:cubicBezTo>
                    <a:pt x="1131126" y="904860"/>
                    <a:pt x="1149338" y="909661"/>
                    <a:pt x="1168159" y="908823"/>
                  </a:cubicBezTo>
                  <a:cubicBezTo>
                    <a:pt x="1279944" y="907070"/>
                    <a:pt x="1391806" y="908442"/>
                    <a:pt x="1503668" y="908060"/>
                  </a:cubicBezTo>
                  <a:cubicBezTo>
                    <a:pt x="1686243" y="908899"/>
                    <a:pt x="1868665" y="904936"/>
                    <a:pt x="2051241" y="906537"/>
                  </a:cubicBezTo>
                  <a:cubicBezTo>
                    <a:pt x="2059775" y="900212"/>
                    <a:pt x="2068538" y="894268"/>
                    <a:pt x="2077987" y="889239"/>
                  </a:cubicBezTo>
                  <a:cubicBezTo>
                    <a:pt x="2079282" y="870875"/>
                    <a:pt x="2076692" y="852663"/>
                    <a:pt x="2069453" y="835747"/>
                  </a:cubicBezTo>
                  <a:cubicBezTo>
                    <a:pt x="2059623" y="816468"/>
                    <a:pt x="2049336" y="797418"/>
                    <a:pt x="2038287" y="778825"/>
                  </a:cubicBezTo>
                  <a:cubicBezTo>
                    <a:pt x="1985861" y="699577"/>
                    <a:pt x="1916748" y="630693"/>
                    <a:pt x="1834147" y="583296"/>
                  </a:cubicBezTo>
                  <a:cubicBezTo>
                    <a:pt x="1822793" y="578419"/>
                    <a:pt x="1811668" y="573162"/>
                    <a:pt x="1801076" y="567065"/>
                  </a:cubicBezTo>
                  <a:cubicBezTo>
                    <a:pt x="1757413" y="546415"/>
                    <a:pt x="1708798" y="536890"/>
                    <a:pt x="1660640" y="541767"/>
                  </a:cubicBezTo>
                  <a:cubicBezTo>
                    <a:pt x="1642961" y="576362"/>
                    <a:pt x="1623987" y="614614"/>
                    <a:pt x="1585202" y="629321"/>
                  </a:cubicBezTo>
                  <a:cubicBezTo>
                    <a:pt x="1563713" y="633817"/>
                    <a:pt x="1541768" y="633131"/>
                    <a:pt x="1520432" y="628711"/>
                  </a:cubicBezTo>
                  <a:cubicBezTo>
                    <a:pt x="1489266" y="623682"/>
                    <a:pt x="1469911" y="598765"/>
                    <a:pt x="1463510" y="569352"/>
                  </a:cubicBezTo>
                  <a:cubicBezTo>
                    <a:pt x="1459395" y="557769"/>
                    <a:pt x="1455204" y="546263"/>
                    <a:pt x="1451090" y="534757"/>
                  </a:cubicBezTo>
                  <a:cubicBezTo>
                    <a:pt x="1439660" y="534604"/>
                    <a:pt x="1428382" y="534604"/>
                    <a:pt x="1417104" y="534757"/>
                  </a:cubicBezTo>
                  <a:moveTo>
                    <a:pt x="294907" y="1274430"/>
                  </a:moveTo>
                  <a:cubicBezTo>
                    <a:pt x="290030" y="1300262"/>
                    <a:pt x="288125" y="1326703"/>
                    <a:pt x="280810" y="1352078"/>
                  </a:cubicBezTo>
                  <a:cubicBezTo>
                    <a:pt x="277228" y="1427059"/>
                    <a:pt x="277076" y="1502344"/>
                    <a:pt x="280962" y="1577249"/>
                  </a:cubicBezTo>
                  <a:cubicBezTo>
                    <a:pt x="291173" y="1613292"/>
                    <a:pt x="291097" y="1651239"/>
                    <a:pt x="300622" y="1687358"/>
                  </a:cubicBezTo>
                  <a:cubicBezTo>
                    <a:pt x="327216" y="1809126"/>
                    <a:pt x="379032" y="1924112"/>
                    <a:pt x="445097" y="2029344"/>
                  </a:cubicBezTo>
                  <a:cubicBezTo>
                    <a:pt x="506286" y="2132290"/>
                    <a:pt x="579209" y="2230511"/>
                    <a:pt x="672325" y="2306788"/>
                  </a:cubicBezTo>
                  <a:cubicBezTo>
                    <a:pt x="683298" y="2316846"/>
                    <a:pt x="694652" y="2327438"/>
                    <a:pt x="710425" y="2329267"/>
                  </a:cubicBezTo>
                  <a:cubicBezTo>
                    <a:pt x="708749" y="2317303"/>
                    <a:pt x="704177" y="2306788"/>
                    <a:pt x="696786" y="2297796"/>
                  </a:cubicBezTo>
                  <a:cubicBezTo>
                    <a:pt x="649694" y="2241256"/>
                    <a:pt x="607479" y="2180906"/>
                    <a:pt x="567170" y="2119412"/>
                  </a:cubicBezTo>
                  <a:cubicBezTo>
                    <a:pt x="541642" y="2077426"/>
                    <a:pt x="514287" y="2036354"/>
                    <a:pt x="491503" y="1992768"/>
                  </a:cubicBezTo>
                  <a:cubicBezTo>
                    <a:pt x="482740" y="1975699"/>
                    <a:pt x="473520" y="1958935"/>
                    <a:pt x="465214" y="1941714"/>
                  </a:cubicBezTo>
                  <a:cubicBezTo>
                    <a:pt x="457822" y="1928836"/>
                    <a:pt x="451650" y="1915272"/>
                    <a:pt x="445326" y="1901861"/>
                  </a:cubicBezTo>
                  <a:cubicBezTo>
                    <a:pt x="432524" y="1869705"/>
                    <a:pt x="417132" y="1838615"/>
                    <a:pt x="404330" y="1806459"/>
                  </a:cubicBezTo>
                  <a:cubicBezTo>
                    <a:pt x="397015" y="1782532"/>
                    <a:pt x="388862" y="1758834"/>
                    <a:pt x="380784" y="1735212"/>
                  </a:cubicBezTo>
                  <a:cubicBezTo>
                    <a:pt x="380251" y="1731249"/>
                    <a:pt x="379108" y="1723401"/>
                    <a:pt x="378498" y="1719514"/>
                  </a:cubicBezTo>
                  <a:cubicBezTo>
                    <a:pt x="367678" y="1695207"/>
                    <a:pt x="370878" y="1666860"/>
                    <a:pt x="358991" y="1642629"/>
                  </a:cubicBezTo>
                  <a:cubicBezTo>
                    <a:pt x="356477" y="1604148"/>
                    <a:pt x="349009" y="1566200"/>
                    <a:pt x="348018" y="1527567"/>
                  </a:cubicBezTo>
                  <a:cubicBezTo>
                    <a:pt x="339408" y="1489314"/>
                    <a:pt x="339789" y="1447328"/>
                    <a:pt x="348018" y="1408999"/>
                  </a:cubicBezTo>
                  <a:cubicBezTo>
                    <a:pt x="349085" y="1390330"/>
                    <a:pt x="349237" y="1371509"/>
                    <a:pt x="353657" y="1353297"/>
                  </a:cubicBezTo>
                  <a:cubicBezTo>
                    <a:pt x="356553" y="1324722"/>
                    <a:pt x="359525" y="1295919"/>
                    <a:pt x="356934" y="1267267"/>
                  </a:cubicBezTo>
                  <a:cubicBezTo>
                    <a:pt x="340398" y="1249741"/>
                    <a:pt x="308242" y="1254694"/>
                    <a:pt x="294907" y="1274430"/>
                  </a:cubicBezTo>
                  <a:moveTo>
                    <a:pt x="1461910" y="2528987"/>
                  </a:moveTo>
                  <a:cubicBezTo>
                    <a:pt x="1444460" y="2538360"/>
                    <a:pt x="1423048" y="2545751"/>
                    <a:pt x="1414513" y="2565258"/>
                  </a:cubicBezTo>
                  <a:cubicBezTo>
                    <a:pt x="1405522" y="2581794"/>
                    <a:pt x="1409789" y="2601148"/>
                    <a:pt x="1411008" y="2618979"/>
                  </a:cubicBezTo>
                  <a:lnTo>
                    <a:pt x="1413599" y="2607549"/>
                  </a:lnTo>
                  <a:cubicBezTo>
                    <a:pt x="1427620" y="2607321"/>
                    <a:pt x="1443622" y="2608540"/>
                    <a:pt x="1450937" y="2593833"/>
                  </a:cubicBezTo>
                  <a:cubicBezTo>
                    <a:pt x="1462748" y="2591928"/>
                    <a:pt x="1474635" y="2590252"/>
                    <a:pt x="1486675" y="2588804"/>
                  </a:cubicBezTo>
                  <a:cubicBezTo>
                    <a:pt x="1485760" y="2601529"/>
                    <a:pt x="1483017" y="2613874"/>
                    <a:pt x="1478217" y="2625761"/>
                  </a:cubicBezTo>
                  <a:cubicBezTo>
                    <a:pt x="1472273" y="2671633"/>
                    <a:pt x="1454366" y="2715144"/>
                    <a:pt x="1452233" y="2761549"/>
                  </a:cubicBezTo>
                  <a:cubicBezTo>
                    <a:pt x="1456423" y="2760787"/>
                    <a:pt x="1464729" y="2759263"/>
                    <a:pt x="1468920" y="2758502"/>
                  </a:cubicBezTo>
                  <a:lnTo>
                    <a:pt x="1468082" y="2767569"/>
                  </a:lnTo>
                  <a:cubicBezTo>
                    <a:pt x="1479893" y="2766731"/>
                    <a:pt x="1491780" y="2766198"/>
                    <a:pt x="1503744" y="2765893"/>
                  </a:cubicBezTo>
                  <a:cubicBezTo>
                    <a:pt x="1511364" y="2762540"/>
                    <a:pt x="1519136" y="2759416"/>
                    <a:pt x="1526985" y="2756520"/>
                  </a:cubicBezTo>
                  <a:cubicBezTo>
                    <a:pt x="1533690" y="2722840"/>
                    <a:pt x="1538110" y="2688778"/>
                    <a:pt x="1547254" y="2655632"/>
                  </a:cubicBezTo>
                  <a:cubicBezTo>
                    <a:pt x="1552283" y="2629952"/>
                    <a:pt x="1556550" y="2603968"/>
                    <a:pt x="1564932" y="2579126"/>
                  </a:cubicBezTo>
                  <a:cubicBezTo>
                    <a:pt x="1566533" y="2566554"/>
                    <a:pt x="1567752" y="2553981"/>
                    <a:pt x="1569123" y="2541560"/>
                  </a:cubicBezTo>
                  <a:cubicBezTo>
                    <a:pt x="1574533" y="2526701"/>
                    <a:pt x="1578877" y="2511537"/>
                    <a:pt x="1583144" y="2496373"/>
                  </a:cubicBezTo>
                  <a:cubicBezTo>
                    <a:pt x="1580782" y="2491954"/>
                    <a:pt x="1576134" y="2482962"/>
                    <a:pt x="1573772" y="2478467"/>
                  </a:cubicBezTo>
                  <a:cubicBezTo>
                    <a:pt x="1559065" y="2478619"/>
                    <a:pt x="1544358" y="2478619"/>
                    <a:pt x="1529728" y="2478467"/>
                  </a:cubicBezTo>
                  <a:cubicBezTo>
                    <a:pt x="1505268" y="2492944"/>
                    <a:pt x="1488047" y="2517100"/>
                    <a:pt x="1461910" y="2528987"/>
                  </a:cubicBezTo>
                  <a:moveTo>
                    <a:pt x="1214184" y="2487839"/>
                  </a:moveTo>
                  <a:cubicBezTo>
                    <a:pt x="1203058" y="2502698"/>
                    <a:pt x="1185380" y="2510623"/>
                    <a:pt x="1174103" y="2525253"/>
                  </a:cubicBezTo>
                  <a:cubicBezTo>
                    <a:pt x="1163815" y="2539807"/>
                    <a:pt x="1157034" y="2556419"/>
                    <a:pt x="1149414" y="2572497"/>
                  </a:cubicBezTo>
                  <a:cubicBezTo>
                    <a:pt x="1148880" y="2587966"/>
                    <a:pt x="1149185" y="2603587"/>
                    <a:pt x="1152614" y="2618827"/>
                  </a:cubicBezTo>
                  <a:cubicBezTo>
                    <a:pt x="1165111" y="2643135"/>
                    <a:pt x="1185761" y="2663099"/>
                    <a:pt x="1212355" y="2671252"/>
                  </a:cubicBezTo>
                  <a:cubicBezTo>
                    <a:pt x="1236434" y="2681616"/>
                    <a:pt x="1258989" y="2662185"/>
                    <a:pt x="1281316" y="2656165"/>
                  </a:cubicBezTo>
                  <a:cubicBezTo>
                    <a:pt x="1280783" y="2664623"/>
                    <a:pt x="1279716" y="2681387"/>
                    <a:pt x="1279182" y="2689769"/>
                  </a:cubicBezTo>
                  <a:cubicBezTo>
                    <a:pt x="1268590" y="2700971"/>
                    <a:pt x="1259828" y="2715372"/>
                    <a:pt x="1245426" y="2722078"/>
                  </a:cubicBezTo>
                  <a:cubicBezTo>
                    <a:pt x="1234682" y="2722459"/>
                    <a:pt x="1223937" y="2722307"/>
                    <a:pt x="1213193" y="2721697"/>
                  </a:cubicBezTo>
                  <a:cubicBezTo>
                    <a:pt x="1212279" y="2691903"/>
                    <a:pt x="1181875" y="2699599"/>
                    <a:pt x="1161834" y="2700971"/>
                  </a:cubicBezTo>
                  <a:cubicBezTo>
                    <a:pt x="1151166" y="2704476"/>
                    <a:pt x="1140346" y="2707600"/>
                    <a:pt x="1129678" y="2710877"/>
                  </a:cubicBezTo>
                  <a:cubicBezTo>
                    <a:pt x="1132802" y="2711410"/>
                    <a:pt x="1138974" y="2712629"/>
                    <a:pt x="1142022" y="2713162"/>
                  </a:cubicBezTo>
                  <a:cubicBezTo>
                    <a:pt x="1141718" y="2717049"/>
                    <a:pt x="1141108" y="2724745"/>
                    <a:pt x="1140727" y="2728631"/>
                  </a:cubicBezTo>
                  <a:cubicBezTo>
                    <a:pt x="1155967" y="2746309"/>
                    <a:pt x="1175322" y="2759492"/>
                    <a:pt x="1197420" y="2767417"/>
                  </a:cubicBezTo>
                  <a:cubicBezTo>
                    <a:pt x="1232167" y="2770389"/>
                    <a:pt x="1267524" y="2768331"/>
                    <a:pt x="1298537" y="2750882"/>
                  </a:cubicBezTo>
                  <a:cubicBezTo>
                    <a:pt x="1315301" y="2734194"/>
                    <a:pt x="1331227" y="2716744"/>
                    <a:pt x="1346391" y="2698684"/>
                  </a:cubicBezTo>
                  <a:cubicBezTo>
                    <a:pt x="1347000" y="2695179"/>
                    <a:pt x="1348067" y="2688245"/>
                    <a:pt x="1348677" y="2684740"/>
                  </a:cubicBezTo>
                  <a:cubicBezTo>
                    <a:pt x="1374508" y="2641839"/>
                    <a:pt x="1361783" y="2588804"/>
                    <a:pt x="1362393" y="2541332"/>
                  </a:cubicBezTo>
                  <a:cubicBezTo>
                    <a:pt x="1352182" y="2527006"/>
                    <a:pt x="1343343" y="2510928"/>
                    <a:pt x="1327798" y="2501707"/>
                  </a:cubicBezTo>
                  <a:cubicBezTo>
                    <a:pt x="1295794" y="2475876"/>
                    <a:pt x="1251903" y="2487153"/>
                    <a:pt x="1214184" y="2487839"/>
                  </a:cubicBezTo>
                  <a:moveTo>
                    <a:pt x="1036866" y="2485096"/>
                  </a:moveTo>
                  <a:cubicBezTo>
                    <a:pt x="1023684" y="2498278"/>
                    <a:pt x="1009358" y="2510242"/>
                    <a:pt x="994499" y="2521519"/>
                  </a:cubicBezTo>
                  <a:cubicBezTo>
                    <a:pt x="981850" y="2529292"/>
                    <a:pt x="969048" y="2536988"/>
                    <a:pt x="955256" y="2542627"/>
                  </a:cubicBezTo>
                  <a:cubicBezTo>
                    <a:pt x="948627" y="2547427"/>
                    <a:pt x="942226" y="2552381"/>
                    <a:pt x="935901" y="2557562"/>
                  </a:cubicBezTo>
                  <a:cubicBezTo>
                    <a:pt x="934606" y="2573031"/>
                    <a:pt x="933234" y="2588423"/>
                    <a:pt x="932472" y="2604044"/>
                  </a:cubicBezTo>
                  <a:cubicBezTo>
                    <a:pt x="953199" y="2602672"/>
                    <a:pt x="973544" y="2597872"/>
                    <a:pt x="990460" y="2585223"/>
                  </a:cubicBezTo>
                  <a:cubicBezTo>
                    <a:pt x="994194" y="2584918"/>
                    <a:pt x="1001738" y="2584156"/>
                    <a:pt x="1005548" y="2583775"/>
                  </a:cubicBezTo>
                  <a:cubicBezTo>
                    <a:pt x="1004862" y="2598253"/>
                    <a:pt x="1004329" y="2613112"/>
                    <a:pt x="998080" y="2626599"/>
                  </a:cubicBezTo>
                  <a:cubicBezTo>
                    <a:pt x="996557" y="2634067"/>
                    <a:pt x="995109" y="2641687"/>
                    <a:pt x="993737" y="2649307"/>
                  </a:cubicBezTo>
                  <a:cubicBezTo>
                    <a:pt x="990689" y="2664013"/>
                    <a:pt x="988403" y="2678949"/>
                    <a:pt x="985660" y="2693808"/>
                  </a:cubicBezTo>
                  <a:cubicBezTo>
                    <a:pt x="978040" y="2715448"/>
                    <a:pt x="973239" y="2737927"/>
                    <a:pt x="971868" y="2760864"/>
                  </a:cubicBezTo>
                  <a:cubicBezTo>
                    <a:pt x="995185" y="2761092"/>
                    <a:pt x="1018578" y="2761016"/>
                    <a:pt x="1041895" y="2760178"/>
                  </a:cubicBezTo>
                  <a:cubicBezTo>
                    <a:pt x="1051116" y="2729241"/>
                    <a:pt x="1054850" y="2697161"/>
                    <a:pt x="1063536" y="2666147"/>
                  </a:cubicBezTo>
                  <a:cubicBezTo>
                    <a:pt x="1067423" y="2642677"/>
                    <a:pt x="1072147" y="2619360"/>
                    <a:pt x="1078472" y="2596500"/>
                  </a:cubicBezTo>
                  <a:cubicBezTo>
                    <a:pt x="1080681" y="2586442"/>
                    <a:pt x="1082891" y="2576460"/>
                    <a:pt x="1085253" y="2566554"/>
                  </a:cubicBezTo>
                  <a:cubicBezTo>
                    <a:pt x="1087235" y="2553371"/>
                    <a:pt x="1089749" y="2540341"/>
                    <a:pt x="1094397" y="2527920"/>
                  </a:cubicBezTo>
                  <a:cubicBezTo>
                    <a:pt x="1096150" y="2513214"/>
                    <a:pt x="1097064" y="2498431"/>
                    <a:pt x="1098055" y="2483724"/>
                  </a:cubicBezTo>
                  <a:cubicBezTo>
                    <a:pt x="1077633" y="2483876"/>
                    <a:pt x="1057212" y="2484258"/>
                    <a:pt x="1036866" y="2485096"/>
                  </a:cubicBezTo>
                  <a:moveTo>
                    <a:pt x="1666888" y="2492640"/>
                  </a:moveTo>
                  <a:cubicBezTo>
                    <a:pt x="1658430" y="2538893"/>
                    <a:pt x="1638389" y="2582479"/>
                    <a:pt x="1634350" y="2629571"/>
                  </a:cubicBezTo>
                  <a:cubicBezTo>
                    <a:pt x="1640980" y="2631552"/>
                    <a:pt x="1654163" y="2635515"/>
                    <a:pt x="1660792" y="2637496"/>
                  </a:cubicBezTo>
                  <a:cubicBezTo>
                    <a:pt x="1682585" y="2636429"/>
                    <a:pt x="1711160" y="2646183"/>
                    <a:pt x="1724495" y="2623247"/>
                  </a:cubicBezTo>
                  <a:cubicBezTo>
                    <a:pt x="1734782" y="2623094"/>
                    <a:pt x="1745222" y="2623094"/>
                    <a:pt x="1755661" y="2623247"/>
                  </a:cubicBezTo>
                  <a:cubicBezTo>
                    <a:pt x="1757947" y="2627361"/>
                    <a:pt x="1762519" y="2635591"/>
                    <a:pt x="1764805" y="2639706"/>
                  </a:cubicBezTo>
                  <a:cubicBezTo>
                    <a:pt x="1766253" y="2647783"/>
                    <a:pt x="1767700" y="2655936"/>
                    <a:pt x="1769301" y="2664166"/>
                  </a:cubicBezTo>
                  <a:cubicBezTo>
                    <a:pt x="1767777" y="2673615"/>
                    <a:pt x="1766329" y="2683140"/>
                    <a:pt x="1764881" y="2692665"/>
                  </a:cubicBezTo>
                  <a:cubicBezTo>
                    <a:pt x="1749184" y="2711105"/>
                    <a:pt x="1729296" y="2730460"/>
                    <a:pt x="1702626" y="2721773"/>
                  </a:cubicBezTo>
                  <a:cubicBezTo>
                    <a:pt x="1685176" y="2720859"/>
                    <a:pt x="1695006" y="2694189"/>
                    <a:pt x="1679690" y="2691217"/>
                  </a:cubicBezTo>
                  <a:cubicBezTo>
                    <a:pt x="1657592" y="2687711"/>
                    <a:pt x="1635265" y="2690683"/>
                    <a:pt x="1613091" y="2691293"/>
                  </a:cubicBezTo>
                  <a:cubicBezTo>
                    <a:pt x="1613091" y="2698303"/>
                    <a:pt x="1613091" y="2712401"/>
                    <a:pt x="1613015" y="2719411"/>
                  </a:cubicBezTo>
                  <a:cubicBezTo>
                    <a:pt x="1622387" y="2734346"/>
                    <a:pt x="1632293" y="2749434"/>
                    <a:pt x="1647838" y="2758882"/>
                  </a:cubicBezTo>
                  <a:cubicBezTo>
                    <a:pt x="1695692" y="2774732"/>
                    <a:pt x="1751775" y="2773132"/>
                    <a:pt x="1795056" y="2745319"/>
                  </a:cubicBezTo>
                  <a:cubicBezTo>
                    <a:pt x="1811744" y="2732212"/>
                    <a:pt x="1822641" y="2713696"/>
                    <a:pt x="1834833" y="2696703"/>
                  </a:cubicBezTo>
                  <a:cubicBezTo>
                    <a:pt x="1836128" y="2670262"/>
                    <a:pt x="1836052" y="2643744"/>
                    <a:pt x="1835138" y="2617226"/>
                  </a:cubicBezTo>
                  <a:cubicBezTo>
                    <a:pt x="1824317" y="2605949"/>
                    <a:pt x="1813116" y="2594976"/>
                    <a:pt x="1801762" y="2584232"/>
                  </a:cubicBezTo>
                  <a:cubicBezTo>
                    <a:pt x="1775778" y="2583851"/>
                    <a:pt x="1748879" y="2580270"/>
                    <a:pt x="1724114" y="2590099"/>
                  </a:cubicBezTo>
                  <a:cubicBezTo>
                    <a:pt x="1719618" y="2590404"/>
                    <a:pt x="1710550" y="2590938"/>
                    <a:pt x="1705978" y="2591242"/>
                  </a:cubicBezTo>
                  <a:cubicBezTo>
                    <a:pt x="1706055" y="2587813"/>
                    <a:pt x="1706131" y="2580956"/>
                    <a:pt x="1706207" y="2577603"/>
                  </a:cubicBezTo>
                  <a:cubicBezTo>
                    <a:pt x="1713141" y="2564725"/>
                    <a:pt x="1720228" y="2551999"/>
                    <a:pt x="1727619" y="2539427"/>
                  </a:cubicBezTo>
                  <a:cubicBezTo>
                    <a:pt x="1765795" y="2540569"/>
                    <a:pt x="1803972" y="2540341"/>
                    <a:pt x="1842148" y="2540036"/>
                  </a:cubicBezTo>
                  <a:cubicBezTo>
                    <a:pt x="1846415" y="2524720"/>
                    <a:pt x="1849768" y="2509175"/>
                    <a:pt x="1851825" y="2493478"/>
                  </a:cubicBezTo>
                  <a:cubicBezTo>
                    <a:pt x="1834757" y="2491039"/>
                    <a:pt x="1817383" y="2484943"/>
                    <a:pt x="1800314" y="2490811"/>
                  </a:cubicBezTo>
                  <a:cubicBezTo>
                    <a:pt x="1755890" y="2493173"/>
                    <a:pt x="1711313" y="2490354"/>
                    <a:pt x="1666888" y="2492640"/>
                  </a:cubicBezTo>
                  <a:close/>
                </a:path>
              </a:pathLst>
            </a:custGeom>
            <a:grpFill/>
            <a:ln w="762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7C331D1D-74CB-443E-B574-D8621E6D49A1}"/>
                </a:ext>
              </a:extLst>
            </p:cNvPr>
            <p:cNvSpPr/>
            <p:nvPr/>
          </p:nvSpPr>
          <p:spPr>
            <a:xfrm>
              <a:off x="7263088" y="2280780"/>
              <a:ext cx="886882" cy="620572"/>
            </a:xfrm>
            <a:custGeom>
              <a:avLst/>
              <a:gdLst>
                <a:gd name="connsiteX0" fmla="*/ 589702 w 886882"/>
                <a:gd name="connsiteY0" fmla="*/ 8953 h 620572"/>
                <a:gd name="connsiteX1" fmla="*/ 642585 w 886882"/>
                <a:gd name="connsiteY1" fmla="*/ 1790 h 620572"/>
                <a:gd name="connsiteX2" fmla="*/ 636718 w 886882"/>
                <a:gd name="connsiteY2" fmla="*/ 59931 h 620572"/>
                <a:gd name="connsiteX3" fmla="*/ 655158 w 886882"/>
                <a:gd name="connsiteY3" fmla="*/ 67932 h 620572"/>
                <a:gd name="connsiteX4" fmla="*/ 694096 w 886882"/>
                <a:gd name="connsiteY4" fmla="*/ 70446 h 620572"/>
                <a:gd name="connsiteX5" fmla="*/ 716195 w 886882"/>
                <a:gd name="connsiteY5" fmla="*/ 87668 h 620572"/>
                <a:gd name="connsiteX6" fmla="*/ 734025 w 886882"/>
                <a:gd name="connsiteY6" fmla="*/ 95821 h 620572"/>
                <a:gd name="connsiteX7" fmla="*/ 736006 w 886882"/>
                <a:gd name="connsiteY7" fmla="*/ 129044 h 620572"/>
                <a:gd name="connsiteX8" fmla="*/ 695849 w 886882"/>
                <a:gd name="connsiteY8" fmla="*/ 153580 h 620572"/>
                <a:gd name="connsiteX9" fmla="*/ 681828 w 886882"/>
                <a:gd name="connsiteY9" fmla="*/ 155028 h 620572"/>
                <a:gd name="connsiteX10" fmla="*/ 627117 w 886882"/>
                <a:gd name="connsiteY10" fmla="*/ 185889 h 620572"/>
                <a:gd name="connsiteX11" fmla="*/ 625821 w 886882"/>
                <a:gd name="connsiteY11" fmla="*/ 199986 h 620572"/>
                <a:gd name="connsiteX12" fmla="*/ 730291 w 886882"/>
                <a:gd name="connsiteY12" fmla="*/ 205854 h 620572"/>
                <a:gd name="connsiteX13" fmla="*/ 797424 w 886882"/>
                <a:gd name="connsiteY13" fmla="*/ 185889 h 620572"/>
                <a:gd name="connsiteX14" fmla="*/ 841619 w 886882"/>
                <a:gd name="connsiteY14" fmla="*/ 162267 h 620572"/>
                <a:gd name="connsiteX15" fmla="*/ 885815 w 886882"/>
                <a:gd name="connsiteY15" fmla="*/ 171488 h 620572"/>
                <a:gd name="connsiteX16" fmla="*/ 886882 w 886882"/>
                <a:gd name="connsiteY16" fmla="*/ 207378 h 620572"/>
                <a:gd name="connsiteX17" fmla="*/ 874233 w 886882"/>
                <a:gd name="connsiteY17" fmla="*/ 207378 h 620572"/>
                <a:gd name="connsiteX18" fmla="*/ 828284 w 886882"/>
                <a:gd name="connsiteY18" fmla="*/ 222465 h 620572"/>
                <a:gd name="connsiteX19" fmla="*/ 810149 w 886882"/>
                <a:gd name="connsiteY19" fmla="*/ 240144 h 620572"/>
                <a:gd name="connsiteX20" fmla="*/ 809158 w 886882"/>
                <a:gd name="connsiteY20" fmla="*/ 277101 h 620572"/>
                <a:gd name="connsiteX21" fmla="*/ 760238 w 886882"/>
                <a:gd name="connsiteY21" fmla="*/ 307047 h 620572"/>
                <a:gd name="connsiteX22" fmla="*/ 754066 w 886882"/>
                <a:gd name="connsiteY22" fmla="*/ 293331 h 620572"/>
                <a:gd name="connsiteX23" fmla="*/ 682438 w 886882"/>
                <a:gd name="connsiteY23" fmla="*/ 281444 h 620572"/>
                <a:gd name="connsiteX24" fmla="*/ 647462 w 886882"/>
                <a:gd name="connsiteY24" fmla="*/ 352158 h 620572"/>
                <a:gd name="connsiteX25" fmla="*/ 606085 w 886882"/>
                <a:gd name="connsiteY25" fmla="*/ 351853 h 620572"/>
                <a:gd name="connsiteX26" fmla="*/ 587112 w 886882"/>
                <a:gd name="connsiteY26" fmla="*/ 337680 h 620572"/>
                <a:gd name="connsiteX27" fmla="*/ 529733 w 886882"/>
                <a:gd name="connsiteY27" fmla="*/ 327698 h 620572"/>
                <a:gd name="connsiteX28" fmla="*/ 599608 w 886882"/>
                <a:gd name="connsiteY28" fmla="*/ 417080 h 620572"/>
                <a:gd name="connsiteX29" fmla="*/ 605247 w 886882"/>
                <a:gd name="connsiteY29" fmla="*/ 447865 h 620572"/>
                <a:gd name="connsiteX30" fmla="*/ 564861 w 886882"/>
                <a:gd name="connsiteY30" fmla="*/ 489546 h 620572"/>
                <a:gd name="connsiteX31" fmla="*/ 509845 w 886882"/>
                <a:gd name="connsiteY31" fmla="*/ 487946 h 620572"/>
                <a:gd name="connsiteX32" fmla="*/ 486909 w 886882"/>
                <a:gd name="connsiteY32" fmla="*/ 478040 h 620572"/>
                <a:gd name="connsiteX33" fmla="*/ 427473 w 886882"/>
                <a:gd name="connsiteY33" fmla="*/ 401993 h 620572"/>
                <a:gd name="connsiteX34" fmla="*/ 394783 w 886882"/>
                <a:gd name="connsiteY34" fmla="*/ 417233 h 620572"/>
                <a:gd name="connsiteX35" fmla="*/ 317744 w 886882"/>
                <a:gd name="connsiteY35" fmla="*/ 405345 h 620572"/>
                <a:gd name="connsiteX36" fmla="*/ 300523 w 886882"/>
                <a:gd name="connsiteY36" fmla="*/ 432091 h 620572"/>
                <a:gd name="connsiteX37" fmla="*/ 298618 w 886882"/>
                <a:gd name="connsiteY37" fmla="*/ 439407 h 620572"/>
                <a:gd name="connsiteX38" fmla="*/ 289627 w 886882"/>
                <a:gd name="connsiteY38" fmla="*/ 461657 h 620572"/>
                <a:gd name="connsiteX39" fmla="*/ 278349 w 886882"/>
                <a:gd name="connsiteY39" fmla="*/ 483755 h 620572"/>
                <a:gd name="connsiteX40" fmla="*/ 268443 w 886882"/>
                <a:gd name="connsiteY40" fmla="*/ 516521 h 620572"/>
                <a:gd name="connsiteX41" fmla="*/ 286122 w 886882"/>
                <a:gd name="connsiteY41" fmla="*/ 534733 h 620572"/>
                <a:gd name="connsiteX42" fmla="*/ 290770 w 886882"/>
                <a:gd name="connsiteY42" fmla="*/ 535647 h 620572"/>
                <a:gd name="connsiteX43" fmla="*/ 299990 w 886882"/>
                <a:gd name="connsiteY43" fmla="*/ 609638 h 620572"/>
                <a:gd name="connsiteX44" fmla="*/ 239106 w 886882"/>
                <a:gd name="connsiteY44" fmla="*/ 619848 h 620572"/>
                <a:gd name="connsiteX45" fmla="*/ 190872 w 886882"/>
                <a:gd name="connsiteY45" fmla="*/ 564680 h 620572"/>
                <a:gd name="connsiteX46" fmla="*/ 173193 w 886882"/>
                <a:gd name="connsiteY46" fmla="*/ 580681 h 620572"/>
                <a:gd name="connsiteX47" fmla="*/ 45482 w 886882"/>
                <a:gd name="connsiteY47" fmla="*/ 569404 h 620572"/>
                <a:gd name="connsiteX48" fmla="*/ 2581 w 886882"/>
                <a:gd name="connsiteY48" fmla="*/ 530771 h 620572"/>
                <a:gd name="connsiteX49" fmla="*/ 2962 w 886882"/>
                <a:gd name="connsiteY49" fmla="*/ 446874 h 620572"/>
                <a:gd name="connsiteX50" fmla="*/ 47692 w 886882"/>
                <a:gd name="connsiteY50" fmla="*/ 395211 h 620572"/>
                <a:gd name="connsiteX51" fmla="*/ 48682 w 886882"/>
                <a:gd name="connsiteY51" fmla="*/ 390105 h 620572"/>
                <a:gd name="connsiteX52" fmla="*/ 144161 w 886882"/>
                <a:gd name="connsiteY52" fmla="*/ 398335 h 620572"/>
                <a:gd name="connsiteX53" fmla="*/ 244135 w 886882"/>
                <a:gd name="connsiteY53" fmla="*/ 468134 h 620572"/>
                <a:gd name="connsiteX54" fmla="*/ 247336 w 886882"/>
                <a:gd name="connsiteY54" fmla="*/ 446722 h 620572"/>
                <a:gd name="connsiteX55" fmla="*/ 260366 w 886882"/>
                <a:gd name="connsiteY55" fmla="*/ 426300 h 620572"/>
                <a:gd name="connsiteX56" fmla="*/ 271339 w 886882"/>
                <a:gd name="connsiteY56" fmla="*/ 391782 h 620572"/>
                <a:gd name="connsiteX57" fmla="*/ 315535 w 886882"/>
                <a:gd name="connsiteY57" fmla="*/ 373418 h 620572"/>
                <a:gd name="connsiteX58" fmla="*/ 314925 w 886882"/>
                <a:gd name="connsiteY58" fmla="*/ 366864 h 620572"/>
                <a:gd name="connsiteX59" fmla="*/ 333823 w 886882"/>
                <a:gd name="connsiteY59" fmla="*/ 363588 h 620572"/>
                <a:gd name="connsiteX60" fmla="*/ 316373 w 886882"/>
                <a:gd name="connsiteY60" fmla="*/ 359092 h 620572"/>
                <a:gd name="connsiteX61" fmla="*/ 304486 w 886882"/>
                <a:gd name="connsiteY61" fmla="*/ 303009 h 620572"/>
                <a:gd name="connsiteX62" fmla="*/ 412385 w 886882"/>
                <a:gd name="connsiteY62" fmla="*/ 360768 h 620572"/>
                <a:gd name="connsiteX63" fmla="*/ 490338 w 886882"/>
                <a:gd name="connsiteY63" fmla="*/ 430720 h 620572"/>
                <a:gd name="connsiteX64" fmla="*/ 529199 w 886882"/>
                <a:gd name="connsiteY64" fmla="*/ 437578 h 620572"/>
                <a:gd name="connsiteX65" fmla="*/ 529352 w 886882"/>
                <a:gd name="connsiteY65" fmla="*/ 405803 h 620572"/>
                <a:gd name="connsiteX66" fmla="*/ 367655 w 886882"/>
                <a:gd name="connsiteY66" fmla="*/ 281596 h 620572"/>
                <a:gd name="connsiteX67" fmla="*/ 258309 w 886882"/>
                <a:gd name="connsiteY67" fmla="*/ 194348 h 620572"/>
                <a:gd name="connsiteX68" fmla="*/ 138980 w 886882"/>
                <a:gd name="connsiteY68" fmla="*/ 83324 h 620572"/>
                <a:gd name="connsiteX69" fmla="*/ 139665 w 886882"/>
                <a:gd name="connsiteY69" fmla="*/ 56883 h 620572"/>
                <a:gd name="connsiteX70" fmla="*/ 159020 w 886882"/>
                <a:gd name="connsiteY70" fmla="*/ 49491 h 620572"/>
                <a:gd name="connsiteX71" fmla="*/ 238572 w 886882"/>
                <a:gd name="connsiteY71" fmla="*/ 64731 h 620572"/>
                <a:gd name="connsiteX72" fmla="*/ 239716 w 886882"/>
                <a:gd name="connsiteY72" fmla="*/ 85153 h 620572"/>
                <a:gd name="connsiteX73" fmla="*/ 227752 w 886882"/>
                <a:gd name="connsiteY73" fmla="*/ 86372 h 620572"/>
                <a:gd name="connsiteX74" fmla="*/ 289627 w 886882"/>
                <a:gd name="connsiteY74" fmla="*/ 148094 h 620572"/>
                <a:gd name="connsiteX75" fmla="*/ 402555 w 886882"/>
                <a:gd name="connsiteY75" fmla="*/ 238315 h 620572"/>
                <a:gd name="connsiteX76" fmla="*/ 441341 w 886882"/>
                <a:gd name="connsiteY76" fmla="*/ 236791 h 620572"/>
                <a:gd name="connsiteX77" fmla="*/ 483251 w 886882"/>
                <a:gd name="connsiteY77" fmla="*/ 219646 h 620572"/>
                <a:gd name="connsiteX78" fmla="*/ 481270 w 886882"/>
                <a:gd name="connsiteY78" fmla="*/ 208292 h 620572"/>
                <a:gd name="connsiteX79" fmla="*/ 511064 w 886882"/>
                <a:gd name="connsiteY79" fmla="*/ 200977 h 620572"/>
                <a:gd name="connsiteX80" fmla="*/ 432807 w 886882"/>
                <a:gd name="connsiteY80" fmla="*/ 206997 h 620572"/>
                <a:gd name="connsiteX81" fmla="*/ 392954 w 886882"/>
                <a:gd name="connsiteY81" fmla="*/ 188937 h 620572"/>
                <a:gd name="connsiteX82" fmla="*/ 383429 w 886882"/>
                <a:gd name="connsiteY82" fmla="*/ 158457 h 620572"/>
                <a:gd name="connsiteX83" fmla="*/ 524247 w 886882"/>
                <a:gd name="connsiteY83" fmla="*/ 64808 h 620572"/>
                <a:gd name="connsiteX84" fmla="*/ 589702 w 886882"/>
                <a:gd name="connsiteY84" fmla="*/ 8953 h 620572"/>
                <a:gd name="connsiteX85" fmla="*/ 562804 w 886882"/>
                <a:gd name="connsiteY85" fmla="*/ 259880 h 620572"/>
                <a:gd name="connsiteX86" fmla="*/ 555184 w 886882"/>
                <a:gd name="connsiteY86" fmla="*/ 261556 h 620572"/>
                <a:gd name="connsiteX87" fmla="*/ 527371 w 886882"/>
                <a:gd name="connsiteY87" fmla="*/ 270090 h 620572"/>
                <a:gd name="connsiteX88" fmla="*/ 528361 w 886882"/>
                <a:gd name="connsiteY88" fmla="*/ 290131 h 620572"/>
                <a:gd name="connsiteX89" fmla="*/ 593436 w 886882"/>
                <a:gd name="connsiteY89" fmla="*/ 289598 h 620572"/>
                <a:gd name="connsiteX90" fmla="*/ 619344 w 886882"/>
                <a:gd name="connsiteY90" fmla="*/ 281139 h 620572"/>
                <a:gd name="connsiteX91" fmla="*/ 617973 w 886882"/>
                <a:gd name="connsiteY91" fmla="*/ 246697 h 620572"/>
                <a:gd name="connsiteX92" fmla="*/ 594503 w 886882"/>
                <a:gd name="connsiteY92" fmla="*/ 247688 h 620572"/>
                <a:gd name="connsiteX93" fmla="*/ 562804 w 886882"/>
                <a:gd name="connsiteY93" fmla="*/ 259880 h 620572"/>
                <a:gd name="connsiteX94" fmla="*/ 47844 w 886882"/>
                <a:gd name="connsiteY94" fmla="*/ 491604 h 620572"/>
                <a:gd name="connsiteX95" fmla="*/ 65599 w 886882"/>
                <a:gd name="connsiteY95" fmla="*/ 519798 h 620572"/>
                <a:gd name="connsiteX96" fmla="*/ 78248 w 886882"/>
                <a:gd name="connsiteY96" fmla="*/ 533056 h 620572"/>
                <a:gd name="connsiteX97" fmla="*/ 98975 w 886882"/>
                <a:gd name="connsiteY97" fmla="*/ 539229 h 620572"/>
                <a:gd name="connsiteX98" fmla="*/ 128311 w 886882"/>
                <a:gd name="connsiteY98" fmla="*/ 547153 h 620572"/>
                <a:gd name="connsiteX99" fmla="*/ 165040 w 886882"/>
                <a:gd name="connsiteY99" fmla="*/ 537628 h 620572"/>
                <a:gd name="connsiteX100" fmla="*/ 184700 w 886882"/>
                <a:gd name="connsiteY100" fmla="*/ 527418 h 620572"/>
                <a:gd name="connsiteX101" fmla="*/ 126254 w 886882"/>
                <a:gd name="connsiteY101" fmla="*/ 456704 h 620572"/>
                <a:gd name="connsiteX102" fmla="*/ 91049 w 886882"/>
                <a:gd name="connsiteY102" fmla="*/ 451675 h 620572"/>
                <a:gd name="connsiteX103" fmla="*/ 47844 w 886882"/>
                <a:gd name="connsiteY103" fmla="*/ 491604 h 6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886882" h="620572">
                  <a:moveTo>
                    <a:pt x="589702" y="8953"/>
                  </a:moveTo>
                  <a:cubicBezTo>
                    <a:pt x="602580" y="-6820"/>
                    <a:pt x="625212" y="3390"/>
                    <a:pt x="642585" y="1790"/>
                  </a:cubicBezTo>
                  <a:cubicBezTo>
                    <a:pt x="642128" y="20611"/>
                    <a:pt x="652567" y="45148"/>
                    <a:pt x="636718" y="59931"/>
                  </a:cubicBezTo>
                  <a:cubicBezTo>
                    <a:pt x="642814" y="62445"/>
                    <a:pt x="648986" y="65112"/>
                    <a:pt x="655158" y="67932"/>
                  </a:cubicBezTo>
                  <a:cubicBezTo>
                    <a:pt x="668036" y="69151"/>
                    <a:pt x="680990" y="69913"/>
                    <a:pt x="694096" y="70446"/>
                  </a:cubicBezTo>
                  <a:cubicBezTo>
                    <a:pt x="701412" y="76238"/>
                    <a:pt x="708727" y="81953"/>
                    <a:pt x="716195" y="87668"/>
                  </a:cubicBezTo>
                  <a:cubicBezTo>
                    <a:pt x="720690" y="89725"/>
                    <a:pt x="729605" y="93840"/>
                    <a:pt x="734025" y="95821"/>
                  </a:cubicBezTo>
                  <a:cubicBezTo>
                    <a:pt x="734711" y="106870"/>
                    <a:pt x="735320" y="117919"/>
                    <a:pt x="736006" y="129044"/>
                  </a:cubicBezTo>
                  <a:cubicBezTo>
                    <a:pt x="722595" y="137274"/>
                    <a:pt x="709184" y="145427"/>
                    <a:pt x="695849" y="153580"/>
                  </a:cubicBezTo>
                  <a:cubicBezTo>
                    <a:pt x="692344" y="153885"/>
                    <a:pt x="685333" y="154647"/>
                    <a:pt x="681828" y="155028"/>
                  </a:cubicBezTo>
                  <a:cubicBezTo>
                    <a:pt x="663235" y="164782"/>
                    <a:pt x="644871" y="174840"/>
                    <a:pt x="627117" y="185889"/>
                  </a:cubicBezTo>
                  <a:cubicBezTo>
                    <a:pt x="626812" y="189471"/>
                    <a:pt x="626126" y="196481"/>
                    <a:pt x="625821" y="199986"/>
                  </a:cubicBezTo>
                  <a:cubicBezTo>
                    <a:pt x="661025" y="196100"/>
                    <a:pt x="695011" y="210959"/>
                    <a:pt x="730291" y="205854"/>
                  </a:cubicBezTo>
                  <a:cubicBezTo>
                    <a:pt x="752161" y="197624"/>
                    <a:pt x="775021" y="192519"/>
                    <a:pt x="797424" y="185889"/>
                  </a:cubicBezTo>
                  <a:cubicBezTo>
                    <a:pt x="813807" y="181317"/>
                    <a:pt x="825618" y="167754"/>
                    <a:pt x="841619" y="162267"/>
                  </a:cubicBezTo>
                  <a:cubicBezTo>
                    <a:pt x="857012" y="158381"/>
                    <a:pt x="871338" y="167449"/>
                    <a:pt x="885815" y="171488"/>
                  </a:cubicBezTo>
                  <a:cubicBezTo>
                    <a:pt x="886120" y="183375"/>
                    <a:pt x="886501" y="195338"/>
                    <a:pt x="886882" y="207378"/>
                  </a:cubicBezTo>
                  <a:cubicBezTo>
                    <a:pt x="883682" y="207378"/>
                    <a:pt x="877357" y="207378"/>
                    <a:pt x="874233" y="207378"/>
                  </a:cubicBezTo>
                  <a:cubicBezTo>
                    <a:pt x="869585" y="228942"/>
                    <a:pt x="843601" y="218655"/>
                    <a:pt x="828284" y="222465"/>
                  </a:cubicBezTo>
                  <a:cubicBezTo>
                    <a:pt x="822189" y="228333"/>
                    <a:pt x="816169" y="234200"/>
                    <a:pt x="810149" y="240144"/>
                  </a:cubicBezTo>
                  <a:cubicBezTo>
                    <a:pt x="809844" y="252412"/>
                    <a:pt x="809540" y="264756"/>
                    <a:pt x="809158" y="277101"/>
                  </a:cubicBezTo>
                  <a:cubicBezTo>
                    <a:pt x="795519" y="290969"/>
                    <a:pt x="780965" y="305828"/>
                    <a:pt x="760238" y="307047"/>
                  </a:cubicBezTo>
                  <a:cubicBezTo>
                    <a:pt x="758638" y="303618"/>
                    <a:pt x="755590" y="296760"/>
                    <a:pt x="754066" y="293331"/>
                  </a:cubicBezTo>
                  <a:cubicBezTo>
                    <a:pt x="731968" y="281292"/>
                    <a:pt x="706898" y="280149"/>
                    <a:pt x="682438" y="281444"/>
                  </a:cubicBezTo>
                  <a:cubicBezTo>
                    <a:pt x="678399" y="308266"/>
                    <a:pt x="662855" y="330669"/>
                    <a:pt x="647462" y="352158"/>
                  </a:cubicBezTo>
                  <a:cubicBezTo>
                    <a:pt x="633594" y="352005"/>
                    <a:pt x="619801" y="351929"/>
                    <a:pt x="606085" y="351853"/>
                  </a:cubicBezTo>
                  <a:cubicBezTo>
                    <a:pt x="599684" y="347052"/>
                    <a:pt x="593360" y="342328"/>
                    <a:pt x="587112" y="337680"/>
                  </a:cubicBezTo>
                  <a:cubicBezTo>
                    <a:pt x="568671" y="330745"/>
                    <a:pt x="549393" y="327012"/>
                    <a:pt x="529733" y="327698"/>
                  </a:cubicBezTo>
                  <a:cubicBezTo>
                    <a:pt x="554345" y="356577"/>
                    <a:pt x="588560" y="378751"/>
                    <a:pt x="599608" y="417080"/>
                  </a:cubicBezTo>
                  <a:cubicBezTo>
                    <a:pt x="602123" y="427138"/>
                    <a:pt x="604028" y="437425"/>
                    <a:pt x="605247" y="447865"/>
                  </a:cubicBezTo>
                  <a:cubicBezTo>
                    <a:pt x="593208" y="463029"/>
                    <a:pt x="580177" y="477507"/>
                    <a:pt x="564861" y="489546"/>
                  </a:cubicBezTo>
                  <a:cubicBezTo>
                    <a:pt x="546497" y="489470"/>
                    <a:pt x="528133" y="489318"/>
                    <a:pt x="509845" y="487946"/>
                  </a:cubicBezTo>
                  <a:cubicBezTo>
                    <a:pt x="502149" y="484517"/>
                    <a:pt x="494452" y="481240"/>
                    <a:pt x="486909" y="478040"/>
                  </a:cubicBezTo>
                  <a:cubicBezTo>
                    <a:pt x="471516" y="449465"/>
                    <a:pt x="448580" y="426224"/>
                    <a:pt x="427473" y="401993"/>
                  </a:cubicBezTo>
                  <a:cubicBezTo>
                    <a:pt x="414823" y="403440"/>
                    <a:pt x="403850" y="408546"/>
                    <a:pt x="394783" y="417233"/>
                  </a:cubicBezTo>
                  <a:cubicBezTo>
                    <a:pt x="372761" y="399783"/>
                    <a:pt x="343500" y="406793"/>
                    <a:pt x="317744" y="405345"/>
                  </a:cubicBezTo>
                  <a:cubicBezTo>
                    <a:pt x="312182" y="414413"/>
                    <a:pt x="306391" y="423328"/>
                    <a:pt x="300523" y="432091"/>
                  </a:cubicBezTo>
                  <a:cubicBezTo>
                    <a:pt x="299990" y="433920"/>
                    <a:pt x="299075" y="437578"/>
                    <a:pt x="298618" y="439407"/>
                  </a:cubicBezTo>
                  <a:cubicBezTo>
                    <a:pt x="295418" y="446722"/>
                    <a:pt x="292446" y="454113"/>
                    <a:pt x="289627" y="461657"/>
                  </a:cubicBezTo>
                  <a:cubicBezTo>
                    <a:pt x="285893" y="468972"/>
                    <a:pt x="282083" y="476364"/>
                    <a:pt x="278349" y="483755"/>
                  </a:cubicBezTo>
                  <a:cubicBezTo>
                    <a:pt x="275073" y="494652"/>
                    <a:pt x="271644" y="505548"/>
                    <a:pt x="268443" y="516521"/>
                  </a:cubicBezTo>
                  <a:cubicBezTo>
                    <a:pt x="278045" y="519036"/>
                    <a:pt x="283988" y="525056"/>
                    <a:pt x="286122" y="534733"/>
                  </a:cubicBezTo>
                  <a:lnTo>
                    <a:pt x="290770" y="535647"/>
                  </a:lnTo>
                  <a:cubicBezTo>
                    <a:pt x="297628" y="559574"/>
                    <a:pt x="305705" y="584568"/>
                    <a:pt x="299990" y="609638"/>
                  </a:cubicBezTo>
                  <a:cubicBezTo>
                    <a:pt x="285665" y="627773"/>
                    <a:pt x="258918" y="617258"/>
                    <a:pt x="239106" y="619848"/>
                  </a:cubicBezTo>
                  <a:cubicBezTo>
                    <a:pt x="222418" y="601941"/>
                    <a:pt x="209465" y="580758"/>
                    <a:pt x="190872" y="564680"/>
                  </a:cubicBezTo>
                  <a:cubicBezTo>
                    <a:pt x="184928" y="570013"/>
                    <a:pt x="178985" y="575271"/>
                    <a:pt x="173193" y="580681"/>
                  </a:cubicBezTo>
                  <a:cubicBezTo>
                    <a:pt x="131588" y="590816"/>
                    <a:pt x="82134" y="596379"/>
                    <a:pt x="45482" y="569404"/>
                  </a:cubicBezTo>
                  <a:cubicBezTo>
                    <a:pt x="29404" y="558660"/>
                    <a:pt x="16450" y="544029"/>
                    <a:pt x="2581" y="530771"/>
                  </a:cubicBezTo>
                  <a:cubicBezTo>
                    <a:pt x="-695" y="502881"/>
                    <a:pt x="-1152" y="474611"/>
                    <a:pt x="2962" y="446874"/>
                  </a:cubicBezTo>
                  <a:cubicBezTo>
                    <a:pt x="15154" y="427291"/>
                    <a:pt x="19574" y="396963"/>
                    <a:pt x="47692" y="395211"/>
                  </a:cubicBezTo>
                  <a:lnTo>
                    <a:pt x="48682" y="390105"/>
                  </a:lnTo>
                  <a:cubicBezTo>
                    <a:pt x="80534" y="389420"/>
                    <a:pt x="113757" y="386067"/>
                    <a:pt x="144161" y="398335"/>
                  </a:cubicBezTo>
                  <a:cubicBezTo>
                    <a:pt x="181880" y="414413"/>
                    <a:pt x="214113" y="440473"/>
                    <a:pt x="244135" y="468134"/>
                  </a:cubicBezTo>
                  <a:cubicBezTo>
                    <a:pt x="244897" y="462800"/>
                    <a:pt x="246498" y="452056"/>
                    <a:pt x="247336" y="446722"/>
                  </a:cubicBezTo>
                  <a:cubicBezTo>
                    <a:pt x="251679" y="439940"/>
                    <a:pt x="256023" y="433158"/>
                    <a:pt x="260366" y="426300"/>
                  </a:cubicBezTo>
                  <a:cubicBezTo>
                    <a:pt x="263947" y="414718"/>
                    <a:pt x="267757" y="403288"/>
                    <a:pt x="271339" y="391782"/>
                  </a:cubicBezTo>
                  <a:cubicBezTo>
                    <a:pt x="285817" y="385076"/>
                    <a:pt x="300523" y="378828"/>
                    <a:pt x="315535" y="373418"/>
                  </a:cubicBezTo>
                  <a:lnTo>
                    <a:pt x="314925" y="366864"/>
                  </a:lnTo>
                  <a:cubicBezTo>
                    <a:pt x="319649" y="366026"/>
                    <a:pt x="329098" y="364426"/>
                    <a:pt x="333823" y="363588"/>
                  </a:cubicBezTo>
                  <a:cubicBezTo>
                    <a:pt x="329403" y="362445"/>
                    <a:pt x="320716" y="360235"/>
                    <a:pt x="316373" y="359092"/>
                  </a:cubicBezTo>
                  <a:cubicBezTo>
                    <a:pt x="308372" y="341337"/>
                    <a:pt x="304181" y="322440"/>
                    <a:pt x="304486" y="303009"/>
                  </a:cubicBezTo>
                  <a:cubicBezTo>
                    <a:pt x="344186" y="313372"/>
                    <a:pt x="377257" y="340499"/>
                    <a:pt x="412385" y="360768"/>
                  </a:cubicBezTo>
                  <a:cubicBezTo>
                    <a:pt x="430902" y="391401"/>
                    <a:pt x="461686" y="410679"/>
                    <a:pt x="490338" y="430720"/>
                  </a:cubicBezTo>
                  <a:cubicBezTo>
                    <a:pt x="501463" y="439026"/>
                    <a:pt x="516245" y="435597"/>
                    <a:pt x="529199" y="437578"/>
                  </a:cubicBezTo>
                  <a:cubicBezTo>
                    <a:pt x="529276" y="429653"/>
                    <a:pt x="529352" y="413727"/>
                    <a:pt x="529352" y="405803"/>
                  </a:cubicBezTo>
                  <a:cubicBezTo>
                    <a:pt x="478603" y="360463"/>
                    <a:pt x="423358" y="320458"/>
                    <a:pt x="367655" y="281596"/>
                  </a:cubicBezTo>
                  <a:cubicBezTo>
                    <a:pt x="332680" y="250735"/>
                    <a:pt x="301209" y="214769"/>
                    <a:pt x="258309" y="194348"/>
                  </a:cubicBezTo>
                  <a:cubicBezTo>
                    <a:pt x="211064" y="166915"/>
                    <a:pt x="169307" y="128968"/>
                    <a:pt x="138980" y="83324"/>
                  </a:cubicBezTo>
                  <a:cubicBezTo>
                    <a:pt x="139132" y="76695"/>
                    <a:pt x="139437" y="63512"/>
                    <a:pt x="139665" y="56883"/>
                  </a:cubicBezTo>
                  <a:cubicBezTo>
                    <a:pt x="144466" y="55054"/>
                    <a:pt x="154143" y="51320"/>
                    <a:pt x="159020" y="49491"/>
                  </a:cubicBezTo>
                  <a:cubicBezTo>
                    <a:pt x="186452" y="29222"/>
                    <a:pt x="215865" y="46443"/>
                    <a:pt x="238572" y="64731"/>
                  </a:cubicBezTo>
                  <a:cubicBezTo>
                    <a:pt x="238878" y="69837"/>
                    <a:pt x="239411" y="80048"/>
                    <a:pt x="239716" y="85153"/>
                  </a:cubicBezTo>
                  <a:lnTo>
                    <a:pt x="227752" y="86372"/>
                  </a:lnTo>
                  <a:cubicBezTo>
                    <a:pt x="237506" y="115709"/>
                    <a:pt x="267224" y="129578"/>
                    <a:pt x="289627" y="148094"/>
                  </a:cubicBezTo>
                  <a:cubicBezTo>
                    <a:pt x="330927" y="172935"/>
                    <a:pt x="372761" y="199605"/>
                    <a:pt x="402555" y="238315"/>
                  </a:cubicBezTo>
                  <a:cubicBezTo>
                    <a:pt x="415433" y="238086"/>
                    <a:pt x="428311" y="237553"/>
                    <a:pt x="441341" y="236791"/>
                  </a:cubicBezTo>
                  <a:cubicBezTo>
                    <a:pt x="452847" y="225818"/>
                    <a:pt x="467554" y="220865"/>
                    <a:pt x="483251" y="219646"/>
                  </a:cubicBezTo>
                  <a:cubicBezTo>
                    <a:pt x="482794" y="216750"/>
                    <a:pt x="481727" y="211111"/>
                    <a:pt x="481270" y="208292"/>
                  </a:cubicBezTo>
                  <a:cubicBezTo>
                    <a:pt x="491176" y="206006"/>
                    <a:pt x="501082" y="203568"/>
                    <a:pt x="511064" y="200977"/>
                  </a:cubicBezTo>
                  <a:cubicBezTo>
                    <a:pt x="484546" y="196024"/>
                    <a:pt x="459020" y="205625"/>
                    <a:pt x="432807" y="206997"/>
                  </a:cubicBezTo>
                  <a:cubicBezTo>
                    <a:pt x="419700" y="200443"/>
                    <a:pt x="406441" y="194424"/>
                    <a:pt x="392954" y="188937"/>
                  </a:cubicBezTo>
                  <a:cubicBezTo>
                    <a:pt x="389677" y="178726"/>
                    <a:pt x="386553" y="168592"/>
                    <a:pt x="383429" y="158457"/>
                  </a:cubicBezTo>
                  <a:cubicBezTo>
                    <a:pt x="424120" y="118528"/>
                    <a:pt x="476165" y="94297"/>
                    <a:pt x="524247" y="64808"/>
                  </a:cubicBezTo>
                  <a:cubicBezTo>
                    <a:pt x="551602" y="53301"/>
                    <a:pt x="568747" y="28613"/>
                    <a:pt x="589702" y="8953"/>
                  </a:cubicBezTo>
                  <a:moveTo>
                    <a:pt x="562804" y="259880"/>
                  </a:moveTo>
                  <a:cubicBezTo>
                    <a:pt x="560899" y="260337"/>
                    <a:pt x="557089" y="261099"/>
                    <a:pt x="555184" y="261556"/>
                  </a:cubicBezTo>
                  <a:cubicBezTo>
                    <a:pt x="546116" y="265213"/>
                    <a:pt x="536819" y="268033"/>
                    <a:pt x="527371" y="270090"/>
                  </a:cubicBezTo>
                  <a:cubicBezTo>
                    <a:pt x="527600" y="276720"/>
                    <a:pt x="527980" y="283425"/>
                    <a:pt x="528361" y="290131"/>
                  </a:cubicBezTo>
                  <a:cubicBezTo>
                    <a:pt x="550002" y="290817"/>
                    <a:pt x="571719" y="290740"/>
                    <a:pt x="593436" y="289598"/>
                  </a:cubicBezTo>
                  <a:cubicBezTo>
                    <a:pt x="601970" y="286626"/>
                    <a:pt x="610581" y="283806"/>
                    <a:pt x="619344" y="281139"/>
                  </a:cubicBezTo>
                  <a:cubicBezTo>
                    <a:pt x="618811" y="269633"/>
                    <a:pt x="618354" y="258127"/>
                    <a:pt x="617973" y="246697"/>
                  </a:cubicBezTo>
                  <a:cubicBezTo>
                    <a:pt x="610048" y="247078"/>
                    <a:pt x="602275" y="247383"/>
                    <a:pt x="594503" y="247688"/>
                  </a:cubicBezTo>
                  <a:cubicBezTo>
                    <a:pt x="583835" y="251574"/>
                    <a:pt x="572938" y="254850"/>
                    <a:pt x="562804" y="259880"/>
                  </a:cubicBezTo>
                  <a:moveTo>
                    <a:pt x="47844" y="491604"/>
                  </a:moveTo>
                  <a:cubicBezTo>
                    <a:pt x="53712" y="500976"/>
                    <a:pt x="59655" y="510349"/>
                    <a:pt x="65599" y="519798"/>
                  </a:cubicBezTo>
                  <a:cubicBezTo>
                    <a:pt x="69713" y="524141"/>
                    <a:pt x="73981" y="528561"/>
                    <a:pt x="78248" y="533056"/>
                  </a:cubicBezTo>
                  <a:cubicBezTo>
                    <a:pt x="85106" y="535038"/>
                    <a:pt x="92040" y="537095"/>
                    <a:pt x="98975" y="539229"/>
                  </a:cubicBezTo>
                  <a:cubicBezTo>
                    <a:pt x="108880" y="540905"/>
                    <a:pt x="119015" y="542810"/>
                    <a:pt x="128311" y="547153"/>
                  </a:cubicBezTo>
                  <a:cubicBezTo>
                    <a:pt x="139665" y="541286"/>
                    <a:pt x="152543" y="539915"/>
                    <a:pt x="165040" y="537628"/>
                  </a:cubicBezTo>
                  <a:cubicBezTo>
                    <a:pt x="171593" y="534428"/>
                    <a:pt x="179823" y="533438"/>
                    <a:pt x="184700" y="527418"/>
                  </a:cubicBezTo>
                  <a:cubicBezTo>
                    <a:pt x="185690" y="493128"/>
                    <a:pt x="158030" y="465086"/>
                    <a:pt x="126254" y="456704"/>
                  </a:cubicBezTo>
                  <a:cubicBezTo>
                    <a:pt x="114672" y="453656"/>
                    <a:pt x="102785" y="452437"/>
                    <a:pt x="91049" y="451675"/>
                  </a:cubicBezTo>
                  <a:cubicBezTo>
                    <a:pt x="74514" y="462648"/>
                    <a:pt x="59198" y="475297"/>
                    <a:pt x="47844" y="491604"/>
                  </a:cubicBezTo>
                  <a:close/>
                </a:path>
              </a:pathLst>
            </a:custGeom>
            <a:grpFill/>
            <a:ln w="762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78CE9863-C298-452E-8B5A-EDBD371D7993}"/>
                </a:ext>
              </a:extLst>
            </p:cNvPr>
            <p:cNvSpPr/>
            <p:nvPr/>
          </p:nvSpPr>
          <p:spPr>
            <a:xfrm>
              <a:off x="4043324" y="2418969"/>
              <a:ext cx="122148" cy="135102"/>
            </a:xfrm>
            <a:custGeom>
              <a:avLst/>
              <a:gdLst>
                <a:gd name="connsiteX0" fmla="*/ 0 w 122148"/>
                <a:gd name="connsiteY0" fmla="*/ 71857 h 135102"/>
                <a:gd name="connsiteX1" fmla="*/ 71399 w 122148"/>
                <a:gd name="connsiteY1" fmla="*/ 0 h 135102"/>
                <a:gd name="connsiteX2" fmla="*/ 107366 w 122148"/>
                <a:gd name="connsiteY2" fmla="*/ 28727 h 135102"/>
                <a:gd name="connsiteX3" fmla="*/ 122149 w 122148"/>
                <a:gd name="connsiteY3" fmla="*/ 76047 h 135102"/>
                <a:gd name="connsiteX4" fmla="*/ 115519 w 122148"/>
                <a:gd name="connsiteY4" fmla="*/ 77190 h 135102"/>
                <a:gd name="connsiteX5" fmla="*/ 78943 w 122148"/>
                <a:gd name="connsiteY5" fmla="*/ 135102 h 135102"/>
                <a:gd name="connsiteX6" fmla="*/ 64999 w 122148"/>
                <a:gd name="connsiteY6" fmla="*/ 134569 h 135102"/>
                <a:gd name="connsiteX7" fmla="*/ 0 w 122148"/>
                <a:gd name="connsiteY7" fmla="*/ 71857 h 13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48" h="135102">
                  <a:moveTo>
                    <a:pt x="0" y="71857"/>
                  </a:moveTo>
                  <a:cubicBezTo>
                    <a:pt x="7849" y="34899"/>
                    <a:pt x="41758" y="17221"/>
                    <a:pt x="71399" y="0"/>
                  </a:cubicBezTo>
                  <a:cubicBezTo>
                    <a:pt x="80772" y="13030"/>
                    <a:pt x="100127" y="13868"/>
                    <a:pt x="107366" y="28727"/>
                  </a:cubicBezTo>
                  <a:cubicBezTo>
                    <a:pt x="117424" y="42519"/>
                    <a:pt x="121463" y="59131"/>
                    <a:pt x="122149" y="76047"/>
                  </a:cubicBezTo>
                  <a:lnTo>
                    <a:pt x="115519" y="77190"/>
                  </a:lnTo>
                  <a:cubicBezTo>
                    <a:pt x="108814" y="99517"/>
                    <a:pt x="93345" y="117272"/>
                    <a:pt x="78943" y="135102"/>
                  </a:cubicBezTo>
                  <a:cubicBezTo>
                    <a:pt x="74219" y="134874"/>
                    <a:pt x="69647" y="134645"/>
                    <a:pt x="64999" y="134569"/>
                  </a:cubicBezTo>
                  <a:cubicBezTo>
                    <a:pt x="42672" y="113919"/>
                    <a:pt x="18212" y="96469"/>
                    <a:pt x="0" y="71857"/>
                  </a:cubicBezTo>
                  <a:close/>
                </a:path>
              </a:pathLst>
            </a:custGeom>
            <a:grpFill/>
            <a:ln w="762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A4ED9695-CB07-4494-960A-297D82E7F824}"/>
                </a:ext>
              </a:extLst>
            </p:cNvPr>
            <p:cNvSpPr/>
            <p:nvPr/>
          </p:nvSpPr>
          <p:spPr>
            <a:xfrm>
              <a:off x="5932322" y="2838754"/>
              <a:ext cx="632307" cy="82448"/>
            </a:xfrm>
            <a:custGeom>
              <a:avLst/>
              <a:gdLst>
                <a:gd name="connsiteX0" fmla="*/ 7773 w 632307"/>
                <a:gd name="connsiteY0" fmla="*/ 15392 h 82448"/>
                <a:gd name="connsiteX1" fmla="*/ 64846 w 632307"/>
                <a:gd name="connsiteY1" fmla="*/ 305 h 82448"/>
                <a:gd name="connsiteX2" fmla="*/ 601142 w 632307"/>
                <a:gd name="connsiteY2" fmla="*/ 0 h 82448"/>
                <a:gd name="connsiteX3" fmla="*/ 602133 w 632307"/>
                <a:gd name="connsiteY3" fmla="*/ 8458 h 82448"/>
                <a:gd name="connsiteX4" fmla="*/ 613486 w 632307"/>
                <a:gd name="connsiteY4" fmla="*/ 8077 h 82448"/>
                <a:gd name="connsiteX5" fmla="*/ 632308 w 632307"/>
                <a:gd name="connsiteY5" fmla="*/ 39014 h 82448"/>
                <a:gd name="connsiteX6" fmla="*/ 628345 w 632307"/>
                <a:gd name="connsiteY6" fmla="*/ 70104 h 82448"/>
                <a:gd name="connsiteX7" fmla="*/ 604723 w 632307"/>
                <a:gd name="connsiteY7" fmla="*/ 81839 h 82448"/>
                <a:gd name="connsiteX8" fmla="*/ 0 w 632307"/>
                <a:gd name="connsiteY8" fmla="*/ 82448 h 82448"/>
                <a:gd name="connsiteX9" fmla="*/ 7773 w 632307"/>
                <a:gd name="connsiteY9" fmla="*/ 15392 h 8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307" h="82448">
                  <a:moveTo>
                    <a:pt x="7773" y="15392"/>
                  </a:moveTo>
                  <a:cubicBezTo>
                    <a:pt x="26213" y="8687"/>
                    <a:pt x="44653" y="-305"/>
                    <a:pt x="64846" y="305"/>
                  </a:cubicBezTo>
                  <a:cubicBezTo>
                    <a:pt x="243611" y="381"/>
                    <a:pt x="422377" y="838"/>
                    <a:pt x="601142" y="0"/>
                  </a:cubicBezTo>
                  <a:lnTo>
                    <a:pt x="602133" y="8458"/>
                  </a:lnTo>
                  <a:cubicBezTo>
                    <a:pt x="604952" y="8382"/>
                    <a:pt x="610667" y="8229"/>
                    <a:pt x="613486" y="8077"/>
                  </a:cubicBezTo>
                  <a:cubicBezTo>
                    <a:pt x="618135" y="19279"/>
                    <a:pt x="624459" y="29718"/>
                    <a:pt x="632308" y="39014"/>
                  </a:cubicBezTo>
                  <a:cubicBezTo>
                    <a:pt x="631241" y="49301"/>
                    <a:pt x="634060" y="60807"/>
                    <a:pt x="628345" y="70104"/>
                  </a:cubicBezTo>
                  <a:cubicBezTo>
                    <a:pt x="620725" y="74600"/>
                    <a:pt x="612724" y="78181"/>
                    <a:pt x="604723" y="81839"/>
                  </a:cubicBezTo>
                  <a:cubicBezTo>
                    <a:pt x="403174" y="82906"/>
                    <a:pt x="201549" y="81610"/>
                    <a:pt x="0" y="82448"/>
                  </a:cubicBezTo>
                  <a:cubicBezTo>
                    <a:pt x="0" y="59817"/>
                    <a:pt x="2743" y="37414"/>
                    <a:pt x="7773" y="15392"/>
                  </a:cubicBezTo>
                  <a:close/>
                </a:path>
              </a:pathLst>
            </a:custGeom>
            <a:grpFill/>
            <a:ln w="762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334996A0-E0E4-4390-AC52-083C7092049C}"/>
                </a:ext>
              </a:extLst>
            </p:cNvPr>
            <p:cNvSpPr/>
            <p:nvPr/>
          </p:nvSpPr>
          <p:spPr>
            <a:xfrm>
              <a:off x="5835395" y="3646398"/>
              <a:ext cx="280508" cy="302172"/>
            </a:xfrm>
            <a:custGeom>
              <a:avLst/>
              <a:gdLst>
                <a:gd name="connsiteX0" fmla="*/ 165735 w 280508"/>
                <a:gd name="connsiteY0" fmla="*/ 29108 h 302172"/>
                <a:gd name="connsiteX1" fmla="*/ 201778 w 280508"/>
                <a:gd name="connsiteY1" fmla="*/ 5182 h 302172"/>
                <a:gd name="connsiteX2" fmla="*/ 236906 w 280508"/>
                <a:gd name="connsiteY2" fmla="*/ 0 h 302172"/>
                <a:gd name="connsiteX3" fmla="*/ 271120 w 280508"/>
                <a:gd name="connsiteY3" fmla="*/ 24994 h 302172"/>
                <a:gd name="connsiteX4" fmla="*/ 278511 w 280508"/>
                <a:gd name="connsiteY4" fmla="*/ 155829 h 302172"/>
                <a:gd name="connsiteX5" fmla="*/ 271196 w 280508"/>
                <a:gd name="connsiteY5" fmla="*/ 219532 h 302172"/>
                <a:gd name="connsiteX6" fmla="*/ 180137 w 280508"/>
                <a:gd name="connsiteY6" fmla="*/ 273101 h 302172"/>
                <a:gd name="connsiteX7" fmla="*/ 41605 w 280508"/>
                <a:gd name="connsiteY7" fmla="*/ 301752 h 302172"/>
                <a:gd name="connsiteX8" fmla="*/ 16612 w 280508"/>
                <a:gd name="connsiteY8" fmla="*/ 293065 h 302172"/>
                <a:gd name="connsiteX9" fmla="*/ 7239 w 280508"/>
                <a:gd name="connsiteY9" fmla="*/ 271577 h 302172"/>
                <a:gd name="connsiteX10" fmla="*/ 0 w 280508"/>
                <a:gd name="connsiteY10" fmla="*/ 248717 h 302172"/>
                <a:gd name="connsiteX11" fmla="*/ 6401 w 280508"/>
                <a:gd name="connsiteY11" fmla="*/ 230200 h 302172"/>
                <a:gd name="connsiteX12" fmla="*/ 76962 w 280508"/>
                <a:gd name="connsiteY12" fmla="*/ 179146 h 302172"/>
                <a:gd name="connsiteX13" fmla="*/ 141351 w 280508"/>
                <a:gd name="connsiteY13" fmla="*/ 141732 h 302172"/>
                <a:gd name="connsiteX14" fmla="*/ 153696 w 280508"/>
                <a:gd name="connsiteY14" fmla="*/ 110185 h 302172"/>
                <a:gd name="connsiteX15" fmla="*/ 158725 w 280508"/>
                <a:gd name="connsiteY15" fmla="*/ 61341 h 302172"/>
                <a:gd name="connsiteX16" fmla="*/ 165202 w 280508"/>
                <a:gd name="connsiteY16" fmla="*/ 60427 h 302172"/>
                <a:gd name="connsiteX17" fmla="*/ 165735 w 280508"/>
                <a:gd name="connsiteY17" fmla="*/ 29108 h 30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0508" h="302172">
                  <a:moveTo>
                    <a:pt x="165735" y="29108"/>
                  </a:moveTo>
                  <a:cubicBezTo>
                    <a:pt x="175946" y="18669"/>
                    <a:pt x="188366" y="10897"/>
                    <a:pt x="201778" y="5182"/>
                  </a:cubicBezTo>
                  <a:cubicBezTo>
                    <a:pt x="213284" y="2514"/>
                    <a:pt x="225019" y="838"/>
                    <a:pt x="236906" y="0"/>
                  </a:cubicBezTo>
                  <a:cubicBezTo>
                    <a:pt x="248031" y="8611"/>
                    <a:pt x="259461" y="16916"/>
                    <a:pt x="271120" y="24994"/>
                  </a:cubicBezTo>
                  <a:cubicBezTo>
                    <a:pt x="287274" y="66980"/>
                    <a:pt x="277444" y="112166"/>
                    <a:pt x="278511" y="155829"/>
                  </a:cubicBezTo>
                  <a:cubicBezTo>
                    <a:pt x="279349" y="177317"/>
                    <a:pt x="276835" y="198730"/>
                    <a:pt x="271196" y="219532"/>
                  </a:cubicBezTo>
                  <a:cubicBezTo>
                    <a:pt x="245669" y="244754"/>
                    <a:pt x="213513" y="260833"/>
                    <a:pt x="180137" y="273101"/>
                  </a:cubicBezTo>
                  <a:cubicBezTo>
                    <a:pt x="135331" y="287731"/>
                    <a:pt x="89535" y="305105"/>
                    <a:pt x="41605" y="301752"/>
                  </a:cubicBezTo>
                  <a:cubicBezTo>
                    <a:pt x="33300" y="298628"/>
                    <a:pt x="24918" y="295732"/>
                    <a:pt x="16612" y="293065"/>
                  </a:cubicBezTo>
                  <a:cubicBezTo>
                    <a:pt x="13488" y="285826"/>
                    <a:pt x="10440" y="278663"/>
                    <a:pt x="7239" y="271577"/>
                  </a:cubicBezTo>
                  <a:cubicBezTo>
                    <a:pt x="5029" y="263880"/>
                    <a:pt x="2515" y="256260"/>
                    <a:pt x="0" y="248717"/>
                  </a:cubicBezTo>
                  <a:cubicBezTo>
                    <a:pt x="2286" y="242621"/>
                    <a:pt x="4420" y="236372"/>
                    <a:pt x="6401" y="230200"/>
                  </a:cubicBezTo>
                  <a:cubicBezTo>
                    <a:pt x="17221" y="199796"/>
                    <a:pt x="50902" y="191643"/>
                    <a:pt x="76962" y="179146"/>
                  </a:cubicBezTo>
                  <a:cubicBezTo>
                    <a:pt x="98298" y="166345"/>
                    <a:pt x="123139" y="159563"/>
                    <a:pt x="141351" y="141732"/>
                  </a:cubicBezTo>
                  <a:cubicBezTo>
                    <a:pt x="145313" y="131064"/>
                    <a:pt x="149428" y="120548"/>
                    <a:pt x="153696" y="110185"/>
                  </a:cubicBezTo>
                  <a:cubicBezTo>
                    <a:pt x="157048" y="94031"/>
                    <a:pt x="158496" y="77724"/>
                    <a:pt x="158725" y="61341"/>
                  </a:cubicBezTo>
                  <a:lnTo>
                    <a:pt x="165202" y="60427"/>
                  </a:lnTo>
                  <a:cubicBezTo>
                    <a:pt x="165354" y="49911"/>
                    <a:pt x="165506" y="39472"/>
                    <a:pt x="165735" y="29108"/>
                  </a:cubicBezTo>
                  <a:close/>
                </a:path>
              </a:pathLst>
            </a:custGeom>
            <a:grpFill/>
            <a:ln w="762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3C6560D3-C73D-41A0-93D2-D66E24E99F89}"/>
                </a:ext>
              </a:extLst>
            </p:cNvPr>
            <p:cNvSpPr/>
            <p:nvPr/>
          </p:nvSpPr>
          <p:spPr>
            <a:xfrm>
              <a:off x="5643695" y="3653862"/>
              <a:ext cx="288093" cy="153177"/>
            </a:xfrm>
            <a:custGeom>
              <a:avLst/>
              <a:gdLst>
                <a:gd name="connsiteX0" fmla="*/ 210 w 288093"/>
                <a:gd name="connsiteY0" fmla="*/ 42523 h 153177"/>
                <a:gd name="connsiteX1" fmla="*/ 27641 w 288093"/>
                <a:gd name="connsiteY1" fmla="*/ 8919 h 153177"/>
                <a:gd name="connsiteX2" fmla="*/ 59645 w 288093"/>
                <a:gd name="connsiteY2" fmla="*/ 7090 h 153177"/>
                <a:gd name="connsiteX3" fmla="*/ 60484 w 288093"/>
                <a:gd name="connsiteY3" fmla="*/ 4 h 153177"/>
                <a:gd name="connsiteX4" fmla="*/ 246640 w 288093"/>
                <a:gd name="connsiteY4" fmla="*/ 1528 h 153177"/>
                <a:gd name="connsiteX5" fmla="*/ 271329 w 288093"/>
                <a:gd name="connsiteY5" fmla="*/ 9224 h 153177"/>
                <a:gd name="connsiteX6" fmla="*/ 288093 w 288093"/>
                <a:gd name="connsiteY6" fmla="*/ 27359 h 153177"/>
                <a:gd name="connsiteX7" fmla="*/ 275977 w 288093"/>
                <a:gd name="connsiteY7" fmla="*/ 78871 h 153177"/>
                <a:gd name="connsiteX8" fmla="*/ 190405 w 288093"/>
                <a:gd name="connsiteY8" fmla="*/ 131525 h 153177"/>
                <a:gd name="connsiteX9" fmla="*/ 189643 w 288093"/>
                <a:gd name="connsiteY9" fmla="*/ 136402 h 153177"/>
                <a:gd name="connsiteX10" fmla="*/ 153143 w 288093"/>
                <a:gd name="connsiteY10" fmla="*/ 146460 h 153177"/>
                <a:gd name="connsiteX11" fmla="*/ 133 w 288093"/>
                <a:gd name="connsiteY11" fmla="*/ 94797 h 153177"/>
                <a:gd name="connsiteX12" fmla="*/ 210 w 288093"/>
                <a:gd name="connsiteY12" fmla="*/ 42523 h 15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093" h="153177">
                  <a:moveTo>
                    <a:pt x="210" y="42523"/>
                  </a:moveTo>
                  <a:cubicBezTo>
                    <a:pt x="9506" y="31474"/>
                    <a:pt x="18650" y="20197"/>
                    <a:pt x="27641" y="8919"/>
                  </a:cubicBezTo>
                  <a:cubicBezTo>
                    <a:pt x="38310" y="8157"/>
                    <a:pt x="48978" y="7547"/>
                    <a:pt x="59645" y="7090"/>
                  </a:cubicBezTo>
                  <a:lnTo>
                    <a:pt x="60484" y="4"/>
                  </a:lnTo>
                  <a:cubicBezTo>
                    <a:pt x="122510" y="918"/>
                    <a:pt x="184613" y="-1368"/>
                    <a:pt x="246640" y="1528"/>
                  </a:cubicBezTo>
                  <a:cubicBezTo>
                    <a:pt x="254794" y="4195"/>
                    <a:pt x="263023" y="6785"/>
                    <a:pt x="271329" y="9224"/>
                  </a:cubicBezTo>
                  <a:cubicBezTo>
                    <a:pt x="276816" y="15244"/>
                    <a:pt x="282378" y="21340"/>
                    <a:pt x="288093" y="27359"/>
                  </a:cubicBezTo>
                  <a:cubicBezTo>
                    <a:pt x="287407" y="44962"/>
                    <a:pt x="291293" y="65917"/>
                    <a:pt x="275977" y="78871"/>
                  </a:cubicBezTo>
                  <a:cubicBezTo>
                    <a:pt x="250298" y="100207"/>
                    <a:pt x="223018" y="122076"/>
                    <a:pt x="190405" y="131525"/>
                  </a:cubicBezTo>
                  <a:lnTo>
                    <a:pt x="189643" y="136402"/>
                  </a:lnTo>
                  <a:cubicBezTo>
                    <a:pt x="177375" y="139526"/>
                    <a:pt x="165259" y="143031"/>
                    <a:pt x="153143" y="146460"/>
                  </a:cubicBezTo>
                  <a:cubicBezTo>
                    <a:pt x="99041" y="163377"/>
                    <a:pt x="27489" y="149127"/>
                    <a:pt x="133" y="94797"/>
                  </a:cubicBezTo>
                  <a:cubicBezTo>
                    <a:pt x="-19" y="77347"/>
                    <a:pt x="-95" y="59897"/>
                    <a:pt x="210" y="42523"/>
                  </a:cubicBezTo>
                  <a:close/>
                </a:path>
              </a:pathLst>
            </a:custGeom>
            <a:grpFill/>
            <a:ln w="762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2E8814BD-16C4-4043-945D-090FF7B5C9BC}"/>
                </a:ext>
              </a:extLst>
            </p:cNvPr>
            <p:cNvSpPr/>
            <p:nvPr/>
          </p:nvSpPr>
          <p:spPr>
            <a:xfrm>
              <a:off x="6198990" y="3667821"/>
              <a:ext cx="215361" cy="214471"/>
            </a:xfrm>
            <a:custGeom>
              <a:avLst/>
              <a:gdLst>
                <a:gd name="connsiteX0" fmla="*/ 76308 w 215361"/>
                <a:gd name="connsiteY0" fmla="*/ 675 h 214471"/>
                <a:gd name="connsiteX1" fmla="*/ 159519 w 215361"/>
                <a:gd name="connsiteY1" fmla="*/ 1056 h 214471"/>
                <a:gd name="connsiteX2" fmla="*/ 160738 w 215361"/>
                <a:gd name="connsiteY2" fmla="*/ 6619 h 214471"/>
                <a:gd name="connsiteX3" fmla="*/ 214002 w 215361"/>
                <a:gd name="connsiteY3" fmla="*/ 40223 h 214471"/>
                <a:gd name="connsiteX4" fmla="*/ 212783 w 215361"/>
                <a:gd name="connsiteY4" fmla="*/ 121071 h 214471"/>
                <a:gd name="connsiteX5" fmla="*/ 130258 w 215361"/>
                <a:gd name="connsiteY5" fmla="*/ 211216 h 214471"/>
                <a:gd name="connsiteX6" fmla="*/ 32646 w 215361"/>
                <a:gd name="connsiteY6" fmla="*/ 197043 h 214471"/>
                <a:gd name="connsiteX7" fmla="*/ 1175 w 215361"/>
                <a:gd name="connsiteY7" fmla="*/ 149418 h 214471"/>
                <a:gd name="connsiteX8" fmla="*/ 75013 w 215361"/>
                <a:gd name="connsiteY8" fmla="*/ 6467 h 214471"/>
                <a:gd name="connsiteX9" fmla="*/ 76308 w 215361"/>
                <a:gd name="connsiteY9" fmla="*/ 675 h 21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361" h="214471">
                  <a:moveTo>
                    <a:pt x="76308" y="675"/>
                  </a:moveTo>
                  <a:cubicBezTo>
                    <a:pt x="104045" y="-315"/>
                    <a:pt x="131782" y="-239"/>
                    <a:pt x="159519" y="1056"/>
                  </a:cubicBezTo>
                  <a:lnTo>
                    <a:pt x="160738" y="6619"/>
                  </a:lnTo>
                  <a:cubicBezTo>
                    <a:pt x="182607" y="9896"/>
                    <a:pt x="198609" y="25669"/>
                    <a:pt x="214002" y="40223"/>
                  </a:cubicBezTo>
                  <a:cubicBezTo>
                    <a:pt x="216364" y="67122"/>
                    <a:pt x="215450" y="94173"/>
                    <a:pt x="212783" y="121071"/>
                  </a:cubicBezTo>
                  <a:cubicBezTo>
                    <a:pt x="198457" y="160086"/>
                    <a:pt x="171406" y="197957"/>
                    <a:pt x="130258" y="211216"/>
                  </a:cubicBezTo>
                  <a:cubicBezTo>
                    <a:pt x="97340" y="219141"/>
                    <a:pt x="62516" y="211902"/>
                    <a:pt x="32646" y="197043"/>
                  </a:cubicBezTo>
                  <a:cubicBezTo>
                    <a:pt x="13748" y="188432"/>
                    <a:pt x="8262" y="166944"/>
                    <a:pt x="1175" y="149418"/>
                  </a:cubicBezTo>
                  <a:cubicBezTo>
                    <a:pt x="-5378" y="93639"/>
                    <a:pt x="14967" y="23307"/>
                    <a:pt x="75013" y="6467"/>
                  </a:cubicBezTo>
                  <a:lnTo>
                    <a:pt x="76308" y="675"/>
                  </a:lnTo>
                  <a:close/>
                </a:path>
              </a:pathLst>
            </a:custGeom>
            <a:grpFill/>
            <a:ln w="7620"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E17E0CCC-0200-4D7A-A4C7-6531B49FA44E}"/>
                </a:ext>
              </a:extLst>
            </p:cNvPr>
            <p:cNvSpPr/>
            <p:nvPr/>
          </p:nvSpPr>
          <p:spPr>
            <a:xfrm>
              <a:off x="6501841" y="3699056"/>
              <a:ext cx="369722" cy="93027"/>
            </a:xfrm>
            <a:custGeom>
              <a:avLst/>
              <a:gdLst>
                <a:gd name="connsiteX0" fmla="*/ 0 w 369722"/>
                <a:gd name="connsiteY0" fmla="*/ 45336 h 93027"/>
                <a:gd name="connsiteX1" fmla="*/ 19964 w 369722"/>
                <a:gd name="connsiteY1" fmla="*/ 530 h 93027"/>
                <a:gd name="connsiteX2" fmla="*/ 333451 w 369722"/>
                <a:gd name="connsiteY2" fmla="*/ 225 h 93027"/>
                <a:gd name="connsiteX3" fmla="*/ 369723 w 369722"/>
                <a:gd name="connsiteY3" fmla="*/ 8074 h 93027"/>
                <a:gd name="connsiteX4" fmla="*/ 367360 w 369722"/>
                <a:gd name="connsiteY4" fmla="*/ 58213 h 93027"/>
                <a:gd name="connsiteX5" fmla="*/ 257328 w 369722"/>
                <a:gd name="connsiteY5" fmla="*/ 90979 h 93027"/>
                <a:gd name="connsiteX6" fmla="*/ 112548 w 369722"/>
                <a:gd name="connsiteY6" fmla="*/ 90903 h 93027"/>
                <a:gd name="connsiteX7" fmla="*/ 65303 w 369722"/>
                <a:gd name="connsiteY7" fmla="*/ 79778 h 93027"/>
                <a:gd name="connsiteX8" fmla="*/ 43358 w 369722"/>
                <a:gd name="connsiteY8" fmla="*/ 75358 h 93027"/>
                <a:gd name="connsiteX9" fmla="*/ 0 w 369722"/>
                <a:gd name="connsiteY9" fmla="*/ 45336 h 9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722" h="93027">
                  <a:moveTo>
                    <a:pt x="0" y="45336"/>
                  </a:moveTo>
                  <a:cubicBezTo>
                    <a:pt x="3353" y="30019"/>
                    <a:pt x="-6325" y="-3433"/>
                    <a:pt x="19964" y="530"/>
                  </a:cubicBezTo>
                  <a:cubicBezTo>
                    <a:pt x="124435" y="149"/>
                    <a:pt x="228981" y="682"/>
                    <a:pt x="333451" y="225"/>
                  </a:cubicBezTo>
                  <a:cubicBezTo>
                    <a:pt x="346100" y="-842"/>
                    <a:pt x="358521" y="1902"/>
                    <a:pt x="369723" y="8074"/>
                  </a:cubicBezTo>
                  <a:cubicBezTo>
                    <a:pt x="368960" y="24762"/>
                    <a:pt x="368427" y="41526"/>
                    <a:pt x="367360" y="58213"/>
                  </a:cubicBezTo>
                  <a:cubicBezTo>
                    <a:pt x="335051" y="82445"/>
                    <a:pt x="294665" y="82445"/>
                    <a:pt x="257328" y="90979"/>
                  </a:cubicBezTo>
                  <a:cubicBezTo>
                    <a:pt x="209169" y="93722"/>
                    <a:pt x="160706" y="93722"/>
                    <a:pt x="112548" y="90903"/>
                  </a:cubicBezTo>
                  <a:cubicBezTo>
                    <a:pt x="97231" y="85569"/>
                    <a:pt x="81153" y="82978"/>
                    <a:pt x="65303" y="79778"/>
                  </a:cubicBezTo>
                  <a:cubicBezTo>
                    <a:pt x="59817" y="78635"/>
                    <a:pt x="48844" y="76425"/>
                    <a:pt x="43358" y="75358"/>
                  </a:cubicBezTo>
                  <a:cubicBezTo>
                    <a:pt x="27508" y="67434"/>
                    <a:pt x="13106" y="57147"/>
                    <a:pt x="0" y="45336"/>
                  </a:cubicBezTo>
                  <a:close/>
                </a:path>
              </a:pathLst>
            </a:custGeom>
            <a:grpFill/>
            <a:ln w="762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3463E4D6-C6C0-4734-B95A-B0B8793A885A}"/>
                </a:ext>
              </a:extLst>
            </p:cNvPr>
            <p:cNvSpPr/>
            <p:nvPr/>
          </p:nvSpPr>
          <p:spPr>
            <a:xfrm>
              <a:off x="5565343" y="3964196"/>
              <a:ext cx="206959" cy="184512"/>
            </a:xfrm>
            <a:custGeom>
              <a:avLst/>
              <a:gdLst>
                <a:gd name="connsiteX0" fmla="*/ 66523 w 206959"/>
                <a:gd name="connsiteY0" fmla="*/ 2928 h 184512"/>
                <a:gd name="connsiteX1" fmla="*/ 149200 w 206959"/>
                <a:gd name="connsiteY1" fmla="*/ 2394 h 184512"/>
                <a:gd name="connsiteX2" fmla="*/ 179908 w 206959"/>
                <a:gd name="connsiteY2" fmla="*/ 20073 h 184512"/>
                <a:gd name="connsiteX3" fmla="*/ 206959 w 206959"/>
                <a:gd name="connsiteY3" fmla="*/ 47810 h 184512"/>
                <a:gd name="connsiteX4" fmla="*/ 206045 w 206959"/>
                <a:gd name="connsiteY4" fmla="*/ 82176 h 184512"/>
                <a:gd name="connsiteX5" fmla="*/ 118643 w 206959"/>
                <a:gd name="connsiteY5" fmla="*/ 184208 h 184512"/>
                <a:gd name="connsiteX6" fmla="*/ 96622 w 206959"/>
                <a:gd name="connsiteY6" fmla="*/ 184513 h 184512"/>
                <a:gd name="connsiteX7" fmla="*/ 229 w 206959"/>
                <a:gd name="connsiteY7" fmla="*/ 83852 h 184512"/>
                <a:gd name="connsiteX8" fmla="*/ 0 w 206959"/>
                <a:gd name="connsiteY8" fmla="*/ 57563 h 184512"/>
                <a:gd name="connsiteX9" fmla="*/ 66523 w 206959"/>
                <a:gd name="connsiteY9" fmla="*/ 2928 h 1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59" h="184512">
                  <a:moveTo>
                    <a:pt x="66523" y="2928"/>
                  </a:moveTo>
                  <a:cubicBezTo>
                    <a:pt x="93955" y="-882"/>
                    <a:pt x="121768" y="-882"/>
                    <a:pt x="149200" y="2394"/>
                  </a:cubicBezTo>
                  <a:cubicBezTo>
                    <a:pt x="158725" y="9405"/>
                    <a:pt x="169164" y="15044"/>
                    <a:pt x="179908" y="20073"/>
                  </a:cubicBezTo>
                  <a:cubicBezTo>
                    <a:pt x="189128" y="29064"/>
                    <a:pt x="197968" y="38437"/>
                    <a:pt x="206959" y="47810"/>
                  </a:cubicBezTo>
                  <a:cubicBezTo>
                    <a:pt x="206883" y="59240"/>
                    <a:pt x="207188" y="70670"/>
                    <a:pt x="206045" y="82176"/>
                  </a:cubicBezTo>
                  <a:cubicBezTo>
                    <a:pt x="185090" y="122486"/>
                    <a:pt x="147295" y="149842"/>
                    <a:pt x="118643" y="184208"/>
                  </a:cubicBezTo>
                  <a:cubicBezTo>
                    <a:pt x="113081" y="184284"/>
                    <a:pt x="102108" y="184436"/>
                    <a:pt x="96622" y="184513"/>
                  </a:cubicBezTo>
                  <a:cubicBezTo>
                    <a:pt x="61113" y="154185"/>
                    <a:pt x="32156" y="117609"/>
                    <a:pt x="229" y="83852"/>
                  </a:cubicBezTo>
                  <a:cubicBezTo>
                    <a:pt x="153" y="77299"/>
                    <a:pt x="76" y="64117"/>
                    <a:pt x="0" y="57563"/>
                  </a:cubicBezTo>
                  <a:cubicBezTo>
                    <a:pt x="18136" y="34246"/>
                    <a:pt x="43968" y="20606"/>
                    <a:pt x="66523" y="2928"/>
                  </a:cubicBezTo>
                  <a:close/>
                </a:path>
              </a:pathLst>
            </a:custGeom>
            <a:grpFill/>
            <a:ln w="762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9783905A-1B44-44A8-B761-F66FB5F40B4C}"/>
                </a:ext>
              </a:extLst>
            </p:cNvPr>
            <p:cNvSpPr/>
            <p:nvPr/>
          </p:nvSpPr>
          <p:spPr>
            <a:xfrm>
              <a:off x="6000326" y="4017501"/>
              <a:ext cx="617263" cy="207483"/>
            </a:xfrm>
            <a:custGeom>
              <a:avLst/>
              <a:gdLst>
                <a:gd name="connsiteX0" fmla="*/ 26713 w 617263"/>
                <a:gd name="connsiteY0" fmla="*/ 8907 h 207483"/>
                <a:gd name="connsiteX1" fmla="*/ 125011 w 617263"/>
                <a:gd name="connsiteY1" fmla="*/ 10202 h 207483"/>
                <a:gd name="connsiteX2" fmla="*/ 179342 w 617263"/>
                <a:gd name="connsiteY2" fmla="*/ 47845 h 207483"/>
                <a:gd name="connsiteX3" fmla="*/ 286936 w 617263"/>
                <a:gd name="connsiteY3" fmla="*/ 72991 h 207483"/>
                <a:gd name="connsiteX4" fmla="*/ 388206 w 617263"/>
                <a:gd name="connsiteY4" fmla="*/ 78858 h 207483"/>
                <a:gd name="connsiteX5" fmla="*/ 388892 w 617263"/>
                <a:gd name="connsiteY5" fmla="*/ 85182 h 207483"/>
                <a:gd name="connsiteX6" fmla="*/ 535729 w 617263"/>
                <a:gd name="connsiteY6" fmla="*/ 96537 h 207483"/>
                <a:gd name="connsiteX7" fmla="*/ 593946 w 617263"/>
                <a:gd name="connsiteY7" fmla="*/ 117110 h 207483"/>
                <a:gd name="connsiteX8" fmla="*/ 617263 w 617263"/>
                <a:gd name="connsiteY8" fmla="*/ 158716 h 207483"/>
                <a:gd name="connsiteX9" fmla="*/ 600804 w 617263"/>
                <a:gd name="connsiteY9" fmla="*/ 183100 h 207483"/>
                <a:gd name="connsiteX10" fmla="*/ 580154 w 617263"/>
                <a:gd name="connsiteY10" fmla="*/ 197959 h 207483"/>
                <a:gd name="connsiteX11" fmla="*/ 552874 w 617263"/>
                <a:gd name="connsiteY11" fmla="*/ 206417 h 207483"/>
                <a:gd name="connsiteX12" fmla="*/ 473321 w 617263"/>
                <a:gd name="connsiteY12" fmla="*/ 207484 h 207483"/>
                <a:gd name="connsiteX13" fmla="*/ 472483 w 617263"/>
                <a:gd name="connsiteY13" fmla="*/ 200702 h 207483"/>
                <a:gd name="connsiteX14" fmla="*/ 385539 w 617263"/>
                <a:gd name="connsiteY14" fmla="*/ 194149 h 207483"/>
                <a:gd name="connsiteX15" fmla="*/ 156177 w 617263"/>
                <a:gd name="connsiteY15" fmla="*/ 175327 h 207483"/>
                <a:gd name="connsiteX16" fmla="*/ 86149 w 617263"/>
                <a:gd name="connsiteY16" fmla="*/ 169612 h 207483"/>
                <a:gd name="connsiteX17" fmla="*/ 2938 w 617263"/>
                <a:gd name="connsiteY17" fmla="*/ 105985 h 207483"/>
                <a:gd name="connsiteX18" fmla="*/ 272 w 617263"/>
                <a:gd name="connsiteY18" fmla="*/ 41596 h 207483"/>
                <a:gd name="connsiteX19" fmla="*/ 26713 w 617263"/>
                <a:gd name="connsiteY19" fmla="*/ 8907 h 20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7263" h="207483">
                  <a:moveTo>
                    <a:pt x="26713" y="8907"/>
                  </a:moveTo>
                  <a:cubicBezTo>
                    <a:pt x="57193" y="-7781"/>
                    <a:pt x="93312" y="2734"/>
                    <a:pt x="125011" y="10202"/>
                  </a:cubicBezTo>
                  <a:cubicBezTo>
                    <a:pt x="147642" y="15002"/>
                    <a:pt x="160368" y="36491"/>
                    <a:pt x="179342" y="47845"/>
                  </a:cubicBezTo>
                  <a:cubicBezTo>
                    <a:pt x="211574" y="67352"/>
                    <a:pt x="249979" y="72000"/>
                    <a:pt x="286936" y="72991"/>
                  </a:cubicBezTo>
                  <a:cubicBezTo>
                    <a:pt x="319931" y="81677"/>
                    <a:pt x="354449" y="77562"/>
                    <a:pt x="388206" y="78858"/>
                  </a:cubicBezTo>
                  <a:lnTo>
                    <a:pt x="388892" y="85182"/>
                  </a:lnTo>
                  <a:cubicBezTo>
                    <a:pt x="437736" y="90288"/>
                    <a:pt x="486428" y="95774"/>
                    <a:pt x="535729" y="96537"/>
                  </a:cubicBezTo>
                  <a:cubicBezTo>
                    <a:pt x="556074" y="100499"/>
                    <a:pt x="575581" y="107357"/>
                    <a:pt x="593946" y="117110"/>
                  </a:cubicBezTo>
                  <a:cubicBezTo>
                    <a:pt x="602557" y="130445"/>
                    <a:pt x="610329" y="144314"/>
                    <a:pt x="617263" y="158716"/>
                  </a:cubicBezTo>
                  <a:cubicBezTo>
                    <a:pt x="611548" y="166716"/>
                    <a:pt x="606214" y="174870"/>
                    <a:pt x="600804" y="183100"/>
                  </a:cubicBezTo>
                  <a:cubicBezTo>
                    <a:pt x="593870" y="188052"/>
                    <a:pt x="587088" y="193006"/>
                    <a:pt x="580154" y="197959"/>
                  </a:cubicBezTo>
                  <a:cubicBezTo>
                    <a:pt x="570933" y="200397"/>
                    <a:pt x="561789" y="203217"/>
                    <a:pt x="552874" y="206417"/>
                  </a:cubicBezTo>
                  <a:cubicBezTo>
                    <a:pt x="526356" y="208017"/>
                    <a:pt x="499839" y="207179"/>
                    <a:pt x="473321" y="207484"/>
                  </a:cubicBezTo>
                  <a:lnTo>
                    <a:pt x="472483" y="200702"/>
                  </a:lnTo>
                  <a:cubicBezTo>
                    <a:pt x="443603" y="198644"/>
                    <a:pt x="413276" y="203902"/>
                    <a:pt x="385539" y="194149"/>
                  </a:cubicBezTo>
                  <a:cubicBezTo>
                    <a:pt x="308577" y="194072"/>
                    <a:pt x="233139" y="175861"/>
                    <a:pt x="156177" y="175327"/>
                  </a:cubicBezTo>
                  <a:cubicBezTo>
                    <a:pt x="133469" y="168545"/>
                    <a:pt x="109466" y="170907"/>
                    <a:pt x="86149" y="169612"/>
                  </a:cubicBezTo>
                  <a:cubicBezTo>
                    <a:pt x="51630" y="158944"/>
                    <a:pt x="21912" y="136846"/>
                    <a:pt x="2938" y="105985"/>
                  </a:cubicBezTo>
                  <a:cubicBezTo>
                    <a:pt x="-110" y="84649"/>
                    <a:pt x="-338" y="63085"/>
                    <a:pt x="272" y="41596"/>
                  </a:cubicBezTo>
                  <a:cubicBezTo>
                    <a:pt x="7663" y="29785"/>
                    <a:pt x="13073" y="14926"/>
                    <a:pt x="26713" y="8907"/>
                  </a:cubicBezTo>
                  <a:close/>
                </a:path>
              </a:pathLst>
            </a:custGeom>
            <a:grpFill/>
            <a:ln w="762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758275CD-A5E4-4BDB-8BA0-1F43A82858A5}"/>
                </a:ext>
              </a:extLst>
            </p:cNvPr>
            <p:cNvSpPr/>
            <p:nvPr/>
          </p:nvSpPr>
          <p:spPr>
            <a:xfrm>
              <a:off x="4063441" y="4040043"/>
              <a:ext cx="387623" cy="355172"/>
            </a:xfrm>
            <a:custGeom>
              <a:avLst/>
              <a:gdLst>
                <a:gd name="connsiteX0" fmla="*/ 250698 w 387623"/>
                <a:gd name="connsiteY0" fmla="*/ 15702 h 355172"/>
                <a:gd name="connsiteX1" fmla="*/ 314630 w 387623"/>
                <a:gd name="connsiteY1" fmla="*/ 5 h 355172"/>
                <a:gd name="connsiteX2" fmla="*/ 315316 w 387623"/>
                <a:gd name="connsiteY2" fmla="*/ 45801 h 355172"/>
                <a:gd name="connsiteX3" fmla="*/ 265405 w 387623"/>
                <a:gd name="connsiteY3" fmla="*/ 61955 h 355172"/>
                <a:gd name="connsiteX4" fmla="*/ 198577 w 387623"/>
                <a:gd name="connsiteY4" fmla="*/ 88244 h 355172"/>
                <a:gd name="connsiteX5" fmla="*/ 209626 w 387623"/>
                <a:gd name="connsiteY5" fmla="*/ 136250 h 355172"/>
                <a:gd name="connsiteX6" fmla="*/ 217551 w 387623"/>
                <a:gd name="connsiteY6" fmla="*/ 160101 h 355172"/>
                <a:gd name="connsiteX7" fmla="*/ 232410 w 387623"/>
                <a:gd name="connsiteY7" fmla="*/ 205135 h 355172"/>
                <a:gd name="connsiteX8" fmla="*/ 247574 w 387623"/>
                <a:gd name="connsiteY8" fmla="*/ 239806 h 355172"/>
                <a:gd name="connsiteX9" fmla="*/ 272567 w 387623"/>
                <a:gd name="connsiteY9" fmla="*/ 236911 h 355172"/>
                <a:gd name="connsiteX10" fmla="*/ 341300 w 387623"/>
                <a:gd name="connsiteY10" fmla="*/ 204906 h 355172"/>
                <a:gd name="connsiteX11" fmla="*/ 382067 w 387623"/>
                <a:gd name="connsiteY11" fmla="*/ 198734 h 355172"/>
                <a:gd name="connsiteX12" fmla="*/ 382372 w 387623"/>
                <a:gd name="connsiteY12" fmla="*/ 247502 h 355172"/>
                <a:gd name="connsiteX13" fmla="*/ 372008 w 387623"/>
                <a:gd name="connsiteY13" fmla="*/ 246130 h 355172"/>
                <a:gd name="connsiteX14" fmla="*/ 324079 w 387623"/>
                <a:gd name="connsiteY14" fmla="*/ 266171 h 355172"/>
                <a:gd name="connsiteX15" fmla="*/ 282626 w 387623"/>
                <a:gd name="connsiteY15" fmla="*/ 282402 h 355172"/>
                <a:gd name="connsiteX16" fmla="*/ 259918 w 387623"/>
                <a:gd name="connsiteY16" fmla="*/ 289488 h 355172"/>
                <a:gd name="connsiteX17" fmla="*/ 242773 w 387623"/>
                <a:gd name="connsiteY17" fmla="*/ 298404 h 355172"/>
                <a:gd name="connsiteX18" fmla="*/ 207874 w 387623"/>
                <a:gd name="connsiteY18" fmla="*/ 308691 h 355172"/>
                <a:gd name="connsiteX19" fmla="*/ 207035 w 387623"/>
                <a:gd name="connsiteY19" fmla="*/ 313644 h 355172"/>
                <a:gd name="connsiteX20" fmla="*/ 170612 w 387623"/>
                <a:gd name="connsiteY20" fmla="*/ 323474 h 355172"/>
                <a:gd name="connsiteX21" fmla="*/ 149885 w 387623"/>
                <a:gd name="connsiteY21" fmla="*/ 336580 h 355172"/>
                <a:gd name="connsiteX22" fmla="*/ 133426 w 387623"/>
                <a:gd name="connsiteY22" fmla="*/ 338942 h 355172"/>
                <a:gd name="connsiteX23" fmla="*/ 76505 w 387623"/>
                <a:gd name="connsiteY23" fmla="*/ 355173 h 355172"/>
                <a:gd name="connsiteX24" fmla="*/ 75667 w 387623"/>
                <a:gd name="connsiteY24" fmla="*/ 308843 h 355172"/>
                <a:gd name="connsiteX25" fmla="*/ 112624 w 387623"/>
                <a:gd name="connsiteY25" fmla="*/ 294289 h 355172"/>
                <a:gd name="connsiteX26" fmla="*/ 157810 w 387623"/>
                <a:gd name="connsiteY26" fmla="*/ 277068 h 355172"/>
                <a:gd name="connsiteX27" fmla="*/ 165125 w 387623"/>
                <a:gd name="connsiteY27" fmla="*/ 275468 h 355172"/>
                <a:gd name="connsiteX28" fmla="*/ 200025 w 387623"/>
                <a:gd name="connsiteY28" fmla="*/ 266705 h 355172"/>
                <a:gd name="connsiteX29" fmla="*/ 182118 w 387623"/>
                <a:gd name="connsiteY29" fmla="*/ 188295 h 355172"/>
                <a:gd name="connsiteX30" fmla="*/ 160325 w 387623"/>
                <a:gd name="connsiteY30" fmla="*/ 125887 h 355172"/>
                <a:gd name="connsiteX31" fmla="*/ 150495 w 387623"/>
                <a:gd name="connsiteY31" fmla="*/ 103941 h 355172"/>
                <a:gd name="connsiteX32" fmla="*/ 132893 w 387623"/>
                <a:gd name="connsiteY32" fmla="*/ 103713 h 355172"/>
                <a:gd name="connsiteX33" fmla="*/ 131597 w 387623"/>
                <a:gd name="connsiteY33" fmla="*/ 114991 h 355172"/>
                <a:gd name="connsiteX34" fmla="*/ 90221 w 387623"/>
                <a:gd name="connsiteY34" fmla="*/ 130611 h 355172"/>
                <a:gd name="connsiteX35" fmla="*/ 54026 w 387623"/>
                <a:gd name="connsiteY35" fmla="*/ 141736 h 355172"/>
                <a:gd name="connsiteX36" fmla="*/ 38329 w 387623"/>
                <a:gd name="connsiteY36" fmla="*/ 154386 h 355172"/>
                <a:gd name="connsiteX37" fmla="*/ 9449 w 387623"/>
                <a:gd name="connsiteY37" fmla="*/ 155910 h 355172"/>
                <a:gd name="connsiteX38" fmla="*/ 0 w 387623"/>
                <a:gd name="connsiteY38" fmla="*/ 109809 h 355172"/>
                <a:gd name="connsiteX39" fmla="*/ 21031 w 387623"/>
                <a:gd name="connsiteY39" fmla="*/ 104703 h 355172"/>
                <a:gd name="connsiteX40" fmla="*/ 43358 w 387623"/>
                <a:gd name="connsiteY40" fmla="*/ 95864 h 355172"/>
                <a:gd name="connsiteX41" fmla="*/ 97917 w 387623"/>
                <a:gd name="connsiteY41" fmla="*/ 73919 h 355172"/>
                <a:gd name="connsiteX42" fmla="*/ 201930 w 387623"/>
                <a:gd name="connsiteY42" fmla="*/ 33990 h 355172"/>
                <a:gd name="connsiteX43" fmla="*/ 250698 w 387623"/>
                <a:gd name="connsiteY43" fmla="*/ 15702 h 35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87623" h="355172">
                  <a:moveTo>
                    <a:pt x="250698" y="15702"/>
                  </a:moveTo>
                  <a:cubicBezTo>
                    <a:pt x="269900" y="3510"/>
                    <a:pt x="292227" y="-148"/>
                    <a:pt x="314630" y="5"/>
                  </a:cubicBezTo>
                  <a:cubicBezTo>
                    <a:pt x="315697" y="15168"/>
                    <a:pt x="316001" y="30485"/>
                    <a:pt x="315316" y="45801"/>
                  </a:cubicBezTo>
                  <a:cubicBezTo>
                    <a:pt x="297790" y="48010"/>
                    <a:pt x="281407" y="54792"/>
                    <a:pt x="265405" y="61955"/>
                  </a:cubicBezTo>
                  <a:cubicBezTo>
                    <a:pt x="242773" y="69728"/>
                    <a:pt x="220218" y="77805"/>
                    <a:pt x="198577" y="88244"/>
                  </a:cubicBezTo>
                  <a:cubicBezTo>
                    <a:pt x="199187" y="104856"/>
                    <a:pt x="203149" y="120934"/>
                    <a:pt x="209626" y="136250"/>
                  </a:cubicBezTo>
                  <a:cubicBezTo>
                    <a:pt x="212369" y="144099"/>
                    <a:pt x="214960" y="152024"/>
                    <a:pt x="217551" y="160101"/>
                  </a:cubicBezTo>
                  <a:cubicBezTo>
                    <a:pt x="224714" y="174198"/>
                    <a:pt x="229895" y="189361"/>
                    <a:pt x="232410" y="205135"/>
                  </a:cubicBezTo>
                  <a:cubicBezTo>
                    <a:pt x="237211" y="216717"/>
                    <a:pt x="242468" y="228147"/>
                    <a:pt x="247574" y="239806"/>
                  </a:cubicBezTo>
                  <a:cubicBezTo>
                    <a:pt x="253822" y="239044"/>
                    <a:pt x="266319" y="237672"/>
                    <a:pt x="272567" y="236911"/>
                  </a:cubicBezTo>
                  <a:cubicBezTo>
                    <a:pt x="287579" y="215041"/>
                    <a:pt x="321183" y="221594"/>
                    <a:pt x="341300" y="204906"/>
                  </a:cubicBezTo>
                  <a:cubicBezTo>
                    <a:pt x="354406" y="200258"/>
                    <a:pt x="368275" y="199115"/>
                    <a:pt x="382067" y="198734"/>
                  </a:cubicBezTo>
                  <a:cubicBezTo>
                    <a:pt x="386715" y="214965"/>
                    <a:pt x="391668" y="231805"/>
                    <a:pt x="382372" y="247502"/>
                  </a:cubicBezTo>
                  <a:cubicBezTo>
                    <a:pt x="379781" y="247197"/>
                    <a:pt x="374599" y="246511"/>
                    <a:pt x="372008" y="246130"/>
                  </a:cubicBezTo>
                  <a:cubicBezTo>
                    <a:pt x="356006" y="252836"/>
                    <a:pt x="340004" y="259389"/>
                    <a:pt x="324079" y="266171"/>
                  </a:cubicBezTo>
                  <a:cubicBezTo>
                    <a:pt x="309982" y="270895"/>
                    <a:pt x="296189" y="276382"/>
                    <a:pt x="282626" y="282402"/>
                  </a:cubicBezTo>
                  <a:cubicBezTo>
                    <a:pt x="274930" y="284611"/>
                    <a:pt x="267386" y="286974"/>
                    <a:pt x="259918" y="289488"/>
                  </a:cubicBezTo>
                  <a:cubicBezTo>
                    <a:pt x="254127" y="292308"/>
                    <a:pt x="248412" y="295280"/>
                    <a:pt x="242773" y="298404"/>
                  </a:cubicBezTo>
                  <a:cubicBezTo>
                    <a:pt x="231038" y="301604"/>
                    <a:pt x="219532" y="305338"/>
                    <a:pt x="207874" y="308691"/>
                  </a:cubicBezTo>
                  <a:lnTo>
                    <a:pt x="207035" y="313644"/>
                  </a:lnTo>
                  <a:cubicBezTo>
                    <a:pt x="194843" y="316844"/>
                    <a:pt x="182728" y="320197"/>
                    <a:pt x="170612" y="323474"/>
                  </a:cubicBezTo>
                  <a:cubicBezTo>
                    <a:pt x="163678" y="327741"/>
                    <a:pt x="156743" y="332084"/>
                    <a:pt x="149885" y="336580"/>
                  </a:cubicBezTo>
                  <a:cubicBezTo>
                    <a:pt x="145771" y="337190"/>
                    <a:pt x="137541" y="338333"/>
                    <a:pt x="133426" y="338942"/>
                  </a:cubicBezTo>
                  <a:cubicBezTo>
                    <a:pt x="116434" y="350296"/>
                    <a:pt x="96698" y="354639"/>
                    <a:pt x="76505" y="355173"/>
                  </a:cubicBezTo>
                  <a:cubicBezTo>
                    <a:pt x="75895" y="339628"/>
                    <a:pt x="75667" y="324235"/>
                    <a:pt x="75667" y="308843"/>
                  </a:cubicBezTo>
                  <a:cubicBezTo>
                    <a:pt x="88544" y="305643"/>
                    <a:pt x="101422" y="301604"/>
                    <a:pt x="112624" y="294289"/>
                  </a:cubicBezTo>
                  <a:cubicBezTo>
                    <a:pt x="128092" y="289793"/>
                    <a:pt x="143866" y="285526"/>
                    <a:pt x="157810" y="277068"/>
                  </a:cubicBezTo>
                  <a:cubicBezTo>
                    <a:pt x="159639" y="276687"/>
                    <a:pt x="163297" y="275849"/>
                    <a:pt x="165125" y="275468"/>
                  </a:cubicBezTo>
                  <a:cubicBezTo>
                    <a:pt x="176022" y="269905"/>
                    <a:pt x="187985" y="267771"/>
                    <a:pt x="200025" y="266705"/>
                  </a:cubicBezTo>
                  <a:cubicBezTo>
                    <a:pt x="204445" y="238434"/>
                    <a:pt x="188900" y="214508"/>
                    <a:pt x="182118" y="188295"/>
                  </a:cubicBezTo>
                  <a:cubicBezTo>
                    <a:pt x="175260" y="167340"/>
                    <a:pt x="167183" y="146766"/>
                    <a:pt x="160325" y="125887"/>
                  </a:cubicBezTo>
                  <a:cubicBezTo>
                    <a:pt x="156896" y="118572"/>
                    <a:pt x="153619" y="111256"/>
                    <a:pt x="150495" y="103941"/>
                  </a:cubicBezTo>
                  <a:cubicBezTo>
                    <a:pt x="144628" y="103865"/>
                    <a:pt x="138760" y="103789"/>
                    <a:pt x="132893" y="103713"/>
                  </a:cubicBezTo>
                  <a:cubicBezTo>
                    <a:pt x="132588" y="106532"/>
                    <a:pt x="131902" y="112171"/>
                    <a:pt x="131597" y="114991"/>
                  </a:cubicBezTo>
                  <a:cubicBezTo>
                    <a:pt x="117272" y="118724"/>
                    <a:pt x="103403" y="123982"/>
                    <a:pt x="90221" y="130611"/>
                  </a:cubicBezTo>
                  <a:cubicBezTo>
                    <a:pt x="78181" y="134574"/>
                    <a:pt x="66218" y="138384"/>
                    <a:pt x="54026" y="141736"/>
                  </a:cubicBezTo>
                  <a:cubicBezTo>
                    <a:pt x="48768" y="145851"/>
                    <a:pt x="43510" y="150119"/>
                    <a:pt x="38329" y="154386"/>
                  </a:cubicBezTo>
                  <a:cubicBezTo>
                    <a:pt x="31090" y="154767"/>
                    <a:pt x="16688" y="155529"/>
                    <a:pt x="9449" y="155910"/>
                  </a:cubicBezTo>
                  <a:cubicBezTo>
                    <a:pt x="2286" y="141508"/>
                    <a:pt x="533" y="125582"/>
                    <a:pt x="0" y="109809"/>
                  </a:cubicBezTo>
                  <a:cubicBezTo>
                    <a:pt x="5258" y="108513"/>
                    <a:pt x="15773" y="105999"/>
                    <a:pt x="21031" y="104703"/>
                  </a:cubicBezTo>
                  <a:cubicBezTo>
                    <a:pt x="28499" y="101808"/>
                    <a:pt x="35966" y="98836"/>
                    <a:pt x="43358" y="95864"/>
                  </a:cubicBezTo>
                  <a:cubicBezTo>
                    <a:pt x="61951" y="89540"/>
                    <a:pt x="80239" y="82377"/>
                    <a:pt x="97917" y="73919"/>
                  </a:cubicBezTo>
                  <a:cubicBezTo>
                    <a:pt x="133274" y="62412"/>
                    <a:pt x="166878" y="46334"/>
                    <a:pt x="201930" y="33990"/>
                  </a:cubicBezTo>
                  <a:cubicBezTo>
                    <a:pt x="217932" y="27208"/>
                    <a:pt x="234239" y="21188"/>
                    <a:pt x="250698" y="15702"/>
                  </a:cubicBezTo>
                  <a:close/>
                </a:path>
              </a:pathLst>
            </a:custGeom>
            <a:grpFill/>
            <a:ln w="762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47E41E53-02F0-4568-96F4-4F0B3CF03394}"/>
                </a:ext>
              </a:extLst>
            </p:cNvPr>
            <p:cNvSpPr/>
            <p:nvPr/>
          </p:nvSpPr>
          <p:spPr>
            <a:xfrm>
              <a:off x="7650784" y="4039438"/>
              <a:ext cx="355396" cy="271348"/>
            </a:xfrm>
            <a:custGeom>
              <a:avLst/>
              <a:gdLst>
                <a:gd name="connsiteX0" fmla="*/ 89459 w 355396"/>
                <a:gd name="connsiteY0" fmla="*/ 0 h 271348"/>
                <a:gd name="connsiteX1" fmla="*/ 107137 w 355396"/>
                <a:gd name="connsiteY1" fmla="*/ 2667 h 271348"/>
                <a:gd name="connsiteX2" fmla="*/ 173279 w 355396"/>
                <a:gd name="connsiteY2" fmla="*/ 94336 h 271348"/>
                <a:gd name="connsiteX3" fmla="*/ 241402 w 355396"/>
                <a:gd name="connsiteY3" fmla="*/ 183718 h 271348"/>
                <a:gd name="connsiteX4" fmla="*/ 272948 w 355396"/>
                <a:gd name="connsiteY4" fmla="*/ 199339 h 271348"/>
                <a:gd name="connsiteX5" fmla="*/ 355397 w 355396"/>
                <a:gd name="connsiteY5" fmla="*/ 232639 h 271348"/>
                <a:gd name="connsiteX6" fmla="*/ 354178 w 355396"/>
                <a:gd name="connsiteY6" fmla="*/ 271348 h 271348"/>
                <a:gd name="connsiteX7" fmla="*/ 309982 w 355396"/>
                <a:gd name="connsiteY7" fmla="*/ 270129 h 271348"/>
                <a:gd name="connsiteX8" fmla="*/ 292456 w 355396"/>
                <a:gd name="connsiteY8" fmla="*/ 255042 h 271348"/>
                <a:gd name="connsiteX9" fmla="*/ 278359 w 355396"/>
                <a:gd name="connsiteY9" fmla="*/ 254584 h 271348"/>
                <a:gd name="connsiteX10" fmla="*/ 252679 w 355396"/>
                <a:gd name="connsiteY10" fmla="*/ 240106 h 271348"/>
                <a:gd name="connsiteX11" fmla="*/ 216637 w 355396"/>
                <a:gd name="connsiteY11" fmla="*/ 230886 h 271348"/>
                <a:gd name="connsiteX12" fmla="*/ 215341 w 355396"/>
                <a:gd name="connsiteY12" fmla="*/ 219456 h 271348"/>
                <a:gd name="connsiteX13" fmla="*/ 169240 w 355396"/>
                <a:gd name="connsiteY13" fmla="*/ 238125 h 271348"/>
                <a:gd name="connsiteX14" fmla="*/ 108509 w 355396"/>
                <a:gd name="connsiteY14" fmla="*/ 245593 h 271348"/>
                <a:gd name="connsiteX15" fmla="*/ 0 w 355396"/>
                <a:gd name="connsiteY15" fmla="*/ 256718 h 271348"/>
                <a:gd name="connsiteX16" fmla="*/ 17221 w 355396"/>
                <a:gd name="connsiteY16" fmla="*/ 210083 h 271348"/>
                <a:gd name="connsiteX17" fmla="*/ 82296 w 355396"/>
                <a:gd name="connsiteY17" fmla="*/ 204978 h 271348"/>
                <a:gd name="connsiteX18" fmla="*/ 149733 w 355396"/>
                <a:gd name="connsiteY18" fmla="*/ 194005 h 271348"/>
                <a:gd name="connsiteX19" fmla="*/ 184328 w 355396"/>
                <a:gd name="connsiteY19" fmla="*/ 191491 h 271348"/>
                <a:gd name="connsiteX20" fmla="*/ 185014 w 355396"/>
                <a:gd name="connsiteY20" fmla="*/ 177394 h 271348"/>
                <a:gd name="connsiteX21" fmla="*/ 130759 w 355396"/>
                <a:gd name="connsiteY21" fmla="*/ 109881 h 271348"/>
                <a:gd name="connsiteX22" fmla="*/ 80467 w 355396"/>
                <a:gd name="connsiteY22" fmla="*/ 46634 h 271348"/>
                <a:gd name="connsiteX23" fmla="*/ 89459 w 355396"/>
                <a:gd name="connsiteY23" fmla="*/ 0 h 2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5396" h="271348">
                  <a:moveTo>
                    <a:pt x="89459" y="0"/>
                  </a:moveTo>
                  <a:cubicBezTo>
                    <a:pt x="93878" y="686"/>
                    <a:pt x="102718" y="2058"/>
                    <a:pt x="107137" y="2667"/>
                  </a:cubicBezTo>
                  <a:cubicBezTo>
                    <a:pt x="130150" y="32461"/>
                    <a:pt x="151867" y="63322"/>
                    <a:pt x="173279" y="94336"/>
                  </a:cubicBezTo>
                  <a:cubicBezTo>
                    <a:pt x="197434" y="122987"/>
                    <a:pt x="217170" y="155067"/>
                    <a:pt x="241402" y="183718"/>
                  </a:cubicBezTo>
                  <a:cubicBezTo>
                    <a:pt x="251841" y="188900"/>
                    <a:pt x="262357" y="194158"/>
                    <a:pt x="272948" y="199339"/>
                  </a:cubicBezTo>
                  <a:cubicBezTo>
                    <a:pt x="300457" y="210312"/>
                    <a:pt x="327203" y="223190"/>
                    <a:pt x="355397" y="232639"/>
                  </a:cubicBezTo>
                  <a:cubicBezTo>
                    <a:pt x="355016" y="245440"/>
                    <a:pt x="354635" y="258394"/>
                    <a:pt x="354178" y="271348"/>
                  </a:cubicBezTo>
                  <a:cubicBezTo>
                    <a:pt x="339395" y="271043"/>
                    <a:pt x="324689" y="270586"/>
                    <a:pt x="309982" y="270129"/>
                  </a:cubicBezTo>
                  <a:cubicBezTo>
                    <a:pt x="304114" y="265024"/>
                    <a:pt x="298247" y="259994"/>
                    <a:pt x="292456" y="255042"/>
                  </a:cubicBezTo>
                  <a:cubicBezTo>
                    <a:pt x="288951" y="254965"/>
                    <a:pt x="281940" y="254737"/>
                    <a:pt x="278359" y="254584"/>
                  </a:cubicBezTo>
                  <a:cubicBezTo>
                    <a:pt x="269748" y="249708"/>
                    <a:pt x="261214" y="244907"/>
                    <a:pt x="252679" y="240106"/>
                  </a:cubicBezTo>
                  <a:cubicBezTo>
                    <a:pt x="240640" y="237211"/>
                    <a:pt x="228600" y="233782"/>
                    <a:pt x="216637" y="230886"/>
                  </a:cubicBezTo>
                  <a:cubicBezTo>
                    <a:pt x="216332" y="228067"/>
                    <a:pt x="215646" y="222276"/>
                    <a:pt x="215341" y="219456"/>
                  </a:cubicBezTo>
                  <a:cubicBezTo>
                    <a:pt x="208331" y="238430"/>
                    <a:pt x="184404" y="231801"/>
                    <a:pt x="169240" y="238125"/>
                  </a:cubicBezTo>
                  <a:cubicBezTo>
                    <a:pt x="148819" y="238963"/>
                    <a:pt x="128245" y="239878"/>
                    <a:pt x="108509" y="245593"/>
                  </a:cubicBezTo>
                  <a:cubicBezTo>
                    <a:pt x="72619" y="251765"/>
                    <a:pt x="36500" y="257023"/>
                    <a:pt x="0" y="256718"/>
                  </a:cubicBezTo>
                  <a:cubicBezTo>
                    <a:pt x="2134" y="240106"/>
                    <a:pt x="3886" y="221971"/>
                    <a:pt x="17221" y="210083"/>
                  </a:cubicBezTo>
                  <a:cubicBezTo>
                    <a:pt x="38786" y="207188"/>
                    <a:pt x="60655" y="207645"/>
                    <a:pt x="82296" y="204978"/>
                  </a:cubicBezTo>
                  <a:cubicBezTo>
                    <a:pt x="104470" y="199339"/>
                    <a:pt x="127788" y="200939"/>
                    <a:pt x="149733" y="194005"/>
                  </a:cubicBezTo>
                  <a:cubicBezTo>
                    <a:pt x="161239" y="193015"/>
                    <a:pt x="172746" y="192253"/>
                    <a:pt x="184328" y="191491"/>
                  </a:cubicBezTo>
                  <a:cubicBezTo>
                    <a:pt x="184480" y="187986"/>
                    <a:pt x="184861" y="180899"/>
                    <a:pt x="185014" y="177394"/>
                  </a:cubicBezTo>
                  <a:cubicBezTo>
                    <a:pt x="164440" y="156972"/>
                    <a:pt x="146228" y="134341"/>
                    <a:pt x="130759" y="109881"/>
                  </a:cubicBezTo>
                  <a:cubicBezTo>
                    <a:pt x="114224" y="88544"/>
                    <a:pt x="96317" y="68352"/>
                    <a:pt x="80467" y="46634"/>
                  </a:cubicBezTo>
                  <a:cubicBezTo>
                    <a:pt x="76886" y="30480"/>
                    <a:pt x="86258" y="15316"/>
                    <a:pt x="89459" y="0"/>
                  </a:cubicBezTo>
                  <a:close/>
                </a:path>
              </a:pathLst>
            </a:custGeom>
            <a:grpFill/>
            <a:ln w="7620"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37FBA462-8B86-4770-9E7D-D564AC6BF3F1}"/>
                </a:ext>
              </a:extLst>
            </p:cNvPr>
            <p:cNvSpPr/>
            <p:nvPr/>
          </p:nvSpPr>
          <p:spPr>
            <a:xfrm>
              <a:off x="7492822" y="4360849"/>
              <a:ext cx="345732" cy="302022"/>
            </a:xfrm>
            <a:custGeom>
              <a:avLst/>
              <a:gdLst>
                <a:gd name="connsiteX0" fmla="*/ 118034 w 345732"/>
                <a:gd name="connsiteY0" fmla="*/ 762 h 302022"/>
                <a:gd name="connsiteX1" fmla="*/ 155829 w 345732"/>
                <a:gd name="connsiteY1" fmla="*/ 0 h 302022"/>
                <a:gd name="connsiteX2" fmla="*/ 135255 w 345732"/>
                <a:gd name="connsiteY2" fmla="*/ 65227 h 302022"/>
                <a:gd name="connsiteX3" fmla="*/ 119329 w 345732"/>
                <a:gd name="connsiteY3" fmla="*/ 89154 h 302022"/>
                <a:gd name="connsiteX4" fmla="*/ 115214 w 345732"/>
                <a:gd name="connsiteY4" fmla="*/ 112548 h 302022"/>
                <a:gd name="connsiteX5" fmla="*/ 279044 w 345732"/>
                <a:gd name="connsiteY5" fmla="*/ 218237 h 302022"/>
                <a:gd name="connsiteX6" fmla="*/ 345262 w 345732"/>
                <a:gd name="connsiteY6" fmla="*/ 261671 h 302022"/>
                <a:gd name="connsiteX7" fmla="*/ 345110 w 345732"/>
                <a:gd name="connsiteY7" fmla="*/ 300838 h 302022"/>
                <a:gd name="connsiteX8" fmla="*/ 249402 w 345732"/>
                <a:gd name="connsiteY8" fmla="*/ 257251 h 302022"/>
                <a:gd name="connsiteX9" fmla="*/ 228981 w 345732"/>
                <a:gd name="connsiteY9" fmla="*/ 242392 h 302022"/>
                <a:gd name="connsiteX10" fmla="*/ 180365 w 345732"/>
                <a:gd name="connsiteY10" fmla="*/ 211531 h 302022"/>
                <a:gd name="connsiteX11" fmla="*/ 108890 w 345732"/>
                <a:gd name="connsiteY11" fmla="*/ 161620 h 302022"/>
                <a:gd name="connsiteX12" fmla="*/ 80467 w 345732"/>
                <a:gd name="connsiteY12" fmla="*/ 152933 h 302022"/>
                <a:gd name="connsiteX13" fmla="*/ 42139 w 345732"/>
                <a:gd name="connsiteY13" fmla="*/ 227534 h 302022"/>
                <a:gd name="connsiteX14" fmla="*/ 0 w 345732"/>
                <a:gd name="connsiteY14" fmla="*/ 221513 h 302022"/>
                <a:gd name="connsiteX15" fmla="*/ 2819 w 345732"/>
                <a:gd name="connsiteY15" fmla="*/ 195453 h 302022"/>
                <a:gd name="connsiteX16" fmla="*/ 20422 w 345732"/>
                <a:gd name="connsiteY16" fmla="*/ 174117 h 302022"/>
                <a:gd name="connsiteX17" fmla="*/ 118034 w 345732"/>
                <a:gd name="connsiteY17" fmla="*/ 762 h 30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732" h="302022">
                  <a:moveTo>
                    <a:pt x="118034" y="762"/>
                  </a:moveTo>
                  <a:cubicBezTo>
                    <a:pt x="130531" y="381"/>
                    <a:pt x="143180" y="76"/>
                    <a:pt x="155829" y="0"/>
                  </a:cubicBezTo>
                  <a:cubicBezTo>
                    <a:pt x="159563" y="24384"/>
                    <a:pt x="149733" y="46330"/>
                    <a:pt x="135255" y="65227"/>
                  </a:cubicBezTo>
                  <a:cubicBezTo>
                    <a:pt x="130150" y="73381"/>
                    <a:pt x="124892" y="81382"/>
                    <a:pt x="119329" y="89154"/>
                  </a:cubicBezTo>
                  <a:cubicBezTo>
                    <a:pt x="117653" y="96850"/>
                    <a:pt x="116358" y="104623"/>
                    <a:pt x="115214" y="112548"/>
                  </a:cubicBezTo>
                  <a:cubicBezTo>
                    <a:pt x="172745" y="142647"/>
                    <a:pt x="223799" y="183947"/>
                    <a:pt x="279044" y="218237"/>
                  </a:cubicBezTo>
                  <a:cubicBezTo>
                    <a:pt x="300152" y="234087"/>
                    <a:pt x="323393" y="246736"/>
                    <a:pt x="345262" y="261671"/>
                  </a:cubicBezTo>
                  <a:cubicBezTo>
                    <a:pt x="345948" y="274625"/>
                    <a:pt x="345872" y="287731"/>
                    <a:pt x="345110" y="300838"/>
                  </a:cubicBezTo>
                  <a:cubicBezTo>
                    <a:pt x="305333" y="308915"/>
                    <a:pt x="281102" y="273634"/>
                    <a:pt x="249402" y="257251"/>
                  </a:cubicBezTo>
                  <a:cubicBezTo>
                    <a:pt x="243154" y="251460"/>
                    <a:pt x="236144" y="246659"/>
                    <a:pt x="228981" y="242392"/>
                  </a:cubicBezTo>
                  <a:cubicBezTo>
                    <a:pt x="212674" y="232182"/>
                    <a:pt x="196520" y="221819"/>
                    <a:pt x="180365" y="211531"/>
                  </a:cubicBezTo>
                  <a:cubicBezTo>
                    <a:pt x="157810" y="193091"/>
                    <a:pt x="131674" y="179756"/>
                    <a:pt x="108890" y="161620"/>
                  </a:cubicBezTo>
                  <a:cubicBezTo>
                    <a:pt x="101194" y="154000"/>
                    <a:pt x="90373" y="154153"/>
                    <a:pt x="80467" y="152933"/>
                  </a:cubicBezTo>
                  <a:cubicBezTo>
                    <a:pt x="71704" y="179756"/>
                    <a:pt x="52730" y="201473"/>
                    <a:pt x="42139" y="227534"/>
                  </a:cubicBezTo>
                  <a:cubicBezTo>
                    <a:pt x="28194" y="236830"/>
                    <a:pt x="12116" y="230048"/>
                    <a:pt x="0" y="221513"/>
                  </a:cubicBezTo>
                  <a:cubicBezTo>
                    <a:pt x="762" y="214960"/>
                    <a:pt x="2134" y="201930"/>
                    <a:pt x="2819" y="195453"/>
                  </a:cubicBezTo>
                  <a:cubicBezTo>
                    <a:pt x="11354" y="190729"/>
                    <a:pt x="16459" y="182575"/>
                    <a:pt x="20422" y="174117"/>
                  </a:cubicBezTo>
                  <a:cubicBezTo>
                    <a:pt x="50673" y="115062"/>
                    <a:pt x="90373" y="61189"/>
                    <a:pt x="118034" y="762"/>
                  </a:cubicBezTo>
                  <a:close/>
                </a:path>
              </a:pathLst>
            </a:custGeom>
            <a:grpFill/>
            <a:ln w="762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EBDF3BBB-6F49-42E5-8B0A-BB2026F9C2EE}"/>
                </a:ext>
              </a:extLst>
            </p:cNvPr>
            <p:cNvSpPr/>
            <p:nvPr/>
          </p:nvSpPr>
          <p:spPr>
            <a:xfrm>
              <a:off x="4261078" y="4419665"/>
              <a:ext cx="330181" cy="332944"/>
            </a:xfrm>
            <a:custGeom>
              <a:avLst/>
              <a:gdLst>
                <a:gd name="connsiteX0" fmla="*/ 109601 w 330181"/>
                <a:gd name="connsiteY0" fmla="*/ 12508 h 332944"/>
                <a:gd name="connsiteX1" fmla="*/ 257886 w 330181"/>
                <a:gd name="connsiteY1" fmla="*/ 13041 h 332944"/>
                <a:gd name="connsiteX2" fmla="*/ 325476 w 330181"/>
                <a:gd name="connsiteY2" fmla="*/ 107148 h 332944"/>
                <a:gd name="connsiteX3" fmla="*/ 328600 w 330181"/>
                <a:gd name="connsiteY3" fmla="*/ 190663 h 332944"/>
                <a:gd name="connsiteX4" fmla="*/ 319304 w 330181"/>
                <a:gd name="connsiteY4" fmla="*/ 213218 h 332944"/>
                <a:gd name="connsiteX5" fmla="*/ 306121 w 330181"/>
                <a:gd name="connsiteY5" fmla="*/ 238745 h 332944"/>
                <a:gd name="connsiteX6" fmla="*/ 225654 w 330181"/>
                <a:gd name="connsiteY6" fmla="*/ 310907 h 332944"/>
                <a:gd name="connsiteX7" fmla="*/ 204546 w 330181"/>
                <a:gd name="connsiteY7" fmla="*/ 321422 h 332944"/>
                <a:gd name="connsiteX8" fmla="*/ 174066 w 330181"/>
                <a:gd name="connsiteY8" fmla="*/ 330414 h 332944"/>
                <a:gd name="connsiteX9" fmla="*/ 104267 w 330181"/>
                <a:gd name="connsiteY9" fmla="*/ 331785 h 332944"/>
                <a:gd name="connsiteX10" fmla="*/ 19228 w 330181"/>
                <a:gd name="connsiteY10" fmla="*/ 259776 h 332944"/>
                <a:gd name="connsiteX11" fmla="*/ 3454 w 330181"/>
                <a:gd name="connsiteY11" fmla="*/ 128331 h 332944"/>
                <a:gd name="connsiteX12" fmla="*/ 42012 w 330181"/>
                <a:gd name="connsiteY12" fmla="*/ 66762 h 332944"/>
                <a:gd name="connsiteX13" fmla="*/ 93066 w 330181"/>
                <a:gd name="connsiteY13" fmla="*/ 24013 h 332944"/>
                <a:gd name="connsiteX14" fmla="*/ 94590 w 330181"/>
                <a:gd name="connsiteY14" fmla="*/ 17537 h 332944"/>
                <a:gd name="connsiteX15" fmla="*/ 108610 w 330181"/>
                <a:gd name="connsiteY15" fmla="*/ 20280 h 332944"/>
                <a:gd name="connsiteX16" fmla="*/ 109601 w 330181"/>
                <a:gd name="connsiteY16" fmla="*/ 12508 h 332944"/>
                <a:gd name="connsiteX17" fmla="*/ 40793 w 330181"/>
                <a:gd name="connsiteY17" fmla="*/ 151191 h 332944"/>
                <a:gd name="connsiteX18" fmla="*/ 50622 w 330181"/>
                <a:gd name="connsiteY18" fmla="*/ 232040 h 332944"/>
                <a:gd name="connsiteX19" fmla="*/ 105258 w 330181"/>
                <a:gd name="connsiteY19" fmla="*/ 285380 h 332944"/>
                <a:gd name="connsiteX20" fmla="*/ 158521 w 330181"/>
                <a:gd name="connsiteY20" fmla="*/ 285304 h 332944"/>
                <a:gd name="connsiteX21" fmla="*/ 203099 w 330181"/>
                <a:gd name="connsiteY21" fmla="*/ 267473 h 332944"/>
                <a:gd name="connsiteX22" fmla="*/ 267564 w 330181"/>
                <a:gd name="connsiteY22" fmla="*/ 211085 h 332944"/>
                <a:gd name="connsiteX23" fmla="*/ 291871 w 330181"/>
                <a:gd name="connsiteY23" fmla="*/ 142123 h 332944"/>
                <a:gd name="connsiteX24" fmla="*/ 285166 w 330181"/>
                <a:gd name="connsiteY24" fmla="*/ 141743 h 332944"/>
                <a:gd name="connsiteX25" fmla="*/ 181077 w 330181"/>
                <a:gd name="connsiteY25" fmla="*/ 42149 h 332944"/>
                <a:gd name="connsiteX26" fmla="*/ 40793 w 330181"/>
                <a:gd name="connsiteY26" fmla="*/ 151191 h 33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0181" h="332944">
                  <a:moveTo>
                    <a:pt x="109601" y="12508"/>
                  </a:moveTo>
                  <a:cubicBezTo>
                    <a:pt x="157226" y="-1056"/>
                    <a:pt x="211404" y="-7228"/>
                    <a:pt x="257886" y="13041"/>
                  </a:cubicBezTo>
                  <a:cubicBezTo>
                    <a:pt x="289281" y="37044"/>
                    <a:pt x="312903" y="69581"/>
                    <a:pt x="325476" y="107148"/>
                  </a:cubicBezTo>
                  <a:cubicBezTo>
                    <a:pt x="332867" y="134428"/>
                    <a:pt x="329590" y="162774"/>
                    <a:pt x="328600" y="190663"/>
                  </a:cubicBezTo>
                  <a:cubicBezTo>
                    <a:pt x="325552" y="198131"/>
                    <a:pt x="322428" y="205674"/>
                    <a:pt x="319304" y="213218"/>
                  </a:cubicBezTo>
                  <a:cubicBezTo>
                    <a:pt x="310312" y="218857"/>
                    <a:pt x="308102" y="228992"/>
                    <a:pt x="306121" y="238745"/>
                  </a:cubicBezTo>
                  <a:cubicBezTo>
                    <a:pt x="281280" y="264577"/>
                    <a:pt x="259410" y="295971"/>
                    <a:pt x="225654" y="310907"/>
                  </a:cubicBezTo>
                  <a:cubicBezTo>
                    <a:pt x="218567" y="314336"/>
                    <a:pt x="211480" y="317841"/>
                    <a:pt x="204546" y="321422"/>
                  </a:cubicBezTo>
                  <a:cubicBezTo>
                    <a:pt x="194335" y="324242"/>
                    <a:pt x="184125" y="327061"/>
                    <a:pt x="174066" y="330414"/>
                  </a:cubicBezTo>
                  <a:cubicBezTo>
                    <a:pt x="150901" y="333767"/>
                    <a:pt x="127508" y="333309"/>
                    <a:pt x="104267" y="331785"/>
                  </a:cubicBezTo>
                  <a:cubicBezTo>
                    <a:pt x="68148" y="318831"/>
                    <a:pt x="39116" y="292085"/>
                    <a:pt x="19228" y="259776"/>
                  </a:cubicBezTo>
                  <a:cubicBezTo>
                    <a:pt x="-4546" y="220153"/>
                    <a:pt x="-1499" y="172451"/>
                    <a:pt x="3454" y="128331"/>
                  </a:cubicBezTo>
                  <a:cubicBezTo>
                    <a:pt x="10998" y="104938"/>
                    <a:pt x="26848" y="85583"/>
                    <a:pt x="42012" y="66762"/>
                  </a:cubicBezTo>
                  <a:cubicBezTo>
                    <a:pt x="58623" y="51979"/>
                    <a:pt x="74092" y="35901"/>
                    <a:pt x="93066" y="24013"/>
                  </a:cubicBezTo>
                  <a:lnTo>
                    <a:pt x="94590" y="17537"/>
                  </a:lnTo>
                  <a:cubicBezTo>
                    <a:pt x="98095" y="18223"/>
                    <a:pt x="105105" y="19594"/>
                    <a:pt x="108610" y="20280"/>
                  </a:cubicBezTo>
                  <a:lnTo>
                    <a:pt x="109601" y="12508"/>
                  </a:lnTo>
                  <a:moveTo>
                    <a:pt x="40793" y="151191"/>
                  </a:moveTo>
                  <a:cubicBezTo>
                    <a:pt x="39802" y="178318"/>
                    <a:pt x="35992" y="207503"/>
                    <a:pt x="50622" y="232040"/>
                  </a:cubicBezTo>
                  <a:cubicBezTo>
                    <a:pt x="61214" y="256423"/>
                    <a:pt x="84455" y="270597"/>
                    <a:pt x="105258" y="285380"/>
                  </a:cubicBezTo>
                  <a:cubicBezTo>
                    <a:pt x="123012" y="285989"/>
                    <a:pt x="140767" y="286142"/>
                    <a:pt x="158521" y="285304"/>
                  </a:cubicBezTo>
                  <a:cubicBezTo>
                    <a:pt x="173152" y="278750"/>
                    <a:pt x="188468" y="274026"/>
                    <a:pt x="203099" y="267473"/>
                  </a:cubicBezTo>
                  <a:cubicBezTo>
                    <a:pt x="229083" y="254443"/>
                    <a:pt x="247599" y="231430"/>
                    <a:pt x="267564" y="211085"/>
                  </a:cubicBezTo>
                  <a:cubicBezTo>
                    <a:pt x="278689" y="189291"/>
                    <a:pt x="284937" y="165517"/>
                    <a:pt x="291871" y="142123"/>
                  </a:cubicBezTo>
                  <a:lnTo>
                    <a:pt x="285166" y="141743"/>
                  </a:lnTo>
                  <a:cubicBezTo>
                    <a:pt x="284937" y="87564"/>
                    <a:pt x="234569" y="40778"/>
                    <a:pt x="181077" y="42149"/>
                  </a:cubicBezTo>
                  <a:cubicBezTo>
                    <a:pt x="120269" y="52894"/>
                    <a:pt x="66319" y="94804"/>
                    <a:pt x="40793" y="151191"/>
                  </a:cubicBezTo>
                  <a:close/>
                </a:path>
              </a:pathLst>
            </a:custGeom>
            <a:grpFill/>
            <a:ln w="762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88415179-2232-4722-A64F-0FD0F3484AC4}"/>
                </a:ext>
              </a:extLst>
            </p:cNvPr>
            <p:cNvSpPr/>
            <p:nvPr/>
          </p:nvSpPr>
          <p:spPr>
            <a:xfrm>
              <a:off x="5892295" y="4650866"/>
              <a:ext cx="72413" cy="93898"/>
            </a:xfrm>
            <a:custGeom>
              <a:avLst/>
              <a:gdLst>
                <a:gd name="connsiteX0" fmla="*/ 27987 w 72413"/>
                <a:gd name="connsiteY0" fmla="*/ 762 h 93898"/>
                <a:gd name="connsiteX1" fmla="*/ 61439 w 72413"/>
                <a:gd name="connsiteY1" fmla="*/ 0 h 93898"/>
                <a:gd name="connsiteX2" fmla="*/ 69821 w 72413"/>
                <a:gd name="connsiteY2" fmla="*/ 72847 h 93898"/>
                <a:gd name="connsiteX3" fmla="*/ 51381 w 72413"/>
                <a:gd name="connsiteY3" fmla="*/ 92431 h 93898"/>
                <a:gd name="connsiteX4" fmla="*/ 1851 w 72413"/>
                <a:gd name="connsiteY4" fmla="*/ 83744 h 93898"/>
                <a:gd name="connsiteX5" fmla="*/ 3832 w 72413"/>
                <a:gd name="connsiteY5" fmla="*/ 21031 h 93898"/>
                <a:gd name="connsiteX6" fmla="*/ 27987 w 72413"/>
                <a:gd name="connsiteY6" fmla="*/ 762 h 9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3" h="93898">
                  <a:moveTo>
                    <a:pt x="27987" y="762"/>
                  </a:moveTo>
                  <a:cubicBezTo>
                    <a:pt x="39113" y="533"/>
                    <a:pt x="50238" y="229"/>
                    <a:pt x="61439" y="0"/>
                  </a:cubicBezTo>
                  <a:cubicBezTo>
                    <a:pt x="75079" y="22022"/>
                    <a:pt x="73555" y="48158"/>
                    <a:pt x="69821" y="72847"/>
                  </a:cubicBezTo>
                  <a:cubicBezTo>
                    <a:pt x="63497" y="79248"/>
                    <a:pt x="57400" y="85801"/>
                    <a:pt x="51381" y="92431"/>
                  </a:cubicBezTo>
                  <a:cubicBezTo>
                    <a:pt x="34998" y="90831"/>
                    <a:pt x="12214" y="100813"/>
                    <a:pt x="1851" y="83744"/>
                  </a:cubicBezTo>
                  <a:cubicBezTo>
                    <a:pt x="-435" y="62941"/>
                    <a:pt x="-1426" y="41377"/>
                    <a:pt x="3832" y="21031"/>
                  </a:cubicBezTo>
                  <a:cubicBezTo>
                    <a:pt x="10842" y="13030"/>
                    <a:pt x="19682" y="7163"/>
                    <a:pt x="27987" y="762"/>
                  </a:cubicBezTo>
                  <a:close/>
                </a:path>
              </a:pathLst>
            </a:custGeom>
            <a:grpFill/>
            <a:ln w="762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442D4021-2021-4CD1-A97E-B83BFDF27CE2}"/>
                </a:ext>
              </a:extLst>
            </p:cNvPr>
            <p:cNvSpPr/>
            <p:nvPr/>
          </p:nvSpPr>
          <p:spPr>
            <a:xfrm>
              <a:off x="7408240" y="4651041"/>
              <a:ext cx="270357" cy="253266"/>
            </a:xfrm>
            <a:custGeom>
              <a:avLst/>
              <a:gdLst>
                <a:gd name="connsiteX0" fmla="*/ 0 w 270357"/>
                <a:gd name="connsiteY0" fmla="*/ 18951 h 253266"/>
                <a:gd name="connsiteX1" fmla="*/ 35966 w 270357"/>
                <a:gd name="connsiteY1" fmla="*/ 206 h 253266"/>
                <a:gd name="connsiteX2" fmla="*/ 104775 w 270357"/>
                <a:gd name="connsiteY2" fmla="*/ 65357 h 253266"/>
                <a:gd name="connsiteX3" fmla="*/ 270357 w 270357"/>
                <a:gd name="connsiteY3" fmla="*/ 209832 h 253266"/>
                <a:gd name="connsiteX4" fmla="*/ 270205 w 270357"/>
                <a:gd name="connsiteY4" fmla="*/ 244198 h 253266"/>
                <a:gd name="connsiteX5" fmla="*/ 260680 w 270357"/>
                <a:gd name="connsiteY5" fmla="*/ 244122 h 253266"/>
                <a:gd name="connsiteX6" fmla="*/ 260528 w 270357"/>
                <a:gd name="connsiteY6" fmla="*/ 253266 h 253266"/>
                <a:gd name="connsiteX7" fmla="*/ 241249 w 270357"/>
                <a:gd name="connsiteY7" fmla="*/ 252733 h 253266"/>
                <a:gd name="connsiteX8" fmla="*/ 108509 w 270357"/>
                <a:gd name="connsiteY8" fmla="*/ 130584 h 253266"/>
                <a:gd name="connsiteX9" fmla="*/ 15392 w 270357"/>
                <a:gd name="connsiteY9" fmla="*/ 49279 h 253266"/>
                <a:gd name="connsiteX10" fmla="*/ 0 w 270357"/>
                <a:gd name="connsiteY10" fmla="*/ 18951 h 25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357" h="253266">
                  <a:moveTo>
                    <a:pt x="0" y="18951"/>
                  </a:moveTo>
                  <a:cubicBezTo>
                    <a:pt x="10134" y="9045"/>
                    <a:pt x="20422" y="-1623"/>
                    <a:pt x="35966" y="206"/>
                  </a:cubicBezTo>
                  <a:cubicBezTo>
                    <a:pt x="54178" y="26571"/>
                    <a:pt x="82753" y="42649"/>
                    <a:pt x="104775" y="65357"/>
                  </a:cubicBezTo>
                  <a:cubicBezTo>
                    <a:pt x="160629" y="112830"/>
                    <a:pt x="212979" y="164265"/>
                    <a:pt x="270357" y="209832"/>
                  </a:cubicBezTo>
                  <a:cubicBezTo>
                    <a:pt x="270357" y="221186"/>
                    <a:pt x="270281" y="232692"/>
                    <a:pt x="270205" y="244198"/>
                  </a:cubicBezTo>
                  <a:lnTo>
                    <a:pt x="260680" y="244122"/>
                  </a:lnTo>
                  <a:lnTo>
                    <a:pt x="260528" y="253266"/>
                  </a:lnTo>
                  <a:cubicBezTo>
                    <a:pt x="255651" y="253114"/>
                    <a:pt x="246050" y="252885"/>
                    <a:pt x="241249" y="252733"/>
                  </a:cubicBezTo>
                  <a:cubicBezTo>
                    <a:pt x="201625" y="207394"/>
                    <a:pt x="150952" y="173256"/>
                    <a:pt x="108509" y="130584"/>
                  </a:cubicBezTo>
                  <a:cubicBezTo>
                    <a:pt x="75286" y="105896"/>
                    <a:pt x="47701" y="74959"/>
                    <a:pt x="15392" y="49279"/>
                  </a:cubicBezTo>
                  <a:cubicBezTo>
                    <a:pt x="4419" y="42802"/>
                    <a:pt x="838" y="30762"/>
                    <a:pt x="0" y="18951"/>
                  </a:cubicBezTo>
                  <a:close/>
                </a:path>
              </a:pathLst>
            </a:custGeom>
            <a:grpFill/>
            <a:ln w="762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7D59466B-CCD0-4BF6-9F1D-D4A820B39DA3}"/>
                </a:ext>
              </a:extLst>
            </p:cNvPr>
            <p:cNvSpPr/>
            <p:nvPr/>
          </p:nvSpPr>
          <p:spPr>
            <a:xfrm>
              <a:off x="4461357" y="4695323"/>
              <a:ext cx="396773" cy="425226"/>
            </a:xfrm>
            <a:custGeom>
              <a:avLst/>
              <a:gdLst>
                <a:gd name="connsiteX0" fmla="*/ 224409 w 396773"/>
                <a:gd name="connsiteY0" fmla="*/ 121 h 425226"/>
                <a:gd name="connsiteX1" fmla="*/ 259004 w 396773"/>
                <a:gd name="connsiteY1" fmla="*/ 37688 h 425226"/>
                <a:gd name="connsiteX2" fmla="*/ 174955 w 396773"/>
                <a:gd name="connsiteY2" fmla="*/ 124403 h 425226"/>
                <a:gd name="connsiteX3" fmla="*/ 175869 w 396773"/>
                <a:gd name="connsiteY3" fmla="*/ 143529 h 425226"/>
                <a:gd name="connsiteX4" fmla="*/ 262890 w 396773"/>
                <a:gd name="connsiteY4" fmla="*/ 239998 h 425226"/>
                <a:gd name="connsiteX5" fmla="*/ 286283 w 396773"/>
                <a:gd name="connsiteY5" fmla="*/ 239313 h 425226"/>
                <a:gd name="connsiteX6" fmla="*/ 362636 w 396773"/>
                <a:gd name="connsiteY6" fmla="*/ 153664 h 425226"/>
                <a:gd name="connsiteX7" fmla="*/ 396773 w 396773"/>
                <a:gd name="connsiteY7" fmla="*/ 164256 h 425226"/>
                <a:gd name="connsiteX8" fmla="*/ 396621 w 396773"/>
                <a:gd name="connsiteY8" fmla="*/ 196793 h 425226"/>
                <a:gd name="connsiteX9" fmla="*/ 258318 w 396773"/>
                <a:gd name="connsiteY9" fmla="*/ 336773 h 425226"/>
                <a:gd name="connsiteX10" fmla="*/ 173583 w 396773"/>
                <a:gd name="connsiteY10" fmla="*/ 424936 h 425226"/>
                <a:gd name="connsiteX11" fmla="*/ 142189 w 396773"/>
                <a:gd name="connsiteY11" fmla="*/ 385236 h 425226"/>
                <a:gd name="connsiteX12" fmla="*/ 237744 w 396773"/>
                <a:gd name="connsiteY12" fmla="*/ 290138 h 425226"/>
                <a:gd name="connsiteX13" fmla="*/ 234010 w 396773"/>
                <a:gd name="connsiteY13" fmla="*/ 270783 h 425226"/>
                <a:gd name="connsiteX14" fmla="*/ 141198 w 396773"/>
                <a:gd name="connsiteY14" fmla="*/ 170428 h 425226"/>
                <a:gd name="connsiteX15" fmla="*/ 125730 w 396773"/>
                <a:gd name="connsiteY15" fmla="*/ 170657 h 425226"/>
                <a:gd name="connsiteX16" fmla="*/ 71094 w 396773"/>
                <a:gd name="connsiteY16" fmla="*/ 232988 h 425226"/>
                <a:gd name="connsiteX17" fmla="*/ 35128 w 396773"/>
                <a:gd name="connsiteY17" fmla="*/ 269031 h 425226"/>
                <a:gd name="connsiteX18" fmla="*/ 686 w 396773"/>
                <a:gd name="connsiteY18" fmla="*/ 234741 h 425226"/>
                <a:gd name="connsiteX19" fmla="*/ 43815 w 396773"/>
                <a:gd name="connsiteY19" fmla="*/ 190697 h 425226"/>
                <a:gd name="connsiteX20" fmla="*/ 133426 w 396773"/>
                <a:gd name="connsiteY20" fmla="*/ 97733 h 425226"/>
                <a:gd name="connsiteX21" fmla="*/ 224409 w 396773"/>
                <a:gd name="connsiteY21" fmla="*/ 121 h 42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6773" h="425226">
                  <a:moveTo>
                    <a:pt x="224409" y="121"/>
                  </a:moveTo>
                  <a:cubicBezTo>
                    <a:pt x="244526" y="-1632"/>
                    <a:pt x="267081" y="15894"/>
                    <a:pt x="259004" y="37688"/>
                  </a:cubicBezTo>
                  <a:cubicBezTo>
                    <a:pt x="230581" y="66186"/>
                    <a:pt x="204368" y="96895"/>
                    <a:pt x="174955" y="124403"/>
                  </a:cubicBezTo>
                  <a:cubicBezTo>
                    <a:pt x="175260" y="130728"/>
                    <a:pt x="175488" y="137052"/>
                    <a:pt x="175869" y="143529"/>
                  </a:cubicBezTo>
                  <a:cubicBezTo>
                    <a:pt x="208940" y="171418"/>
                    <a:pt x="234620" y="207309"/>
                    <a:pt x="262890" y="239998"/>
                  </a:cubicBezTo>
                  <a:cubicBezTo>
                    <a:pt x="268757" y="239846"/>
                    <a:pt x="280416" y="239465"/>
                    <a:pt x="286283" y="239313"/>
                  </a:cubicBezTo>
                  <a:cubicBezTo>
                    <a:pt x="307695" y="207233"/>
                    <a:pt x="340842" y="185439"/>
                    <a:pt x="362636" y="153664"/>
                  </a:cubicBezTo>
                  <a:cubicBezTo>
                    <a:pt x="374447" y="155493"/>
                    <a:pt x="385800" y="159455"/>
                    <a:pt x="396773" y="164256"/>
                  </a:cubicBezTo>
                  <a:cubicBezTo>
                    <a:pt x="396773" y="175000"/>
                    <a:pt x="396697" y="185897"/>
                    <a:pt x="396621" y="196793"/>
                  </a:cubicBezTo>
                  <a:cubicBezTo>
                    <a:pt x="346253" y="239008"/>
                    <a:pt x="302666" y="288538"/>
                    <a:pt x="258318" y="336773"/>
                  </a:cubicBezTo>
                  <a:cubicBezTo>
                    <a:pt x="228066" y="364128"/>
                    <a:pt x="200406" y="394227"/>
                    <a:pt x="173583" y="424936"/>
                  </a:cubicBezTo>
                  <a:cubicBezTo>
                    <a:pt x="148437" y="427984"/>
                    <a:pt x="139446" y="406496"/>
                    <a:pt x="142189" y="385236"/>
                  </a:cubicBezTo>
                  <a:cubicBezTo>
                    <a:pt x="176327" y="355823"/>
                    <a:pt x="202235" y="318027"/>
                    <a:pt x="237744" y="290138"/>
                  </a:cubicBezTo>
                  <a:cubicBezTo>
                    <a:pt x="236753" y="283585"/>
                    <a:pt x="235534" y="277108"/>
                    <a:pt x="234010" y="270783"/>
                  </a:cubicBezTo>
                  <a:cubicBezTo>
                    <a:pt x="203454" y="237027"/>
                    <a:pt x="170231" y="205556"/>
                    <a:pt x="141198" y="170428"/>
                  </a:cubicBezTo>
                  <a:cubicBezTo>
                    <a:pt x="136017" y="170428"/>
                    <a:pt x="130835" y="170428"/>
                    <a:pt x="125730" y="170657"/>
                  </a:cubicBezTo>
                  <a:cubicBezTo>
                    <a:pt x="110871" y="194202"/>
                    <a:pt x="88392" y="211347"/>
                    <a:pt x="71094" y="232988"/>
                  </a:cubicBezTo>
                  <a:cubicBezTo>
                    <a:pt x="59969" y="245713"/>
                    <a:pt x="49682" y="259887"/>
                    <a:pt x="35128" y="269031"/>
                  </a:cubicBezTo>
                  <a:cubicBezTo>
                    <a:pt x="15849" y="275584"/>
                    <a:pt x="-3963" y="253181"/>
                    <a:pt x="686" y="234741"/>
                  </a:cubicBezTo>
                  <a:cubicBezTo>
                    <a:pt x="12801" y="217977"/>
                    <a:pt x="28803" y="204642"/>
                    <a:pt x="43815" y="190697"/>
                  </a:cubicBezTo>
                  <a:cubicBezTo>
                    <a:pt x="76809" y="162808"/>
                    <a:pt x="101955" y="127223"/>
                    <a:pt x="133426" y="97733"/>
                  </a:cubicBezTo>
                  <a:cubicBezTo>
                    <a:pt x="163754" y="65272"/>
                    <a:pt x="199644" y="37383"/>
                    <a:pt x="224409" y="121"/>
                  </a:cubicBezTo>
                  <a:close/>
                </a:path>
              </a:pathLst>
            </a:custGeom>
            <a:grpFill/>
            <a:ln w="762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ED765C44-DE0D-4C5C-A676-724B9987CBD1}"/>
                </a:ext>
              </a:extLst>
            </p:cNvPr>
            <p:cNvSpPr/>
            <p:nvPr/>
          </p:nvSpPr>
          <p:spPr>
            <a:xfrm>
              <a:off x="7211897" y="4810374"/>
              <a:ext cx="321563" cy="345088"/>
            </a:xfrm>
            <a:custGeom>
              <a:avLst/>
              <a:gdLst>
                <a:gd name="connsiteX0" fmla="*/ 80595 w 321563"/>
                <a:gd name="connsiteY0" fmla="*/ 2493 h 345088"/>
                <a:gd name="connsiteX1" fmla="*/ 157252 w 321563"/>
                <a:gd name="connsiteY1" fmla="*/ 1960 h 345088"/>
                <a:gd name="connsiteX2" fmla="*/ 194971 w 321563"/>
                <a:gd name="connsiteY2" fmla="*/ 20172 h 345088"/>
                <a:gd name="connsiteX3" fmla="*/ 193294 w 321563"/>
                <a:gd name="connsiteY3" fmla="*/ 59796 h 345088"/>
                <a:gd name="connsiteX4" fmla="*/ 182626 w 321563"/>
                <a:gd name="connsiteY4" fmla="*/ 22687 h 345088"/>
                <a:gd name="connsiteX5" fmla="*/ 183769 w 321563"/>
                <a:gd name="connsiteY5" fmla="*/ 62692 h 345088"/>
                <a:gd name="connsiteX6" fmla="*/ 157557 w 321563"/>
                <a:gd name="connsiteY6" fmla="*/ 62311 h 345088"/>
                <a:gd name="connsiteX7" fmla="*/ 125400 w 321563"/>
                <a:gd name="connsiteY7" fmla="*/ 42194 h 345088"/>
                <a:gd name="connsiteX8" fmla="*/ 40056 w 321563"/>
                <a:gd name="connsiteY8" fmla="*/ 121061 h 345088"/>
                <a:gd name="connsiteX9" fmla="*/ 72670 w 321563"/>
                <a:gd name="connsiteY9" fmla="*/ 175620 h 345088"/>
                <a:gd name="connsiteX10" fmla="*/ 88291 w 321563"/>
                <a:gd name="connsiteY10" fmla="*/ 176229 h 345088"/>
                <a:gd name="connsiteX11" fmla="*/ 186741 w 321563"/>
                <a:gd name="connsiteY11" fmla="*/ 118318 h 345088"/>
                <a:gd name="connsiteX12" fmla="*/ 210287 w 321563"/>
                <a:gd name="connsiteY12" fmla="*/ 108412 h 345088"/>
                <a:gd name="connsiteX13" fmla="*/ 221183 w 321563"/>
                <a:gd name="connsiteY13" fmla="*/ 109554 h 345088"/>
                <a:gd name="connsiteX14" fmla="*/ 221641 w 321563"/>
                <a:gd name="connsiteY14" fmla="*/ 101020 h 345088"/>
                <a:gd name="connsiteX15" fmla="*/ 251511 w 321563"/>
                <a:gd name="connsiteY15" fmla="*/ 100944 h 345088"/>
                <a:gd name="connsiteX16" fmla="*/ 252502 w 321563"/>
                <a:gd name="connsiteY16" fmla="*/ 106507 h 345088"/>
                <a:gd name="connsiteX17" fmla="*/ 312090 w 321563"/>
                <a:gd name="connsiteY17" fmla="*/ 250220 h 345088"/>
                <a:gd name="connsiteX18" fmla="*/ 214859 w 321563"/>
                <a:gd name="connsiteY18" fmla="*/ 339298 h 345088"/>
                <a:gd name="connsiteX19" fmla="*/ 213563 w 321563"/>
                <a:gd name="connsiteY19" fmla="*/ 345089 h 345088"/>
                <a:gd name="connsiteX20" fmla="*/ 157633 w 321563"/>
                <a:gd name="connsiteY20" fmla="*/ 342041 h 345088"/>
                <a:gd name="connsiteX21" fmla="*/ 114656 w 321563"/>
                <a:gd name="connsiteY21" fmla="*/ 318190 h 345088"/>
                <a:gd name="connsiteX22" fmla="*/ 114503 w 321563"/>
                <a:gd name="connsiteY22" fmla="*/ 283214 h 345088"/>
                <a:gd name="connsiteX23" fmla="*/ 168682 w 321563"/>
                <a:gd name="connsiteY23" fmla="*/ 298607 h 345088"/>
                <a:gd name="connsiteX24" fmla="*/ 212268 w 321563"/>
                <a:gd name="connsiteY24" fmla="*/ 297997 h 345088"/>
                <a:gd name="connsiteX25" fmla="*/ 281763 w 321563"/>
                <a:gd name="connsiteY25" fmla="*/ 228579 h 345088"/>
                <a:gd name="connsiteX26" fmla="*/ 229032 w 321563"/>
                <a:gd name="connsiteY26" fmla="*/ 150703 h 345088"/>
                <a:gd name="connsiteX27" fmla="*/ 228651 w 321563"/>
                <a:gd name="connsiteY27" fmla="*/ 159542 h 345088"/>
                <a:gd name="connsiteX28" fmla="*/ 110922 w 321563"/>
                <a:gd name="connsiteY28" fmla="*/ 219054 h 345088"/>
                <a:gd name="connsiteX29" fmla="*/ 57582 w 321563"/>
                <a:gd name="connsiteY29" fmla="*/ 218368 h 345088"/>
                <a:gd name="connsiteX30" fmla="*/ 8890 w 321563"/>
                <a:gd name="connsiteY30" fmla="*/ 165943 h 345088"/>
                <a:gd name="connsiteX31" fmla="*/ 8357 w 321563"/>
                <a:gd name="connsiteY31" fmla="*/ 80294 h 345088"/>
                <a:gd name="connsiteX32" fmla="*/ 80595 w 321563"/>
                <a:gd name="connsiteY32" fmla="*/ 2493 h 34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1563" h="345088">
                  <a:moveTo>
                    <a:pt x="80595" y="2493"/>
                  </a:moveTo>
                  <a:cubicBezTo>
                    <a:pt x="106045" y="-326"/>
                    <a:pt x="131725" y="-1088"/>
                    <a:pt x="157252" y="1960"/>
                  </a:cubicBezTo>
                  <a:cubicBezTo>
                    <a:pt x="168301" y="11104"/>
                    <a:pt x="183693" y="11942"/>
                    <a:pt x="194971" y="20172"/>
                  </a:cubicBezTo>
                  <a:cubicBezTo>
                    <a:pt x="198019" y="33279"/>
                    <a:pt x="195657" y="46689"/>
                    <a:pt x="193294" y="59796"/>
                  </a:cubicBezTo>
                  <a:cubicBezTo>
                    <a:pt x="188341" y="49280"/>
                    <a:pt x="197333" y="21543"/>
                    <a:pt x="182626" y="22687"/>
                  </a:cubicBezTo>
                  <a:cubicBezTo>
                    <a:pt x="183008" y="35945"/>
                    <a:pt x="184227" y="49280"/>
                    <a:pt x="183769" y="62692"/>
                  </a:cubicBezTo>
                  <a:cubicBezTo>
                    <a:pt x="177216" y="62615"/>
                    <a:pt x="164110" y="62463"/>
                    <a:pt x="157557" y="62311"/>
                  </a:cubicBezTo>
                  <a:cubicBezTo>
                    <a:pt x="149479" y="51643"/>
                    <a:pt x="137135" y="47071"/>
                    <a:pt x="125400" y="42194"/>
                  </a:cubicBezTo>
                  <a:cubicBezTo>
                    <a:pt x="83414" y="46766"/>
                    <a:pt x="49886" y="80979"/>
                    <a:pt x="40056" y="121061"/>
                  </a:cubicBezTo>
                  <a:cubicBezTo>
                    <a:pt x="41428" y="143616"/>
                    <a:pt x="57963" y="160075"/>
                    <a:pt x="72670" y="175620"/>
                  </a:cubicBezTo>
                  <a:cubicBezTo>
                    <a:pt x="76556" y="175772"/>
                    <a:pt x="84329" y="176077"/>
                    <a:pt x="88291" y="176229"/>
                  </a:cubicBezTo>
                  <a:cubicBezTo>
                    <a:pt x="121971" y="158475"/>
                    <a:pt x="153975" y="137672"/>
                    <a:pt x="186741" y="118318"/>
                  </a:cubicBezTo>
                  <a:cubicBezTo>
                    <a:pt x="194819" y="115651"/>
                    <a:pt x="202667" y="112374"/>
                    <a:pt x="210287" y="108412"/>
                  </a:cubicBezTo>
                  <a:cubicBezTo>
                    <a:pt x="213030" y="108716"/>
                    <a:pt x="218440" y="109326"/>
                    <a:pt x="221183" y="109554"/>
                  </a:cubicBezTo>
                  <a:lnTo>
                    <a:pt x="221641" y="101020"/>
                  </a:lnTo>
                  <a:cubicBezTo>
                    <a:pt x="229109" y="101020"/>
                    <a:pt x="244043" y="100944"/>
                    <a:pt x="251511" y="100944"/>
                  </a:cubicBezTo>
                  <a:lnTo>
                    <a:pt x="252502" y="106507"/>
                  </a:lnTo>
                  <a:cubicBezTo>
                    <a:pt x="311709" y="122204"/>
                    <a:pt x="336855" y="197032"/>
                    <a:pt x="312090" y="250220"/>
                  </a:cubicBezTo>
                  <a:cubicBezTo>
                    <a:pt x="287173" y="286338"/>
                    <a:pt x="259131" y="326191"/>
                    <a:pt x="214859" y="339298"/>
                  </a:cubicBezTo>
                  <a:lnTo>
                    <a:pt x="213563" y="345089"/>
                  </a:lnTo>
                  <a:cubicBezTo>
                    <a:pt x="194895" y="344251"/>
                    <a:pt x="175845" y="346308"/>
                    <a:pt x="157633" y="342041"/>
                  </a:cubicBezTo>
                  <a:cubicBezTo>
                    <a:pt x="143307" y="334040"/>
                    <a:pt x="130049" y="324058"/>
                    <a:pt x="114656" y="318190"/>
                  </a:cubicBezTo>
                  <a:cubicBezTo>
                    <a:pt x="114428" y="306455"/>
                    <a:pt x="114351" y="294797"/>
                    <a:pt x="114503" y="283214"/>
                  </a:cubicBezTo>
                  <a:cubicBezTo>
                    <a:pt x="134697" y="280166"/>
                    <a:pt x="155804" y="280319"/>
                    <a:pt x="168682" y="298607"/>
                  </a:cubicBezTo>
                  <a:cubicBezTo>
                    <a:pt x="183160" y="298607"/>
                    <a:pt x="197638" y="298378"/>
                    <a:pt x="212268" y="297997"/>
                  </a:cubicBezTo>
                  <a:cubicBezTo>
                    <a:pt x="240996" y="280929"/>
                    <a:pt x="263399" y="256316"/>
                    <a:pt x="281763" y="228579"/>
                  </a:cubicBezTo>
                  <a:cubicBezTo>
                    <a:pt x="292202" y="190936"/>
                    <a:pt x="264237" y="159009"/>
                    <a:pt x="229032" y="150703"/>
                  </a:cubicBezTo>
                  <a:cubicBezTo>
                    <a:pt x="228956" y="152912"/>
                    <a:pt x="228728" y="157332"/>
                    <a:pt x="228651" y="159542"/>
                  </a:cubicBezTo>
                  <a:cubicBezTo>
                    <a:pt x="184379" y="167162"/>
                    <a:pt x="152299" y="203433"/>
                    <a:pt x="110922" y="219054"/>
                  </a:cubicBezTo>
                  <a:cubicBezTo>
                    <a:pt x="93320" y="223626"/>
                    <a:pt x="74727" y="224693"/>
                    <a:pt x="57582" y="218368"/>
                  </a:cubicBezTo>
                  <a:cubicBezTo>
                    <a:pt x="34646" y="207929"/>
                    <a:pt x="22911" y="185297"/>
                    <a:pt x="8890" y="165943"/>
                  </a:cubicBezTo>
                  <a:cubicBezTo>
                    <a:pt x="-1930" y="138739"/>
                    <a:pt x="-3759" y="107421"/>
                    <a:pt x="8357" y="80294"/>
                  </a:cubicBezTo>
                  <a:cubicBezTo>
                    <a:pt x="22606" y="46614"/>
                    <a:pt x="53772" y="25353"/>
                    <a:pt x="80595" y="2493"/>
                  </a:cubicBezTo>
                  <a:close/>
                </a:path>
              </a:pathLst>
            </a:custGeom>
            <a:grpFill/>
            <a:ln w="762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7A041CC7-D26B-4A36-84E3-F91AFBA334EB}"/>
                </a:ext>
              </a:extLst>
            </p:cNvPr>
            <p:cNvSpPr/>
            <p:nvPr/>
          </p:nvSpPr>
          <p:spPr>
            <a:xfrm>
              <a:off x="4742230" y="5007533"/>
              <a:ext cx="308863" cy="376606"/>
            </a:xfrm>
            <a:custGeom>
              <a:avLst/>
              <a:gdLst>
                <a:gd name="connsiteX0" fmla="*/ 227533 w 308863"/>
                <a:gd name="connsiteY0" fmla="*/ 28906 h 376606"/>
                <a:gd name="connsiteX1" fmla="*/ 288569 w 308863"/>
                <a:gd name="connsiteY1" fmla="*/ 1930 h 376606"/>
                <a:gd name="connsiteX2" fmla="*/ 301447 w 308863"/>
                <a:gd name="connsiteY2" fmla="*/ 69215 h 376606"/>
                <a:gd name="connsiteX3" fmla="*/ 296875 w 308863"/>
                <a:gd name="connsiteY3" fmla="*/ 91771 h 376606"/>
                <a:gd name="connsiteX4" fmla="*/ 281331 w 308863"/>
                <a:gd name="connsiteY4" fmla="*/ 145111 h 376606"/>
                <a:gd name="connsiteX5" fmla="*/ 265557 w 308863"/>
                <a:gd name="connsiteY5" fmla="*/ 198298 h 376606"/>
                <a:gd name="connsiteX6" fmla="*/ 258699 w 308863"/>
                <a:gd name="connsiteY6" fmla="*/ 228854 h 376606"/>
                <a:gd name="connsiteX7" fmla="*/ 219685 w 308863"/>
                <a:gd name="connsiteY7" fmla="*/ 376149 h 376606"/>
                <a:gd name="connsiteX8" fmla="*/ 201321 w 308863"/>
                <a:gd name="connsiteY8" fmla="*/ 376606 h 376606"/>
                <a:gd name="connsiteX9" fmla="*/ 177622 w 308863"/>
                <a:gd name="connsiteY9" fmla="*/ 356718 h 376606"/>
                <a:gd name="connsiteX10" fmla="*/ 176174 w 308863"/>
                <a:gd name="connsiteY10" fmla="*/ 330886 h 376606"/>
                <a:gd name="connsiteX11" fmla="*/ 182880 w 308863"/>
                <a:gd name="connsiteY11" fmla="*/ 330048 h 376606"/>
                <a:gd name="connsiteX12" fmla="*/ 200330 w 308863"/>
                <a:gd name="connsiteY12" fmla="*/ 249580 h 376606"/>
                <a:gd name="connsiteX13" fmla="*/ 114757 w 308863"/>
                <a:gd name="connsiteY13" fmla="*/ 185192 h 376606"/>
                <a:gd name="connsiteX14" fmla="*/ 96622 w 308863"/>
                <a:gd name="connsiteY14" fmla="*/ 186335 h 376606"/>
                <a:gd name="connsiteX15" fmla="*/ 44806 w 308863"/>
                <a:gd name="connsiteY15" fmla="*/ 232741 h 376606"/>
                <a:gd name="connsiteX16" fmla="*/ 0 w 308863"/>
                <a:gd name="connsiteY16" fmla="*/ 231978 h 376606"/>
                <a:gd name="connsiteX17" fmla="*/ 152 w 308863"/>
                <a:gd name="connsiteY17" fmla="*/ 203022 h 376606"/>
                <a:gd name="connsiteX18" fmla="*/ 63246 w 308863"/>
                <a:gd name="connsiteY18" fmla="*/ 155626 h 376606"/>
                <a:gd name="connsiteX19" fmla="*/ 69418 w 308863"/>
                <a:gd name="connsiteY19" fmla="*/ 154255 h 376606"/>
                <a:gd name="connsiteX20" fmla="*/ 227533 w 308863"/>
                <a:gd name="connsiteY20" fmla="*/ 28906 h 376606"/>
                <a:gd name="connsiteX21" fmla="*/ 188595 w 308863"/>
                <a:gd name="connsiteY21" fmla="*/ 114631 h 376606"/>
                <a:gd name="connsiteX22" fmla="*/ 151028 w 308863"/>
                <a:gd name="connsiteY22" fmla="*/ 160198 h 376606"/>
                <a:gd name="connsiteX23" fmla="*/ 196063 w 308863"/>
                <a:gd name="connsiteY23" fmla="*/ 192964 h 376606"/>
                <a:gd name="connsiteX24" fmla="*/ 219761 w 308863"/>
                <a:gd name="connsiteY24" fmla="*/ 194564 h 376606"/>
                <a:gd name="connsiteX25" fmla="*/ 239192 w 308863"/>
                <a:gd name="connsiteY25" fmla="*/ 119812 h 376606"/>
                <a:gd name="connsiteX26" fmla="*/ 248183 w 308863"/>
                <a:gd name="connsiteY26" fmla="*/ 74168 h 376606"/>
                <a:gd name="connsiteX27" fmla="*/ 188595 w 308863"/>
                <a:gd name="connsiteY27" fmla="*/ 114631 h 37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8863" h="376606">
                  <a:moveTo>
                    <a:pt x="227533" y="28906"/>
                  </a:moveTo>
                  <a:cubicBezTo>
                    <a:pt x="245516" y="15113"/>
                    <a:pt x="263042" y="-6604"/>
                    <a:pt x="288569" y="1930"/>
                  </a:cubicBezTo>
                  <a:cubicBezTo>
                    <a:pt x="314706" y="14351"/>
                    <a:pt x="311582" y="46812"/>
                    <a:pt x="301447" y="69215"/>
                  </a:cubicBezTo>
                  <a:cubicBezTo>
                    <a:pt x="299771" y="76607"/>
                    <a:pt x="298247" y="84151"/>
                    <a:pt x="296875" y="91771"/>
                  </a:cubicBezTo>
                  <a:cubicBezTo>
                    <a:pt x="290703" y="109220"/>
                    <a:pt x="284836" y="126899"/>
                    <a:pt x="281331" y="145111"/>
                  </a:cubicBezTo>
                  <a:cubicBezTo>
                    <a:pt x="275692" y="162713"/>
                    <a:pt x="269824" y="180239"/>
                    <a:pt x="265557" y="198298"/>
                  </a:cubicBezTo>
                  <a:cubicBezTo>
                    <a:pt x="263119" y="208356"/>
                    <a:pt x="260833" y="218567"/>
                    <a:pt x="258699" y="228854"/>
                  </a:cubicBezTo>
                  <a:cubicBezTo>
                    <a:pt x="244526" y="277546"/>
                    <a:pt x="228067" y="326009"/>
                    <a:pt x="219685" y="376149"/>
                  </a:cubicBezTo>
                  <a:cubicBezTo>
                    <a:pt x="213589" y="376225"/>
                    <a:pt x="207416" y="376377"/>
                    <a:pt x="201321" y="376606"/>
                  </a:cubicBezTo>
                  <a:cubicBezTo>
                    <a:pt x="193472" y="369824"/>
                    <a:pt x="185547" y="363195"/>
                    <a:pt x="177622" y="356718"/>
                  </a:cubicBezTo>
                  <a:cubicBezTo>
                    <a:pt x="177241" y="350241"/>
                    <a:pt x="176479" y="337363"/>
                    <a:pt x="176174" y="330886"/>
                  </a:cubicBezTo>
                  <a:lnTo>
                    <a:pt x="182880" y="330048"/>
                  </a:lnTo>
                  <a:cubicBezTo>
                    <a:pt x="184328" y="302082"/>
                    <a:pt x="201701" y="277775"/>
                    <a:pt x="200330" y="249580"/>
                  </a:cubicBezTo>
                  <a:cubicBezTo>
                    <a:pt x="170536" y="229845"/>
                    <a:pt x="140741" y="209728"/>
                    <a:pt x="114757" y="185192"/>
                  </a:cubicBezTo>
                  <a:cubicBezTo>
                    <a:pt x="108661" y="185420"/>
                    <a:pt x="102641" y="185801"/>
                    <a:pt x="96622" y="186335"/>
                  </a:cubicBezTo>
                  <a:cubicBezTo>
                    <a:pt x="81077" y="203708"/>
                    <a:pt x="60579" y="215596"/>
                    <a:pt x="44806" y="232741"/>
                  </a:cubicBezTo>
                  <a:cubicBezTo>
                    <a:pt x="29871" y="232969"/>
                    <a:pt x="14935" y="232588"/>
                    <a:pt x="0" y="231978"/>
                  </a:cubicBezTo>
                  <a:cubicBezTo>
                    <a:pt x="76" y="224740"/>
                    <a:pt x="152" y="210261"/>
                    <a:pt x="152" y="203022"/>
                  </a:cubicBezTo>
                  <a:cubicBezTo>
                    <a:pt x="23393" y="190373"/>
                    <a:pt x="44044" y="173686"/>
                    <a:pt x="63246" y="155626"/>
                  </a:cubicBezTo>
                  <a:lnTo>
                    <a:pt x="69418" y="154255"/>
                  </a:lnTo>
                  <a:cubicBezTo>
                    <a:pt x="119710" y="109525"/>
                    <a:pt x="175336" y="71349"/>
                    <a:pt x="227533" y="28906"/>
                  </a:cubicBezTo>
                  <a:moveTo>
                    <a:pt x="188595" y="114631"/>
                  </a:moveTo>
                  <a:cubicBezTo>
                    <a:pt x="174041" y="128042"/>
                    <a:pt x="150495" y="136957"/>
                    <a:pt x="151028" y="160198"/>
                  </a:cubicBezTo>
                  <a:cubicBezTo>
                    <a:pt x="167411" y="169037"/>
                    <a:pt x="182651" y="179934"/>
                    <a:pt x="196063" y="192964"/>
                  </a:cubicBezTo>
                  <a:cubicBezTo>
                    <a:pt x="201930" y="193345"/>
                    <a:pt x="213817" y="194183"/>
                    <a:pt x="219761" y="194564"/>
                  </a:cubicBezTo>
                  <a:cubicBezTo>
                    <a:pt x="224866" y="169266"/>
                    <a:pt x="233096" y="144805"/>
                    <a:pt x="239192" y="119812"/>
                  </a:cubicBezTo>
                  <a:cubicBezTo>
                    <a:pt x="246507" y="105715"/>
                    <a:pt x="247041" y="89560"/>
                    <a:pt x="248183" y="74168"/>
                  </a:cubicBezTo>
                  <a:cubicBezTo>
                    <a:pt x="223723" y="79502"/>
                    <a:pt x="208331" y="100990"/>
                    <a:pt x="188595" y="114631"/>
                  </a:cubicBezTo>
                  <a:close/>
                </a:path>
              </a:pathLst>
            </a:custGeom>
            <a:grpFill/>
            <a:ln w="762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7F2B6AE2-1691-4C5E-AD58-1BAC5855089C}"/>
                </a:ext>
              </a:extLst>
            </p:cNvPr>
            <p:cNvSpPr/>
            <p:nvPr/>
          </p:nvSpPr>
          <p:spPr>
            <a:xfrm>
              <a:off x="6899376" y="5024643"/>
              <a:ext cx="383591" cy="405521"/>
            </a:xfrm>
            <a:custGeom>
              <a:avLst/>
              <a:gdLst>
                <a:gd name="connsiteX0" fmla="*/ 106299 w 383591"/>
                <a:gd name="connsiteY0" fmla="*/ 28560 h 405521"/>
                <a:gd name="connsiteX1" fmla="*/ 193777 w 383591"/>
                <a:gd name="connsiteY1" fmla="*/ 1128 h 405521"/>
                <a:gd name="connsiteX2" fmla="*/ 250165 w 383591"/>
                <a:gd name="connsiteY2" fmla="*/ 53858 h 405521"/>
                <a:gd name="connsiteX3" fmla="*/ 256337 w 383591"/>
                <a:gd name="connsiteY3" fmla="*/ 73746 h 405521"/>
                <a:gd name="connsiteX4" fmla="*/ 264642 w 383591"/>
                <a:gd name="connsiteY4" fmla="*/ 96987 h 405521"/>
                <a:gd name="connsiteX5" fmla="*/ 266472 w 383591"/>
                <a:gd name="connsiteY5" fmla="*/ 143165 h 405521"/>
                <a:gd name="connsiteX6" fmla="*/ 361950 w 383591"/>
                <a:gd name="connsiteY6" fmla="*/ 241386 h 405521"/>
                <a:gd name="connsiteX7" fmla="*/ 383591 w 383591"/>
                <a:gd name="connsiteY7" fmla="*/ 263408 h 405521"/>
                <a:gd name="connsiteX8" fmla="*/ 352501 w 383591"/>
                <a:gd name="connsiteY8" fmla="*/ 288783 h 405521"/>
                <a:gd name="connsiteX9" fmla="*/ 331546 w 383591"/>
                <a:gd name="connsiteY9" fmla="*/ 289926 h 405521"/>
                <a:gd name="connsiteX10" fmla="*/ 293142 w 383591"/>
                <a:gd name="connsiteY10" fmla="*/ 229118 h 405521"/>
                <a:gd name="connsiteX11" fmla="*/ 257861 w 383591"/>
                <a:gd name="connsiteY11" fmla="*/ 189189 h 405521"/>
                <a:gd name="connsiteX12" fmla="*/ 210845 w 383591"/>
                <a:gd name="connsiteY12" fmla="*/ 201686 h 405521"/>
                <a:gd name="connsiteX13" fmla="*/ 143180 w 383591"/>
                <a:gd name="connsiteY13" fmla="*/ 247025 h 405521"/>
                <a:gd name="connsiteX14" fmla="*/ 205816 w 383591"/>
                <a:gd name="connsiteY14" fmla="*/ 384795 h 405521"/>
                <a:gd name="connsiteX15" fmla="*/ 163297 w 383591"/>
                <a:gd name="connsiteY15" fmla="*/ 405521 h 405521"/>
                <a:gd name="connsiteX16" fmla="*/ 133426 w 383591"/>
                <a:gd name="connsiteY16" fmla="*/ 351800 h 405521"/>
                <a:gd name="connsiteX17" fmla="*/ 56464 w 383591"/>
                <a:gd name="connsiteY17" fmla="*/ 217536 h 405521"/>
                <a:gd name="connsiteX18" fmla="*/ 0 w 383591"/>
                <a:gd name="connsiteY18" fmla="*/ 126553 h 405521"/>
                <a:gd name="connsiteX19" fmla="*/ 533 w 383591"/>
                <a:gd name="connsiteY19" fmla="*/ 96073 h 405521"/>
                <a:gd name="connsiteX20" fmla="*/ 106299 w 383591"/>
                <a:gd name="connsiteY20" fmla="*/ 28560 h 405521"/>
                <a:gd name="connsiteX21" fmla="*/ 98298 w 383591"/>
                <a:gd name="connsiteY21" fmla="*/ 87462 h 405521"/>
                <a:gd name="connsiteX22" fmla="*/ 54331 w 383591"/>
                <a:gd name="connsiteY22" fmla="*/ 117790 h 405521"/>
                <a:gd name="connsiteX23" fmla="*/ 55245 w 383591"/>
                <a:gd name="connsiteY23" fmla="*/ 129982 h 405521"/>
                <a:gd name="connsiteX24" fmla="*/ 79096 w 383591"/>
                <a:gd name="connsiteY24" fmla="*/ 168082 h 405521"/>
                <a:gd name="connsiteX25" fmla="*/ 102489 w 383591"/>
                <a:gd name="connsiteY25" fmla="*/ 213345 h 405521"/>
                <a:gd name="connsiteX26" fmla="*/ 119253 w 383591"/>
                <a:gd name="connsiteY26" fmla="*/ 213345 h 405521"/>
                <a:gd name="connsiteX27" fmla="*/ 221056 w 383591"/>
                <a:gd name="connsiteY27" fmla="*/ 130210 h 405521"/>
                <a:gd name="connsiteX28" fmla="*/ 221513 w 383591"/>
                <a:gd name="connsiteY28" fmla="*/ 100797 h 405521"/>
                <a:gd name="connsiteX29" fmla="*/ 172517 w 383591"/>
                <a:gd name="connsiteY29" fmla="*/ 48143 h 405521"/>
                <a:gd name="connsiteX30" fmla="*/ 98298 w 383591"/>
                <a:gd name="connsiteY30" fmla="*/ 87462 h 40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3591" h="405521">
                  <a:moveTo>
                    <a:pt x="106299" y="28560"/>
                  </a:moveTo>
                  <a:cubicBezTo>
                    <a:pt x="132131" y="10576"/>
                    <a:pt x="161239" y="-4282"/>
                    <a:pt x="193777" y="1128"/>
                  </a:cubicBezTo>
                  <a:cubicBezTo>
                    <a:pt x="216027" y="14691"/>
                    <a:pt x="234772" y="32827"/>
                    <a:pt x="250165" y="53858"/>
                  </a:cubicBezTo>
                  <a:cubicBezTo>
                    <a:pt x="252070" y="60488"/>
                    <a:pt x="254127" y="67117"/>
                    <a:pt x="256337" y="73746"/>
                  </a:cubicBezTo>
                  <a:cubicBezTo>
                    <a:pt x="258927" y="81519"/>
                    <a:pt x="261671" y="89291"/>
                    <a:pt x="264642" y="96987"/>
                  </a:cubicBezTo>
                  <a:cubicBezTo>
                    <a:pt x="265328" y="112304"/>
                    <a:pt x="265862" y="127696"/>
                    <a:pt x="266472" y="143165"/>
                  </a:cubicBezTo>
                  <a:cubicBezTo>
                    <a:pt x="315849" y="154061"/>
                    <a:pt x="325831" y="212735"/>
                    <a:pt x="361950" y="241386"/>
                  </a:cubicBezTo>
                  <a:cubicBezTo>
                    <a:pt x="371551" y="246111"/>
                    <a:pt x="378867" y="253807"/>
                    <a:pt x="383591" y="263408"/>
                  </a:cubicBezTo>
                  <a:cubicBezTo>
                    <a:pt x="372466" y="270876"/>
                    <a:pt x="362026" y="279334"/>
                    <a:pt x="352501" y="288783"/>
                  </a:cubicBezTo>
                  <a:cubicBezTo>
                    <a:pt x="345491" y="289088"/>
                    <a:pt x="338480" y="289469"/>
                    <a:pt x="331546" y="289926"/>
                  </a:cubicBezTo>
                  <a:cubicBezTo>
                    <a:pt x="320193" y="268742"/>
                    <a:pt x="305410" y="249692"/>
                    <a:pt x="293142" y="229118"/>
                  </a:cubicBezTo>
                  <a:cubicBezTo>
                    <a:pt x="283312" y="214183"/>
                    <a:pt x="270891" y="201305"/>
                    <a:pt x="257861" y="189189"/>
                  </a:cubicBezTo>
                  <a:cubicBezTo>
                    <a:pt x="241325" y="189723"/>
                    <a:pt x="225019" y="192771"/>
                    <a:pt x="210845" y="201686"/>
                  </a:cubicBezTo>
                  <a:cubicBezTo>
                    <a:pt x="189357" y="218298"/>
                    <a:pt x="166421" y="233080"/>
                    <a:pt x="143180" y="247025"/>
                  </a:cubicBezTo>
                  <a:cubicBezTo>
                    <a:pt x="140056" y="300746"/>
                    <a:pt x="188671" y="337094"/>
                    <a:pt x="205816" y="384795"/>
                  </a:cubicBezTo>
                  <a:cubicBezTo>
                    <a:pt x="192710" y="393634"/>
                    <a:pt x="179680" y="404150"/>
                    <a:pt x="163297" y="405521"/>
                  </a:cubicBezTo>
                  <a:cubicBezTo>
                    <a:pt x="155372" y="386471"/>
                    <a:pt x="145237" y="368564"/>
                    <a:pt x="133426" y="351800"/>
                  </a:cubicBezTo>
                  <a:cubicBezTo>
                    <a:pt x="110262" y="305699"/>
                    <a:pt x="81001" y="262875"/>
                    <a:pt x="56464" y="217536"/>
                  </a:cubicBezTo>
                  <a:cubicBezTo>
                    <a:pt x="38405" y="186751"/>
                    <a:pt x="21412" y="155204"/>
                    <a:pt x="0" y="126553"/>
                  </a:cubicBezTo>
                  <a:cubicBezTo>
                    <a:pt x="0" y="116342"/>
                    <a:pt x="153" y="106131"/>
                    <a:pt x="533" y="96073"/>
                  </a:cubicBezTo>
                  <a:cubicBezTo>
                    <a:pt x="38405" y="77861"/>
                    <a:pt x="70561" y="50277"/>
                    <a:pt x="106299" y="28560"/>
                  </a:cubicBezTo>
                  <a:moveTo>
                    <a:pt x="98298" y="87462"/>
                  </a:moveTo>
                  <a:cubicBezTo>
                    <a:pt x="83592" y="97445"/>
                    <a:pt x="69037" y="107731"/>
                    <a:pt x="54331" y="117790"/>
                  </a:cubicBezTo>
                  <a:cubicBezTo>
                    <a:pt x="54559" y="120838"/>
                    <a:pt x="55017" y="126934"/>
                    <a:pt x="55245" y="129982"/>
                  </a:cubicBezTo>
                  <a:cubicBezTo>
                    <a:pt x="64237" y="141946"/>
                    <a:pt x="71933" y="154823"/>
                    <a:pt x="79096" y="168082"/>
                  </a:cubicBezTo>
                  <a:cubicBezTo>
                    <a:pt x="89535" y="181645"/>
                    <a:pt x="98146" y="196581"/>
                    <a:pt x="102489" y="213345"/>
                  </a:cubicBezTo>
                  <a:cubicBezTo>
                    <a:pt x="107975" y="213269"/>
                    <a:pt x="113614" y="213269"/>
                    <a:pt x="119253" y="213345"/>
                  </a:cubicBezTo>
                  <a:cubicBezTo>
                    <a:pt x="152324" y="184389"/>
                    <a:pt x="194691" y="166711"/>
                    <a:pt x="221056" y="130210"/>
                  </a:cubicBezTo>
                  <a:cubicBezTo>
                    <a:pt x="221133" y="120305"/>
                    <a:pt x="221209" y="110551"/>
                    <a:pt x="221513" y="100797"/>
                  </a:cubicBezTo>
                  <a:cubicBezTo>
                    <a:pt x="208864" y="80604"/>
                    <a:pt x="195377" y="57592"/>
                    <a:pt x="172517" y="48143"/>
                  </a:cubicBezTo>
                  <a:cubicBezTo>
                    <a:pt x="143485" y="48753"/>
                    <a:pt x="122911" y="74737"/>
                    <a:pt x="98298" y="87462"/>
                  </a:cubicBezTo>
                  <a:close/>
                </a:path>
              </a:pathLst>
            </a:custGeom>
            <a:grpFill/>
            <a:ln w="762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C755475C-B737-4095-B063-54AC96DF5EB4}"/>
                </a:ext>
              </a:extLst>
            </p:cNvPr>
            <p:cNvSpPr/>
            <p:nvPr/>
          </p:nvSpPr>
          <p:spPr>
            <a:xfrm>
              <a:off x="5092266" y="5145862"/>
              <a:ext cx="177698" cy="329488"/>
            </a:xfrm>
            <a:custGeom>
              <a:avLst/>
              <a:gdLst>
                <a:gd name="connsiteX0" fmla="*/ 134596 w 177698"/>
                <a:gd name="connsiteY0" fmla="*/ 0 h 329488"/>
                <a:gd name="connsiteX1" fmla="*/ 176964 w 177698"/>
                <a:gd name="connsiteY1" fmla="*/ 17831 h 329488"/>
                <a:gd name="connsiteX2" fmla="*/ 163629 w 177698"/>
                <a:gd name="connsiteY2" fmla="*/ 47625 h 329488"/>
                <a:gd name="connsiteX3" fmla="*/ 159514 w 177698"/>
                <a:gd name="connsiteY3" fmla="*/ 62332 h 329488"/>
                <a:gd name="connsiteX4" fmla="*/ 102897 w 177698"/>
                <a:gd name="connsiteY4" fmla="*/ 179680 h 329488"/>
                <a:gd name="connsiteX5" fmla="*/ 88191 w 177698"/>
                <a:gd name="connsiteY5" fmla="*/ 210388 h 329488"/>
                <a:gd name="connsiteX6" fmla="*/ 67769 w 177698"/>
                <a:gd name="connsiteY6" fmla="*/ 257175 h 329488"/>
                <a:gd name="connsiteX7" fmla="*/ 53519 w 177698"/>
                <a:gd name="connsiteY7" fmla="*/ 288569 h 329488"/>
                <a:gd name="connsiteX8" fmla="*/ 40108 w 177698"/>
                <a:gd name="connsiteY8" fmla="*/ 309067 h 329488"/>
                <a:gd name="connsiteX9" fmla="*/ 38813 w 177698"/>
                <a:gd name="connsiteY9" fmla="*/ 329489 h 329488"/>
                <a:gd name="connsiteX10" fmla="*/ 1551 w 177698"/>
                <a:gd name="connsiteY10" fmla="*/ 328422 h 329488"/>
                <a:gd name="connsiteX11" fmla="*/ 49176 w 177698"/>
                <a:gd name="connsiteY11" fmla="*/ 185318 h 329488"/>
                <a:gd name="connsiteX12" fmla="*/ 53291 w 177698"/>
                <a:gd name="connsiteY12" fmla="*/ 183642 h 329488"/>
                <a:gd name="connsiteX13" fmla="*/ 67693 w 177698"/>
                <a:gd name="connsiteY13" fmla="*/ 149657 h 329488"/>
                <a:gd name="connsiteX14" fmla="*/ 87657 w 177698"/>
                <a:gd name="connsiteY14" fmla="*/ 103480 h 329488"/>
                <a:gd name="connsiteX15" fmla="*/ 98859 w 177698"/>
                <a:gd name="connsiteY15" fmla="*/ 81534 h 329488"/>
                <a:gd name="connsiteX16" fmla="*/ 134596 w 177698"/>
                <a:gd name="connsiteY16" fmla="*/ 0 h 32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7698" h="329488">
                  <a:moveTo>
                    <a:pt x="134596" y="0"/>
                  </a:moveTo>
                  <a:cubicBezTo>
                    <a:pt x="149836" y="1600"/>
                    <a:pt x="167972" y="3429"/>
                    <a:pt x="176964" y="17831"/>
                  </a:cubicBezTo>
                  <a:cubicBezTo>
                    <a:pt x="180697" y="30404"/>
                    <a:pt x="169267" y="38253"/>
                    <a:pt x="163629" y="47625"/>
                  </a:cubicBezTo>
                  <a:cubicBezTo>
                    <a:pt x="162562" y="51282"/>
                    <a:pt x="160504" y="58674"/>
                    <a:pt x="159514" y="62332"/>
                  </a:cubicBezTo>
                  <a:cubicBezTo>
                    <a:pt x="138102" y="100127"/>
                    <a:pt x="122709" y="140970"/>
                    <a:pt x="102897" y="179680"/>
                  </a:cubicBezTo>
                  <a:cubicBezTo>
                    <a:pt x="98020" y="189890"/>
                    <a:pt x="93144" y="200101"/>
                    <a:pt x="88191" y="210388"/>
                  </a:cubicBezTo>
                  <a:cubicBezTo>
                    <a:pt x="81333" y="225933"/>
                    <a:pt x="75084" y="241782"/>
                    <a:pt x="67769" y="257175"/>
                  </a:cubicBezTo>
                  <a:cubicBezTo>
                    <a:pt x="61902" y="267005"/>
                    <a:pt x="57253" y="277597"/>
                    <a:pt x="53519" y="288569"/>
                  </a:cubicBezTo>
                  <a:cubicBezTo>
                    <a:pt x="49176" y="295428"/>
                    <a:pt x="44680" y="302209"/>
                    <a:pt x="40108" y="309067"/>
                  </a:cubicBezTo>
                  <a:cubicBezTo>
                    <a:pt x="39804" y="314172"/>
                    <a:pt x="39118" y="324383"/>
                    <a:pt x="38813" y="329489"/>
                  </a:cubicBezTo>
                  <a:cubicBezTo>
                    <a:pt x="26316" y="329108"/>
                    <a:pt x="13972" y="328803"/>
                    <a:pt x="1551" y="328422"/>
                  </a:cubicBezTo>
                  <a:cubicBezTo>
                    <a:pt x="-8964" y="275006"/>
                    <a:pt x="36984" y="234468"/>
                    <a:pt x="49176" y="185318"/>
                  </a:cubicBezTo>
                  <a:lnTo>
                    <a:pt x="53291" y="183642"/>
                  </a:lnTo>
                  <a:cubicBezTo>
                    <a:pt x="57482" y="172060"/>
                    <a:pt x="62054" y="160553"/>
                    <a:pt x="67693" y="149657"/>
                  </a:cubicBezTo>
                  <a:cubicBezTo>
                    <a:pt x="75084" y="134569"/>
                    <a:pt x="81485" y="119024"/>
                    <a:pt x="87657" y="103480"/>
                  </a:cubicBezTo>
                  <a:cubicBezTo>
                    <a:pt x="91391" y="96164"/>
                    <a:pt x="95125" y="88773"/>
                    <a:pt x="98859" y="81534"/>
                  </a:cubicBezTo>
                  <a:cubicBezTo>
                    <a:pt x="111660" y="54712"/>
                    <a:pt x="125833" y="28422"/>
                    <a:pt x="134596" y="0"/>
                  </a:cubicBezTo>
                  <a:close/>
                </a:path>
              </a:pathLst>
            </a:custGeom>
            <a:grpFill/>
            <a:ln w="7620"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0AB72634-547C-4106-BAB7-8ACA38686BF1}"/>
                </a:ext>
              </a:extLst>
            </p:cNvPr>
            <p:cNvSpPr/>
            <p:nvPr/>
          </p:nvSpPr>
          <p:spPr>
            <a:xfrm>
              <a:off x="6615074" y="5176824"/>
              <a:ext cx="323773" cy="407188"/>
            </a:xfrm>
            <a:custGeom>
              <a:avLst/>
              <a:gdLst>
                <a:gd name="connsiteX0" fmla="*/ 174346 w 323773"/>
                <a:gd name="connsiteY0" fmla="*/ 966 h 407188"/>
                <a:gd name="connsiteX1" fmla="*/ 215570 w 323773"/>
                <a:gd name="connsiteY1" fmla="*/ 52 h 407188"/>
                <a:gd name="connsiteX2" fmla="*/ 216560 w 323773"/>
                <a:gd name="connsiteY2" fmla="*/ 39676 h 407188"/>
                <a:gd name="connsiteX3" fmla="*/ 201473 w 323773"/>
                <a:gd name="connsiteY3" fmla="*/ 38152 h 407188"/>
                <a:gd name="connsiteX4" fmla="*/ 200635 w 323773"/>
                <a:gd name="connsiteY4" fmla="*/ 47219 h 407188"/>
                <a:gd name="connsiteX5" fmla="*/ 178765 w 323773"/>
                <a:gd name="connsiteY5" fmla="*/ 46610 h 407188"/>
                <a:gd name="connsiteX6" fmla="*/ 177775 w 323773"/>
                <a:gd name="connsiteY6" fmla="*/ 56058 h 407188"/>
                <a:gd name="connsiteX7" fmla="*/ 163602 w 323773"/>
                <a:gd name="connsiteY7" fmla="*/ 53011 h 407188"/>
                <a:gd name="connsiteX8" fmla="*/ 162382 w 323773"/>
                <a:gd name="connsiteY8" fmla="*/ 60326 h 407188"/>
                <a:gd name="connsiteX9" fmla="*/ 94717 w 323773"/>
                <a:gd name="connsiteY9" fmla="*/ 86386 h 407188"/>
                <a:gd name="connsiteX10" fmla="*/ 93574 w 323773"/>
                <a:gd name="connsiteY10" fmla="*/ 92025 h 407188"/>
                <a:gd name="connsiteX11" fmla="*/ 57150 w 323773"/>
                <a:gd name="connsiteY11" fmla="*/ 102160 h 407188"/>
                <a:gd name="connsiteX12" fmla="*/ 57760 w 323773"/>
                <a:gd name="connsiteY12" fmla="*/ 118695 h 407188"/>
                <a:gd name="connsiteX13" fmla="*/ 89611 w 323773"/>
                <a:gd name="connsiteY13" fmla="*/ 198324 h 407188"/>
                <a:gd name="connsiteX14" fmla="*/ 115367 w 323773"/>
                <a:gd name="connsiteY14" fmla="*/ 198629 h 407188"/>
                <a:gd name="connsiteX15" fmla="*/ 118948 w 323773"/>
                <a:gd name="connsiteY15" fmla="*/ 185370 h 407188"/>
                <a:gd name="connsiteX16" fmla="*/ 143561 w 323773"/>
                <a:gd name="connsiteY16" fmla="*/ 181941 h 407188"/>
                <a:gd name="connsiteX17" fmla="*/ 253822 w 323773"/>
                <a:gd name="connsiteY17" fmla="*/ 144451 h 407188"/>
                <a:gd name="connsiteX18" fmla="*/ 256261 w 323773"/>
                <a:gd name="connsiteY18" fmla="*/ 182246 h 407188"/>
                <a:gd name="connsiteX19" fmla="*/ 204902 w 323773"/>
                <a:gd name="connsiteY19" fmla="*/ 201372 h 407188"/>
                <a:gd name="connsiteX20" fmla="*/ 195529 w 323773"/>
                <a:gd name="connsiteY20" fmla="*/ 213031 h 407188"/>
                <a:gd name="connsiteX21" fmla="*/ 171145 w 323773"/>
                <a:gd name="connsiteY21" fmla="*/ 216307 h 407188"/>
                <a:gd name="connsiteX22" fmla="*/ 108432 w 323773"/>
                <a:gd name="connsiteY22" fmla="*/ 255550 h 407188"/>
                <a:gd name="connsiteX23" fmla="*/ 106680 w 323773"/>
                <a:gd name="connsiteY23" fmla="*/ 237186 h 407188"/>
                <a:gd name="connsiteX24" fmla="*/ 114376 w 323773"/>
                <a:gd name="connsiteY24" fmla="*/ 261570 h 407188"/>
                <a:gd name="connsiteX25" fmla="*/ 129921 w 323773"/>
                <a:gd name="connsiteY25" fmla="*/ 301956 h 407188"/>
                <a:gd name="connsiteX26" fmla="*/ 150114 w 323773"/>
                <a:gd name="connsiteY26" fmla="*/ 352172 h 407188"/>
                <a:gd name="connsiteX27" fmla="*/ 181585 w 323773"/>
                <a:gd name="connsiteY27" fmla="*/ 337922 h 407188"/>
                <a:gd name="connsiteX28" fmla="*/ 244907 w 323773"/>
                <a:gd name="connsiteY28" fmla="*/ 310871 h 407188"/>
                <a:gd name="connsiteX29" fmla="*/ 323393 w 323773"/>
                <a:gd name="connsiteY29" fmla="*/ 287097 h 407188"/>
                <a:gd name="connsiteX30" fmla="*/ 323774 w 323773"/>
                <a:gd name="connsiteY30" fmla="*/ 328092 h 407188"/>
                <a:gd name="connsiteX31" fmla="*/ 301219 w 323773"/>
                <a:gd name="connsiteY31" fmla="*/ 330607 h 407188"/>
                <a:gd name="connsiteX32" fmla="*/ 218694 w 323773"/>
                <a:gd name="connsiteY32" fmla="*/ 368860 h 407188"/>
                <a:gd name="connsiteX33" fmla="*/ 158801 w 323773"/>
                <a:gd name="connsiteY33" fmla="*/ 395225 h 407188"/>
                <a:gd name="connsiteX34" fmla="*/ 120015 w 323773"/>
                <a:gd name="connsiteY34" fmla="*/ 407188 h 407188"/>
                <a:gd name="connsiteX35" fmla="*/ 74295 w 323773"/>
                <a:gd name="connsiteY35" fmla="*/ 284735 h 407188"/>
                <a:gd name="connsiteX36" fmla="*/ 47092 w 323773"/>
                <a:gd name="connsiteY36" fmla="*/ 209449 h 407188"/>
                <a:gd name="connsiteX37" fmla="*/ 31928 w 323773"/>
                <a:gd name="connsiteY37" fmla="*/ 171349 h 407188"/>
                <a:gd name="connsiteX38" fmla="*/ 23698 w 323773"/>
                <a:gd name="connsiteY38" fmla="*/ 148261 h 407188"/>
                <a:gd name="connsiteX39" fmla="*/ 7696 w 323773"/>
                <a:gd name="connsiteY39" fmla="*/ 110694 h 407188"/>
                <a:gd name="connsiteX40" fmla="*/ 0 w 323773"/>
                <a:gd name="connsiteY40" fmla="*/ 76556 h 407188"/>
                <a:gd name="connsiteX41" fmla="*/ 11049 w 323773"/>
                <a:gd name="connsiteY41" fmla="*/ 78080 h 407188"/>
                <a:gd name="connsiteX42" fmla="*/ 10820 w 323773"/>
                <a:gd name="connsiteY42" fmla="*/ 70537 h 407188"/>
                <a:gd name="connsiteX43" fmla="*/ 51892 w 323773"/>
                <a:gd name="connsiteY43" fmla="*/ 55601 h 407188"/>
                <a:gd name="connsiteX44" fmla="*/ 115748 w 323773"/>
                <a:gd name="connsiteY44" fmla="*/ 29617 h 407188"/>
                <a:gd name="connsiteX45" fmla="*/ 136932 w 323773"/>
                <a:gd name="connsiteY45" fmla="*/ 18340 h 407188"/>
                <a:gd name="connsiteX46" fmla="*/ 174346 w 323773"/>
                <a:gd name="connsiteY46" fmla="*/ 966 h 40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3773" h="407188">
                  <a:moveTo>
                    <a:pt x="174346" y="966"/>
                  </a:moveTo>
                  <a:cubicBezTo>
                    <a:pt x="187985" y="52"/>
                    <a:pt x="201702" y="-101"/>
                    <a:pt x="215570" y="52"/>
                  </a:cubicBezTo>
                  <a:cubicBezTo>
                    <a:pt x="215875" y="13158"/>
                    <a:pt x="216179" y="26417"/>
                    <a:pt x="216560" y="39676"/>
                  </a:cubicBezTo>
                  <a:cubicBezTo>
                    <a:pt x="212827" y="39295"/>
                    <a:pt x="205283" y="38532"/>
                    <a:pt x="201473" y="38152"/>
                  </a:cubicBezTo>
                  <a:lnTo>
                    <a:pt x="200635" y="47219"/>
                  </a:lnTo>
                  <a:cubicBezTo>
                    <a:pt x="195148" y="47067"/>
                    <a:pt x="184175" y="46762"/>
                    <a:pt x="178765" y="46610"/>
                  </a:cubicBezTo>
                  <a:lnTo>
                    <a:pt x="177775" y="56058"/>
                  </a:lnTo>
                  <a:cubicBezTo>
                    <a:pt x="174193" y="55297"/>
                    <a:pt x="167107" y="53772"/>
                    <a:pt x="163602" y="53011"/>
                  </a:cubicBezTo>
                  <a:lnTo>
                    <a:pt x="162382" y="60326"/>
                  </a:lnTo>
                  <a:cubicBezTo>
                    <a:pt x="138837" y="66498"/>
                    <a:pt x="118339" y="80519"/>
                    <a:pt x="94717" y="86386"/>
                  </a:cubicBezTo>
                  <a:lnTo>
                    <a:pt x="93574" y="92025"/>
                  </a:lnTo>
                  <a:cubicBezTo>
                    <a:pt x="81382" y="95378"/>
                    <a:pt x="69342" y="98959"/>
                    <a:pt x="57150" y="102160"/>
                  </a:cubicBezTo>
                  <a:cubicBezTo>
                    <a:pt x="57303" y="106274"/>
                    <a:pt x="57607" y="114580"/>
                    <a:pt x="57760" y="118695"/>
                  </a:cubicBezTo>
                  <a:cubicBezTo>
                    <a:pt x="73381" y="142927"/>
                    <a:pt x="77572" y="172263"/>
                    <a:pt x="89611" y="198324"/>
                  </a:cubicBezTo>
                  <a:cubicBezTo>
                    <a:pt x="98146" y="198324"/>
                    <a:pt x="106680" y="198400"/>
                    <a:pt x="115367" y="198629"/>
                  </a:cubicBezTo>
                  <a:cubicBezTo>
                    <a:pt x="116281" y="195276"/>
                    <a:pt x="118034" y="188723"/>
                    <a:pt x="118948" y="185370"/>
                  </a:cubicBezTo>
                  <a:cubicBezTo>
                    <a:pt x="125120" y="184532"/>
                    <a:pt x="137389" y="182779"/>
                    <a:pt x="143561" y="181941"/>
                  </a:cubicBezTo>
                  <a:cubicBezTo>
                    <a:pt x="178765" y="165863"/>
                    <a:pt x="213513" y="141326"/>
                    <a:pt x="253822" y="144451"/>
                  </a:cubicBezTo>
                  <a:cubicBezTo>
                    <a:pt x="254584" y="157023"/>
                    <a:pt x="255423" y="169597"/>
                    <a:pt x="256261" y="182246"/>
                  </a:cubicBezTo>
                  <a:cubicBezTo>
                    <a:pt x="240030" y="190780"/>
                    <a:pt x="222885" y="197714"/>
                    <a:pt x="204902" y="201372"/>
                  </a:cubicBezTo>
                  <a:cubicBezTo>
                    <a:pt x="202540" y="204267"/>
                    <a:pt x="197892" y="210135"/>
                    <a:pt x="195529" y="213031"/>
                  </a:cubicBezTo>
                  <a:cubicBezTo>
                    <a:pt x="187300" y="213945"/>
                    <a:pt x="179223" y="215088"/>
                    <a:pt x="171145" y="216307"/>
                  </a:cubicBezTo>
                  <a:cubicBezTo>
                    <a:pt x="150648" y="230557"/>
                    <a:pt x="123520" y="233452"/>
                    <a:pt x="108432" y="255550"/>
                  </a:cubicBezTo>
                  <a:lnTo>
                    <a:pt x="106680" y="237186"/>
                  </a:lnTo>
                  <a:cubicBezTo>
                    <a:pt x="100889" y="247473"/>
                    <a:pt x="98603" y="259512"/>
                    <a:pt x="114376" y="261570"/>
                  </a:cubicBezTo>
                  <a:cubicBezTo>
                    <a:pt x="117957" y="275515"/>
                    <a:pt x="123292" y="289002"/>
                    <a:pt x="129921" y="301956"/>
                  </a:cubicBezTo>
                  <a:cubicBezTo>
                    <a:pt x="134264" y="319482"/>
                    <a:pt x="141123" y="336322"/>
                    <a:pt x="150114" y="352172"/>
                  </a:cubicBezTo>
                  <a:cubicBezTo>
                    <a:pt x="160477" y="347142"/>
                    <a:pt x="170993" y="342571"/>
                    <a:pt x="181585" y="337922"/>
                  </a:cubicBezTo>
                  <a:cubicBezTo>
                    <a:pt x="202844" y="329388"/>
                    <a:pt x="223571" y="319406"/>
                    <a:pt x="244907" y="310871"/>
                  </a:cubicBezTo>
                  <a:cubicBezTo>
                    <a:pt x="270129" y="300203"/>
                    <a:pt x="295275" y="287173"/>
                    <a:pt x="323393" y="287097"/>
                  </a:cubicBezTo>
                  <a:cubicBezTo>
                    <a:pt x="323622" y="300737"/>
                    <a:pt x="323774" y="314377"/>
                    <a:pt x="323774" y="328092"/>
                  </a:cubicBezTo>
                  <a:cubicBezTo>
                    <a:pt x="318135" y="328702"/>
                    <a:pt x="306858" y="329997"/>
                    <a:pt x="301219" y="330607"/>
                  </a:cubicBezTo>
                  <a:cubicBezTo>
                    <a:pt x="275311" y="346609"/>
                    <a:pt x="246355" y="356591"/>
                    <a:pt x="218694" y="368860"/>
                  </a:cubicBezTo>
                  <a:cubicBezTo>
                    <a:pt x="198653" y="377470"/>
                    <a:pt x="178003" y="384785"/>
                    <a:pt x="158801" y="395225"/>
                  </a:cubicBezTo>
                  <a:cubicBezTo>
                    <a:pt x="146228" y="400254"/>
                    <a:pt x="133197" y="404216"/>
                    <a:pt x="120015" y="407188"/>
                  </a:cubicBezTo>
                  <a:cubicBezTo>
                    <a:pt x="103861" y="366650"/>
                    <a:pt x="91821" y="324663"/>
                    <a:pt x="74295" y="284735"/>
                  </a:cubicBezTo>
                  <a:cubicBezTo>
                    <a:pt x="65913" y="259360"/>
                    <a:pt x="55245" y="234824"/>
                    <a:pt x="47092" y="209449"/>
                  </a:cubicBezTo>
                  <a:cubicBezTo>
                    <a:pt x="42063" y="196647"/>
                    <a:pt x="37109" y="183922"/>
                    <a:pt x="31928" y="171349"/>
                  </a:cubicBezTo>
                  <a:cubicBezTo>
                    <a:pt x="28956" y="163653"/>
                    <a:pt x="26213" y="155957"/>
                    <a:pt x="23698" y="148261"/>
                  </a:cubicBezTo>
                  <a:cubicBezTo>
                    <a:pt x="18059" y="135764"/>
                    <a:pt x="13107" y="123115"/>
                    <a:pt x="7696" y="110694"/>
                  </a:cubicBezTo>
                  <a:cubicBezTo>
                    <a:pt x="4801" y="99340"/>
                    <a:pt x="2210" y="87986"/>
                    <a:pt x="0" y="76556"/>
                  </a:cubicBezTo>
                  <a:lnTo>
                    <a:pt x="11049" y="78080"/>
                  </a:lnTo>
                  <a:lnTo>
                    <a:pt x="10820" y="70537"/>
                  </a:lnTo>
                  <a:cubicBezTo>
                    <a:pt x="25222" y="67870"/>
                    <a:pt x="38938" y="62459"/>
                    <a:pt x="51892" y="55601"/>
                  </a:cubicBezTo>
                  <a:cubicBezTo>
                    <a:pt x="73457" y="47600"/>
                    <a:pt x="93955" y="37008"/>
                    <a:pt x="115748" y="29617"/>
                  </a:cubicBezTo>
                  <a:cubicBezTo>
                    <a:pt x="122758" y="25807"/>
                    <a:pt x="129845" y="22073"/>
                    <a:pt x="136932" y="18340"/>
                  </a:cubicBezTo>
                  <a:cubicBezTo>
                    <a:pt x="150495" y="15292"/>
                    <a:pt x="163754" y="10338"/>
                    <a:pt x="174346" y="966"/>
                  </a:cubicBezTo>
                  <a:close/>
                </a:path>
              </a:pathLst>
            </a:custGeom>
            <a:grpFill/>
            <a:ln w="762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54D2739B-EBF7-4FD4-BDB3-E18B93B549E6}"/>
                </a:ext>
              </a:extLst>
            </p:cNvPr>
            <p:cNvSpPr/>
            <p:nvPr/>
          </p:nvSpPr>
          <p:spPr>
            <a:xfrm>
              <a:off x="5434985" y="5267629"/>
              <a:ext cx="285851" cy="376807"/>
            </a:xfrm>
            <a:custGeom>
              <a:avLst/>
              <a:gdLst>
                <a:gd name="connsiteX0" fmla="*/ 56749 w 285851"/>
                <a:gd name="connsiteY0" fmla="*/ 0 h 376807"/>
                <a:gd name="connsiteX1" fmla="*/ 94163 w 285851"/>
                <a:gd name="connsiteY1" fmla="*/ 2515 h 376807"/>
                <a:gd name="connsiteX2" fmla="*/ 83876 w 285851"/>
                <a:gd name="connsiteY2" fmla="*/ 75286 h 376807"/>
                <a:gd name="connsiteX3" fmla="*/ 58197 w 285851"/>
                <a:gd name="connsiteY3" fmla="*/ 173888 h 376807"/>
                <a:gd name="connsiteX4" fmla="*/ 51262 w 285851"/>
                <a:gd name="connsiteY4" fmla="*/ 212598 h 376807"/>
                <a:gd name="connsiteX5" fmla="*/ 45776 w 285851"/>
                <a:gd name="connsiteY5" fmla="*/ 233782 h 376807"/>
                <a:gd name="connsiteX6" fmla="*/ 39375 w 285851"/>
                <a:gd name="connsiteY6" fmla="*/ 275997 h 376807"/>
                <a:gd name="connsiteX7" fmla="*/ 48976 w 285851"/>
                <a:gd name="connsiteY7" fmla="*/ 276225 h 376807"/>
                <a:gd name="connsiteX8" fmla="*/ 47300 w 285851"/>
                <a:gd name="connsiteY8" fmla="*/ 288112 h 376807"/>
                <a:gd name="connsiteX9" fmla="*/ 65740 w 285851"/>
                <a:gd name="connsiteY9" fmla="*/ 318821 h 376807"/>
                <a:gd name="connsiteX10" fmla="*/ 137749 w 285851"/>
                <a:gd name="connsiteY10" fmla="*/ 341986 h 376807"/>
                <a:gd name="connsiteX11" fmla="*/ 138740 w 285851"/>
                <a:gd name="connsiteY11" fmla="*/ 331318 h 376807"/>
                <a:gd name="connsiteX12" fmla="*/ 191013 w 285851"/>
                <a:gd name="connsiteY12" fmla="*/ 280721 h 376807"/>
                <a:gd name="connsiteX13" fmla="*/ 200995 w 285851"/>
                <a:gd name="connsiteY13" fmla="*/ 230581 h 376807"/>
                <a:gd name="connsiteX14" fmla="*/ 206329 w 285851"/>
                <a:gd name="connsiteY14" fmla="*/ 229667 h 376807"/>
                <a:gd name="connsiteX15" fmla="*/ 231933 w 285851"/>
                <a:gd name="connsiteY15" fmla="*/ 103023 h 376807"/>
                <a:gd name="connsiteX16" fmla="*/ 245268 w 285851"/>
                <a:gd name="connsiteY16" fmla="*/ 53112 h 376807"/>
                <a:gd name="connsiteX17" fmla="*/ 285806 w 285851"/>
                <a:gd name="connsiteY17" fmla="*/ 54864 h 376807"/>
                <a:gd name="connsiteX18" fmla="*/ 274147 w 285851"/>
                <a:gd name="connsiteY18" fmla="*/ 121539 h 376807"/>
                <a:gd name="connsiteX19" fmla="*/ 258755 w 285851"/>
                <a:gd name="connsiteY19" fmla="*/ 189814 h 376807"/>
                <a:gd name="connsiteX20" fmla="*/ 251668 w 285851"/>
                <a:gd name="connsiteY20" fmla="*/ 227914 h 376807"/>
                <a:gd name="connsiteX21" fmla="*/ 241153 w 285851"/>
                <a:gd name="connsiteY21" fmla="*/ 265100 h 376807"/>
                <a:gd name="connsiteX22" fmla="*/ 226370 w 285851"/>
                <a:gd name="connsiteY22" fmla="*/ 311048 h 376807"/>
                <a:gd name="connsiteX23" fmla="*/ 174935 w 285851"/>
                <a:gd name="connsiteY23" fmla="*/ 372847 h 376807"/>
                <a:gd name="connsiteX24" fmla="*/ 80371 w 285851"/>
                <a:gd name="connsiteY24" fmla="*/ 374523 h 376807"/>
                <a:gd name="connsiteX25" fmla="*/ 51948 w 285851"/>
                <a:gd name="connsiteY25" fmla="*/ 362483 h 376807"/>
                <a:gd name="connsiteX26" fmla="*/ 5695 w 285851"/>
                <a:gd name="connsiteY26" fmla="*/ 310896 h 376807"/>
                <a:gd name="connsiteX27" fmla="*/ 16210 w 285851"/>
                <a:gd name="connsiteY27" fmla="*/ 164059 h 376807"/>
                <a:gd name="connsiteX28" fmla="*/ 37470 w 285851"/>
                <a:gd name="connsiteY28" fmla="*/ 80467 h 376807"/>
                <a:gd name="connsiteX29" fmla="*/ 41585 w 285851"/>
                <a:gd name="connsiteY29" fmla="*/ 50063 h 376807"/>
                <a:gd name="connsiteX30" fmla="*/ 56749 w 285851"/>
                <a:gd name="connsiteY30" fmla="*/ 0 h 37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5851" h="376807">
                  <a:moveTo>
                    <a:pt x="56749" y="0"/>
                  </a:moveTo>
                  <a:cubicBezTo>
                    <a:pt x="69169" y="762"/>
                    <a:pt x="81666" y="1600"/>
                    <a:pt x="94163" y="2515"/>
                  </a:cubicBezTo>
                  <a:cubicBezTo>
                    <a:pt x="95992" y="27356"/>
                    <a:pt x="87915" y="51054"/>
                    <a:pt x="83876" y="75286"/>
                  </a:cubicBezTo>
                  <a:cubicBezTo>
                    <a:pt x="71760" y="107213"/>
                    <a:pt x="68788" y="141503"/>
                    <a:pt x="58197" y="173888"/>
                  </a:cubicBezTo>
                  <a:cubicBezTo>
                    <a:pt x="55682" y="186690"/>
                    <a:pt x="53777" y="199720"/>
                    <a:pt x="51262" y="212598"/>
                  </a:cubicBezTo>
                  <a:cubicBezTo>
                    <a:pt x="49891" y="217932"/>
                    <a:pt x="47148" y="228448"/>
                    <a:pt x="45776" y="233782"/>
                  </a:cubicBezTo>
                  <a:cubicBezTo>
                    <a:pt x="40137" y="247117"/>
                    <a:pt x="39832" y="261671"/>
                    <a:pt x="39375" y="275997"/>
                  </a:cubicBezTo>
                  <a:lnTo>
                    <a:pt x="48976" y="276225"/>
                  </a:lnTo>
                  <a:cubicBezTo>
                    <a:pt x="48595" y="279197"/>
                    <a:pt x="47757" y="285141"/>
                    <a:pt x="47300" y="288112"/>
                  </a:cubicBezTo>
                  <a:cubicBezTo>
                    <a:pt x="53396" y="298247"/>
                    <a:pt x="59568" y="308610"/>
                    <a:pt x="65740" y="318821"/>
                  </a:cubicBezTo>
                  <a:cubicBezTo>
                    <a:pt x="88677" y="329565"/>
                    <a:pt x="112375" y="338862"/>
                    <a:pt x="137749" y="341986"/>
                  </a:cubicBezTo>
                  <a:cubicBezTo>
                    <a:pt x="137978" y="339319"/>
                    <a:pt x="138511" y="333985"/>
                    <a:pt x="138740" y="331318"/>
                  </a:cubicBezTo>
                  <a:cubicBezTo>
                    <a:pt x="166248" y="327279"/>
                    <a:pt x="178593" y="302286"/>
                    <a:pt x="191013" y="280721"/>
                  </a:cubicBezTo>
                  <a:cubicBezTo>
                    <a:pt x="194137" y="263957"/>
                    <a:pt x="198023" y="247345"/>
                    <a:pt x="200995" y="230581"/>
                  </a:cubicBezTo>
                  <a:lnTo>
                    <a:pt x="206329" y="229667"/>
                  </a:lnTo>
                  <a:cubicBezTo>
                    <a:pt x="210520" y="186690"/>
                    <a:pt x="224846" y="145542"/>
                    <a:pt x="231933" y="103023"/>
                  </a:cubicBezTo>
                  <a:cubicBezTo>
                    <a:pt x="237267" y="86639"/>
                    <a:pt x="241305" y="69799"/>
                    <a:pt x="245268" y="53112"/>
                  </a:cubicBezTo>
                  <a:cubicBezTo>
                    <a:pt x="258755" y="53569"/>
                    <a:pt x="272242" y="54179"/>
                    <a:pt x="285806" y="54864"/>
                  </a:cubicBezTo>
                  <a:cubicBezTo>
                    <a:pt x="286415" y="77724"/>
                    <a:pt x="280853" y="99822"/>
                    <a:pt x="274147" y="121539"/>
                  </a:cubicBezTo>
                  <a:cubicBezTo>
                    <a:pt x="269804" y="144399"/>
                    <a:pt x="264775" y="167259"/>
                    <a:pt x="258755" y="189814"/>
                  </a:cubicBezTo>
                  <a:cubicBezTo>
                    <a:pt x="255935" y="202387"/>
                    <a:pt x="253726" y="215113"/>
                    <a:pt x="251668" y="227914"/>
                  </a:cubicBezTo>
                  <a:cubicBezTo>
                    <a:pt x="247782" y="240106"/>
                    <a:pt x="244887" y="252679"/>
                    <a:pt x="241153" y="265100"/>
                  </a:cubicBezTo>
                  <a:cubicBezTo>
                    <a:pt x="239476" y="281254"/>
                    <a:pt x="234600" y="296952"/>
                    <a:pt x="226370" y="311048"/>
                  </a:cubicBezTo>
                  <a:cubicBezTo>
                    <a:pt x="217378" y="337490"/>
                    <a:pt x="197185" y="357074"/>
                    <a:pt x="174935" y="372847"/>
                  </a:cubicBezTo>
                  <a:cubicBezTo>
                    <a:pt x="143617" y="378257"/>
                    <a:pt x="111841" y="377419"/>
                    <a:pt x="80371" y="374523"/>
                  </a:cubicBezTo>
                  <a:cubicBezTo>
                    <a:pt x="70922" y="370409"/>
                    <a:pt x="61397" y="366370"/>
                    <a:pt x="51948" y="362483"/>
                  </a:cubicBezTo>
                  <a:cubicBezTo>
                    <a:pt x="32670" y="349148"/>
                    <a:pt x="16515" y="331775"/>
                    <a:pt x="5695" y="310896"/>
                  </a:cubicBezTo>
                  <a:cubicBezTo>
                    <a:pt x="-6726" y="262128"/>
                    <a:pt x="3180" y="211531"/>
                    <a:pt x="16210" y="164059"/>
                  </a:cubicBezTo>
                  <a:cubicBezTo>
                    <a:pt x="24592" y="136474"/>
                    <a:pt x="27107" y="107442"/>
                    <a:pt x="37470" y="80467"/>
                  </a:cubicBezTo>
                  <a:cubicBezTo>
                    <a:pt x="38765" y="70180"/>
                    <a:pt x="40137" y="60122"/>
                    <a:pt x="41585" y="50063"/>
                  </a:cubicBezTo>
                  <a:cubicBezTo>
                    <a:pt x="46995" y="33452"/>
                    <a:pt x="52100" y="16764"/>
                    <a:pt x="56749" y="0"/>
                  </a:cubicBezTo>
                  <a:close/>
                </a:path>
              </a:pathLst>
            </a:custGeom>
            <a:grpFill/>
            <a:ln w="762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0CA1569B-FE04-47C0-835D-77FD021E3D6C}"/>
                </a:ext>
              </a:extLst>
            </p:cNvPr>
            <p:cNvSpPr/>
            <p:nvPr/>
          </p:nvSpPr>
          <p:spPr>
            <a:xfrm>
              <a:off x="6295796" y="5281040"/>
              <a:ext cx="247842" cy="377495"/>
            </a:xfrm>
            <a:custGeom>
              <a:avLst/>
              <a:gdLst>
                <a:gd name="connsiteX0" fmla="*/ 206426 w 247842"/>
                <a:gd name="connsiteY0" fmla="*/ 10592 h 377495"/>
                <a:gd name="connsiteX1" fmla="*/ 247498 w 247842"/>
                <a:gd name="connsiteY1" fmla="*/ 0 h 377495"/>
                <a:gd name="connsiteX2" fmla="*/ 241706 w 247842"/>
                <a:gd name="connsiteY2" fmla="*/ 93269 h 377495"/>
                <a:gd name="connsiteX3" fmla="*/ 237439 w 247842"/>
                <a:gd name="connsiteY3" fmla="*/ 146609 h 377495"/>
                <a:gd name="connsiteX4" fmla="*/ 228448 w 247842"/>
                <a:gd name="connsiteY4" fmla="*/ 258852 h 377495"/>
                <a:gd name="connsiteX5" fmla="*/ 207416 w 247842"/>
                <a:gd name="connsiteY5" fmla="*/ 377114 h 377495"/>
                <a:gd name="connsiteX6" fmla="*/ 163830 w 247842"/>
                <a:gd name="connsiteY6" fmla="*/ 377495 h 377495"/>
                <a:gd name="connsiteX7" fmla="*/ 23622 w 247842"/>
                <a:gd name="connsiteY7" fmla="*/ 119253 h 377495"/>
                <a:gd name="connsiteX8" fmla="*/ 1905 w 247842"/>
                <a:gd name="connsiteY8" fmla="*/ 84734 h 377495"/>
                <a:gd name="connsiteX9" fmla="*/ 0 w 247842"/>
                <a:gd name="connsiteY9" fmla="*/ 55169 h 377495"/>
                <a:gd name="connsiteX10" fmla="*/ 45187 w 247842"/>
                <a:gd name="connsiteY10" fmla="*/ 55778 h 377495"/>
                <a:gd name="connsiteX11" fmla="*/ 121006 w 247842"/>
                <a:gd name="connsiteY11" fmla="*/ 205359 h 377495"/>
                <a:gd name="connsiteX12" fmla="*/ 143789 w 247842"/>
                <a:gd name="connsiteY12" fmla="*/ 250927 h 377495"/>
                <a:gd name="connsiteX13" fmla="*/ 172593 w 247842"/>
                <a:gd name="connsiteY13" fmla="*/ 298704 h 377495"/>
                <a:gd name="connsiteX14" fmla="*/ 184556 w 247842"/>
                <a:gd name="connsiteY14" fmla="*/ 302667 h 377495"/>
                <a:gd name="connsiteX15" fmla="*/ 187376 w 247842"/>
                <a:gd name="connsiteY15" fmla="*/ 205283 h 377495"/>
                <a:gd name="connsiteX16" fmla="*/ 193167 w 247842"/>
                <a:gd name="connsiteY16" fmla="*/ 142951 h 377495"/>
                <a:gd name="connsiteX17" fmla="*/ 204673 w 247842"/>
                <a:gd name="connsiteY17" fmla="*/ 122149 h 377495"/>
                <a:gd name="connsiteX18" fmla="*/ 206426 w 247842"/>
                <a:gd name="connsiteY18" fmla="*/ 10592 h 37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7842" h="377495">
                  <a:moveTo>
                    <a:pt x="206426" y="10592"/>
                  </a:moveTo>
                  <a:cubicBezTo>
                    <a:pt x="219685" y="5715"/>
                    <a:pt x="233477" y="2362"/>
                    <a:pt x="247498" y="0"/>
                  </a:cubicBezTo>
                  <a:cubicBezTo>
                    <a:pt x="246888" y="31013"/>
                    <a:pt x="250851" y="63094"/>
                    <a:pt x="241706" y="93269"/>
                  </a:cubicBezTo>
                  <a:cubicBezTo>
                    <a:pt x="239421" y="110947"/>
                    <a:pt x="238354" y="128778"/>
                    <a:pt x="237439" y="146609"/>
                  </a:cubicBezTo>
                  <a:cubicBezTo>
                    <a:pt x="228295" y="183337"/>
                    <a:pt x="232943" y="221513"/>
                    <a:pt x="228448" y="258852"/>
                  </a:cubicBezTo>
                  <a:cubicBezTo>
                    <a:pt x="218084" y="297637"/>
                    <a:pt x="225095" y="339852"/>
                    <a:pt x="207416" y="377114"/>
                  </a:cubicBezTo>
                  <a:cubicBezTo>
                    <a:pt x="192862" y="377114"/>
                    <a:pt x="178308" y="377266"/>
                    <a:pt x="163830" y="377495"/>
                  </a:cubicBezTo>
                  <a:cubicBezTo>
                    <a:pt x="119406" y="290246"/>
                    <a:pt x="69876" y="205588"/>
                    <a:pt x="23622" y="119253"/>
                  </a:cubicBezTo>
                  <a:cubicBezTo>
                    <a:pt x="17297" y="107137"/>
                    <a:pt x="9906" y="95707"/>
                    <a:pt x="1905" y="84734"/>
                  </a:cubicBezTo>
                  <a:cubicBezTo>
                    <a:pt x="1448" y="77343"/>
                    <a:pt x="457" y="62560"/>
                    <a:pt x="0" y="55169"/>
                  </a:cubicBezTo>
                  <a:cubicBezTo>
                    <a:pt x="14935" y="55093"/>
                    <a:pt x="30099" y="55169"/>
                    <a:pt x="45187" y="55778"/>
                  </a:cubicBezTo>
                  <a:cubicBezTo>
                    <a:pt x="68047" y="106756"/>
                    <a:pt x="96393" y="155143"/>
                    <a:pt x="121006" y="205359"/>
                  </a:cubicBezTo>
                  <a:cubicBezTo>
                    <a:pt x="128321" y="220599"/>
                    <a:pt x="132588" y="237744"/>
                    <a:pt x="143789" y="250927"/>
                  </a:cubicBezTo>
                  <a:cubicBezTo>
                    <a:pt x="151791" y="267691"/>
                    <a:pt x="160249" y="284531"/>
                    <a:pt x="172593" y="298704"/>
                  </a:cubicBezTo>
                  <a:cubicBezTo>
                    <a:pt x="175565" y="299695"/>
                    <a:pt x="181585" y="301676"/>
                    <a:pt x="184556" y="302667"/>
                  </a:cubicBezTo>
                  <a:cubicBezTo>
                    <a:pt x="184861" y="270205"/>
                    <a:pt x="184861" y="237668"/>
                    <a:pt x="187376" y="205283"/>
                  </a:cubicBezTo>
                  <a:cubicBezTo>
                    <a:pt x="194615" y="185242"/>
                    <a:pt x="192176" y="163754"/>
                    <a:pt x="193167" y="142951"/>
                  </a:cubicBezTo>
                  <a:cubicBezTo>
                    <a:pt x="202463" y="139522"/>
                    <a:pt x="205359" y="131293"/>
                    <a:pt x="204673" y="122149"/>
                  </a:cubicBezTo>
                  <a:cubicBezTo>
                    <a:pt x="205588" y="84963"/>
                    <a:pt x="205740" y="47778"/>
                    <a:pt x="206426" y="10592"/>
                  </a:cubicBezTo>
                  <a:close/>
                </a:path>
              </a:pathLst>
            </a:custGeom>
            <a:grpFill/>
            <a:ln w="762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D9E6F624-F54E-440A-A3B0-63257F997ACC}"/>
                </a:ext>
              </a:extLst>
            </p:cNvPr>
            <p:cNvSpPr/>
            <p:nvPr/>
          </p:nvSpPr>
          <p:spPr>
            <a:xfrm>
              <a:off x="5785998" y="5343525"/>
              <a:ext cx="261098" cy="368122"/>
            </a:xfrm>
            <a:custGeom>
              <a:avLst/>
              <a:gdLst>
                <a:gd name="connsiteX0" fmla="*/ 20213 w 261098"/>
                <a:gd name="connsiteY0" fmla="*/ 0 h 368122"/>
                <a:gd name="connsiteX1" fmla="*/ 74467 w 261098"/>
                <a:gd name="connsiteY1" fmla="*/ 1676 h 368122"/>
                <a:gd name="connsiteX2" fmla="*/ 106166 w 261098"/>
                <a:gd name="connsiteY2" fmla="*/ 72771 h 368122"/>
                <a:gd name="connsiteX3" fmla="*/ 125140 w 261098"/>
                <a:gd name="connsiteY3" fmla="*/ 123139 h 368122"/>
                <a:gd name="connsiteX4" fmla="*/ 129103 w 261098"/>
                <a:gd name="connsiteY4" fmla="*/ 124739 h 368122"/>
                <a:gd name="connsiteX5" fmla="*/ 159506 w 261098"/>
                <a:gd name="connsiteY5" fmla="*/ 194081 h 368122"/>
                <a:gd name="connsiteX6" fmla="*/ 166212 w 261098"/>
                <a:gd name="connsiteY6" fmla="*/ 211074 h 368122"/>
                <a:gd name="connsiteX7" fmla="*/ 184271 w 261098"/>
                <a:gd name="connsiteY7" fmla="*/ 249174 h 368122"/>
                <a:gd name="connsiteX8" fmla="*/ 183891 w 261098"/>
                <a:gd name="connsiteY8" fmla="*/ 257404 h 368122"/>
                <a:gd name="connsiteX9" fmla="*/ 196997 w 261098"/>
                <a:gd name="connsiteY9" fmla="*/ 278740 h 368122"/>
                <a:gd name="connsiteX10" fmla="*/ 208732 w 261098"/>
                <a:gd name="connsiteY10" fmla="*/ 165354 h 368122"/>
                <a:gd name="connsiteX11" fmla="*/ 216352 w 261098"/>
                <a:gd name="connsiteY11" fmla="*/ 10668 h 368122"/>
                <a:gd name="connsiteX12" fmla="*/ 260243 w 261098"/>
                <a:gd name="connsiteY12" fmla="*/ 10211 h 368122"/>
                <a:gd name="connsiteX13" fmla="*/ 259024 w 261098"/>
                <a:gd name="connsiteY13" fmla="*/ 119862 h 368122"/>
                <a:gd name="connsiteX14" fmla="*/ 250870 w 261098"/>
                <a:gd name="connsiteY14" fmla="*/ 241630 h 368122"/>
                <a:gd name="connsiteX15" fmla="*/ 245231 w 261098"/>
                <a:gd name="connsiteY15" fmla="*/ 360045 h 368122"/>
                <a:gd name="connsiteX16" fmla="*/ 237154 w 261098"/>
                <a:gd name="connsiteY16" fmla="*/ 359588 h 368122"/>
                <a:gd name="connsiteX17" fmla="*/ 237611 w 261098"/>
                <a:gd name="connsiteY17" fmla="*/ 368122 h 368122"/>
                <a:gd name="connsiteX18" fmla="*/ 202559 w 261098"/>
                <a:gd name="connsiteY18" fmla="*/ 366979 h 368122"/>
                <a:gd name="connsiteX19" fmla="*/ 187319 w 261098"/>
                <a:gd name="connsiteY19" fmla="*/ 357378 h 368122"/>
                <a:gd name="connsiteX20" fmla="*/ 177261 w 261098"/>
                <a:gd name="connsiteY20" fmla="*/ 335433 h 368122"/>
                <a:gd name="connsiteX21" fmla="*/ 167507 w 261098"/>
                <a:gd name="connsiteY21" fmla="*/ 310591 h 368122"/>
                <a:gd name="connsiteX22" fmla="*/ 121178 w 261098"/>
                <a:gd name="connsiteY22" fmla="*/ 208178 h 368122"/>
                <a:gd name="connsiteX23" fmla="*/ 114472 w 261098"/>
                <a:gd name="connsiteY23" fmla="*/ 207035 h 368122"/>
                <a:gd name="connsiteX24" fmla="*/ 116530 w 261098"/>
                <a:gd name="connsiteY24" fmla="*/ 193167 h 368122"/>
                <a:gd name="connsiteX25" fmla="*/ 106776 w 261098"/>
                <a:gd name="connsiteY25" fmla="*/ 191643 h 368122"/>
                <a:gd name="connsiteX26" fmla="*/ 109291 w 261098"/>
                <a:gd name="connsiteY26" fmla="*/ 177775 h 368122"/>
                <a:gd name="connsiteX27" fmla="*/ 102509 w 261098"/>
                <a:gd name="connsiteY27" fmla="*/ 176251 h 368122"/>
                <a:gd name="connsiteX28" fmla="*/ 74696 w 261098"/>
                <a:gd name="connsiteY28" fmla="*/ 102032 h 368122"/>
                <a:gd name="connsiteX29" fmla="*/ 55036 w 261098"/>
                <a:gd name="connsiteY29" fmla="*/ 100279 h 368122"/>
                <a:gd name="connsiteX30" fmla="*/ 50083 w 261098"/>
                <a:gd name="connsiteY30" fmla="*/ 200635 h 368122"/>
                <a:gd name="connsiteX31" fmla="*/ 40939 w 261098"/>
                <a:gd name="connsiteY31" fmla="*/ 347548 h 368122"/>
                <a:gd name="connsiteX32" fmla="*/ 325 w 261098"/>
                <a:gd name="connsiteY32" fmla="*/ 346634 h 368122"/>
                <a:gd name="connsiteX33" fmla="*/ 4363 w 261098"/>
                <a:gd name="connsiteY33" fmla="*/ 270205 h 368122"/>
                <a:gd name="connsiteX34" fmla="*/ 12745 w 261098"/>
                <a:gd name="connsiteY34" fmla="*/ 105461 h 368122"/>
                <a:gd name="connsiteX35" fmla="*/ 20213 w 261098"/>
                <a:gd name="connsiteY35" fmla="*/ 0 h 3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1098" h="368122">
                  <a:moveTo>
                    <a:pt x="20213" y="0"/>
                  </a:moveTo>
                  <a:cubicBezTo>
                    <a:pt x="38272" y="76"/>
                    <a:pt x="56408" y="533"/>
                    <a:pt x="74467" y="1676"/>
                  </a:cubicBezTo>
                  <a:cubicBezTo>
                    <a:pt x="82697" y="26365"/>
                    <a:pt x="95498" y="49073"/>
                    <a:pt x="106166" y="72771"/>
                  </a:cubicBezTo>
                  <a:cubicBezTo>
                    <a:pt x="112796" y="89382"/>
                    <a:pt x="119501" y="106070"/>
                    <a:pt x="125140" y="123139"/>
                  </a:cubicBezTo>
                  <a:lnTo>
                    <a:pt x="129103" y="124739"/>
                  </a:lnTo>
                  <a:cubicBezTo>
                    <a:pt x="137561" y="148514"/>
                    <a:pt x="148838" y="171145"/>
                    <a:pt x="159506" y="194081"/>
                  </a:cubicBezTo>
                  <a:cubicBezTo>
                    <a:pt x="161716" y="199644"/>
                    <a:pt x="164002" y="205359"/>
                    <a:pt x="166212" y="211074"/>
                  </a:cubicBezTo>
                  <a:cubicBezTo>
                    <a:pt x="170632" y="224409"/>
                    <a:pt x="176651" y="237211"/>
                    <a:pt x="184271" y="249174"/>
                  </a:cubicBezTo>
                  <a:cubicBezTo>
                    <a:pt x="184195" y="251231"/>
                    <a:pt x="183967" y="255346"/>
                    <a:pt x="183891" y="257404"/>
                  </a:cubicBezTo>
                  <a:cubicBezTo>
                    <a:pt x="187167" y="262737"/>
                    <a:pt x="193720" y="273406"/>
                    <a:pt x="196997" y="278740"/>
                  </a:cubicBezTo>
                  <a:cubicBezTo>
                    <a:pt x="215132" y="243764"/>
                    <a:pt x="202712" y="202921"/>
                    <a:pt x="208732" y="165354"/>
                  </a:cubicBezTo>
                  <a:cubicBezTo>
                    <a:pt x="218485" y="114376"/>
                    <a:pt x="214447" y="62179"/>
                    <a:pt x="216352" y="10668"/>
                  </a:cubicBezTo>
                  <a:cubicBezTo>
                    <a:pt x="230906" y="10287"/>
                    <a:pt x="245536" y="10135"/>
                    <a:pt x="260243" y="10211"/>
                  </a:cubicBezTo>
                  <a:cubicBezTo>
                    <a:pt x="261919" y="46711"/>
                    <a:pt x="260929" y="83287"/>
                    <a:pt x="259024" y="119862"/>
                  </a:cubicBezTo>
                  <a:cubicBezTo>
                    <a:pt x="246527" y="158648"/>
                    <a:pt x="256433" y="201320"/>
                    <a:pt x="250870" y="241630"/>
                  </a:cubicBezTo>
                  <a:cubicBezTo>
                    <a:pt x="241193" y="280111"/>
                    <a:pt x="247289" y="320650"/>
                    <a:pt x="245231" y="360045"/>
                  </a:cubicBezTo>
                  <a:lnTo>
                    <a:pt x="237154" y="359588"/>
                  </a:lnTo>
                  <a:lnTo>
                    <a:pt x="237611" y="368122"/>
                  </a:lnTo>
                  <a:cubicBezTo>
                    <a:pt x="225877" y="367665"/>
                    <a:pt x="214218" y="367284"/>
                    <a:pt x="202559" y="366979"/>
                  </a:cubicBezTo>
                  <a:cubicBezTo>
                    <a:pt x="198749" y="364617"/>
                    <a:pt x="191129" y="359740"/>
                    <a:pt x="187319" y="357378"/>
                  </a:cubicBezTo>
                  <a:cubicBezTo>
                    <a:pt x="183967" y="349987"/>
                    <a:pt x="180614" y="342671"/>
                    <a:pt x="177261" y="335433"/>
                  </a:cubicBezTo>
                  <a:cubicBezTo>
                    <a:pt x="174137" y="327050"/>
                    <a:pt x="170936" y="318745"/>
                    <a:pt x="167507" y="310591"/>
                  </a:cubicBezTo>
                  <a:cubicBezTo>
                    <a:pt x="151658" y="276682"/>
                    <a:pt x="133141" y="243687"/>
                    <a:pt x="121178" y="208178"/>
                  </a:cubicBezTo>
                  <a:lnTo>
                    <a:pt x="114472" y="207035"/>
                  </a:lnTo>
                  <a:cubicBezTo>
                    <a:pt x="115006" y="203530"/>
                    <a:pt x="115996" y="196672"/>
                    <a:pt x="116530" y="193167"/>
                  </a:cubicBezTo>
                  <a:lnTo>
                    <a:pt x="106776" y="191643"/>
                  </a:lnTo>
                  <a:cubicBezTo>
                    <a:pt x="107386" y="188214"/>
                    <a:pt x="108681" y="181280"/>
                    <a:pt x="109291" y="177775"/>
                  </a:cubicBezTo>
                  <a:lnTo>
                    <a:pt x="102509" y="176251"/>
                  </a:lnTo>
                  <a:cubicBezTo>
                    <a:pt x="94127" y="151105"/>
                    <a:pt x="79039" y="128397"/>
                    <a:pt x="74696" y="102032"/>
                  </a:cubicBezTo>
                  <a:cubicBezTo>
                    <a:pt x="68066" y="101422"/>
                    <a:pt x="61513" y="100812"/>
                    <a:pt x="55036" y="100279"/>
                  </a:cubicBezTo>
                  <a:cubicBezTo>
                    <a:pt x="53741" y="133731"/>
                    <a:pt x="56865" y="167564"/>
                    <a:pt x="50083" y="200635"/>
                  </a:cubicBezTo>
                  <a:cubicBezTo>
                    <a:pt x="42311" y="249250"/>
                    <a:pt x="52826" y="299466"/>
                    <a:pt x="40939" y="347548"/>
                  </a:cubicBezTo>
                  <a:cubicBezTo>
                    <a:pt x="27376" y="347243"/>
                    <a:pt x="13812" y="346939"/>
                    <a:pt x="325" y="346634"/>
                  </a:cubicBezTo>
                  <a:cubicBezTo>
                    <a:pt x="-56" y="321031"/>
                    <a:pt x="-1047" y="295275"/>
                    <a:pt x="4363" y="270205"/>
                  </a:cubicBezTo>
                  <a:cubicBezTo>
                    <a:pt x="11678" y="215570"/>
                    <a:pt x="5735" y="160096"/>
                    <a:pt x="12745" y="105461"/>
                  </a:cubicBezTo>
                  <a:cubicBezTo>
                    <a:pt x="18536" y="70485"/>
                    <a:pt x="11755" y="34595"/>
                    <a:pt x="20213" y="0"/>
                  </a:cubicBezTo>
                  <a:close/>
                </a:path>
              </a:pathLst>
            </a:custGeom>
            <a:grpFill/>
            <a:ln w="7620"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DBB7EBC2-E09A-4E48-8B47-2060115E16CA}"/>
                </a:ext>
              </a:extLst>
            </p:cNvPr>
            <p:cNvSpPr/>
            <p:nvPr/>
          </p:nvSpPr>
          <p:spPr>
            <a:xfrm>
              <a:off x="6152842" y="5344820"/>
              <a:ext cx="62257" cy="359283"/>
            </a:xfrm>
            <a:custGeom>
              <a:avLst/>
              <a:gdLst>
                <a:gd name="connsiteX0" fmla="*/ 5489 w 62257"/>
                <a:gd name="connsiteY0" fmla="*/ 96012 h 359283"/>
                <a:gd name="connsiteX1" fmla="*/ 308 w 62257"/>
                <a:gd name="connsiteY1" fmla="*/ 1143 h 359283"/>
                <a:gd name="connsiteX2" fmla="*/ 38179 w 62257"/>
                <a:gd name="connsiteY2" fmla="*/ 0 h 359283"/>
                <a:gd name="connsiteX3" fmla="*/ 37341 w 62257"/>
                <a:gd name="connsiteY3" fmla="*/ 9373 h 359283"/>
                <a:gd name="connsiteX4" fmla="*/ 45647 w 62257"/>
                <a:gd name="connsiteY4" fmla="*/ 8534 h 359283"/>
                <a:gd name="connsiteX5" fmla="*/ 49076 w 62257"/>
                <a:gd name="connsiteY5" fmla="*/ 113767 h 359283"/>
                <a:gd name="connsiteX6" fmla="*/ 58449 w 62257"/>
                <a:gd name="connsiteY6" fmla="*/ 246659 h 359283"/>
                <a:gd name="connsiteX7" fmla="*/ 61954 w 62257"/>
                <a:gd name="connsiteY7" fmla="*/ 358902 h 359283"/>
                <a:gd name="connsiteX8" fmla="*/ 23625 w 62257"/>
                <a:gd name="connsiteY8" fmla="*/ 359283 h 359283"/>
                <a:gd name="connsiteX9" fmla="*/ 15396 w 62257"/>
                <a:gd name="connsiteY9" fmla="*/ 270739 h 359283"/>
                <a:gd name="connsiteX10" fmla="*/ 5489 w 62257"/>
                <a:gd name="connsiteY10" fmla="*/ 96012 h 35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7" h="359283">
                  <a:moveTo>
                    <a:pt x="5489" y="96012"/>
                  </a:moveTo>
                  <a:cubicBezTo>
                    <a:pt x="-3045" y="65151"/>
                    <a:pt x="1146" y="32690"/>
                    <a:pt x="308" y="1143"/>
                  </a:cubicBezTo>
                  <a:cubicBezTo>
                    <a:pt x="12881" y="686"/>
                    <a:pt x="25530" y="305"/>
                    <a:pt x="38179" y="0"/>
                  </a:cubicBezTo>
                  <a:lnTo>
                    <a:pt x="37341" y="9373"/>
                  </a:lnTo>
                  <a:lnTo>
                    <a:pt x="45647" y="8534"/>
                  </a:lnTo>
                  <a:cubicBezTo>
                    <a:pt x="45647" y="43587"/>
                    <a:pt x="45114" y="78791"/>
                    <a:pt x="49076" y="113767"/>
                  </a:cubicBezTo>
                  <a:cubicBezTo>
                    <a:pt x="56925" y="157658"/>
                    <a:pt x="49305" y="202844"/>
                    <a:pt x="58449" y="246659"/>
                  </a:cubicBezTo>
                  <a:cubicBezTo>
                    <a:pt x="63554" y="283769"/>
                    <a:pt x="62106" y="321488"/>
                    <a:pt x="61954" y="358902"/>
                  </a:cubicBezTo>
                  <a:cubicBezTo>
                    <a:pt x="49152" y="358979"/>
                    <a:pt x="36351" y="359131"/>
                    <a:pt x="23625" y="359283"/>
                  </a:cubicBezTo>
                  <a:cubicBezTo>
                    <a:pt x="15243" y="330479"/>
                    <a:pt x="17148" y="300304"/>
                    <a:pt x="15396" y="270739"/>
                  </a:cubicBezTo>
                  <a:cubicBezTo>
                    <a:pt x="3966" y="213208"/>
                    <a:pt x="10900" y="154153"/>
                    <a:pt x="5489" y="96012"/>
                  </a:cubicBezTo>
                  <a:close/>
                </a:path>
              </a:pathLst>
            </a:custGeom>
            <a:grpFill/>
            <a:ln w="7620" cap="flat">
              <a:noFill/>
              <a:prstDash val="solid"/>
              <a:miter/>
            </a:ln>
          </p:spPr>
          <p:txBody>
            <a:bodyPr rtlCol="0" anchor="ctr"/>
            <a:lstStyle/>
            <a:p>
              <a:endParaRPr lang="zh-CN" altLang="en-US"/>
            </a:p>
          </p:txBody>
        </p:sp>
      </p:grpSp>
      <p:sp>
        <p:nvSpPr>
          <p:cNvPr id="183" name="任意多边形: 形状 182">
            <a:extLst>
              <a:ext uri="{FF2B5EF4-FFF2-40B4-BE49-F238E27FC236}">
                <a16:creationId xmlns:a16="http://schemas.microsoft.com/office/drawing/2014/main" xmlns="" id="{768DD2EF-70AF-426C-AE45-8AFC4760085E}"/>
              </a:ext>
            </a:extLst>
          </p:cNvPr>
          <p:cNvSpPr/>
          <p:nvPr userDrawn="1"/>
        </p:nvSpPr>
        <p:spPr>
          <a:xfrm>
            <a:off x="-1" y="0"/>
            <a:ext cx="12199620" cy="1910793"/>
          </a:xfrm>
          <a:custGeom>
            <a:avLst/>
            <a:gdLst>
              <a:gd name="connsiteX0" fmla="*/ 0 w 12174946"/>
              <a:gd name="connsiteY0" fmla="*/ 0 h 1910793"/>
              <a:gd name="connsiteX1" fmla="*/ 12174946 w 12174946"/>
              <a:gd name="connsiteY1" fmla="*/ 0 h 1910793"/>
              <a:gd name="connsiteX2" fmla="*/ 12174946 w 12174946"/>
              <a:gd name="connsiteY2" fmla="*/ 1910793 h 1910793"/>
              <a:gd name="connsiteX3" fmla="*/ 11903286 w 12174946"/>
              <a:gd name="connsiteY3" fmla="*/ 1807778 h 1910793"/>
              <a:gd name="connsiteX4" fmla="*/ 6078946 w 12174946"/>
              <a:gd name="connsiteY4" fmla="*/ 912744 h 1910793"/>
              <a:gd name="connsiteX5" fmla="*/ 254606 w 12174946"/>
              <a:gd name="connsiteY5" fmla="*/ 1807778 h 1910793"/>
              <a:gd name="connsiteX6" fmla="*/ 0 w 12174946"/>
              <a:gd name="connsiteY6" fmla="*/ 1904326 h 191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4946" h="1910793">
                <a:moveTo>
                  <a:pt x="0" y="0"/>
                </a:moveTo>
                <a:lnTo>
                  <a:pt x="12174946" y="0"/>
                </a:lnTo>
                <a:lnTo>
                  <a:pt x="12174946" y="1910793"/>
                </a:lnTo>
                <a:lnTo>
                  <a:pt x="11903286" y="1807778"/>
                </a:lnTo>
                <a:cubicBezTo>
                  <a:pt x="10364972" y="1251678"/>
                  <a:pt x="8321475" y="912744"/>
                  <a:pt x="6078946" y="912744"/>
                </a:cubicBezTo>
                <a:cubicBezTo>
                  <a:pt x="3836418" y="912744"/>
                  <a:pt x="1792920" y="1251678"/>
                  <a:pt x="254606" y="1807778"/>
                </a:cubicBezTo>
                <a:lnTo>
                  <a:pt x="0" y="1904326"/>
                </a:lnTo>
                <a:close/>
              </a:path>
            </a:pathLst>
          </a:custGeom>
          <a:gradFill flip="none" rotWithShape="1">
            <a:gsLst>
              <a:gs pos="0">
                <a:srgbClr val="005BBB"/>
              </a:gs>
              <a:gs pos="100000">
                <a:srgbClr val="00206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2" name="组合 1">
            <a:extLst>
              <a:ext uri="{FF2B5EF4-FFF2-40B4-BE49-F238E27FC236}">
                <a16:creationId xmlns:a16="http://schemas.microsoft.com/office/drawing/2014/main" xmlns="" id="{21F064FB-5AF9-4722-8813-F59BE03FB45D}"/>
              </a:ext>
            </a:extLst>
          </p:cNvPr>
          <p:cNvGrpSpPr/>
          <p:nvPr userDrawn="1"/>
        </p:nvGrpSpPr>
        <p:grpSpPr>
          <a:xfrm>
            <a:off x="9718934" y="423963"/>
            <a:ext cx="1926569" cy="756191"/>
            <a:chOff x="9620933" y="624820"/>
            <a:chExt cx="1926569" cy="756191"/>
          </a:xfrm>
        </p:grpSpPr>
        <p:grpSp>
          <p:nvGrpSpPr>
            <p:cNvPr id="121" name="组合 120">
              <a:extLst>
                <a:ext uri="{FF2B5EF4-FFF2-40B4-BE49-F238E27FC236}">
                  <a16:creationId xmlns:a16="http://schemas.microsoft.com/office/drawing/2014/main" xmlns="" id="{F6C08991-592F-40DF-8390-9E3538B1B4CD}"/>
                </a:ext>
              </a:extLst>
            </p:cNvPr>
            <p:cNvGrpSpPr/>
            <p:nvPr userDrawn="1"/>
          </p:nvGrpSpPr>
          <p:grpSpPr>
            <a:xfrm>
              <a:off x="9772518" y="624820"/>
              <a:ext cx="1623399" cy="434178"/>
              <a:chOff x="5044774" y="2012861"/>
              <a:chExt cx="2251679" cy="602212"/>
            </a:xfrm>
          </p:grpSpPr>
          <p:grpSp>
            <p:nvGrpSpPr>
              <p:cNvPr id="122" name="组合 121">
                <a:extLst>
                  <a:ext uri="{FF2B5EF4-FFF2-40B4-BE49-F238E27FC236}">
                    <a16:creationId xmlns:a16="http://schemas.microsoft.com/office/drawing/2014/main" xmlns="" id="{9F6B7CDA-7D48-448D-94F4-230F138B3FF0}"/>
                  </a:ext>
                </a:extLst>
              </p:cNvPr>
              <p:cNvGrpSpPr/>
              <p:nvPr userDrawn="1"/>
            </p:nvGrpSpPr>
            <p:grpSpPr>
              <a:xfrm>
                <a:off x="5044774" y="2101251"/>
                <a:ext cx="438836" cy="509660"/>
                <a:chOff x="7602551" y="-1243565"/>
                <a:chExt cx="438836" cy="509660"/>
              </a:xfrm>
            </p:grpSpPr>
            <p:sp>
              <p:nvSpPr>
                <p:cNvPr id="139" name="任意多边形: 形状 138">
                  <a:extLst>
                    <a:ext uri="{FF2B5EF4-FFF2-40B4-BE49-F238E27FC236}">
                      <a16:creationId xmlns:a16="http://schemas.microsoft.com/office/drawing/2014/main" xmlns="" id="{389FA0AF-7844-4EFF-A1E3-32A4D2120F16}"/>
                    </a:ext>
                  </a:extLst>
                </p:cNvPr>
                <p:cNvSpPr/>
                <p:nvPr/>
              </p:nvSpPr>
              <p:spPr>
                <a:xfrm>
                  <a:off x="7622238" y="-1243565"/>
                  <a:ext cx="80625" cy="72303"/>
                </a:xfrm>
                <a:custGeom>
                  <a:avLst/>
                  <a:gdLst>
                    <a:gd name="connsiteX0" fmla="*/ 60579 w 108782"/>
                    <a:gd name="connsiteY0" fmla="*/ 107016 h 109408"/>
                    <a:gd name="connsiteX1" fmla="*/ 48889 w 108782"/>
                    <a:gd name="connsiteY1" fmla="*/ 1172 h 109408"/>
                    <a:gd name="connsiteX2" fmla="*/ 106195 w 108782"/>
                    <a:gd name="connsiteY2" fmla="*/ 18325 h 109408"/>
                    <a:gd name="connsiteX3" fmla="*/ 60579 w 108782"/>
                    <a:gd name="connsiteY3" fmla="*/ 107016 h 109408"/>
                    <a:gd name="connsiteX4" fmla="*/ 27543 w 108782"/>
                    <a:gd name="connsiteY4" fmla="*/ 50854 h 109408"/>
                    <a:gd name="connsiteX5" fmla="*/ 87771 w 108782"/>
                    <a:gd name="connsiteY5" fmla="*/ 84907 h 109408"/>
                    <a:gd name="connsiteX6" fmla="*/ 80655 w 108782"/>
                    <a:gd name="connsiteY6" fmla="*/ 39545 h 109408"/>
                    <a:gd name="connsiteX7" fmla="*/ 27543 w 108782"/>
                    <a:gd name="connsiteY7" fmla="*/ 50854 h 10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82" h="109408">
                      <a:moveTo>
                        <a:pt x="60579" y="107016"/>
                      </a:moveTo>
                      <a:cubicBezTo>
                        <a:pt x="-10068" y="129506"/>
                        <a:pt x="-25189" y="-14330"/>
                        <a:pt x="48889" y="1172"/>
                      </a:cubicBezTo>
                      <a:cubicBezTo>
                        <a:pt x="69347" y="791"/>
                        <a:pt x="87390" y="11845"/>
                        <a:pt x="106195" y="18325"/>
                      </a:cubicBezTo>
                      <a:cubicBezTo>
                        <a:pt x="110007" y="54920"/>
                        <a:pt x="117504" y="117562"/>
                        <a:pt x="60579" y="107016"/>
                      </a:cubicBezTo>
                      <a:moveTo>
                        <a:pt x="27543" y="50854"/>
                      </a:moveTo>
                      <a:cubicBezTo>
                        <a:pt x="21062" y="87321"/>
                        <a:pt x="64137" y="82873"/>
                        <a:pt x="87771" y="84907"/>
                      </a:cubicBezTo>
                      <a:cubicBezTo>
                        <a:pt x="86119" y="69659"/>
                        <a:pt x="83832" y="54538"/>
                        <a:pt x="80655" y="39545"/>
                      </a:cubicBezTo>
                      <a:cubicBezTo>
                        <a:pt x="69092" y="17563"/>
                        <a:pt x="22841" y="21121"/>
                        <a:pt x="27543" y="50854"/>
                      </a:cubicBezTo>
                      <a:close/>
                    </a:path>
                  </a:pathLst>
                </a:custGeom>
                <a:solidFill>
                  <a:schemeClr val="bg1"/>
                </a:solidFill>
                <a:ln w="12706"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953253B2-0C3A-4325-ABDC-2AACACBBC227}"/>
                    </a:ext>
                  </a:extLst>
                </p:cNvPr>
                <p:cNvSpPr/>
                <p:nvPr userDrawn="1"/>
              </p:nvSpPr>
              <p:spPr>
                <a:xfrm>
                  <a:off x="7642165" y="-1226776"/>
                  <a:ext cx="45125" cy="39322"/>
                </a:xfrm>
                <a:custGeom>
                  <a:avLst/>
                  <a:gdLst>
                    <a:gd name="connsiteX0" fmla="*/ 656 w 60884"/>
                    <a:gd name="connsiteY0" fmla="*/ 25448 h 59501"/>
                    <a:gd name="connsiteX1" fmla="*/ 53769 w 60884"/>
                    <a:gd name="connsiteY1" fmla="*/ 14140 h 59501"/>
                    <a:gd name="connsiteX2" fmla="*/ 60884 w 60884"/>
                    <a:gd name="connsiteY2" fmla="*/ 59501 h 59501"/>
                    <a:gd name="connsiteX3" fmla="*/ 656 w 60884"/>
                    <a:gd name="connsiteY3" fmla="*/ 25448 h 59501"/>
                  </a:gdLst>
                  <a:ahLst/>
                  <a:cxnLst>
                    <a:cxn ang="0">
                      <a:pos x="connsiteX0" y="connsiteY0"/>
                    </a:cxn>
                    <a:cxn ang="0">
                      <a:pos x="connsiteX1" y="connsiteY1"/>
                    </a:cxn>
                    <a:cxn ang="0">
                      <a:pos x="connsiteX2" y="connsiteY2"/>
                    </a:cxn>
                    <a:cxn ang="0">
                      <a:pos x="connsiteX3" y="connsiteY3"/>
                    </a:cxn>
                  </a:cxnLst>
                  <a:rect l="l" t="t" r="r" b="b"/>
                  <a:pathLst>
                    <a:path w="60884" h="59501">
                      <a:moveTo>
                        <a:pt x="656" y="25448"/>
                      </a:moveTo>
                      <a:cubicBezTo>
                        <a:pt x="-4045" y="-4285"/>
                        <a:pt x="42206" y="-7842"/>
                        <a:pt x="53769" y="14140"/>
                      </a:cubicBezTo>
                      <a:cubicBezTo>
                        <a:pt x="56946" y="29133"/>
                        <a:pt x="59233" y="44254"/>
                        <a:pt x="60884" y="59501"/>
                      </a:cubicBezTo>
                      <a:cubicBezTo>
                        <a:pt x="37251" y="57468"/>
                        <a:pt x="-5824" y="61916"/>
                        <a:pt x="656" y="25448"/>
                      </a:cubicBezTo>
                      <a:close/>
                    </a:path>
                  </a:pathLst>
                </a:custGeom>
                <a:solidFill>
                  <a:schemeClr val="bg1"/>
                </a:solidFill>
                <a:ln w="12706"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440FFCB7-2E2D-4498-8DBD-847D7B475A9F}"/>
                    </a:ext>
                  </a:extLst>
                </p:cNvPr>
                <p:cNvSpPr/>
                <p:nvPr/>
              </p:nvSpPr>
              <p:spPr>
                <a:xfrm>
                  <a:off x="7612987" y="-1225746"/>
                  <a:ext cx="428400" cy="491841"/>
                </a:xfrm>
                <a:custGeom>
                  <a:avLst/>
                  <a:gdLst>
                    <a:gd name="connsiteX0" fmla="*/ 500122 w 578011"/>
                    <a:gd name="connsiteY0" fmla="*/ 3813 h 744244"/>
                    <a:gd name="connsiteX1" fmla="*/ 575725 w 578011"/>
                    <a:gd name="connsiteY1" fmla="*/ 2670 h 744244"/>
                    <a:gd name="connsiteX2" fmla="*/ 578012 w 578011"/>
                    <a:gd name="connsiteY2" fmla="*/ 50827 h 744244"/>
                    <a:gd name="connsiteX3" fmla="*/ 450186 w 578011"/>
                    <a:gd name="connsiteY3" fmla="*/ 117154 h 744244"/>
                    <a:gd name="connsiteX4" fmla="*/ 451075 w 578011"/>
                    <a:gd name="connsiteY4" fmla="*/ 137357 h 744244"/>
                    <a:gd name="connsiteX5" fmla="*/ 487670 w 578011"/>
                    <a:gd name="connsiteY5" fmla="*/ 157433 h 744244"/>
                    <a:gd name="connsiteX6" fmla="*/ 487797 w 578011"/>
                    <a:gd name="connsiteY6" fmla="*/ 363276 h 744244"/>
                    <a:gd name="connsiteX7" fmla="*/ 486780 w 578011"/>
                    <a:gd name="connsiteY7" fmla="*/ 706220 h 744244"/>
                    <a:gd name="connsiteX8" fmla="*/ 443706 w 578011"/>
                    <a:gd name="connsiteY8" fmla="*/ 743958 h 744244"/>
                    <a:gd name="connsiteX9" fmla="*/ 381318 w 578011"/>
                    <a:gd name="connsiteY9" fmla="*/ 649042 h 744244"/>
                    <a:gd name="connsiteX10" fmla="*/ 385129 w 578011"/>
                    <a:gd name="connsiteY10" fmla="*/ 634048 h 744244"/>
                    <a:gd name="connsiteX11" fmla="*/ 438496 w 578011"/>
                    <a:gd name="connsiteY11" fmla="*/ 641164 h 744244"/>
                    <a:gd name="connsiteX12" fmla="*/ 436971 w 578011"/>
                    <a:gd name="connsiteY12" fmla="*/ 272425 h 744244"/>
                    <a:gd name="connsiteX13" fmla="*/ 434176 w 578011"/>
                    <a:gd name="connsiteY13" fmla="*/ 173316 h 744244"/>
                    <a:gd name="connsiteX14" fmla="*/ 370263 w 578011"/>
                    <a:gd name="connsiteY14" fmla="*/ 255526 h 744244"/>
                    <a:gd name="connsiteX15" fmla="*/ 347646 w 578011"/>
                    <a:gd name="connsiteY15" fmla="*/ 217788 h 744244"/>
                    <a:gd name="connsiteX16" fmla="*/ 377379 w 578011"/>
                    <a:gd name="connsiteY16" fmla="*/ 148030 h 744244"/>
                    <a:gd name="connsiteX17" fmla="*/ 270645 w 578011"/>
                    <a:gd name="connsiteY17" fmla="*/ 229097 h 744244"/>
                    <a:gd name="connsiteX18" fmla="*/ 143455 w 578011"/>
                    <a:gd name="connsiteY18" fmla="*/ 398727 h 744244"/>
                    <a:gd name="connsiteX19" fmla="*/ 77382 w 578011"/>
                    <a:gd name="connsiteY19" fmla="*/ 601901 h 744244"/>
                    <a:gd name="connsiteX20" fmla="*/ 2033 w 578011"/>
                    <a:gd name="connsiteY20" fmla="*/ 600758 h 744244"/>
                    <a:gd name="connsiteX21" fmla="*/ 0 w 578011"/>
                    <a:gd name="connsiteY21" fmla="*/ 455143 h 744244"/>
                    <a:gd name="connsiteX22" fmla="*/ 28716 w 578011"/>
                    <a:gd name="connsiteY22" fmla="*/ 509653 h 744244"/>
                    <a:gd name="connsiteX23" fmla="*/ 53748 w 578011"/>
                    <a:gd name="connsiteY23" fmla="*/ 515625 h 744244"/>
                    <a:gd name="connsiteX24" fmla="*/ 200506 w 578011"/>
                    <a:gd name="connsiteY24" fmla="*/ 224777 h 744244"/>
                    <a:gd name="connsiteX25" fmla="*/ 369374 w 578011"/>
                    <a:gd name="connsiteY25" fmla="*/ 86658 h 744244"/>
                    <a:gd name="connsiteX26" fmla="*/ 500122 w 578011"/>
                    <a:gd name="connsiteY26" fmla="*/ 3813 h 74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8011" h="744244">
                      <a:moveTo>
                        <a:pt x="500122" y="3813"/>
                      </a:moveTo>
                      <a:cubicBezTo>
                        <a:pt x="524391" y="-3811"/>
                        <a:pt x="550693" y="2288"/>
                        <a:pt x="575725" y="2670"/>
                      </a:cubicBezTo>
                      <a:cubicBezTo>
                        <a:pt x="576233" y="14741"/>
                        <a:pt x="577377" y="38756"/>
                        <a:pt x="578012" y="50827"/>
                      </a:cubicBezTo>
                      <a:cubicBezTo>
                        <a:pt x="535319" y="72936"/>
                        <a:pt x="488813" y="87675"/>
                        <a:pt x="450186" y="117154"/>
                      </a:cubicBezTo>
                      <a:cubicBezTo>
                        <a:pt x="450440" y="122236"/>
                        <a:pt x="450821" y="132274"/>
                        <a:pt x="451075" y="137357"/>
                      </a:cubicBezTo>
                      <a:cubicBezTo>
                        <a:pt x="463273" y="143964"/>
                        <a:pt x="475472" y="150699"/>
                        <a:pt x="487670" y="157433"/>
                      </a:cubicBezTo>
                      <a:cubicBezTo>
                        <a:pt x="503553" y="225412"/>
                        <a:pt x="488051" y="294662"/>
                        <a:pt x="487797" y="363276"/>
                      </a:cubicBezTo>
                      <a:cubicBezTo>
                        <a:pt x="479411" y="477506"/>
                        <a:pt x="494912" y="592117"/>
                        <a:pt x="486780" y="706220"/>
                      </a:cubicBezTo>
                      <a:cubicBezTo>
                        <a:pt x="486780" y="730362"/>
                        <a:pt x="467594" y="746626"/>
                        <a:pt x="443706" y="743958"/>
                      </a:cubicBezTo>
                      <a:cubicBezTo>
                        <a:pt x="409271" y="724009"/>
                        <a:pt x="393262" y="685001"/>
                        <a:pt x="381318" y="649042"/>
                      </a:cubicBezTo>
                      <a:cubicBezTo>
                        <a:pt x="382334" y="645357"/>
                        <a:pt x="384240" y="637860"/>
                        <a:pt x="385129" y="634048"/>
                      </a:cubicBezTo>
                      <a:cubicBezTo>
                        <a:pt x="402918" y="636335"/>
                        <a:pt x="420707" y="638750"/>
                        <a:pt x="438496" y="641164"/>
                      </a:cubicBezTo>
                      <a:cubicBezTo>
                        <a:pt x="434049" y="518293"/>
                        <a:pt x="431889" y="395296"/>
                        <a:pt x="436971" y="272425"/>
                      </a:cubicBezTo>
                      <a:cubicBezTo>
                        <a:pt x="437353" y="239262"/>
                        <a:pt x="436336" y="206225"/>
                        <a:pt x="434176" y="173316"/>
                      </a:cubicBezTo>
                      <a:cubicBezTo>
                        <a:pt x="394532" y="181956"/>
                        <a:pt x="382207" y="221981"/>
                        <a:pt x="370263" y="255526"/>
                      </a:cubicBezTo>
                      <a:cubicBezTo>
                        <a:pt x="364672" y="245996"/>
                        <a:pt x="353364" y="227191"/>
                        <a:pt x="347646" y="217788"/>
                      </a:cubicBezTo>
                      <a:cubicBezTo>
                        <a:pt x="358573" y="194917"/>
                        <a:pt x="368611" y="171664"/>
                        <a:pt x="377379" y="148030"/>
                      </a:cubicBezTo>
                      <a:cubicBezTo>
                        <a:pt x="330619" y="156416"/>
                        <a:pt x="304190" y="199872"/>
                        <a:pt x="270645" y="229097"/>
                      </a:cubicBezTo>
                      <a:cubicBezTo>
                        <a:pt x="217787" y="277127"/>
                        <a:pt x="181192" y="338880"/>
                        <a:pt x="143455" y="398727"/>
                      </a:cubicBezTo>
                      <a:cubicBezTo>
                        <a:pt x="94662" y="456922"/>
                        <a:pt x="135831" y="549424"/>
                        <a:pt x="77382" y="601901"/>
                      </a:cubicBezTo>
                      <a:cubicBezTo>
                        <a:pt x="52223" y="602155"/>
                        <a:pt x="27192" y="601393"/>
                        <a:pt x="2033" y="600758"/>
                      </a:cubicBezTo>
                      <a:cubicBezTo>
                        <a:pt x="889" y="552219"/>
                        <a:pt x="508" y="503681"/>
                        <a:pt x="0" y="455143"/>
                      </a:cubicBezTo>
                      <a:cubicBezTo>
                        <a:pt x="9149" y="473440"/>
                        <a:pt x="18170" y="491991"/>
                        <a:pt x="28716" y="509653"/>
                      </a:cubicBezTo>
                      <a:cubicBezTo>
                        <a:pt x="34942" y="511178"/>
                        <a:pt x="47522" y="514227"/>
                        <a:pt x="53748" y="515625"/>
                      </a:cubicBezTo>
                      <a:cubicBezTo>
                        <a:pt x="69885" y="405842"/>
                        <a:pt x="123252" y="303810"/>
                        <a:pt x="200506" y="224777"/>
                      </a:cubicBezTo>
                      <a:cubicBezTo>
                        <a:pt x="250315" y="171537"/>
                        <a:pt x="303301" y="119441"/>
                        <a:pt x="369374" y="86658"/>
                      </a:cubicBezTo>
                      <a:cubicBezTo>
                        <a:pt x="415752" y="63533"/>
                        <a:pt x="453871" y="27193"/>
                        <a:pt x="500122" y="3813"/>
                      </a:cubicBezTo>
                      <a:close/>
                    </a:path>
                  </a:pathLst>
                </a:custGeom>
                <a:solidFill>
                  <a:schemeClr val="bg1"/>
                </a:solidFill>
                <a:ln w="12706"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41D8895F-F522-480A-9B3E-2147E5079EB4}"/>
                    </a:ext>
                  </a:extLst>
                </p:cNvPr>
                <p:cNvSpPr/>
                <p:nvPr/>
              </p:nvSpPr>
              <p:spPr>
                <a:xfrm>
                  <a:off x="7602551" y="-1099448"/>
                  <a:ext cx="88788" cy="285289"/>
                </a:xfrm>
                <a:custGeom>
                  <a:avLst/>
                  <a:gdLst>
                    <a:gd name="connsiteX0" fmla="*/ 17256 w 119796"/>
                    <a:gd name="connsiteY0" fmla="*/ 121 h 431694"/>
                    <a:gd name="connsiteX1" fmla="*/ 80280 w 119796"/>
                    <a:gd name="connsiteY1" fmla="*/ 3679 h 431694"/>
                    <a:gd name="connsiteX2" fmla="*/ 119796 w 119796"/>
                    <a:gd name="connsiteY2" fmla="*/ 56410 h 431694"/>
                    <a:gd name="connsiteX3" fmla="*/ 75960 w 119796"/>
                    <a:gd name="connsiteY3" fmla="*/ 126041 h 431694"/>
                    <a:gd name="connsiteX4" fmla="*/ 96671 w 119796"/>
                    <a:gd name="connsiteY4" fmla="*/ 27185 h 431694"/>
                    <a:gd name="connsiteX5" fmla="*/ 37459 w 119796"/>
                    <a:gd name="connsiteY5" fmla="*/ 23374 h 431694"/>
                    <a:gd name="connsiteX6" fmla="*/ 28946 w 119796"/>
                    <a:gd name="connsiteY6" fmla="*/ 210030 h 431694"/>
                    <a:gd name="connsiteX7" fmla="*/ 51563 w 119796"/>
                    <a:gd name="connsiteY7" fmla="*/ 180424 h 431694"/>
                    <a:gd name="connsiteX8" fmla="*/ 42796 w 119796"/>
                    <a:gd name="connsiteY8" fmla="*/ 318542 h 431694"/>
                    <a:gd name="connsiteX9" fmla="*/ 14080 w 119796"/>
                    <a:gd name="connsiteY9" fmla="*/ 264032 h 431694"/>
                    <a:gd name="connsiteX10" fmla="*/ 16113 w 119796"/>
                    <a:gd name="connsiteY10" fmla="*/ 409647 h 431694"/>
                    <a:gd name="connsiteX11" fmla="*/ 91461 w 119796"/>
                    <a:gd name="connsiteY11" fmla="*/ 410790 h 431694"/>
                    <a:gd name="connsiteX12" fmla="*/ 9378 w 119796"/>
                    <a:gd name="connsiteY12" fmla="*/ 429850 h 431694"/>
                    <a:gd name="connsiteX13" fmla="*/ 14080 w 119796"/>
                    <a:gd name="connsiteY13" fmla="*/ 173308 h 431694"/>
                    <a:gd name="connsiteX14" fmla="*/ 17256 w 119796"/>
                    <a:gd name="connsiteY14" fmla="*/ 121 h 431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796" h="431694">
                      <a:moveTo>
                        <a:pt x="17256" y="121"/>
                      </a:moveTo>
                      <a:cubicBezTo>
                        <a:pt x="38222" y="502"/>
                        <a:pt x="59695" y="-1658"/>
                        <a:pt x="80280" y="3679"/>
                      </a:cubicBezTo>
                      <a:cubicBezTo>
                        <a:pt x="103278" y="11557"/>
                        <a:pt x="109250" y="37350"/>
                        <a:pt x="119796" y="56410"/>
                      </a:cubicBezTo>
                      <a:cubicBezTo>
                        <a:pt x="111283" y="83220"/>
                        <a:pt x="99848" y="109523"/>
                        <a:pt x="75960" y="126041"/>
                      </a:cubicBezTo>
                      <a:cubicBezTo>
                        <a:pt x="88920" y="94656"/>
                        <a:pt x="94257" y="60984"/>
                        <a:pt x="96671" y="27185"/>
                      </a:cubicBezTo>
                      <a:cubicBezTo>
                        <a:pt x="76849" y="25915"/>
                        <a:pt x="57154" y="24644"/>
                        <a:pt x="37459" y="23374"/>
                      </a:cubicBezTo>
                      <a:cubicBezTo>
                        <a:pt x="26532" y="84999"/>
                        <a:pt x="27294" y="147642"/>
                        <a:pt x="28946" y="210030"/>
                      </a:cubicBezTo>
                      <a:cubicBezTo>
                        <a:pt x="36570" y="200246"/>
                        <a:pt x="44194" y="190335"/>
                        <a:pt x="51563" y="180424"/>
                      </a:cubicBezTo>
                      <a:cubicBezTo>
                        <a:pt x="46100" y="226167"/>
                        <a:pt x="41525" y="272291"/>
                        <a:pt x="42796" y="318542"/>
                      </a:cubicBezTo>
                      <a:cubicBezTo>
                        <a:pt x="32250" y="300880"/>
                        <a:pt x="23228" y="282329"/>
                        <a:pt x="14080" y="264032"/>
                      </a:cubicBezTo>
                      <a:cubicBezTo>
                        <a:pt x="14588" y="312570"/>
                        <a:pt x="14969" y="361108"/>
                        <a:pt x="16113" y="409647"/>
                      </a:cubicBezTo>
                      <a:cubicBezTo>
                        <a:pt x="41271" y="410282"/>
                        <a:pt x="66303" y="411044"/>
                        <a:pt x="91461" y="410790"/>
                      </a:cubicBezTo>
                      <a:cubicBezTo>
                        <a:pt x="72148" y="438744"/>
                        <a:pt x="38222" y="430993"/>
                        <a:pt x="9378" y="429850"/>
                      </a:cubicBezTo>
                      <a:cubicBezTo>
                        <a:pt x="-7267" y="345098"/>
                        <a:pt x="738" y="257806"/>
                        <a:pt x="14080" y="173308"/>
                      </a:cubicBezTo>
                      <a:cubicBezTo>
                        <a:pt x="21449" y="115749"/>
                        <a:pt x="12428" y="57808"/>
                        <a:pt x="17256" y="121"/>
                      </a:cubicBezTo>
                      <a:close/>
                    </a:path>
                  </a:pathLst>
                </a:custGeom>
                <a:solidFill>
                  <a:schemeClr val="bg1"/>
                </a:solidFill>
                <a:ln w="12706"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E9BAE759-1FDC-4EF6-BB9F-D94B0E66F4F5}"/>
                    </a:ext>
                  </a:extLst>
                </p:cNvPr>
                <p:cNvSpPr/>
                <p:nvPr/>
              </p:nvSpPr>
              <p:spPr>
                <a:xfrm>
                  <a:off x="7623295" y="-1084001"/>
                  <a:ext cx="50905" cy="123353"/>
                </a:xfrm>
                <a:custGeom>
                  <a:avLst/>
                  <a:gdLst>
                    <a:gd name="connsiteX0" fmla="*/ 9472 w 68683"/>
                    <a:gd name="connsiteY0" fmla="*/ 0 h 186656"/>
                    <a:gd name="connsiteX1" fmla="*/ 68684 w 68683"/>
                    <a:gd name="connsiteY1" fmla="*/ 3812 h 186656"/>
                    <a:gd name="connsiteX2" fmla="*/ 47972 w 68683"/>
                    <a:gd name="connsiteY2" fmla="*/ 102667 h 186656"/>
                    <a:gd name="connsiteX3" fmla="*/ 23576 w 68683"/>
                    <a:gd name="connsiteY3" fmla="*/ 157051 h 186656"/>
                    <a:gd name="connsiteX4" fmla="*/ 959 w 68683"/>
                    <a:gd name="connsiteY4" fmla="*/ 186656 h 186656"/>
                    <a:gd name="connsiteX5" fmla="*/ 9472 w 68683"/>
                    <a:gd name="connsiteY5" fmla="*/ 0 h 18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83" h="186656">
                      <a:moveTo>
                        <a:pt x="9472" y="0"/>
                      </a:moveTo>
                      <a:cubicBezTo>
                        <a:pt x="29167" y="1271"/>
                        <a:pt x="48862" y="2541"/>
                        <a:pt x="68684" y="3812"/>
                      </a:cubicBezTo>
                      <a:cubicBezTo>
                        <a:pt x="66269" y="37611"/>
                        <a:pt x="60933" y="71283"/>
                        <a:pt x="47972" y="102667"/>
                      </a:cubicBezTo>
                      <a:cubicBezTo>
                        <a:pt x="40475" y="121092"/>
                        <a:pt x="33106" y="139516"/>
                        <a:pt x="23576" y="157051"/>
                      </a:cubicBezTo>
                      <a:cubicBezTo>
                        <a:pt x="16206" y="166961"/>
                        <a:pt x="8583" y="176872"/>
                        <a:pt x="959" y="186656"/>
                      </a:cubicBezTo>
                      <a:cubicBezTo>
                        <a:pt x="-693" y="124268"/>
                        <a:pt x="-1456" y="61626"/>
                        <a:pt x="9472" y="0"/>
                      </a:cubicBezTo>
                      <a:close/>
                    </a:path>
                  </a:pathLst>
                </a:custGeom>
                <a:solidFill>
                  <a:schemeClr val="bg1"/>
                </a:solidFill>
                <a:ln w="12706"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DFC4C422-9C74-4B9F-AA74-91512F2E28AA}"/>
                    </a:ext>
                  </a:extLst>
                </p:cNvPr>
                <p:cNvSpPr/>
                <p:nvPr/>
              </p:nvSpPr>
              <p:spPr>
                <a:xfrm>
                  <a:off x="7803118" y="-1081818"/>
                  <a:ext cx="114661" cy="142666"/>
                </a:xfrm>
                <a:custGeom>
                  <a:avLst/>
                  <a:gdLst>
                    <a:gd name="connsiteX0" fmla="*/ 8905 w 154704"/>
                    <a:gd name="connsiteY0" fmla="*/ 134814 h 215880"/>
                    <a:gd name="connsiteX1" fmla="*/ 91115 w 154704"/>
                    <a:gd name="connsiteY1" fmla="*/ 0 h 215880"/>
                    <a:gd name="connsiteX2" fmla="*/ 113732 w 154704"/>
                    <a:gd name="connsiteY2" fmla="*/ 37738 h 215880"/>
                    <a:gd name="connsiteX3" fmla="*/ 115257 w 154704"/>
                    <a:gd name="connsiteY3" fmla="*/ 48920 h 215880"/>
                    <a:gd name="connsiteX4" fmla="*/ 150962 w 154704"/>
                    <a:gd name="connsiteY4" fmla="*/ 51842 h 215880"/>
                    <a:gd name="connsiteX5" fmla="*/ 153122 w 154704"/>
                    <a:gd name="connsiteY5" fmla="*/ 175220 h 215880"/>
                    <a:gd name="connsiteX6" fmla="*/ 111191 w 154704"/>
                    <a:gd name="connsiteY6" fmla="*/ 183988 h 215880"/>
                    <a:gd name="connsiteX7" fmla="*/ 71039 w 154704"/>
                    <a:gd name="connsiteY7" fmla="*/ 150570 h 215880"/>
                    <a:gd name="connsiteX8" fmla="*/ 49947 w 154704"/>
                    <a:gd name="connsiteY8" fmla="*/ 215881 h 215880"/>
                    <a:gd name="connsiteX9" fmla="*/ 3060 w 154704"/>
                    <a:gd name="connsiteY9" fmla="*/ 212831 h 215880"/>
                    <a:gd name="connsiteX10" fmla="*/ 8905 w 154704"/>
                    <a:gd name="connsiteY10" fmla="*/ 134814 h 21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704" h="215880">
                      <a:moveTo>
                        <a:pt x="8905" y="134814"/>
                      </a:moveTo>
                      <a:cubicBezTo>
                        <a:pt x="34699" y="88944"/>
                        <a:pt x="58206" y="41296"/>
                        <a:pt x="91115" y="0"/>
                      </a:cubicBezTo>
                      <a:cubicBezTo>
                        <a:pt x="96833" y="9403"/>
                        <a:pt x="108142" y="28208"/>
                        <a:pt x="113732" y="37738"/>
                      </a:cubicBezTo>
                      <a:cubicBezTo>
                        <a:pt x="114114" y="40533"/>
                        <a:pt x="114876" y="46124"/>
                        <a:pt x="115257" y="48920"/>
                      </a:cubicBezTo>
                      <a:cubicBezTo>
                        <a:pt x="124152" y="49682"/>
                        <a:pt x="142068" y="51207"/>
                        <a:pt x="150962" y="51842"/>
                      </a:cubicBezTo>
                      <a:cubicBezTo>
                        <a:pt x="155282" y="92883"/>
                        <a:pt x="155663" y="134179"/>
                        <a:pt x="153122" y="175220"/>
                      </a:cubicBezTo>
                      <a:cubicBezTo>
                        <a:pt x="139018" y="177889"/>
                        <a:pt x="124914" y="180557"/>
                        <a:pt x="111191" y="183988"/>
                      </a:cubicBezTo>
                      <a:cubicBezTo>
                        <a:pt x="97723" y="172679"/>
                        <a:pt x="84508" y="161625"/>
                        <a:pt x="71039" y="150570"/>
                      </a:cubicBezTo>
                      <a:cubicBezTo>
                        <a:pt x="64432" y="172425"/>
                        <a:pt x="57189" y="194153"/>
                        <a:pt x="49947" y="215881"/>
                      </a:cubicBezTo>
                      <a:cubicBezTo>
                        <a:pt x="34191" y="214864"/>
                        <a:pt x="18689" y="213848"/>
                        <a:pt x="3060" y="212831"/>
                      </a:cubicBezTo>
                      <a:cubicBezTo>
                        <a:pt x="2044" y="186911"/>
                        <a:pt x="-5961" y="158321"/>
                        <a:pt x="8905" y="134814"/>
                      </a:cubicBezTo>
                      <a:close/>
                    </a:path>
                  </a:pathLst>
                </a:custGeom>
                <a:solidFill>
                  <a:schemeClr val="bg1"/>
                </a:solidFill>
                <a:ln w="12706" cap="flat">
                  <a:noFill/>
                  <a:prstDash val="solid"/>
                  <a:miter/>
                </a:ln>
              </p:spPr>
              <p:txBody>
                <a:bodyPr rtlCol="0" anchor="ctr"/>
                <a:lstStyle/>
                <a:p>
                  <a:endParaRPr lang="zh-CN" altLang="en-US"/>
                </a:p>
              </p:txBody>
            </p:sp>
          </p:grpSp>
          <p:grpSp>
            <p:nvGrpSpPr>
              <p:cNvPr id="123" name="组合 122">
                <a:extLst>
                  <a:ext uri="{FF2B5EF4-FFF2-40B4-BE49-F238E27FC236}">
                    <a16:creationId xmlns:a16="http://schemas.microsoft.com/office/drawing/2014/main" xmlns="" id="{B803778F-E9E8-4EE5-B311-01F0B6258F67}"/>
                  </a:ext>
                </a:extLst>
              </p:cNvPr>
              <p:cNvGrpSpPr/>
              <p:nvPr userDrawn="1"/>
            </p:nvGrpSpPr>
            <p:grpSpPr>
              <a:xfrm>
                <a:off x="6825811" y="2012861"/>
                <a:ext cx="470642" cy="602212"/>
                <a:chOff x="9766103" y="-1331955"/>
                <a:chExt cx="470642" cy="602212"/>
              </a:xfrm>
            </p:grpSpPr>
            <p:sp>
              <p:nvSpPr>
                <p:cNvPr id="136" name="任意多边形: 形状 135">
                  <a:extLst>
                    <a:ext uri="{FF2B5EF4-FFF2-40B4-BE49-F238E27FC236}">
                      <a16:creationId xmlns:a16="http://schemas.microsoft.com/office/drawing/2014/main" xmlns="" id="{1A9161BB-8FB6-4AD2-B2BB-5CBB008CDACF}"/>
                    </a:ext>
                  </a:extLst>
                </p:cNvPr>
                <p:cNvSpPr/>
                <p:nvPr/>
              </p:nvSpPr>
              <p:spPr>
                <a:xfrm>
                  <a:off x="9773825" y="-1331955"/>
                  <a:ext cx="462920" cy="365849"/>
                </a:xfrm>
                <a:custGeom>
                  <a:avLst/>
                  <a:gdLst>
                    <a:gd name="connsiteX0" fmla="*/ 507491 w 624586"/>
                    <a:gd name="connsiteY0" fmla="*/ 11797 h 553596"/>
                    <a:gd name="connsiteX1" fmla="*/ 557809 w 624586"/>
                    <a:gd name="connsiteY1" fmla="*/ 8875 h 553596"/>
                    <a:gd name="connsiteX2" fmla="*/ 555394 w 624586"/>
                    <a:gd name="connsiteY2" fmla="*/ 92483 h 553596"/>
                    <a:gd name="connsiteX3" fmla="*/ 578012 w 624586"/>
                    <a:gd name="connsiteY3" fmla="*/ 157666 h 553596"/>
                    <a:gd name="connsiteX4" fmla="*/ 514226 w 624586"/>
                    <a:gd name="connsiteY4" fmla="*/ 203663 h 553596"/>
                    <a:gd name="connsiteX5" fmla="*/ 540909 w 624586"/>
                    <a:gd name="connsiteY5" fmla="*/ 298580 h 553596"/>
                    <a:gd name="connsiteX6" fmla="*/ 443960 w 624586"/>
                    <a:gd name="connsiteY6" fmla="*/ 357029 h 553596"/>
                    <a:gd name="connsiteX7" fmla="*/ 580172 w 624586"/>
                    <a:gd name="connsiteY7" fmla="*/ 338478 h 553596"/>
                    <a:gd name="connsiteX8" fmla="*/ 618799 w 624586"/>
                    <a:gd name="connsiteY8" fmla="*/ 429709 h 553596"/>
                    <a:gd name="connsiteX9" fmla="*/ 475599 w 624586"/>
                    <a:gd name="connsiteY9" fmla="*/ 479010 h 553596"/>
                    <a:gd name="connsiteX10" fmla="*/ 551837 w 624586"/>
                    <a:gd name="connsiteY10" fmla="*/ 419671 h 553596"/>
                    <a:gd name="connsiteX11" fmla="*/ 488432 w 624586"/>
                    <a:gd name="connsiteY11" fmla="*/ 410396 h 553596"/>
                    <a:gd name="connsiteX12" fmla="*/ 358319 w 624586"/>
                    <a:gd name="connsiteY12" fmla="*/ 462746 h 553596"/>
                    <a:gd name="connsiteX13" fmla="*/ 232653 w 624586"/>
                    <a:gd name="connsiteY13" fmla="*/ 498070 h 553596"/>
                    <a:gd name="connsiteX14" fmla="*/ 122108 w 624586"/>
                    <a:gd name="connsiteY14" fmla="*/ 544193 h 553596"/>
                    <a:gd name="connsiteX15" fmla="*/ 72807 w 624586"/>
                    <a:gd name="connsiteY15" fmla="*/ 553596 h 553596"/>
                    <a:gd name="connsiteX16" fmla="*/ 10038 w 624586"/>
                    <a:gd name="connsiteY16" fmla="*/ 543812 h 553596"/>
                    <a:gd name="connsiteX17" fmla="*/ 0 w 624586"/>
                    <a:gd name="connsiteY17" fmla="*/ 492225 h 553596"/>
                    <a:gd name="connsiteX18" fmla="*/ 2795 w 624586"/>
                    <a:gd name="connsiteY18" fmla="*/ 479137 h 553596"/>
                    <a:gd name="connsiteX19" fmla="*/ 103557 w 624586"/>
                    <a:gd name="connsiteY19" fmla="*/ 489302 h 553596"/>
                    <a:gd name="connsiteX20" fmla="*/ 183225 w 624586"/>
                    <a:gd name="connsiteY20" fmla="*/ 457155 h 553596"/>
                    <a:gd name="connsiteX21" fmla="*/ 262259 w 624586"/>
                    <a:gd name="connsiteY21" fmla="*/ 436444 h 553596"/>
                    <a:gd name="connsiteX22" fmla="*/ 347900 w 624586"/>
                    <a:gd name="connsiteY22" fmla="*/ 366686 h 553596"/>
                    <a:gd name="connsiteX23" fmla="*/ 333542 w 624586"/>
                    <a:gd name="connsiteY23" fmla="*/ 178378 h 553596"/>
                    <a:gd name="connsiteX24" fmla="*/ 270137 w 624586"/>
                    <a:gd name="connsiteY24" fmla="*/ 398452 h 553596"/>
                    <a:gd name="connsiteX25" fmla="*/ 230493 w 624586"/>
                    <a:gd name="connsiteY25" fmla="*/ 401374 h 553596"/>
                    <a:gd name="connsiteX26" fmla="*/ 227570 w 624586"/>
                    <a:gd name="connsiteY26" fmla="*/ 232761 h 553596"/>
                    <a:gd name="connsiteX27" fmla="*/ 228968 w 624586"/>
                    <a:gd name="connsiteY27" fmla="*/ 115608 h 553596"/>
                    <a:gd name="connsiteX28" fmla="*/ 331127 w 624586"/>
                    <a:gd name="connsiteY28" fmla="*/ 99725 h 553596"/>
                    <a:gd name="connsiteX29" fmla="*/ 419945 w 624586"/>
                    <a:gd name="connsiteY29" fmla="*/ 86002 h 553596"/>
                    <a:gd name="connsiteX30" fmla="*/ 393515 w 624586"/>
                    <a:gd name="connsiteY30" fmla="*/ 225391 h 553596"/>
                    <a:gd name="connsiteX31" fmla="*/ 446882 w 624586"/>
                    <a:gd name="connsiteY31" fmla="*/ 180284 h 553596"/>
                    <a:gd name="connsiteX32" fmla="*/ 507491 w 624586"/>
                    <a:gd name="connsiteY32" fmla="*/ 11797 h 553596"/>
                    <a:gd name="connsiteX33" fmla="*/ 421597 w 624586"/>
                    <a:gd name="connsiteY33" fmla="*/ 280791 h 553596"/>
                    <a:gd name="connsiteX34" fmla="*/ 414227 w 624586"/>
                    <a:gd name="connsiteY34" fmla="*/ 335555 h 553596"/>
                    <a:gd name="connsiteX35" fmla="*/ 474582 w 624586"/>
                    <a:gd name="connsiteY35" fmla="*/ 259190 h 553596"/>
                    <a:gd name="connsiteX36" fmla="*/ 421597 w 624586"/>
                    <a:gd name="connsiteY36" fmla="*/ 280791 h 55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4586" h="553596">
                      <a:moveTo>
                        <a:pt x="507491" y="11797"/>
                      </a:moveTo>
                      <a:cubicBezTo>
                        <a:pt x="524264" y="5190"/>
                        <a:pt x="542688" y="-9422"/>
                        <a:pt x="557809" y="8875"/>
                      </a:cubicBezTo>
                      <a:cubicBezTo>
                        <a:pt x="558952" y="36829"/>
                        <a:pt x="556157" y="64656"/>
                        <a:pt x="555394" y="92483"/>
                      </a:cubicBezTo>
                      <a:cubicBezTo>
                        <a:pt x="569753" y="110780"/>
                        <a:pt x="597580" y="132762"/>
                        <a:pt x="578012" y="157666"/>
                      </a:cubicBezTo>
                      <a:cubicBezTo>
                        <a:pt x="557682" y="174185"/>
                        <a:pt x="535064" y="187780"/>
                        <a:pt x="514226" y="203663"/>
                      </a:cubicBezTo>
                      <a:cubicBezTo>
                        <a:pt x="530236" y="231236"/>
                        <a:pt x="559333" y="265416"/>
                        <a:pt x="540909" y="298580"/>
                      </a:cubicBezTo>
                      <a:cubicBezTo>
                        <a:pt x="512320" y="323865"/>
                        <a:pt x="471532" y="329964"/>
                        <a:pt x="443960" y="357029"/>
                      </a:cubicBezTo>
                      <a:cubicBezTo>
                        <a:pt x="489830" y="355250"/>
                        <a:pt x="534810" y="345212"/>
                        <a:pt x="580172" y="338478"/>
                      </a:cubicBezTo>
                      <a:cubicBezTo>
                        <a:pt x="612573" y="357664"/>
                        <a:pt x="635953" y="391209"/>
                        <a:pt x="618799" y="429709"/>
                      </a:cubicBezTo>
                      <a:cubicBezTo>
                        <a:pt x="588304" y="476723"/>
                        <a:pt x="526043" y="479518"/>
                        <a:pt x="475599" y="479010"/>
                      </a:cubicBezTo>
                      <a:cubicBezTo>
                        <a:pt x="486018" y="444957"/>
                        <a:pt x="526424" y="438604"/>
                        <a:pt x="551837" y="419671"/>
                      </a:cubicBezTo>
                      <a:cubicBezTo>
                        <a:pt x="533412" y="405186"/>
                        <a:pt x="510033" y="400103"/>
                        <a:pt x="488432" y="410396"/>
                      </a:cubicBezTo>
                      <a:cubicBezTo>
                        <a:pt x="443452" y="423737"/>
                        <a:pt x="402156" y="446355"/>
                        <a:pt x="358319" y="462746"/>
                      </a:cubicBezTo>
                      <a:cubicBezTo>
                        <a:pt x="317404" y="478120"/>
                        <a:pt x="273187" y="481805"/>
                        <a:pt x="232653" y="498070"/>
                      </a:cubicBezTo>
                      <a:cubicBezTo>
                        <a:pt x="194915" y="511411"/>
                        <a:pt x="160100" y="531868"/>
                        <a:pt x="122108" y="544193"/>
                      </a:cubicBezTo>
                      <a:cubicBezTo>
                        <a:pt x="105590" y="547370"/>
                        <a:pt x="89198" y="550547"/>
                        <a:pt x="72807" y="553596"/>
                      </a:cubicBezTo>
                      <a:cubicBezTo>
                        <a:pt x="51715" y="550674"/>
                        <a:pt x="30876" y="547116"/>
                        <a:pt x="10038" y="543812"/>
                      </a:cubicBezTo>
                      <a:cubicBezTo>
                        <a:pt x="6480" y="526659"/>
                        <a:pt x="3049" y="509378"/>
                        <a:pt x="0" y="492225"/>
                      </a:cubicBezTo>
                      <a:lnTo>
                        <a:pt x="2795" y="479137"/>
                      </a:lnTo>
                      <a:cubicBezTo>
                        <a:pt x="37102" y="471005"/>
                        <a:pt x="70012" y="485617"/>
                        <a:pt x="103557" y="489302"/>
                      </a:cubicBezTo>
                      <a:cubicBezTo>
                        <a:pt x="132146" y="484601"/>
                        <a:pt x="157685" y="469861"/>
                        <a:pt x="183225" y="457155"/>
                      </a:cubicBezTo>
                      <a:cubicBezTo>
                        <a:pt x="209400" y="449658"/>
                        <a:pt x="235703" y="442670"/>
                        <a:pt x="262259" y="436444"/>
                      </a:cubicBezTo>
                      <a:cubicBezTo>
                        <a:pt x="300759" y="431234"/>
                        <a:pt x="344342" y="410650"/>
                        <a:pt x="347900" y="366686"/>
                      </a:cubicBezTo>
                      <a:cubicBezTo>
                        <a:pt x="354634" y="304298"/>
                        <a:pt x="362131" y="236573"/>
                        <a:pt x="333542" y="178378"/>
                      </a:cubicBezTo>
                      <a:cubicBezTo>
                        <a:pt x="319819" y="252710"/>
                        <a:pt x="342817" y="348770"/>
                        <a:pt x="270137" y="398452"/>
                      </a:cubicBezTo>
                      <a:cubicBezTo>
                        <a:pt x="260226" y="399087"/>
                        <a:pt x="240404" y="400612"/>
                        <a:pt x="230493" y="401374"/>
                      </a:cubicBezTo>
                      <a:cubicBezTo>
                        <a:pt x="217151" y="346102"/>
                        <a:pt x="228333" y="288796"/>
                        <a:pt x="227570" y="232761"/>
                      </a:cubicBezTo>
                      <a:cubicBezTo>
                        <a:pt x="229731" y="193752"/>
                        <a:pt x="222361" y="154363"/>
                        <a:pt x="228968" y="115608"/>
                      </a:cubicBezTo>
                      <a:cubicBezTo>
                        <a:pt x="262513" y="105316"/>
                        <a:pt x="301903" y="123995"/>
                        <a:pt x="331127" y="99725"/>
                      </a:cubicBezTo>
                      <a:cubicBezTo>
                        <a:pt x="356413" y="79014"/>
                        <a:pt x="389450" y="82699"/>
                        <a:pt x="419945" y="86002"/>
                      </a:cubicBezTo>
                      <a:cubicBezTo>
                        <a:pt x="418547" y="134032"/>
                        <a:pt x="390466" y="177234"/>
                        <a:pt x="393515" y="225391"/>
                      </a:cubicBezTo>
                      <a:cubicBezTo>
                        <a:pt x="419436" y="226027"/>
                        <a:pt x="433159" y="198327"/>
                        <a:pt x="446882" y="180284"/>
                      </a:cubicBezTo>
                      <a:cubicBezTo>
                        <a:pt x="479410" y="129204"/>
                        <a:pt x="489702" y="68722"/>
                        <a:pt x="507491" y="11797"/>
                      </a:cubicBezTo>
                      <a:moveTo>
                        <a:pt x="421597" y="280791"/>
                      </a:moveTo>
                      <a:cubicBezTo>
                        <a:pt x="415243" y="298199"/>
                        <a:pt x="416133" y="317258"/>
                        <a:pt x="414227" y="335555"/>
                      </a:cubicBezTo>
                      <a:cubicBezTo>
                        <a:pt x="447263" y="322722"/>
                        <a:pt x="467848" y="293370"/>
                        <a:pt x="474582" y="259190"/>
                      </a:cubicBezTo>
                      <a:cubicBezTo>
                        <a:pt x="456031" y="263891"/>
                        <a:pt x="430237" y="259063"/>
                        <a:pt x="421597" y="280791"/>
                      </a:cubicBezTo>
                      <a:close/>
                    </a:path>
                  </a:pathLst>
                </a:custGeom>
                <a:solidFill>
                  <a:schemeClr val="bg1"/>
                </a:solidFill>
                <a:ln w="12706"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965DAB91-F312-4C1E-936D-B8ADA8EC8997}"/>
                    </a:ext>
                  </a:extLst>
                </p:cNvPr>
                <p:cNvSpPr/>
                <p:nvPr/>
              </p:nvSpPr>
              <p:spPr>
                <a:xfrm>
                  <a:off x="9942412" y="-1022718"/>
                  <a:ext cx="255668" cy="292975"/>
                </a:xfrm>
                <a:custGeom>
                  <a:avLst/>
                  <a:gdLst>
                    <a:gd name="connsiteX0" fmla="*/ 97184 w 344955"/>
                    <a:gd name="connsiteY0" fmla="*/ 40811 h 443324"/>
                    <a:gd name="connsiteX1" fmla="*/ 244578 w 344955"/>
                    <a:gd name="connsiteY1" fmla="*/ 659 h 443324"/>
                    <a:gd name="connsiteX2" fmla="*/ 195150 w 344955"/>
                    <a:gd name="connsiteY2" fmla="*/ 135346 h 443324"/>
                    <a:gd name="connsiteX3" fmla="*/ 233651 w 344955"/>
                    <a:gd name="connsiteY3" fmla="*/ 197607 h 443324"/>
                    <a:gd name="connsiteX4" fmla="*/ 344704 w 344955"/>
                    <a:gd name="connsiteY4" fmla="*/ 239792 h 443324"/>
                    <a:gd name="connsiteX5" fmla="*/ 341401 w 344955"/>
                    <a:gd name="connsiteY5" fmla="*/ 288966 h 443324"/>
                    <a:gd name="connsiteX6" fmla="*/ 255887 w 344955"/>
                    <a:gd name="connsiteY6" fmla="*/ 307517 h 443324"/>
                    <a:gd name="connsiteX7" fmla="*/ 194388 w 344955"/>
                    <a:gd name="connsiteY7" fmla="*/ 411709 h 443324"/>
                    <a:gd name="connsiteX8" fmla="*/ 69104 w 344955"/>
                    <a:gd name="connsiteY8" fmla="*/ 441188 h 443324"/>
                    <a:gd name="connsiteX9" fmla="*/ 616 w 344955"/>
                    <a:gd name="connsiteY9" fmla="*/ 349067 h 443324"/>
                    <a:gd name="connsiteX10" fmla="*/ 135304 w 344955"/>
                    <a:gd name="connsiteY10" fmla="*/ 221114 h 443324"/>
                    <a:gd name="connsiteX11" fmla="*/ 175201 w 344955"/>
                    <a:gd name="connsiteY11" fmla="*/ 209805 h 443324"/>
                    <a:gd name="connsiteX12" fmla="*/ 144198 w 344955"/>
                    <a:gd name="connsiteY12" fmla="*/ 155930 h 443324"/>
                    <a:gd name="connsiteX13" fmla="*/ 138099 w 344955"/>
                    <a:gd name="connsiteY13" fmla="*/ 87952 h 443324"/>
                    <a:gd name="connsiteX14" fmla="*/ 84986 w 344955"/>
                    <a:gd name="connsiteY14" fmla="*/ 87189 h 443324"/>
                    <a:gd name="connsiteX15" fmla="*/ 97184 w 344955"/>
                    <a:gd name="connsiteY15" fmla="*/ 40811 h 443324"/>
                    <a:gd name="connsiteX16" fmla="*/ 106968 w 344955"/>
                    <a:gd name="connsiteY16" fmla="*/ 298114 h 443324"/>
                    <a:gd name="connsiteX17" fmla="*/ 86511 w 344955"/>
                    <a:gd name="connsiteY17" fmla="*/ 382993 h 443324"/>
                    <a:gd name="connsiteX18" fmla="*/ 170373 w 344955"/>
                    <a:gd name="connsiteY18" fmla="*/ 361646 h 443324"/>
                    <a:gd name="connsiteX19" fmla="*/ 190449 w 344955"/>
                    <a:gd name="connsiteY19" fmla="*/ 276895 h 443324"/>
                    <a:gd name="connsiteX20" fmla="*/ 106968 w 344955"/>
                    <a:gd name="connsiteY20" fmla="*/ 298114 h 443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4955" h="443324">
                      <a:moveTo>
                        <a:pt x="97184" y="40811"/>
                      </a:moveTo>
                      <a:cubicBezTo>
                        <a:pt x="145723" y="25055"/>
                        <a:pt x="191339" y="-4805"/>
                        <a:pt x="244578" y="659"/>
                      </a:cubicBezTo>
                      <a:cubicBezTo>
                        <a:pt x="245849" y="53009"/>
                        <a:pt x="168213" y="82996"/>
                        <a:pt x="195150" y="135346"/>
                      </a:cubicBezTo>
                      <a:cubicBezTo>
                        <a:pt x="205188" y="157455"/>
                        <a:pt x="216497" y="179818"/>
                        <a:pt x="233651" y="197607"/>
                      </a:cubicBezTo>
                      <a:cubicBezTo>
                        <a:pt x="270880" y="209932"/>
                        <a:pt x="320308" y="202054"/>
                        <a:pt x="344704" y="239792"/>
                      </a:cubicBezTo>
                      <a:cubicBezTo>
                        <a:pt x="345848" y="256183"/>
                        <a:pt x="342798" y="272575"/>
                        <a:pt x="341401" y="288966"/>
                      </a:cubicBezTo>
                      <a:cubicBezTo>
                        <a:pt x="313320" y="297098"/>
                        <a:pt x="284857" y="303705"/>
                        <a:pt x="255887" y="307517"/>
                      </a:cubicBezTo>
                      <a:cubicBezTo>
                        <a:pt x="240131" y="344366"/>
                        <a:pt x="229203" y="387567"/>
                        <a:pt x="194388" y="411709"/>
                      </a:cubicBezTo>
                      <a:cubicBezTo>
                        <a:pt x="157794" y="435343"/>
                        <a:pt x="112432" y="448812"/>
                        <a:pt x="69104" y="441188"/>
                      </a:cubicBezTo>
                      <a:cubicBezTo>
                        <a:pt x="31492" y="426957"/>
                        <a:pt x="-5229" y="392777"/>
                        <a:pt x="616" y="349067"/>
                      </a:cubicBezTo>
                      <a:cubicBezTo>
                        <a:pt x="6969" y="278928"/>
                        <a:pt x="70501" y="233566"/>
                        <a:pt x="135304" y="221114"/>
                      </a:cubicBezTo>
                      <a:cubicBezTo>
                        <a:pt x="148772" y="217937"/>
                        <a:pt x="161987" y="214125"/>
                        <a:pt x="175201" y="209805"/>
                      </a:cubicBezTo>
                      <a:cubicBezTo>
                        <a:pt x="172279" y="188586"/>
                        <a:pt x="155253" y="173084"/>
                        <a:pt x="144198" y="155930"/>
                      </a:cubicBezTo>
                      <a:cubicBezTo>
                        <a:pt x="137718" y="133821"/>
                        <a:pt x="139370" y="110569"/>
                        <a:pt x="138099" y="87952"/>
                      </a:cubicBezTo>
                      <a:cubicBezTo>
                        <a:pt x="120310" y="87697"/>
                        <a:pt x="102648" y="87443"/>
                        <a:pt x="84986" y="87189"/>
                      </a:cubicBezTo>
                      <a:cubicBezTo>
                        <a:pt x="88671" y="71560"/>
                        <a:pt x="92737" y="56058"/>
                        <a:pt x="97184" y="40811"/>
                      </a:cubicBezTo>
                      <a:moveTo>
                        <a:pt x="106968" y="298114"/>
                      </a:moveTo>
                      <a:cubicBezTo>
                        <a:pt x="78506" y="317174"/>
                        <a:pt x="87655" y="354150"/>
                        <a:pt x="86511" y="382993"/>
                      </a:cubicBezTo>
                      <a:cubicBezTo>
                        <a:pt x="115354" y="382485"/>
                        <a:pt x="149153" y="385915"/>
                        <a:pt x="170373" y="361646"/>
                      </a:cubicBezTo>
                      <a:cubicBezTo>
                        <a:pt x="194642" y="340045"/>
                        <a:pt x="195278" y="306501"/>
                        <a:pt x="190449" y="276895"/>
                      </a:cubicBezTo>
                      <a:cubicBezTo>
                        <a:pt x="162495" y="282867"/>
                        <a:pt x="132762" y="285154"/>
                        <a:pt x="106968" y="298114"/>
                      </a:cubicBezTo>
                      <a:close/>
                    </a:path>
                  </a:pathLst>
                </a:custGeom>
                <a:solidFill>
                  <a:schemeClr val="bg1"/>
                </a:solidFill>
                <a:ln w="12706"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97B88F00-A690-453F-900C-384E43DDFAF0}"/>
                    </a:ext>
                  </a:extLst>
                </p:cNvPr>
                <p:cNvSpPr/>
                <p:nvPr/>
              </p:nvSpPr>
              <p:spPr>
                <a:xfrm>
                  <a:off x="9766103" y="-1006664"/>
                  <a:ext cx="61684" cy="48031"/>
                </a:xfrm>
                <a:custGeom>
                  <a:avLst/>
                  <a:gdLst>
                    <a:gd name="connsiteX0" fmla="*/ 0 w 83226"/>
                    <a:gd name="connsiteY0" fmla="*/ 64040 h 72680"/>
                    <a:gd name="connsiteX1" fmla="*/ 10419 w 83226"/>
                    <a:gd name="connsiteY1" fmla="*/ 0 h 72680"/>
                    <a:gd name="connsiteX2" fmla="*/ 20457 w 83226"/>
                    <a:gd name="connsiteY2" fmla="*/ 51588 h 72680"/>
                    <a:gd name="connsiteX3" fmla="*/ 83226 w 83226"/>
                    <a:gd name="connsiteY3" fmla="*/ 61372 h 72680"/>
                    <a:gd name="connsiteX4" fmla="*/ 39898 w 83226"/>
                    <a:gd name="connsiteY4" fmla="*/ 72680 h 72680"/>
                    <a:gd name="connsiteX5" fmla="*/ 0 w 83226"/>
                    <a:gd name="connsiteY5" fmla="*/ 64040 h 7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226" h="72680">
                      <a:moveTo>
                        <a:pt x="0" y="64040"/>
                      </a:moveTo>
                      <a:cubicBezTo>
                        <a:pt x="2414" y="42439"/>
                        <a:pt x="5336" y="21093"/>
                        <a:pt x="10419" y="0"/>
                      </a:cubicBezTo>
                      <a:cubicBezTo>
                        <a:pt x="13469" y="17154"/>
                        <a:pt x="16899" y="34434"/>
                        <a:pt x="20457" y="51588"/>
                      </a:cubicBezTo>
                      <a:cubicBezTo>
                        <a:pt x="41296" y="54892"/>
                        <a:pt x="62134" y="58449"/>
                        <a:pt x="83226" y="61372"/>
                      </a:cubicBezTo>
                      <a:cubicBezTo>
                        <a:pt x="68614" y="64929"/>
                        <a:pt x="54129" y="68741"/>
                        <a:pt x="39898" y="72680"/>
                      </a:cubicBezTo>
                      <a:cubicBezTo>
                        <a:pt x="29860" y="70520"/>
                        <a:pt x="10038" y="66200"/>
                        <a:pt x="0" y="64040"/>
                      </a:cubicBezTo>
                      <a:close/>
                    </a:path>
                  </a:pathLst>
                </a:custGeom>
                <a:solidFill>
                  <a:schemeClr val="bg1"/>
                </a:solidFill>
                <a:ln w="12706" cap="flat">
                  <a:noFill/>
                  <a:prstDash val="solid"/>
                  <a:miter/>
                </a:ln>
              </p:spPr>
              <p:txBody>
                <a:bodyPr rtlCol="0" anchor="ctr"/>
                <a:lstStyle/>
                <a:p>
                  <a:endParaRPr lang="zh-CN" altLang="en-US"/>
                </a:p>
              </p:txBody>
            </p:sp>
          </p:grpSp>
          <p:grpSp>
            <p:nvGrpSpPr>
              <p:cNvPr id="124" name="组合 123">
                <a:extLst>
                  <a:ext uri="{FF2B5EF4-FFF2-40B4-BE49-F238E27FC236}">
                    <a16:creationId xmlns:a16="http://schemas.microsoft.com/office/drawing/2014/main" xmlns="" id="{C4D44FA2-BD81-415C-8059-788C9F51F723}"/>
                  </a:ext>
                </a:extLst>
              </p:cNvPr>
              <p:cNvGrpSpPr/>
              <p:nvPr userDrawn="1"/>
            </p:nvGrpSpPr>
            <p:grpSpPr>
              <a:xfrm>
                <a:off x="6291588" y="2076078"/>
                <a:ext cx="371595" cy="479029"/>
                <a:chOff x="9121098" y="-1268738"/>
                <a:chExt cx="371595" cy="479029"/>
              </a:xfrm>
            </p:grpSpPr>
            <p:sp>
              <p:nvSpPr>
                <p:cNvPr id="133" name="任意多边形: 形状 132">
                  <a:extLst>
                    <a:ext uri="{FF2B5EF4-FFF2-40B4-BE49-F238E27FC236}">
                      <a16:creationId xmlns:a16="http://schemas.microsoft.com/office/drawing/2014/main" xmlns="" id="{9F99F9D0-3F44-4877-987C-A06C3B79B291}"/>
                    </a:ext>
                  </a:extLst>
                </p:cNvPr>
                <p:cNvSpPr/>
                <p:nvPr/>
              </p:nvSpPr>
              <p:spPr>
                <a:xfrm>
                  <a:off x="9121098" y="-1268738"/>
                  <a:ext cx="292739" cy="479029"/>
                </a:xfrm>
                <a:custGeom>
                  <a:avLst/>
                  <a:gdLst>
                    <a:gd name="connsiteX0" fmla="*/ 178272 w 394973"/>
                    <a:gd name="connsiteY0" fmla="*/ 59847 h 724858"/>
                    <a:gd name="connsiteX1" fmla="*/ 209657 w 394973"/>
                    <a:gd name="connsiteY1" fmla="*/ 0 h 724858"/>
                    <a:gd name="connsiteX2" fmla="*/ 273570 w 394973"/>
                    <a:gd name="connsiteY2" fmla="*/ 44218 h 724858"/>
                    <a:gd name="connsiteX3" fmla="*/ 266200 w 394973"/>
                    <a:gd name="connsiteY3" fmla="*/ 275474 h 724858"/>
                    <a:gd name="connsiteX4" fmla="*/ 370012 w 394973"/>
                    <a:gd name="connsiteY4" fmla="*/ 269883 h 724858"/>
                    <a:gd name="connsiteX5" fmla="*/ 372553 w 394973"/>
                    <a:gd name="connsiteY5" fmla="*/ 357430 h 724858"/>
                    <a:gd name="connsiteX6" fmla="*/ 246125 w 394973"/>
                    <a:gd name="connsiteY6" fmla="*/ 395295 h 724858"/>
                    <a:gd name="connsiteX7" fmla="*/ 90599 w 394973"/>
                    <a:gd name="connsiteY7" fmla="*/ 713843 h 724858"/>
                    <a:gd name="connsiteX8" fmla="*/ 2 w 394973"/>
                    <a:gd name="connsiteY8" fmla="*/ 712064 h 724858"/>
                    <a:gd name="connsiteX9" fmla="*/ 35580 w 394973"/>
                    <a:gd name="connsiteY9" fmla="*/ 653106 h 724858"/>
                    <a:gd name="connsiteX10" fmla="*/ 116139 w 394973"/>
                    <a:gd name="connsiteY10" fmla="*/ 597071 h 724858"/>
                    <a:gd name="connsiteX11" fmla="*/ 170140 w 394973"/>
                    <a:gd name="connsiteY11" fmla="*/ 433286 h 724858"/>
                    <a:gd name="connsiteX12" fmla="*/ 47651 w 394973"/>
                    <a:gd name="connsiteY12" fmla="*/ 443070 h 724858"/>
                    <a:gd name="connsiteX13" fmla="*/ 39011 w 394973"/>
                    <a:gd name="connsiteY13" fmla="*/ 346121 h 724858"/>
                    <a:gd name="connsiteX14" fmla="*/ 180687 w 394973"/>
                    <a:gd name="connsiteY14" fmla="*/ 333161 h 724858"/>
                    <a:gd name="connsiteX15" fmla="*/ 178272 w 394973"/>
                    <a:gd name="connsiteY15" fmla="*/ 59847 h 72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4973" h="724858">
                      <a:moveTo>
                        <a:pt x="178272" y="59847"/>
                      </a:moveTo>
                      <a:cubicBezTo>
                        <a:pt x="174079" y="33926"/>
                        <a:pt x="194282" y="17153"/>
                        <a:pt x="209657" y="0"/>
                      </a:cubicBezTo>
                      <a:cubicBezTo>
                        <a:pt x="232656" y="12071"/>
                        <a:pt x="254256" y="26683"/>
                        <a:pt x="273570" y="44218"/>
                      </a:cubicBezTo>
                      <a:cubicBezTo>
                        <a:pt x="275603" y="121473"/>
                        <a:pt x="256162" y="198346"/>
                        <a:pt x="266200" y="275474"/>
                      </a:cubicBezTo>
                      <a:cubicBezTo>
                        <a:pt x="298220" y="265054"/>
                        <a:pt x="339389" y="245487"/>
                        <a:pt x="370012" y="269883"/>
                      </a:cubicBezTo>
                      <a:cubicBezTo>
                        <a:pt x="397330" y="289323"/>
                        <a:pt x="407749" y="341038"/>
                        <a:pt x="372553" y="357430"/>
                      </a:cubicBezTo>
                      <a:cubicBezTo>
                        <a:pt x="328970" y="365308"/>
                        <a:pt x="275476" y="353618"/>
                        <a:pt x="246125" y="395295"/>
                      </a:cubicBezTo>
                      <a:cubicBezTo>
                        <a:pt x="249682" y="516640"/>
                        <a:pt x="202542" y="653233"/>
                        <a:pt x="90599" y="713843"/>
                      </a:cubicBezTo>
                      <a:cubicBezTo>
                        <a:pt x="62137" y="733411"/>
                        <a:pt x="29227" y="723118"/>
                        <a:pt x="2" y="712064"/>
                      </a:cubicBezTo>
                      <a:cubicBezTo>
                        <a:pt x="-125" y="688176"/>
                        <a:pt x="4958" y="653106"/>
                        <a:pt x="35580" y="653106"/>
                      </a:cubicBezTo>
                      <a:cubicBezTo>
                        <a:pt x="73191" y="654758"/>
                        <a:pt x="95935" y="624009"/>
                        <a:pt x="116139" y="597071"/>
                      </a:cubicBezTo>
                      <a:cubicBezTo>
                        <a:pt x="148921" y="548914"/>
                        <a:pt x="174333" y="493006"/>
                        <a:pt x="170140" y="433286"/>
                      </a:cubicBezTo>
                      <a:cubicBezTo>
                        <a:pt x="130878" y="445866"/>
                        <a:pt x="88058" y="457429"/>
                        <a:pt x="47651" y="443070"/>
                      </a:cubicBezTo>
                      <a:cubicBezTo>
                        <a:pt x="13471" y="422359"/>
                        <a:pt x="24526" y="375854"/>
                        <a:pt x="39011" y="346121"/>
                      </a:cubicBezTo>
                      <a:cubicBezTo>
                        <a:pt x="86279" y="345740"/>
                        <a:pt x="136342" y="354761"/>
                        <a:pt x="180687" y="333161"/>
                      </a:cubicBezTo>
                      <a:cubicBezTo>
                        <a:pt x="184626" y="242056"/>
                        <a:pt x="180305" y="150951"/>
                        <a:pt x="178272" y="59847"/>
                      </a:cubicBezTo>
                      <a:close/>
                    </a:path>
                  </a:pathLst>
                </a:custGeom>
                <a:solidFill>
                  <a:schemeClr val="bg1"/>
                </a:solidFill>
                <a:ln w="12706"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CA971998-A82D-49F0-B2A7-FFCD33D5F2AA}"/>
                    </a:ext>
                  </a:extLst>
                </p:cNvPr>
                <p:cNvSpPr/>
                <p:nvPr/>
              </p:nvSpPr>
              <p:spPr>
                <a:xfrm>
                  <a:off x="9358891" y="-922861"/>
                  <a:ext cx="133802" cy="127644"/>
                </a:xfrm>
                <a:custGeom>
                  <a:avLst/>
                  <a:gdLst>
                    <a:gd name="connsiteX0" fmla="*/ 0 w 180530"/>
                    <a:gd name="connsiteY0" fmla="*/ 0 h 193149"/>
                    <a:gd name="connsiteX1" fmla="*/ 66582 w 180530"/>
                    <a:gd name="connsiteY1" fmla="*/ 10800 h 193149"/>
                    <a:gd name="connsiteX2" fmla="*/ 165183 w 180530"/>
                    <a:gd name="connsiteY2" fmla="*/ 99618 h 193149"/>
                    <a:gd name="connsiteX3" fmla="*/ 130113 w 180530"/>
                    <a:gd name="connsiteY3" fmla="*/ 189325 h 193149"/>
                    <a:gd name="connsiteX4" fmla="*/ 5718 w 180530"/>
                    <a:gd name="connsiteY4" fmla="*/ 65057 h 193149"/>
                    <a:gd name="connsiteX5" fmla="*/ 10674 w 180530"/>
                    <a:gd name="connsiteY5" fmla="*/ 57052 h 193149"/>
                    <a:gd name="connsiteX6" fmla="*/ 32529 w 180530"/>
                    <a:gd name="connsiteY6" fmla="*/ 6989 h 193149"/>
                    <a:gd name="connsiteX7" fmla="*/ 3939 w 180530"/>
                    <a:gd name="connsiteY7" fmla="*/ 53240 h 193149"/>
                    <a:gd name="connsiteX8" fmla="*/ 0 w 180530"/>
                    <a:gd name="connsiteY8" fmla="*/ 0 h 193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0" h="193149">
                      <a:moveTo>
                        <a:pt x="0" y="0"/>
                      </a:moveTo>
                      <a:cubicBezTo>
                        <a:pt x="22109" y="2033"/>
                        <a:pt x="48157" y="-5082"/>
                        <a:pt x="66582" y="10800"/>
                      </a:cubicBezTo>
                      <a:cubicBezTo>
                        <a:pt x="101270" y="38246"/>
                        <a:pt x="134433" y="67852"/>
                        <a:pt x="165183" y="99618"/>
                      </a:cubicBezTo>
                      <a:cubicBezTo>
                        <a:pt x="190341" y="129986"/>
                        <a:pt x="188435" y="211688"/>
                        <a:pt x="130113" y="189325"/>
                      </a:cubicBezTo>
                      <a:cubicBezTo>
                        <a:pt x="75349" y="162514"/>
                        <a:pt x="56543" y="97077"/>
                        <a:pt x="5718" y="65057"/>
                      </a:cubicBezTo>
                      <a:lnTo>
                        <a:pt x="10674" y="57052"/>
                      </a:lnTo>
                      <a:cubicBezTo>
                        <a:pt x="18933" y="41550"/>
                        <a:pt x="37357" y="25921"/>
                        <a:pt x="32529" y="6989"/>
                      </a:cubicBezTo>
                      <a:cubicBezTo>
                        <a:pt x="6734" y="-4828"/>
                        <a:pt x="1525" y="35705"/>
                        <a:pt x="3939" y="53240"/>
                      </a:cubicBezTo>
                      <a:cubicBezTo>
                        <a:pt x="-2287" y="36213"/>
                        <a:pt x="1144" y="17662"/>
                        <a:pt x="0" y="0"/>
                      </a:cubicBezTo>
                      <a:close/>
                    </a:path>
                  </a:pathLst>
                </a:custGeom>
                <a:solidFill>
                  <a:schemeClr val="bg1"/>
                </a:solidFill>
                <a:ln w="12706"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6F7D4733-3B54-43A4-A50F-385EED0600EE}"/>
                    </a:ext>
                  </a:extLst>
                </p:cNvPr>
                <p:cNvSpPr/>
                <p:nvPr/>
              </p:nvSpPr>
              <p:spPr>
                <a:xfrm>
                  <a:off x="9361418" y="-919646"/>
                  <a:ext cx="22170" cy="34488"/>
                </a:xfrm>
                <a:custGeom>
                  <a:avLst/>
                  <a:gdLst>
                    <a:gd name="connsiteX0" fmla="*/ 530 w 29913"/>
                    <a:gd name="connsiteY0" fmla="*/ 48376 h 52187"/>
                    <a:gd name="connsiteX1" fmla="*/ 29119 w 29913"/>
                    <a:gd name="connsiteY1" fmla="*/ 2125 h 52187"/>
                    <a:gd name="connsiteX2" fmla="*/ 7265 w 29913"/>
                    <a:gd name="connsiteY2" fmla="*/ 52188 h 52187"/>
                    <a:gd name="connsiteX3" fmla="*/ 530 w 29913"/>
                    <a:gd name="connsiteY3" fmla="*/ 48376 h 52187"/>
                  </a:gdLst>
                  <a:ahLst/>
                  <a:cxnLst>
                    <a:cxn ang="0">
                      <a:pos x="connsiteX0" y="connsiteY0"/>
                    </a:cxn>
                    <a:cxn ang="0">
                      <a:pos x="connsiteX1" y="connsiteY1"/>
                    </a:cxn>
                    <a:cxn ang="0">
                      <a:pos x="connsiteX2" y="connsiteY2"/>
                    </a:cxn>
                    <a:cxn ang="0">
                      <a:pos x="connsiteX3" y="connsiteY3"/>
                    </a:cxn>
                  </a:cxnLst>
                  <a:rect l="l" t="t" r="r" b="b"/>
                  <a:pathLst>
                    <a:path w="29913" h="52187">
                      <a:moveTo>
                        <a:pt x="530" y="48376"/>
                      </a:moveTo>
                      <a:cubicBezTo>
                        <a:pt x="-1884" y="30841"/>
                        <a:pt x="3325" y="-9692"/>
                        <a:pt x="29119" y="2125"/>
                      </a:cubicBezTo>
                      <a:cubicBezTo>
                        <a:pt x="33948" y="21057"/>
                        <a:pt x="15524" y="36686"/>
                        <a:pt x="7265" y="52188"/>
                      </a:cubicBezTo>
                      <a:lnTo>
                        <a:pt x="530" y="48376"/>
                      </a:lnTo>
                      <a:close/>
                    </a:path>
                  </a:pathLst>
                </a:custGeom>
                <a:solidFill>
                  <a:schemeClr val="bg1"/>
                </a:solidFill>
                <a:ln w="12706" cap="flat">
                  <a:noFill/>
                  <a:prstDash val="solid"/>
                  <a:miter/>
                </a:ln>
              </p:spPr>
              <p:txBody>
                <a:bodyPr rtlCol="0" anchor="ctr"/>
                <a:lstStyle/>
                <a:p>
                  <a:endParaRPr lang="zh-CN" altLang="en-US"/>
                </a:p>
              </p:txBody>
            </p:sp>
          </p:grpSp>
          <p:grpSp>
            <p:nvGrpSpPr>
              <p:cNvPr id="125" name="组合 124">
                <a:extLst>
                  <a:ext uri="{FF2B5EF4-FFF2-40B4-BE49-F238E27FC236}">
                    <a16:creationId xmlns:a16="http://schemas.microsoft.com/office/drawing/2014/main" xmlns="" id="{BF18571C-07CE-4B02-B33E-6C42228445DC}"/>
                  </a:ext>
                </a:extLst>
              </p:cNvPr>
              <p:cNvGrpSpPr/>
              <p:nvPr userDrawn="1"/>
            </p:nvGrpSpPr>
            <p:grpSpPr>
              <a:xfrm>
                <a:off x="5646239" y="2043677"/>
                <a:ext cx="482720" cy="537319"/>
                <a:chOff x="8342389" y="-1301139"/>
                <a:chExt cx="482720" cy="537319"/>
              </a:xfrm>
            </p:grpSpPr>
            <p:sp>
              <p:nvSpPr>
                <p:cNvPr id="126" name="任意多边形: 形状 125">
                  <a:extLst>
                    <a:ext uri="{FF2B5EF4-FFF2-40B4-BE49-F238E27FC236}">
                      <a16:creationId xmlns:a16="http://schemas.microsoft.com/office/drawing/2014/main" xmlns="" id="{FCBC0B07-2B5B-4405-9AEC-ACA2367BBD6D}"/>
                    </a:ext>
                  </a:extLst>
                </p:cNvPr>
                <p:cNvSpPr/>
                <p:nvPr/>
              </p:nvSpPr>
              <p:spPr>
                <a:xfrm>
                  <a:off x="8548408" y="-1301139"/>
                  <a:ext cx="181381" cy="230272"/>
                </a:xfrm>
                <a:custGeom>
                  <a:avLst/>
                  <a:gdLst>
                    <a:gd name="connsiteX0" fmla="*/ 76387 w 244725"/>
                    <a:gd name="connsiteY0" fmla="*/ 43439 h 348443"/>
                    <a:gd name="connsiteX1" fmla="*/ 166093 w 244725"/>
                    <a:gd name="connsiteY1" fmla="*/ 618 h 348443"/>
                    <a:gd name="connsiteX2" fmla="*/ 43350 w 244725"/>
                    <a:gd name="connsiteY2" fmla="*/ 286638 h 348443"/>
                    <a:gd name="connsiteX3" fmla="*/ 244237 w 244725"/>
                    <a:gd name="connsiteY3" fmla="*/ 203793 h 348443"/>
                    <a:gd name="connsiteX4" fmla="*/ 219841 w 244725"/>
                    <a:gd name="connsiteY4" fmla="*/ 269485 h 348443"/>
                    <a:gd name="connsiteX5" fmla="*/ 196335 w 244725"/>
                    <a:gd name="connsiteY5" fmla="*/ 289815 h 348443"/>
                    <a:gd name="connsiteX6" fmla="*/ 165331 w 244725"/>
                    <a:gd name="connsiteY6" fmla="*/ 292864 h 348443"/>
                    <a:gd name="connsiteX7" fmla="*/ 154277 w 244725"/>
                    <a:gd name="connsiteY7" fmla="*/ 266689 h 348443"/>
                    <a:gd name="connsiteX8" fmla="*/ 147796 w 244725"/>
                    <a:gd name="connsiteY8" fmla="*/ 272407 h 348443"/>
                    <a:gd name="connsiteX9" fmla="*/ 276 w 244725"/>
                    <a:gd name="connsiteY9" fmla="*/ 346231 h 348443"/>
                    <a:gd name="connsiteX10" fmla="*/ 68636 w 244725"/>
                    <a:gd name="connsiteY10" fmla="*/ 122599 h 348443"/>
                    <a:gd name="connsiteX11" fmla="*/ 76387 w 244725"/>
                    <a:gd name="connsiteY11" fmla="*/ 43439 h 348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725" h="348443">
                      <a:moveTo>
                        <a:pt x="76387" y="43439"/>
                      </a:moveTo>
                      <a:cubicBezTo>
                        <a:pt x="100910" y="18788"/>
                        <a:pt x="128737" y="-4083"/>
                        <a:pt x="166093" y="618"/>
                      </a:cubicBezTo>
                      <a:cubicBezTo>
                        <a:pt x="180706" y="113451"/>
                        <a:pt x="81215" y="190070"/>
                        <a:pt x="43350" y="286638"/>
                      </a:cubicBezTo>
                      <a:cubicBezTo>
                        <a:pt x="107390" y="252585"/>
                        <a:pt x="166347" y="197440"/>
                        <a:pt x="244237" y="203793"/>
                      </a:cubicBezTo>
                      <a:cubicBezTo>
                        <a:pt x="245508" y="229333"/>
                        <a:pt x="246271" y="256524"/>
                        <a:pt x="219841" y="269485"/>
                      </a:cubicBezTo>
                      <a:cubicBezTo>
                        <a:pt x="213996" y="274567"/>
                        <a:pt x="202179" y="284732"/>
                        <a:pt x="196335" y="289815"/>
                      </a:cubicBezTo>
                      <a:cubicBezTo>
                        <a:pt x="185915" y="290831"/>
                        <a:pt x="175623" y="291848"/>
                        <a:pt x="165331" y="292864"/>
                      </a:cubicBezTo>
                      <a:cubicBezTo>
                        <a:pt x="162536" y="286384"/>
                        <a:pt x="157072" y="273297"/>
                        <a:pt x="154277" y="266689"/>
                      </a:cubicBezTo>
                      <a:cubicBezTo>
                        <a:pt x="152625" y="268214"/>
                        <a:pt x="149321" y="271010"/>
                        <a:pt x="147796" y="272407"/>
                      </a:cubicBezTo>
                      <a:cubicBezTo>
                        <a:pt x="103451" y="305698"/>
                        <a:pt x="62918" y="360081"/>
                        <a:pt x="276" y="346231"/>
                      </a:cubicBezTo>
                      <a:cubicBezTo>
                        <a:pt x="-3409" y="266054"/>
                        <a:pt x="30390" y="190959"/>
                        <a:pt x="68636" y="122599"/>
                      </a:cubicBezTo>
                      <a:cubicBezTo>
                        <a:pt x="83629" y="98838"/>
                        <a:pt x="76259" y="69741"/>
                        <a:pt x="76387" y="43439"/>
                      </a:cubicBezTo>
                      <a:close/>
                    </a:path>
                  </a:pathLst>
                </a:custGeom>
                <a:solidFill>
                  <a:schemeClr val="bg1"/>
                </a:solidFill>
                <a:ln w="12706"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73D4E481-5499-4007-B3AE-4EFEF2E73BF1}"/>
                    </a:ext>
                  </a:extLst>
                </p:cNvPr>
                <p:cNvSpPr/>
                <p:nvPr/>
              </p:nvSpPr>
              <p:spPr>
                <a:xfrm>
                  <a:off x="8348739" y="-1183339"/>
                  <a:ext cx="98605" cy="91864"/>
                </a:xfrm>
                <a:custGeom>
                  <a:avLst/>
                  <a:gdLst>
                    <a:gd name="connsiteX0" fmla="*/ 33591 w 133041"/>
                    <a:gd name="connsiteY0" fmla="*/ 0 h 139007"/>
                    <a:gd name="connsiteX1" fmla="*/ 115928 w 133041"/>
                    <a:gd name="connsiteY1" fmla="*/ 39644 h 139007"/>
                    <a:gd name="connsiteX2" fmla="*/ 115801 w 133041"/>
                    <a:gd name="connsiteY2" fmla="*/ 137483 h 139007"/>
                    <a:gd name="connsiteX3" fmla="*/ 56336 w 133041"/>
                    <a:gd name="connsiteY3" fmla="*/ 139008 h 139007"/>
                    <a:gd name="connsiteX4" fmla="*/ 4494 w 133041"/>
                    <a:gd name="connsiteY4" fmla="*/ 17662 h 139007"/>
                    <a:gd name="connsiteX5" fmla="*/ 41469 w 133041"/>
                    <a:gd name="connsiteY5" fmla="*/ 17408 h 139007"/>
                    <a:gd name="connsiteX6" fmla="*/ 33591 w 133041"/>
                    <a:gd name="connsiteY6" fmla="*/ 0 h 13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041" h="139007">
                      <a:moveTo>
                        <a:pt x="33591" y="0"/>
                      </a:moveTo>
                      <a:cubicBezTo>
                        <a:pt x="54811" y="25032"/>
                        <a:pt x="95979" y="12706"/>
                        <a:pt x="115928" y="39644"/>
                      </a:cubicBezTo>
                      <a:cubicBezTo>
                        <a:pt x="142357" y="66835"/>
                        <a:pt x="134861" y="108512"/>
                        <a:pt x="115801" y="137483"/>
                      </a:cubicBezTo>
                      <a:cubicBezTo>
                        <a:pt x="95852" y="137864"/>
                        <a:pt x="76030" y="138372"/>
                        <a:pt x="56336" y="139008"/>
                      </a:cubicBezTo>
                      <a:cubicBezTo>
                        <a:pt x="20758" y="108131"/>
                        <a:pt x="-12279" y="68106"/>
                        <a:pt x="4494" y="17662"/>
                      </a:cubicBezTo>
                      <a:cubicBezTo>
                        <a:pt x="13642" y="17662"/>
                        <a:pt x="32194" y="17535"/>
                        <a:pt x="41469" y="17408"/>
                      </a:cubicBezTo>
                      <a:lnTo>
                        <a:pt x="33591" y="0"/>
                      </a:lnTo>
                      <a:close/>
                    </a:path>
                  </a:pathLst>
                </a:custGeom>
                <a:solidFill>
                  <a:schemeClr val="bg1"/>
                </a:solidFill>
                <a:ln w="12706"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D54BBC5F-B30A-42CD-A197-D206255769DB}"/>
                    </a:ext>
                  </a:extLst>
                </p:cNvPr>
                <p:cNvSpPr/>
                <p:nvPr/>
              </p:nvSpPr>
              <p:spPr>
                <a:xfrm>
                  <a:off x="8586753" y="-1124895"/>
                  <a:ext cx="107171" cy="148545"/>
                </a:xfrm>
                <a:custGeom>
                  <a:avLst/>
                  <a:gdLst>
                    <a:gd name="connsiteX0" fmla="*/ 96060 w 144598"/>
                    <a:gd name="connsiteY0" fmla="*/ 5718 h 224775"/>
                    <a:gd name="connsiteX1" fmla="*/ 102540 w 144598"/>
                    <a:gd name="connsiteY1" fmla="*/ 0 h 224775"/>
                    <a:gd name="connsiteX2" fmla="*/ 113595 w 144598"/>
                    <a:gd name="connsiteY2" fmla="*/ 26175 h 224775"/>
                    <a:gd name="connsiteX3" fmla="*/ 144598 w 144598"/>
                    <a:gd name="connsiteY3" fmla="*/ 23126 h 224775"/>
                    <a:gd name="connsiteX4" fmla="*/ 30495 w 144598"/>
                    <a:gd name="connsiteY4" fmla="*/ 224775 h 224775"/>
                    <a:gd name="connsiteX5" fmla="*/ 0 w 144598"/>
                    <a:gd name="connsiteY5" fmla="*/ 180684 h 224775"/>
                    <a:gd name="connsiteX6" fmla="*/ 96060 w 144598"/>
                    <a:gd name="connsiteY6" fmla="*/ 5718 h 22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598" h="224775">
                      <a:moveTo>
                        <a:pt x="96060" y="5718"/>
                      </a:moveTo>
                      <a:cubicBezTo>
                        <a:pt x="97585" y="4320"/>
                        <a:pt x="100888" y="1525"/>
                        <a:pt x="102540" y="0"/>
                      </a:cubicBezTo>
                      <a:cubicBezTo>
                        <a:pt x="105336" y="6607"/>
                        <a:pt x="110799" y="19695"/>
                        <a:pt x="113595" y="26175"/>
                      </a:cubicBezTo>
                      <a:cubicBezTo>
                        <a:pt x="123887" y="25159"/>
                        <a:pt x="134179" y="24142"/>
                        <a:pt x="144598" y="23126"/>
                      </a:cubicBezTo>
                      <a:cubicBezTo>
                        <a:pt x="87674" y="77000"/>
                        <a:pt x="47268" y="148156"/>
                        <a:pt x="30495" y="224775"/>
                      </a:cubicBezTo>
                      <a:cubicBezTo>
                        <a:pt x="19822" y="210417"/>
                        <a:pt x="9911" y="195424"/>
                        <a:pt x="0" y="180684"/>
                      </a:cubicBezTo>
                      <a:cubicBezTo>
                        <a:pt x="25794" y="118931"/>
                        <a:pt x="68741" y="66581"/>
                        <a:pt x="96060" y="5718"/>
                      </a:cubicBezTo>
                      <a:close/>
                    </a:path>
                  </a:pathLst>
                </a:custGeom>
                <a:solidFill>
                  <a:schemeClr val="bg1"/>
                </a:solidFill>
                <a:ln w="12706"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D3115A5E-3DA0-413D-8C85-586229F877E2}"/>
                    </a:ext>
                  </a:extLst>
                </p:cNvPr>
                <p:cNvSpPr/>
                <p:nvPr/>
              </p:nvSpPr>
              <p:spPr>
                <a:xfrm>
                  <a:off x="8508927" y="-1074606"/>
                  <a:ext cx="316182" cy="310786"/>
                </a:xfrm>
                <a:custGeom>
                  <a:avLst/>
                  <a:gdLst>
                    <a:gd name="connsiteX0" fmla="*/ 228130 w 426603"/>
                    <a:gd name="connsiteY0" fmla="*/ 1539 h 470275"/>
                    <a:gd name="connsiteX1" fmla="*/ 285181 w 426603"/>
                    <a:gd name="connsiteY1" fmla="*/ 14 h 470275"/>
                    <a:gd name="connsiteX2" fmla="*/ 306147 w 426603"/>
                    <a:gd name="connsiteY2" fmla="*/ 19709 h 470275"/>
                    <a:gd name="connsiteX3" fmla="*/ 309705 w 426603"/>
                    <a:gd name="connsiteY3" fmla="*/ 107510 h 470275"/>
                    <a:gd name="connsiteX4" fmla="*/ 340327 w 426603"/>
                    <a:gd name="connsiteY4" fmla="*/ 104841 h 470275"/>
                    <a:gd name="connsiteX5" fmla="*/ 402970 w 426603"/>
                    <a:gd name="connsiteY5" fmla="*/ 108145 h 470275"/>
                    <a:gd name="connsiteX6" fmla="*/ 426603 w 426603"/>
                    <a:gd name="connsiteY6" fmla="*/ 113228 h 470275"/>
                    <a:gd name="connsiteX7" fmla="*/ 422283 w 426603"/>
                    <a:gd name="connsiteY7" fmla="*/ 155031 h 470275"/>
                    <a:gd name="connsiteX8" fmla="*/ 282640 w 426603"/>
                    <a:gd name="connsiteY8" fmla="*/ 154523 h 470275"/>
                    <a:gd name="connsiteX9" fmla="*/ 281751 w 426603"/>
                    <a:gd name="connsiteY9" fmla="*/ 210304 h 470275"/>
                    <a:gd name="connsiteX10" fmla="*/ 305003 w 426603"/>
                    <a:gd name="connsiteY10" fmla="*/ 274852 h 470275"/>
                    <a:gd name="connsiteX11" fmla="*/ 259769 w 426603"/>
                    <a:gd name="connsiteY11" fmla="*/ 377138 h 470275"/>
                    <a:gd name="connsiteX12" fmla="*/ 213263 w 426603"/>
                    <a:gd name="connsiteY12" fmla="*/ 469895 h 470275"/>
                    <a:gd name="connsiteX13" fmla="*/ 159261 w 426603"/>
                    <a:gd name="connsiteY13" fmla="*/ 470276 h 470275"/>
                    <a:gd name="connsiteX14" fmla="*/ 146555 w 426603"/>
                    <a:gd name="connsiteY14" fmla="*/ 395435 h 470275"/>
                    <a:gd name="connsiteX15" fmla="*/ 180990 w 426603"/>
                    <a:gd name="connsiteY15" fmla="*/ 382094 h 470275"/>
                    <a:gd name="connsiteX16" fmla="*/ 208562 w 426603"/>
                    <a:gd name="connsiteY16" fmla="*/ 303950 h 470275"/>
                    <a:gd name="connsiteX17" fmla="*/ 108055 w 426603"/>
                    <a:gd name="connsiteY17" fmla="*/ 308778 h 470275"/>
                    <a:gd name="connsiteX18" fmla="*/ 63456 w 426603"/>
                    <a:gd name="connsiteY18" fmla="*/ 221485 h 470275"/>
                    <a:gd name="connsiteX19" fmla="*/ 6912 w 426603"/>
                    <a:gd name="connsiteY19" fmla="*/ 157954 h 470275"/>
                    <a:gd name="connsiteX20" fmla="*/ 87852 w 426603"/>
                    <a:gd name="connsiteY20" fmla="*/ 152871 h 470275"/>
                    <a:gd name="connsiteX21" fmla="*/ 105005 w 426603"/>
                    <a:gd name="connsiteY21" fmla="*/ 104587 h 470275"/>
                    <a:gd name="connsiteX22" fmla="*/ 135501 w 426603"/>
                    <a:gd name="connsiteY22" fmla="*/ 148678 h 470275"/>
                    <a:gd name="connsiteX23" fmla="*/ 164090 w 426603"/>
                    <a:gd name="connsiteY23" fmla="*/ 157319 h 470275"/>
                    <a:gd name="connsiteX24" fmla="*/ 185691 w 426603"/>
                    <a:gd name="connsiteY24" fmla="*/ 82986 h 470275"/>
                    <a:gd name="connsiteX25" fmla="*/ 235754 w 426603"/>
                    <a:gd name="connsiteY25" fmla="*/ 62148 h 470275"/>
                    <a:gd name="connsiteX26" fmla="*/ 228130 w 426603"/>
                    <a:gd name="connsiteY26" fmla="*/ 1539 h 470275"/>
                    <a:gd name="connsiteX27" fmla="*/ 131943 w 426603"/>
                    <a:gd name="connsiteY27" fmla="*/ 194548 h 470275"/>
                    <a:gd name="connsiteX28" fmla="*/ 127496 w 426603"/>
                    <a:gd name="connsiteY28" fmla="*/ 232413 h 470275"/>
                    <a:gd name="connsiteX29" fmla="*/ 173493 w 426603"/>
                    <a:gd name="connsiteY29" fmla="*/ 234827 h 470275"/>
                    <a:gd name="connsiteX30" fmla="*/ 202209 w 426603"/>
                    <a:gd name="connsiteY30" fmla="*/ 241180 h 470275"/>
                    <a:gd name="connsiteX31" fmla="*/ 227495 w 426603"/>
                    <a:gd name="connsiteY31" fmla="*/ 238639 h 470275"/>
                    <a:gd name="connsiteX32" fmla="*/ 230036 w 426603"/>
                    <a:gd name="connsiteY32" fmla="*/ 187687 h 470275"/>
                    <a:gd name="connsiteX33" fmla="*/ 176669 w 426603"/>
                    <a:gd name="connsiteY33" fmla="*/ 209414 h 470275"/>
                    <a:gd name="connsiteX34" fmla="*/ 153417 w 426603"/>
                    <a:gd name="connsiteY34" fmla="*/ 193023 h 470275"/>
                    <a:gd name="connsiteX35" fmla="*/ 131943 w 426603"/>
                    <a:gd name="connsiteY35" fmla="*/ 194548 h 470275"/>
                    <a:gd name="connsiteX36" fmla="*/ 159007 w 426603"/>
                    <a:gd name="connsiteY36" fmla="*/ 467735 h 470275"/>
                    <a:gd name="connsiteX37" fmla="*/ 217330 w 426603"/>
                    <a:gd name="connsiteY37" fmla="*/ 462779 h 470275"/>
                    <a:gd name="connsiteX38" fmla="*/ 179465 w 426603"/>
                    <a:gd name="connsiteY38" fmla="*/ 443338 h 470275"/>
                    <a:gd name="connsiteX39" fmla="*/ 173493 w 426603"/>
                    <a:gd name="connsiteY39" fmla="*/ 391751 h 470275"/>
                    <a:gd name="connsiteX40" fmla="*/ 159007 w 426603"/>
                    <a:gd name="connsiteY40" fmla="*/ 467735 h 4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26603" h="470275">
                      <a:moveTo>
                        <a:pt x="228130" y="1539"/>
                      </a:moveTo>
                      <a:cubicBezTo>
                        <a:pt x="247062" y="649"/>
                        <a:pt x="266122" y="-113"/>
                        <a:pt x="285181" y="14"/>
                      </a:cubicBezTo>
                      <a:cubicBezTo>
                        <a:pt x="297507" y="1539"/>
                        <a:pt x="304495" y="8146"/>
                        <a:pt x="306147" y="19709"/>
                      </a:cubicBezTo>
                      <a:cubicBezTo>
                        <a:pt x="308434" y="48933"/>
                        <a:pt x="308943" y="78285"/>
                        <a:pt x="309705" y="107510"/>
                      </a:cubicBezTo>
                      <a:cubicBezTo>
                        <a:pt x="317456" y="106874"/>
                        <a:pt x="332703" y="105604"/>
                        <a:pt x="340327" y="104841"/>
                      </a:cubicBezTo>
                      <a:cubicBezTo>
                        <a:pt x="360912" y="109034"/>
                        <a:pt x="382004" y="110559"/>
                        <a:pt x="402970" y="108145"/>
                      </a:cubicBezTo>
                      <a:cubicBezTo>
                        <a:pt x="408814" y="109416"/>
                        <a:pt x="420631" y="111957"/>
                        <a:pt x="426603" y="113228"/>
                      </a:cubicBezTo>
                      <a:cubicBezTo>
                        <a:pt x="424951" y="127077"/>
                        <a:pt x="423554" y="141054"/>
                        <a:pt x="422283" y="155031"/>
                      </a:cubicBezTo>
                      <a:cubicBezTo>
                        <a:pt x="376413" y="169008"/>
                        <a:pt x="329272" y="151092"/>
                        <a:pt x="282640" y="154523"/>
                      </a:cubicBezTo>
                      <a:cubicBezTo>
                        <a:pt x="282132" y="173074"/>
                        <a:pt x="281878" y="191753"/>
                        <a:pt x="281751" y="210304"/>
                      </a:cubicBezTo>
                      <a:cubicBezTo>
                        <a:pt x="294711" y="229618"/>
                        <a:pt x="305130" y="250964"/>
                        <a:pt x="305003" y="274852"/>
                      </a:cubicBezTo>
                      <a:cubicBezTo>
                        <a:pt x="274889" y="300900"/>
                        <a:pt x="272221" y="341815"/>
                        <a:pt x="259769" y="377138"/>
                      </a:cubicBezTo>
                      <a:cubicBezTo>
                        <a:pt x="249604" y="410429"/>
                        <a:pt x="230671" y="439908"/>
                        <a:pt x="213263" y="469895"/>
                      </a:cubicBezTo>
                      <a:cubicBezTo>
                        <a:pt x="195221" y="470022"/>
                        <a:pt x="177305" y="470149"/>
                        <a:pt x="159261" y="470276"/>
                      </a:cubicBezTo>
                      <a:cubicBezTo>
                        <a:pt x="155322" y="445244"/>
                        <a:pt x="151002" y="420340"/>
                        <a:pt x="146555" y="395435"/>
                      </a:cubicBezTo>
                      <a:cubicBezTo>
                        <a:pt x="157864" y="390861"/>
                        <a:pt x="169427" y="386414"/>
                        <a:pt x="180990" y="382094"/>
                      </a:cubicBezTo>
                      <a:cubicBezTo>
                        <a:pt x="192552" y="356935"/>
                        <a:pt x="201955" y="330887"/>
                        <a:pt x="208562" y="303950"/>
                      </a:cubicBezTo>
                      <a:cubicBezTo>
                        <a:pt x="175144" y="306491"/>
                        <a:pt x="141473" y="314623"/>
                        <a:pt x="108055" y="308778"/>
                      </a:cubicBezTo>
                      <a:cubicBezTo>
                        <a:pt x="76925" y="291498"/>
                        <a:pt x="76543" y="250837"/>
                        <a:pt x="63456" y="221485"/>
                      </a:cubicBezTo>
                      <a:cubicBezTo>
                        <a:pt x="30419" y="221867"/>
                        <a:pt x="-18119" y="196200"/>
                        <a:pt x="6912" y="157954"/>
                      </a:cubicBezTo>
                      <a:cubicBezTo>
                        <a:pt x="33596" y="154269"/>
                        <a:pt x="60787" y="153888"/>
                        <a:pt x="87852" y="152871"/>
                      </a:cubicBezTo>
                      <a:cubicBezTo>
                        <a:pt x="93570" y="136734"/>
                        <a:pt x="99288" y="120724"/>
                        <a:pt x="105005" y="104587"/>
                      </a:cubicBezTo>
                      <a:cubicBezTo>
                        <a:pt x="114916" y="119327"/>
                        <a:pt x="124827" y="134320"/>
                        <a:pt x="135501" y="148678"/>
                      </a:cubicBezTo>
                      <a:cubicBezTo>
                        <a:pt x="144904" y="151728"/>
                        <a:pt x="154433" y="154650"/>
                        <a:pt x="164090" y="157319"/>
                      </a:cubicBezTo>
                      <a:cubicBezTo>
                        <a:pt x="171333" y="132541"/>
                        <a:pt x="178703" y="107764"/>
                        <a:pt x="185691" y="82986"/>
                      </a:cubicBezTo>
                      <a:cubicBezTo>
                        <a:pt x="202336" y="75998"/>
                        <a:pt x="218981" y="69009"/>
                        <a:pt x="235754" y="62148"/>
                      </a:cubicBezTo>
                      <a:cubicBezTo>
                        <a:pt x="233086" y="41818"/>
                        <a:pt x="230544" y="21742"/>
                        <a:pt x="228130" y="1539"/>
                      </a:cubicBezTo>
                      <a:moveTo>
                        <a:pt x="131943" y="194548"/>
                      </a:moveTo>
                      <a:cubicBezTo>
                        <a:pt x="130418" y="207127"/>
                        <a:pt x="128893" y="219707"/>
                        <a:pt x="127496" y="232413"/>
                      </a:cubicBezTo>
                      <a:cubicBezTo>
                        <a:pt x="142743" y="232921"/>
                        <a:pt x="158118" y="233684"/>
                        <a:pt x="173493" y="234827"/>
                      </a:cubicBezTo>
                      <a:cubicBezTo>
                        <a:pt x="180608" y="236352"/>
                        <a:pt x="195093" y="239656"/>
                        <a:pt x="202209" y="241180"/>
                      </a:cubicBezTo>
                      <a:cubicBezTo>
                        <a:pt x="208562" y="240545"/>
                        <a:pt x="221142" y="239274"/>
                        <a:pt x="227495" y="238639"/>
                      </a:cubicBezTo>
                      <a:cubicBezTo>
                        <a:pt x="228384" y="221613"/>
                        <a:pt x="229146" y="204586"/>
                        <a:pt x="230036" y="187687"/>
                      </a:cubicBezTo>
                      <a:cubicBezTo>
                        <a:pt x="212247" y="194675"/>
                        <a:pt x="196237" y="208271"/>
                        <a:pt x="176669" y="209414"/>
                      </a:cubicBezTo>
                      <a:cubicBezTo>
                        <a:pt x="170824" y="205349"/>
                        <a:pt x="159135" y="197089"/>
                        <a:pt x="153417" y="193023"/>
                      </a:cubicBezTo>
                      <a:cubicBezTo>
                        <a:pt x="148080" y="193405"/>
                        <a:pt x="137280" y="194167"/>
                        <a:pt x="131943" y="194548"/>
                      </a:cubicBezTo>
                      <a:moveTo>
                        <a:pt x="159007" y="467735"/>
                      </a:moveTo>
                      <a:cubicBezTo>
                        <a:pt x="178321" y="466083"/>
                        <a:pt x="197762" y="464431"/>
                        <a:pt x="217330" y="462779"/>
                      </a:cubicBezTo>
                      <a:cubicBezTo>
                        <a:pt x="204623" y="456172"/>
                        <a:pt x="192044" y="449692"/>
                        <a:pt x="179465" y="443338"/>
                      </a:cubicBezTo>
                      <a:cubicBezTo>
                        <a:pt x="177940" y="430378"/>
                        <a:pt x="175018" y="404584"/>
                        <a:pt x="173493" y="391751"/>
                      </a:cubicBezTo>
                      <a:cubicBezTo>
                        <a:pt x="157483" y="413733"/>
                        <a:pt x="161041" y="442068"/>
                        <a:pt x="159007" y="467735"/>
                      </a:cubicBezTo>
                      <a:close/>
                    </a:path>
                  </a:pathLst>
                </a:custGeom>
                <a:solidFill>
                  <a:schemeClr val="bg1"/>
                </a:solidFill>
                <a:ln w="12706"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78F2984E-E2C9-4279-A837-DCD959215EE1}"/>
                    </a:ext>
                  </a:extLst>
                </p:cNvPr>
                <p:cNvSpPr/>
                <p:nvPr/>
              </p:nvSpPr>
              <p:spPr>
                <a:xfrm>
                  <a:off x="8342389" y="-1058138"/>
                  <a:ext cx="122313" cy="264173"/>
                </a:xfrm>
                <a:custGeom>
                  <a:avLst/>
                  <a:gdLst>
                    <a:gd name="connsiteX0" fmla="*/ 54357 w 165029"/>
                    <a:gd name="connsiteY0" fmla="*/ 0 h 399741"/>
                    <a:gd name="connsiteX1" fmla="*/ 133136 w 165029"/>
                    <a:gd name="connsiteY1" fmla="*/ 7624 h 399741"/>
                    <a:gd name="connsiteX2" fmla="*/ 138473 w 165029"/>
                    <a:gd name="connsiteY2" fmla="*/ 75857 h 399741"/>
                    <a:gd name="connsiteX3" fmla="*/ 110392 w 165029"/>
                    <a:gd name="connsiteY3" fmla="*/ 103176 h 399741"/>
                    <a:gd name="connsiteX4" fmla="*/ 64903 w 165029"/>
                    <a:gd name="connsiteY4" fmla="*/ 282335 h 399741"/>
                    <a:gd name="connsiteX5" fmla="*/ 142285 w 165029"/>
                    <a:gd name="connsiteY5" fmla="*/ 129732 h 399741"/>
                    <a:gd name="connsiteX6" fmla="*/ 165029 w 165029"/>
                    <a:gd name="connsiteY6" fmla="*/ 124776 h 399741"/>
                    <a:gd name="connsiteX7" fmla="*/ 104801 w 165029"/>
                    <a:gd name="connsiteY7" fmla="*/ 362004 h 399741"/>
                    <a:gd name="connsiteX8" fmla="*/ 21702 w 165029"/>
                    <a:gd name="connsiteY8" fmla="*/ 399742 h 399741"/>
                    <a:gd name="connsiteX9" fmla="*/ 18398 w 165029"/>
                    <a:gd name="connsiteY9" fmla="*/ 265436 h 399741"/>
                    <a:gd name="connsiteX10" fmla="*/ 54357 w 165029"/>
                    <a:gd name="connsiteY10" fmla="*/ 0 h 39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029" h="399741">
                      <a:moveTo>
                        <a:pt x="54357" y="0"/>
                      </a:moveTo>
                      <a:cubicBezTo>
                        <a:pt x="80532" y="1016"/>
                        <a:pt x="107978" y="-1906"/>
                        <a:pt x="133136" y="7624"/>
                      </a:cubicBezTo>
                      <a:cubicBezTo>
                        <a:pt x="139870" y="29733"/>
                        <a:pt x="137711" y="53112"/>
                        <a:pt x="138473" y="75857"/>
                      </a:cubicBezTo>
                      <a:cubicBezTo>
                        <a:pt x="128816" y="84751"/>
                        <a:pt x="119413" y="93773"/>
                        <a:pt x="110392" y="103176"/>
                      </a:cubicBezTo>
                      <a:cubicBezTo>
                        <a:pt x="64141" y="150316"/>
                        <a:pt x="61727" y="220328"/>
                        <a:pt x="64903" y="282335"/>
                      </a:cubicBezTo>
                      <a:cubicBezTo>
                        <a:pt x="112044" y="244216"/>
                        <a:pt x="121192" y="182844"/>
                        <a:pt x="142285" y="129732"/>
                      </a:cubicBezTo>
                      <a:cubicBezTo>
                        <a:pt x="147876" y="128461"/>
                        <a:pt x="159311" y="126047"/>
                        <a:pt x="165029" y="124776"/>
                      </a:cubicBezTo>
                      <a:cubicBezTo>
                        <a:pt x="152196" y="204953"/>
                        <a:pt x="145207" y="289959"/>
                        <a:pt x="104801" y="362004"/>
                      </a:cubicBezTo>
                      <a:cubicBezTo>
                        <a:pt x="89172" y="394278"/>
                        <a:pt x="53467" y="399106"/>
                        <a:pt x="21702" y="399742"/>
                      </a:cubicBezTo>
                      <a:cubicBezTo>
                        <a:pt x="-11716" y="360352"/>
                        <a:pt x="-1424" y="308383"/>
                        <a:pt x="18398" y="265436"/>
                      </a:cubicBezTo>
                      <a:cubicBezTo>
                        <a:pt x="37966" y="178397"/>
                        <a:pt x="59947" y="89961"/>
                        <a:pt x="54357" y="0"/>
                      </a:cubicBezTo>
                      <a:close/>
                    </a:path>
                  </a:pathLst>
                </a:custGeom>
                <a:solidFill>
                  <a:schemeClr val="bg1"/>
                </a:solidFill>
                <a:ln w="12706"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1557AD4A-ADD5-4035-BFB2-49F171F1106C}"/>
                    </a:ext>
                  </a:extLst>
                </p:cNvPr>
                <p:cNvSpPr/>
                <p:nvPr userDrawn="1"/>
              </p:nvSpPr>
              <p:spPr>
                <a:xfrm>
                  <a:off x="8761164" y="-1016908"/>
                  <a:ext cx="46428" cy="14530"/>
                </a:xfrm>
                <a:custGeom>
                  <a:avLst/>
                  <a:gdLst>
                    <a:gd name="connsiteX0" fmla="*/ 0 w 62642"/>
                    <a:gd name="connsiteY0" fmla="*/ 17535 h 21987"/>
                    <a:gd name="connsiteX1" fmla="*/ 40025 w 62642"/>
                    <a:gd name="connsiteY1" fmla="*/ 0 h 21987"/>
                    <a:gd name="connsiteX2" fmla="*/ 62643 w 62642"/>
                    <a:gd name="connsiteY2" fmla="*/ 20838 h 21987"/>
                    <a:gd name="connsiteX3" fmla="*/ 0 w 62642"/>
                    <a:gd name="connsiteY3" fmla="*/ 17535 h 21987"/>
                  </a:gdLst>
                  <a:ahLst/>
                  <a:cxnLst>
                    <a:cxn ang="0">
                      <a:pos x="connsiteX0" y="connsiteY0"/>
                    </a:cxn>
                    <a:cxn ang="0">
                      <a:pos x="connsiteX1" y="connsiteY1"/>
                    </a:cxn>
                    <a:cxn ang="0">
                      <a:pos x="connsiteX2" y="connsiteY2"/>
                    </a:cxn>
                    <a:cxn ang="0">
                      <a:pos x="connsiteX3" y="connsiteY3"/>
                    </a:cxn>
                  </a:cxnLst>
                  <a:rect l="l" t="t" r="r" b="b"/>
                  <a:pathLst>
                    <a:path w="62642" h="21987">
                      <a:moveTo>
                        <a:pt x="0" y="17535"/>
                      </a:moveTo>
                      <a:cubicBezTo>
                        <a:pt x="12198" y="9022"/>
                        <a:pt x="25540" y="3177"/>
                        <a:pt x="40025" y="0"/>
                      </a:cubicBezTo>
                      <a:cubicBezTo>
                        <a:pt x="45616" y="5210"/>
                        <a:pt x="56925" y="15629"/>
                        <a:pt x="62643" y="20838"/>
                      </a:cubicBezTo>
                      <a:cubicBezTo>
                        <a:pt x="41677" y="23253"/>
                        <a:pt x="20585" y="21728"/>
                        <a:pt x="0" y="17535"/>
                      </a:cubicBezTo>
                      <a:close/>
                    </a:path>
                  </a:pathLst>
                </a:custGeom>
                <a:solidFill>
                  <a:schemeClr val="bg1"/>
                </a:solidFill>
                <a:ln w="12706"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617F8058-9E84-4209-8129-84431A2EF680}"/>
                    </a:ext>
                  </a:extLst>
                </p:cNvPr>
                <p:cNvSpPr/>
                <p:nvPr/>
              </p:nvSpPr>
              <p:spPr>
                <a:xfrm>
                  <a:off x="8626778" y="-815714"/>
                  <a:ext cx="43226" cy="50214"/>
                </a:xfrm>
                <a:custGeom>
                  <a:avLst/>
                  <a:gdLst>
                    <a:gd name="connsiteX0" fmla="*/ 0 w 58322"/>
                    <a:gd name="connsiteY0" fmla="*/ 75984 h 75983"/>
                    <a:gd name="connsiteX1" fmla="*/ 14485 w 58322"/>
                    <a:gd name="connsiteY1" fmla="*/ 0 h 75983"/>
                    <a:gd name="connsiteX2" fmla="*/ 20457 w 58322"/>
                    <a:gd name="connsiteY2" fmla="*/ 51588 h 75983"/>
                    <a:gd name="connsiteX3" fmla="*/ 58322 w 58322"/>
                    <a:gd name="connsiteY3" fmla="*/ 71028 h 75983"/>
                    <a:gd name="connsiteX4" fmla="*/ 0 w 58322"/>
                    <a:gd name="connsiteY4" fmla="*/ 75984 h 75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2" h="75983">
                      <a:moveTo>
                        <a:pt x="0" y="75984"/>
                      </a:moveTo>
                      <a:cubicBezTo>
                        <a:pt x="2033" y="50317"/>
                        <a:pt x="-1525" y="21982"/>
                        <a:pt x="14485" y="0"/>
                      </a:cubicBezTo>
                      <a:cubicBezTo>
                        <a:pt x="16010" y="12833"/>
                        <a:pt x="18932" y="38627"/>
                        <a:pt x="20457" y="51588"/>
                      </a:cubicBezTo>
                      <a:cubicBezTo>
                        <a:pt x="33037" y="57941"/>
                        <a:pt x="45616" y="64421"/>
                        <a:pt x="58322" y="71028"/>
                      </a:cubicBezTo>
                      <a:cubicBezTo>
                        <a:pt x="38755" y="72680"/>
                        <a:pt x="19314" y="74332"/>
                        <a:pt x="0" y="75984"/>
                      </a:cubicBezTo>
                      <a:close/>
                    </a:path>
                  </a:pathLst>
                </a:custGeom>
                <a:solidFill>
                  <a:schemeClr val="bg1"/>
                </a:solidFill>
                <a:ln w="12706" cap="flat">
                  <a:noFill/>
                  <a:prstDash val="solid"/>
                  <a:miter/>
                </a:ln>
              </p:spPr>
              <p:txBody>
                <a:bodyPr rtlCol="0" anchor="ctr"/>
                <a:lstStyle/>
                <a:p>
                  <a:endParaRPr lang="zh-CN" altLang="en-US"/>
                </a:p>
              </p:txBody>
            </p:sp>
          </p:grpSp>
        </p:grpSp>
        <p:sp>
          <p:nvSpPr>
            <p:cNvPr id="145" name="文本框 144">
              <a:extLst>
                <a:ext uri="{FF2B5EF4-FFF2-40B4-BE49-F238E27FC236}">
                  <a16:creationId xmlns:a16="http://schemas.microsoft.com/office/drawing/2014/main" xmlns="" id="{78BCA276-2F67-4659-BB38-EFD6174E7CBF}"/>
                </a:ext>
              </a:extLst>
            </p:cNvPr>
            <p:cNvSpPr txBox="1"/>
            <p:nvPr userDrawn="1"/>
          </p:nvSpPr>
          <p:spPr>
            <a:xfrm>
              <a:off x="9620933" y="1073234"/>
              <a:ext cx="1926569" cy="307777"/>
            </a:xfrm>
            <a:prstGeom prst="rect">
              <a:avLst/>
            </a:prstGeom>
            <a:noFill/>
          </p:spPr>
          <p:txBody>
            <a:bodyPr wrap="square" rtlCol="0">
              <a:spAutoFit/>
            </a:bodyPr>
            <a:lstStyle/>
            <a:p>
              <a:pPr algn="ctr"/>
              <a:r>
                <a:rPr lang="en-US" altLang="zh-CN" sz="1400" dirty="0">
                  <a:solidFill>
                    <a:schemeClr val="bg1"/>
                  </a:solidFill>
                </a:rPr>
                <a:t>HOHAI UNIVERSITY</a:t>
              </a:r>
              <a:endParaRPr lang="zh-CN" altLang="en-US" sz="1400" dirty="0">
                <a:solidFill>
                  <a:schemeClr val="bg1"/>
                </a:solidFill>
              </a:endParaRPr>
            </a:p>
          </p:txBody>
        </p:sp>
      </p:grpSp>
      <p:sp>
        <p:nvSpPr>
          <p:cNvPr id="219" name="文本占位符 4">
            <a:extLst>
              <a:ext uri="{FF2B5EF4-FFF2-40B4-BE49-F238E27FC236}">
                <a16:creationId xmlns:a16="http://schemas.microsoft.com/office/drawing/2014/main" xmlns="" id="{D86624D6-B439-42F4-AF5D-FE3911994501}"/>
              </a:ext>
            </a:extLst>
          </p:cNvPr>
          <p:cNvSpPr>
            <a:spLocks noGrp="1"/>
          </p:cNvSpPr>
          <p:nvPr>
            <p:ph type="body" sz="quarter" idx="12" hasCustomPrompt="1"/>
          </p:nvPr>
        </p:nvSpPr>
        <p:spPr>
          <a:xfrm>
            <a:off x="558936" y="536404"/>
            <a:ext cx="5687536" cy="287835"/>
          </a:xfrm>
          <a:prstGeom prst="rect">
            <a:avLst/>
          </a:prstGeom>
        </p:spPr>
        <p:txBody>
          <a:bodyPr rIns="0" bIns="0" anchor="b" anchorCtr="0">
            <a:noAutofit/>
          </a:bodyPr>
          <a:lstStyle>
            <a:lvl1pPr marL="0" indent="0" algn="l">
              <a:buNone/>
              <a:defRPr sz="2800" b="1">
                <a:solidFill>
                  <a:schemeClr val="bg1"/>
                </a:solidFill>
                <a:latin typeface="+mn-ea"/>
                <a:ea typeface="+mn-ea"/>
              </a:defRPr>
            </a:lvl1pPr>
            <a:lvl2pPr marL="457200" indent="0">
              <a:buNone/>
              <a:defRPr/>
            </a:lvl2pPr>
          </a:lstStyle>
          <a:p>
            <a:pPr lvl="0"/>
            <a:r>
              <a:rPr lang="zh-CN" altLang="en-US" dirty="0"/>
              <a:t>可以输入学院名称</a:t>
            </a:r>
          </a:p>
        </p:txBody>
      </p:sp>
      <p:sp>
        <p:nvSpPr>
          <p:cNvPr id="58" name="矩形 7">
            <a:extLst>
              <a:ext uri="{FF2B5EF4-FFF2-40B4-BE49-F238E27FC236}">
                <a16:creationId xmlns:a16="http://schemas.microsoft.com/office/drawing/2014/main" xmlns="" id="{FBEC3C5E-CC21-40AF-850B-8F52ECD4A276}"/>
              </a:ext>
            </a:extLst>
          </p:cNvPr>
          <p:cNvSpPr/>
          <p:nvPr userDrawn="1"/>
        </p:nvSpPr>
        <p:spPr>
          <a:xfrm flipH="1">
            <a:off x="-7620" y="6248922"/>
            <a:ext cx="12199620" cy="619238"/>
          </a:xfrm>
          <a:custGeom>
            <a:avLst/>
            <a:gdLst>
              <a:gd name="connsiteX0" fmla="*/ 0 w 12192000"/>
              <a:gd name="connsiteY0" fmla="*/ 0 h 609599"/>
              <a:gd name="connsiteX1" fmla="*/ 12192000 w 12192000"/>
              <a:gd name="connsiteY1" fmla="*/ 0 h 609599"/>
              <a:gd name="connsiteX2" fmla="*/ 12192000 w 12192000"/>
              <a:gd name="connsiteY2" fmla="*/ 609599 h 609599"/>
              <a:gd name="connsiteX3" fmla="*/ 0 w 12192000"/>
              <a:gd name="connsiteY3" fmla="*/ 609599 h 609599"/>
              <a:gd name="connsiteX4" fmla="*/ 0 w 12192000"/>
              <a:gd name="connsiteY4" fmla="*/ 0 h 609599"/>
              <a:gd name="connsiteX0" fmla="*/ 0 w 12192000"/>
              <a:gd name="connsiteY0" fmla="*/ 548640 h 1158239"/>
              <a:gd name="connsiteX1" fmla="*/ 12192000 w 12192000"/>
              <a:gd name="connsiteY1" fmla="*/ 548640 h 1158239"/>
              <a:gd name="connsiteX2" fmla="*/ 12192000 w 12192000"/>
              <a:gd name="connsiteY2" fmla="*/ 1158239 h 1158239"/>
              <a:gd name="connsiteX3" fmla="*/ 0 w 12192000"/>
              <a:gd name="connsiteY3" fmla="*/ 1158239 h 1158239"/>
              <a:gd name="connsiteX4" fmla="*/ 0 w 12192000"/>
              <a:gd name="connsiteY4" fmla="*/ 548640 h 1158239"/>
              <a:gd name="connsiteX0" fmla="*/ 0 w 12192000"/>
              <a:gd name="connsiteY0" fmla="*/ 376700 h 986299"/>
              <a:gd name="connsiteX1" fmla="*/ 12192000 w 12192000"/>
              <a:gd name="connsiteY1" fmla="*/ 376700 h 986299"/>
              <a:gd name="connsiteX2" fmla="*/ 12192000 w 12192000"/>
              <a:gd name="connsiteY2" fmla="*/ 986299 h 986299"/>
              <a:gd name="connsiteX3" fmla="*/ 0 w 12192000"/>
              <a:gd name="connsiteY3" fmla="*/ 986299 h 986299"/>
              <a:gd name="connsiteX4" fmla="*/ 0 w 12192000"/>
              <a:gd name="connsiteY4" fmla="*/ 376700 h 986299"/>
              <a:gd name="connsiteX0" fmla="*/ 0 w 12192000"/>
              <a:gd name="connsiteY0" fmla="*/ 438928 h 1048527"/>
              <a:gd name="connsiteX1" fmla="*/ 12192000 w 12192000"/>
              <a:gd name="connsiteY1" fmla="*/ 438928 h 1048527"/>
              <a:gd name="connsiteX2" fmla="*/ 12192000 w 12192000"/>
              <a:gd name="connsiteY2" fmla="*/ 1048527 h 1048527"/>
              <a:gd name="connsiteX3" fmla="*/ 0 w 12192000"/>
              <a:gd name="connsiteY3" fmla="*/ 1048527 h 1048527"/>
              <a:gd name="connsiteX4" fmla="*/ 0 w 12192000"/>
              <a:gd name="connsiteY4" fmla="*/ 438928 h 1048527"/>
              <a:gd name="connsiteX0" fmla="*/ 0 w 12192000"/>
              <a:gd name="connsiteY0" fmla="*/ 181799 h 791398"/>
              <a:gd name="connsiteX1" fmla="*/ 12192000 w 12192000"/>
              <a:gd name="connsiteY1" fmla="*/ 181799 h 791398"/>
              <a:gd name="connsiteX2" fmla="*/ 12192000 w 12192000"/>
              <a:gd name="connsiteY2" fmla="*/ 791398 h 791398"/>
              <a:gd name="connsiteX3" fmla="*/ 0 w 12192000"/>
              <a:gd name="connsiteY3" fmla="*/ 791398 h 791398"/>
              <a:gd name="connsiteX4" fmla="*/ 0 w 12192000"/>
              <a:gd name="connsiteY4" fmla="*/ 181799 h 791398"/>
              <a:gd name="connsiteX0" fmla="*/ 0 w 12192000"/>
              <a:gd name="connsiteY0" fmla="*/ 187345 h 796944"/>
              <a:gd name="connsiteX1" fmla="*/ 12192000 w 12192000"/>
              <a:gd name="connsiteY1" fmla="*/ 187345 h 796944"/>
              <a:gd name="connsiteX2" fmla="*/ 12192000 w 12192000"/>
              <a:gd name="connsiteY2" fmla="*/ 796944 h 796944"/>
              <a:gd name="connsiteX3" fmla="*/ 0 w 12192000"/>
              <a:gd name="connsiteY3" fmla="*/ 796944 h 796944"/>
              <a:gd name="connsiteX4" fmla="*/ 0 w 12192000"/>
              <a:gd name="connsiteY4" fmla="*/ 187345 h 796944"/>
              <a:gd name="connsiteX0" fmla="*/ 0 w 12192000"/>
              <a:gd name="connsiteY0" fmla="*/ 154569 h 764168"/>
              <a:gd name="connsiteX1" fmla="*/ 12192000 w 12192000"/>
              <a:gd name="connsiteY1" fmla="*/ 154569 h 764168"/>
              <a:gd name="connsiteX2" fmla="*/ 12192000 w 12192000"/>
              <a:gd name="connsiteY2" fmla="*/ 764168 h 764168"/>
              <a:gd name="connsiteX3" fmla="*/ 0 w 12192000"/>
              <a:gd name="connsiteY3" fmla="*/ 764168 h 764168"/>
              <a:gd name="connsiteX4" fmla="*/ 0 w 12192000"/>
              <a:gd name="connsiteY4" fmla="*/ 154569 h 764168"/>
              <a:gd name="connsiteX0" fmla="*/ 0 w 12192000"/>
              <a:gd name="connsiteY0" fmla="*/ 165354 h 774953"/>
              <a:gd name="connsiteX1" fmla="*/ 12192000 w 12192000"/>
              <a:gd name="connsiteY1" fmla="*/ 165354 h 774953"/>
              <a:gd name="connsiteX2" fmla="*/ 12192000 w 12192000"/>
              <a:gd name="connsiteY2" fmla="*/ 774953 h 774953"/>
              <a:gd name="connsiteX3" fmla="*/ 0 w 12192000"/>
              <a:gd name="connsiteY3" fmla="*/ 774953 h 774953"/>
              <a:gd name="connsiteX4" fmla="*/ 0 w 12192000"/>
              <a:gd name="connsiteY4" fmla="*/ 165354 h 774953"/>
              <a:gd name="connsiteX0" fmla="*/ 0 w 12192000"/>
              <a:gd name="connsiteY0" fmla="*/ 181798 h 791397"/>
              <a:gd name="connsiteX1" fmla="*/ 12192000 w 12192000"/>
              <a:gd name="connsiteY1" fmla="*/ 181798 h 791397"/>
              <a:gd name="connsiteX2" fmla="*/ 12192000 w 12192000"/>
              <a:gd name="connsiteY2" fmla="*/ 791397 h 791397"/>
              <a:gd name="connsiteX3" fmla="*/ 0 w 12192000"/>
              <a:gd name="connsiteY3" fmla="*/ 791397 h 791397"/>
              <a:gd name="connsiteX4" fmla="*/ 0 w 12192000"/>
              <a:gd name="connsiteY4" fmla="*/ 181798 h 791397"/>
              <a:gd name="connsiteX0" fmla="*/ 0 w 12192000"/>
              <a:gd name="connsiteY0" fmla="*/ 88858 h 698457"/>
              <a:gd name="connsiteX1" fmla="*/ 12192000 w 12192000"/>
              <a:gd name="connsiteY1" fmla="*/ 88858 h 698457"/>
              <a:gd name="connsiteX2" fmla="*/ 12192000 w 12192000"/>
              <a:gd name="connsiteY2" fmla="*/ 698457 h 698457"/>
              <a:gd name="connsiteX3" fmla="*/ 0 w 12192000"/>
              <a:gd name="connsiteY3" fmla="*/ 698457 h 698457"/>
              <a:gd name="connsiteX4" fmla="*/ 0 w 12192000"/>
              <a:gd name="connsiteY4" fmla="*/ 88858 h 698457"/>
              <a:gd name="connsiteX0" fmla="*/ 10160 w 12192000"/>
              <a:gd name="connsiteY0" fmla="*/ 93903 h 612062"/>
              <a:gd name="connsiteX1" fmla="*/ 12192000 w 12192000"/>
              <a:gd name="connsiteY1" fmla="*/ 2463 h 612062"/>
              <a:gd name="connsiteX2" fmla="*/ 12192000 w 12192000"/>
              <a:gd name="connsiteY2" fmla="*/ 612062 h 612062"/>
              <a:gd name="connsiteX3" fmla="*/ 0 w 12192000"/>
              <a:gd name="connsiteY3" fmla="*/ 612062 h 612062"/>
              <a:gd name="connsiteX4" fmla="*/ 10160 w 12192000"/>
              <a:gd name="connsiteY4" fmla="*/ 93903 h 612062"/>
              <a:gd name="connsiteX0" fmla="*/ 0 w 12181840"/>
              <a:gd name="connsiteY0" fmla="*/ 93903 h 612062"/>
              <a:gd name="connsiteX1" fmla="*/ 12181840 w 12181840"/>
              <a:gd name="connsiteY1" fmla="*/ 2463 h 612062"/>
              <a:gd name="connsiteX2" fmla="*/ 12181840 w 12181840"/>
              <a:gd name="connsiteY2" fmla="*/ 612062 h 612062"/>
              <a:gd name="connsiteX3" fmla="*/ 12700 w 12181840"/>
              <a:gd name="connsiteY3" fmla="*/ 612062 h 612062"/>
              <a:gd name="connsiteX4" fmla="*/ 0 w 12181840"/>
              <a:gd name="connsiteY4" fmla="*/ 93903 h 612062"/>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97080"/>
              <a:gd name="connsiteY0" fmla="*/ 93459 h 619238"/>
              <a:gd name="connsiteX1" fmla="*/ 12197080 w 12197080"/>
              <a:gd name="connsiteY1" fmla="*/ 9639 h 619238"/>
              <a:gd name="connsiteX2" fmla="*/ 12197080 w 12197080"/>
              <a:gd name="connsiteY2" fmla="*/ 619238 h 619238"/>
              <a:gd name="connsiteX3" fmla="*/ 27940 w 12197080"/>
              <a:gd name="connsiteY3" fmla="*/ 619238 h 619238"/>
              <a:gd name="connsiteX4" fmla="*/ 0 w 12197080"/>
              <a:gd name="connsiteY4" fmla="*/ 93459 h 619238"/>
              <a:gd name="connsiteX0" fmla="*/ 2540 w 12199620"/>
              <a:gd name="connsiteY0" fmla="*/ 93459 h 619238"/>
              <a:gd name="connsiteX1" fmla="*/ 12199620 w 12199620"/>
              <a:gd name="connsiteY1" fmla="*/ 9639 h 619238"/>
              <a:gd name="connsiteX2" fmla="*/ 12199620 w 12199620"/>
              <a:gd name="connsiteY2" fmla="*/ 619238 h 619238"/>
              <a:gd name="connsiteX3" fmla="*/ 0 w 12199620"/>
              <a:gd name="connsiteY3" fmla="*/ 611618 h 619238"/>
              <a:gd name="connsiteX4" fmla="*/ 2540 w 12199620"/>
              <a:gd name="connsiteY4" fmla="*/ 93459 h 61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620" h="619238">
                <a:moveTo>
                  <a:pt x="2540" y="93459"/>
                </a:moveTo>
                <a:cubicBezTo>
                  <a:pt x="6078220" y="-363741"/>
                  <a:pt x="8455660" y="1061199"/>
                  <a:pt x="12199620" y="9639"/>
                </a:cubicBezTo>
                <a:lnTo>
                  <a:pt x="12199620" y="619238"/>
                </a:lnTo>
                <a:lnTo>
                  <a:pt x="0" y="611618"/>
                </a:lnTo>
                <a:cubicBezTo>
                  <a:pt x="847" y="438898"/>
                  <a:pt x="1693" y="266179"/>
                  <a:pt x="2540" y="93459"/>
                </a:cubicBezTo>
                <a:close/>
              </a:path>
            </a:pathLst>
          </a:cu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7">
            <a:extLst>
              <a:ext uri="{FF2B5EF4-FFF2-40B4-BE49-F238E27FC236}">
                <a16:creationId xmlns:a16="http://schemas.microsoft.com/office/drawing/2014/main" xmlns="" id="{ED51474E-3E63-4991-A079-4BAFFE2E689B}"/>
              </a:ext>
            </a:extLst>
          </p:cNvPr>
          <p:cNvSpPr/>
          <p:nvPr userDrawn="1"/>
        </p:nvSpPr>
        <p:spPr>
          <a:xfrm flipH="1">
            <a:off x="-7620" y="6258561"/>
            <a:ext cx="12201043" cy="609599"/>
          </a:xfrm>
          <a:custGeom>
            <a:avLst/>
            <a:gdLst>
              <a:gd name="connsiteX0" fmla="*/ 0 w 12192000"/>
              <a:gd name="connsiteY0" fmla="*/ 0 h 609599"/>
              <a:gd name="connsiteX1" fmla="*/ 12192000 w 12192000"/>
              <a:gd name="connsiteY1" fmla="*/ 0 h 609599"/>
              <a:gd name="connsiteX2" fmla="*/ 12192000 w 12192000"/>
              <a:gd name="connsiteY2" fmla="*/ 609599 h 609599"/>
              <a:gd name="connsiteX3" fmla="*/ 0 w 12192000"/>
              <a:gd name="connsiteY3" fmla="*/ 609599 h 609599"/>
              <a:gd name="connsiteX4" fmla="*/ 0 w 12192000"/>
              <a:gd name="connsiteY4" fmla="*/ 0 h 609599"/>
              <a:gd name="connsiteX0" fmla="*/ 0 w 12192000"/>
              <a:gd name="connsiteY0" fmla="*/ 548640 h 1158239"/>
              <a:gd name="connsiteX1" fmla="*/ 12192000 w 12192000"/>
              <a:gd name="connsiteY1" fmla="*/ 548640 h 1158239"/>
              <a:gd name="connsiteX2" fmla="*/ 12192000 w 12192000"/>
              <a:gd name="connsiteY2" fmla="*/ 1158239 h 1158239"/>
              <a:gd name="connsiteX3" fmla="*/ 0 w 12192000"/>
              <a:gd name="connsiteY3" fmla="*/ 1158239 h 1158239"/>
              <a:gd name="connsiteX4" fmla="*/ 0 w 12192000"/>
              <a:gd name="connsiteY4" fmla="*/ 548640 h 1158239"/>
              <a:gd name="connsiteX0" fmla="*/ 0 w 12192000"/>
              <a:gd name="connsiteY0" fmla="*/ 376700 h 986299"/>
              <a:gd name="connsiteX1" fmla="*/ 12192000 w 12192000"/>
              <a:gd name="connsiteY1" fmla="*/ 376700 h 986299"/>
              <a:gd name="connsiteX2" fmla="*/ 12192000 w 12192000"/>
              <a:gd name="connsiteY2" fmla="*/ 986299 h 986299"/>
              <a:gd name="connsiteX3" fmla="*/ 0 w 12192000"/>
              <a:gd name="connsiteY3" fmla="*/ 986299 h 986299"/>
              <a:gd name="connsiteX4" fmla="*/ 0 w 12192000"/>
              <a:gd name="connsiteY4" fmla="*/ 376700 h 986299"/>
              <a:gd name="connsiteX0" fmla="*/ 0 w 12192000"/>
              <a:gd name="connsiteY0" fmla="*/ 438928 h 1048527"/>
              <a:gd name="connsiteX1" fmla="*/ 12192000 w 12192000"/>
              <a:gd name="connsiteY1" fmla="*/ 438928 h 1048527"/>
              <a:gd name="connsiteX2" fmla="*/ 12192000 w 12192000"/>
              <a:gd name="connsiteY2" fmla="*/ 1048527 h 1048527"/>
              <a:gd name="connsiteX3" fmla="*/ 0 w 12192000"/>
              <a:gd name="connsiteY3" fmla="*/ 1048527 h 1048527"/>
              <a:gd name="connsiteX4" fmla="*/ 0 w 12192000"/>
              <a:gd name="connsiteY4" fmla="*/ 438928 h 1048527"/>
              <a:gd name="connsiteX0" fmla="*/ 0 w 12192000"/>
              <a:gd name="connsiteY0" fmla="*/ 181799 h 791398"/>
              <a:gd name="connsiteX1" fmla="*/ 12192000 w 12192000"/>
              <a:gd name="connsiteY1" fmla="*/ 181799 h 791398"/>
              <a:gd name="connsiteX2" fmla="*/ 12192000 w 12192000"/>
              <a:gd name="connsiteY2" fmla="*/ 791398 h 791398"/>
              <a:gd name="connsiteX3" fmla="*/ 0 w 12192000"/>
              <a:gd name="connsiteY3" fmla="*/ 791398 h 791398"/>
              <a:gd name="connsiteX4" fmla="*/ 0 w 12192000"/>
              <a:gd name="connsiteY4" fmla="*/ 181799 h 791398"/>
              <a:gd name="connsiteX0" fmla="*/ 0 w 12192000"/>
              <a:gd name="connsiteY0" fmla="*/ 187345 h 796944"/>
              <a:gd name="connsiteX1" fmla="*/ 12192000 w 12192000"/>
              <a:gd name="connsiteY1" fmla="*/ 187345 h 796944"/>
              <a:gd name="connsiteX2" fmla="*/ 12192000 w 12192000"/>
              <a:gd name="connsiteY2" fmla="*/ 796944 h 796944"/>
              <a:gd name="connsiteX3" fmla="*/ 0 w 12192000"/>
              <a:gd name="connsiteY3" fmla="*/ 796944 h 796944"/>
              <a:gd name="connsiteX4" fmla="*/ 0 w 12192000"/>
              <a:gd name="connsiteY4" fmla="*/ 187345 h 796944"/>
              <a:gd name="connsiteX0" fmla="*/ 0 w 12192000"/>
              <a:gd name="connsiteY0" fmla="*/ 154569 h 764168"/>
              <a:gd name="connsiteX1" fmla="*/ 12192000 w 12192000"/>
              <a:gd name="connsiteY1" fmla="*/ 154569 h 764168"/>
              <a:gd name="connsiteX2" fmla="*/ 12192000 w 12192000"/>
              <a:gd name="connsiteY2" fmla="*/ 764168 h 764168"/>
              <a:gd name="connsiteX3" fmla="*/ 0 w 12192000"/>
              <a:gd name="connsiteY3" fmla="*/ 764168 h 764168"/>
              <a:gd name="connsiteX4" fmla="*/ 0 w 12192000"/>
              <a:gd name="connsiteY4" fmla="*/ 154569 h 764168"/>
              <a:gd name="connsiteX0" fmla="*/ 0 w 12192000"/>
              <a:gd name="connsiteY0" fmla="*/ 165354 h 774953"/>
              <a:gd name="connsiteX1" fmla="*/ 12192000 w 12192000"/>
              <a:gd name="connsiteY1" fmla="*/ 165354 h 774953"/>
              <a:gd name="connsiteX2" fmla="*/ 12192000 w 12192000"/>
              <a:gd name="connsiteY2" fmla="*/ 774953 h 774953"/>
              <a:gd name="connsiteX3" fmla="*/ 0 w 12192000"/>
              <a:gd name="connsiteY3" fmla="*/ 774953 h 774953"/>
              <a:gd name="connsiteX4" fmla="*/ 0 w 12192000"/>
              <a:gd name="connsiteY4" fmla="*/ 165354 h 774953"/>
              <a:gd name="connsiteX0" fmla="*/ 0 w 12192000"/>
              <a:gd name="connsiteY0" fmla="*/ 181798 h 791397"/>
              <a:gd name="connsiteX1" fmla="*/ 12192000 w 12192000"/>
              <a:gd name="connsiteY1" fmla="*/ 181798 h 791397"/>
              <a:gd name="connsiteX2" fmla="*/ 12192000 w 12192000"/>
              <a:gd name="connsiteY2" fmla="*/ 791397 h 791397"/>
              <a:gd name="connsiteX3" fmla="*/ 0 w 12192000"/>
              <a:gd name="connsiteY3" fmla="*/ 791397 h 791397"/>
              <a:gd name="connsiteX4" fmla="*/ 0 w 12192000"/>
              <a:gd name="connsiteY4" fmla="*/ 181798 h 791397"/>
              <a:gd name="connsiteX0" fmla="*/ 0 w 12192000"/>
              <a:gd name="connsiteY0" fmla="*/ 88858 h 698457"/>
              <a:gd name="connsiteX1" fmla="*/ 12192000 w 12192000"/>
              <a:gd name="connsiteY1" fmla="*/ 88858 h 698457"/>
              <a:gd name="connsiteX2" fmla="*/ 12192000 w 12192000"/>
              <a:gd name="connsiteY2" fmla="*/ 698457 h 698457"/>
              <a:gd name="connsiteX3" fmla="*/ 0 w 12192000"/>
              <a:gd name="connsiteY3" fmla="*/ 698457 h 698457"/>
              <a:gd name="connsiteX4" fmla="*/ 0 w 12192000"/>
              <a:gd name="connsiteY4" fmla="*/ 88858 h 698457"/>
              <a:gd name="connsiteX0" fmla="*/ 10160 w 12192000"/>
              <a:gd name="connsiteY0" fmla="*/ 93903 h 612062"/>
              <a:gd name="connsiteX1" fmla="*/ 12192000 w 12192000"/>
              <a:gd name="connsiteY1" fmla="*/ 2463 h 612062"/>
              <a:gd name="connsiteX2" fmla="*/ 12192000 w 12192000"/>
              <a:gd name="connsiteY2" fmla="*/ 612062 h 612062"/>
              <a:gd name="connsiteX3" fmla="*/ 0 w 12192000"/>
              <a:gd name="connsiteY3" fmla="*/ 612062 h 612062"/>
              <a:gd name="connsiteX4" fmla="*/ 10160 w 12192000"/>
              <a:gd name="connsiteY4" fmla="*/ 93903 h 612062"/>
              <a:gd name="connsiteX0" fmla="*/ 0 w 12181840"/>
              <a:gd name="connsiteY0" fmla="*/ 93903 h 612062"/>
              <a:gd name="connsiteX1" fmla="*/ 12181840 w 12181840"/>
              <a:gd name="connsiteY1" fmla="*/ 2463 h 612062"/>
              <a:gd name="connsiteX2" fmla="*/ 12181840 w 12181840"/>
              <a:gd name="connsiteY2" fmla="*/ 612062 h 612062"/>
              <a:gd name="connsiteX3" fmla="*/ 12700 w 12181840"/>
              <a:gd name="connsiteY3" fmla="*/ 612062 h 612062"/>
              <a:gd name="connsiteX4" fmla="*/ 0 w 12181840"/>
              <a:gd name="connsiteY4" fmla="*/ 93903 h 612062"/>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97080"/>
              <a:gd name="connsiteY0" fmla="*/ 93459 h 619238"/>
              <a:gd name="connsiteX1" fmla="*/ 12197080 w 12197080"/>
              <a:gd name="connsiteY1" fmla="*/ 9639 h 619238"/>
              <a:gd name="connsiteX2" fmla="*/ 12197080 w 12197080"/>
              <a:gd name="connsiteY2" fmla="*/ 619238 h 619238"/>
              <a:gd name="connsiteX3" fmla="*/ 27940 w 12197080"/>
              <a:gd name="connsiteY3" fmla="*/ 619238 h 619238"/>
              <a:gd name="connsiteX4" fmla="*/ 0 w 12197080"/>
              <a:gd name="connsiteY4" fmla="*/ 93459 h 619238"/>
              <a:gd name="connsiteX0" fmla="*/ 2540 w 12199620"/>
              <a:gd name="connsiteY0" fmla="*/ 93459 h 619238"/>
              <a:gd name="connsiteX1" fmla="*/ 12199620 w 12199620"/>
              <a:gd name="connsiteY1" fmla="*/ 9639 h 619238"/>
              <a:gd name="connsiteX2" fmla="*/ 12199620 w 12199620"/>
              <a:gd name="connsiteY2" fmla="*/ 619238 h 619238"/>
              <a:gd name="connsiteX3" fmla="*/ 0 w 12199620"/>
              <a:gd name="connsiteY3" fmla="*/ 611618 h 619238"/>
              <a:gd name="connsiteX4" fmla="*/ 2540 w 12199620"/>
              <a:gd name="connsiteY4" fmla="*/ 93459 h 619238"/>
              <a:gd name="connsiteX0" fmla="*/ 153 w 12201043"/>
              <a:gd name="connsiteY0" fmla="*/ 152400 h 609599"/>
              <a:gd name="connsiteX1" fmla="*/ 12201043 w 12201043"/>
              <a:gd name="connsiteY1" fmla="*/ 0 h 609599"/>
              <a:gd name="connsiteX2" fmla="*/ 12201043 w 12201043"/>
              <a:gd name="connsiteY2" fmla="*/ 609599 h 609599"/>
              <a:gd name="connsiteX3" fmla="*/ 1423 w 12201043"/>
              <a:gd name="connsiteY3" fmla="*/ 601979 h 609599"/>
              <a:gd name="connsiteX4" fmla="*/ 153 w 12201043"/>
              <a:gd name="connsiteY4" fmla="*/ 152400 h 609599"/>
              <a:gd name="connsiteX0" fmla="*/ 153 w 12201043"/>
              <a:gd name="connsiteY0" fmla="*/ 184785 h 609599"/>
              <a:gd name="connsiteX1" fmla="*/ 12201043 w 12201043"/>
              <a:gd name="connsiteY1" fmla="*/ 0 h 609599"/>
              <a:gd name="connsiteX2" fmla="*/ 12201043 w 12201043"/>
              <a:gd name="connsiteY2" fmla="*/ 609599 h 609599"/>
              <a:gd name="connsiteX3" fmla="*/ 1423 w 12201043"/>
              <a:gd name="connsiteY3" fmla="*/ 601979 h 609599"/>
              <a:gd name="connsiteX4" fmla="*/ 153 w 12201043"/>
              <a:gd name="connsiteY4" fmla="*/ 184785 h 609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043" h="609599">
                <a:moveTo>
                  <a:pt x="153" y="184785"/>
                </a:moveTo>
                <a:cubicBezTo>
                  <a:pt x="6075833" y="-272415"/>
                  <a:pt x="8457083" y="1051560"/>
                  <a:pt x="12201043" y="0"/>
                </a:cubicBezTo>
                <a:lnTo>
                  <a:pt x="12201043" y="609599"/>
                </a:lnTo>
                <a:lnTo>
                  <a:pt x="1423" y="601979"/>
                </a:lnTo>
                <a:cubicBezTo>
                  <a:pt x="2270" y="429259"/>
                  <a:pt x="-694" y="357505"/>
                  <a:pt x="153" y="184785"/>
                </a:cubicBezTo>
                <a:close/>
              </a:path>
            </a:pathLst>
          </a:custGeom>
          <a:gradFill flip="none" rotWithShape="1">
            <a:gsLst>
              <a:gs pos="0">
                <a:srgbClr val="005BBB"/>
              </a:gs>
              <a:gs pos="100000">
                <a:srgbClr val="00206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0" name="直接连接符 219">
            <a:extLst>
              <a:ext uri="{FF2B5EF4-FFF2-40B4-BE49-F238E27FC236}">
                <a16:creationId xmlns:a16="http://schemas.microsoft.com/office/drawing/2014/main" xmlns="" id="{945036E7-22C8-4AFD-B1E7-4B95557114BA}"/>
              </a:ext>
            </a:extLst>
          </p:cNvPr>
          <p:cNvCxnSpPr/>
          <p:nvPr userDrawn="1"/>
        </p:nvCxnSpPr>
        <p:spPr>
          <a:xfrm>
            <a:off x="4720912" y="2307247"/>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00" name="标题 26">
            <a:extLst>
              <a:ext uri="{FF2B5EF4-FFF2-40B4-BE49-F238E27FC236}">
                <a16:creationId xmlns:a16="http://schemas.microsoft.com/office/drawing/2014/main" xmlns="" id="{39B4EB14-79C5-4B4D-B18B-0E000E8144EA}"/>
              </a:ext>
            </a:extLst>
          </p:cNvPr>
          <p:cNvSpPr>
            <a:spLocks noGrp="1"/>
          </p:cNvSpPr>
          <p:nvPr>
            <p:ph type="title" hasCustomPrompt="1"/>
          </p:nvPr>
        </p:nvSpPr>
        <p:spPr>
          <a:xfrm>
            <a:off x="5795495" y="2528128"/>
            <a:ext cx="4012560" cy="552357"/>
          </a:xfrm>
          <a:prstGeom prst="rect">
            <a:avLst/>
          </a:prstGeom>
        </p:spPr>
        <p:txBody>
          <a:bodyPr lIns="0">
            <a:noAutofit/>
          </a:bodyPr>
          <a:lstStyle>
            <a:lvl1pPr algn="l">
              <a:defRPr sz="5400" b="1">
                <a:solidFill>
                  <a:schemeClr val="accent1"/>
                </a:solidFill>
              </a:defRPr>
            </a:lvl1pPr>
          </a:lstStyle>
          <a:p>
            <a:r>
              <a:rPr lang="zh-CN" altLang="en-US" dirty="0"/>
              <a:t>一级标题</a:t>
            </a:r>
          </a:p>
        </p:txBody>
      </p:sp>
      <p:sp>
        <p:nvSpPr>
          <p:cNvPr id="101" name="文本占位符 57">
            <a:extLst>
              <a:ext uri="{FF2B5EF4-FFF2-40B4-BE49-F238E27FC236}">
                <a16:creationId xmlns:a16="http://schemas.microsoft.com/office/drawing/2014/main" xmlns="" id="{F40D34EB-8704-4923-A347-7573E076F255}"/>
              </a:ext>
            </a:extLst>
          </p:cNvPr>
          <p:cNvSpPr>
            <a:spLocks noGrp="1"/>
          </p:cNvSpPr>
          <p:nvPr>
            <p:ph type="body" sz="quarter" idx="11" hasCustomPrompt="1"/>
          </p:nvPr>
        </p:nvSpPr>
        <p:spPr>
          <a:xfrm>
            <a:off x="5795495" y="3858849"/>
            <a:ext cx="4012560" cy="471882"/>
          </a:xfrm>
          <a:prstGeom prst="rect">
            <a:avLst/>
          </a:prstGeom>
        </p:spPr>
        <p:txBody>
          <a:bodyPr lIns="0">
            <a:noAutofit/>
          </a:bodyPr>
          <a:lstStyle>
            <a:lvl1pPr marL="0" indent="0" algn="l">
              <a:buNone/>
              <a:defRPr sz="2400">
                <a:solidFill>
                  <a:schemeClr val="bg1">
                    <a:lumMod val="50000"/>
                  </a:schemeClr>
                </a:solidFill>
              </a:defRPr>
            </a:lvl1pPr>
            <a:lvl2pPr marL="457200" indent="0">
              <a:buNone/>
              <a:defRPr/>
            </a:lvl2pPr>
          </a:lstStyle>
          <a:p>
            <a:pPr lvl="0"/>
            <a:r>
              <a:rPr lang="zh-CN" altLang="en-US" dirty="0"/>
              <a:t>插入章节描述或者英文</a:t>
            </a:r>
          </a:p>
        </p:txBody>
      </p:sp>
      <p:sp>
        <p:nvSpPr>
          <p:cNvPr id="4" name="矩形 3">
            <a:extLst>
              <a:ext uri="{FF2B5EF4-FFF2-40B4-BE49-F238E27FC236}">
                <a16:creationId xmlns:a16="http://schemas.microsoft.com/office/drawing/2014/main" xmlns="" id="{ED6D7E64-B8F8-4E85-A8F9-C9364EDB7B9F}"/>
              </a:ext>
            </a:extLst>
          </p:cNvPr>
          <p:cNvSpPr/>
          <p:nvPr userDrawn="1"/>
        </p:nvSpPr>
        <p:spPr>
          <a:xfrm>
            <a:off x="5829567" y="3452575"/>
            <a:ext cx="1016861" cy="104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5">
            <a:extLst>
              <a:ext uri="{FF2B5EF4-FFF2-40B4-BE49-F238E27FC236}">
                <a16:creationId xmlns:a16="http://schemas.microsoft.com/office/drawing/2014/main" xmlns="" id="{83375721-148A-4445-93B3-BED6AB710BEE}"/>
              </a:ext>
            </a:extLst>
          </p:cNvPr>
          <p:cNvSpPr>
            <a:spLocks noGrp="1"/>
          </p:cNvSpPr>
          <p:nvPr>
            <p:ph type="body" sz="quarter" idx="23"/>
          </p:nvPr>
        </p:nvSpPr>
        <p:spPr>
          <a:xfrm>
            <a:off x="558936" y="829700"/>
            <a:ext cx="2031325" cy="258532"/>
          </a:xfrm>
          <a:prstGeom prst="rect">
            <a:avLst/>
          </a:prstGeom>
          <a:noFill/>
        </p:spPr>
        <p:txBody>
          <a:bodyPr wrap="none" rtlCol="0">
            <a:spAutoFit/>
          </a:bodyPr>
          <a:lstStyle>
            <a:lvl1pPr marL="0" indent="0">
              <a:buNone/>
              <a:defRPr lang="zh-CN" altLang="en-US" sz="1200" smtClean="0">
                <a:solidFill>
                  <a:schemeClr val="bg1"/>
                </a:solidFill>
                <a:latin typeface="+mj-lt"/>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单击此处编辑母版文本样式</a:t>
            </a:r>
          </a:p>
        </p:txBody>
      </p:sp>
    </p:spTree>
    <p:extLst>
      <p:ext uri="{BB962C8B-B14F-4D97-AF65-F5344CB8AC3E}">
        <p14:creationId xmlns:p14="http://schemas.microsoft.com/office/powerpoint/2010/main" val="1467439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正文页">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xmlns="" id="{E8FDBFC2-B9AA-4B9D-8B5B-15D33BCCD9B0}"/>
              </a:ext>
            </a:extLst>
          </p:cNvPr>
          <p:cNvSpPr/>
          <p:nvPr userDrawn="1"/>
        </p:nvSpPr>
        <p:spPr>
          <a:xfrm>
            <a:off x="-7617" y="6265794"/>
            <a:ext cx="12195808" cy="592204"/>
          </a:xfrm>
          <a:custGeom>
            <a:avLst/>
            <a:gdLst>
              <a:gd name="connsiteX0" fmla="*/ 2048019 w 12195808"/>
              <a:gd name="connsiteY0" fmla="*/ 742 h 592204"/>
              <a:gd name="connsiteX1" fmla="*/ 12195808 w 12195808"/>
              <a:gd name="connsiteY1" fmla="*/ 250181 h 592204"/>
              <a:gd name="connsiteX2" fmla="*/ 12195808 w 12195808"/>
              <a:gd name="connsiteY2" fmla="*/ 592204 h 592204"/>
              <a:gd name="connsiteX3" fmla="*/ 0 w 12195808"/>
              <a:gd name="connsiteY3" fmla="*/ 592204 h 592204"/>
              <a:gd name="connsiteX4" fmla="*/ 0 w 12195808"/>
              <a:gd name="connsiteY4" fmla="*/ 250181 h 592204"/>
              <a:gd name="connsiteX5" fmla="*/ 2048019 w 12195808"/>
              <a:gd name="connsiteY5" fmla="*/ 742 h 59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08" h="592204">
                <a:moveTo>
                  <a:pt x="2048019" y="742"/>
                </a:moveTo>
                <a:cubicBezTo>
                  <a:pt x="5214170" y="-33069"/>
                  <a:pt x="9152891" y="1104574"/>
                  <a:pt x="12195808" y="250181"/>
                </a:cubicBezTo>
                <a:lnTo>
                  <a:pt x="12195808" y="592204"/>
                </a:lnTo>
                <a:lnTo>
                  <a:pt x="0" y="592204"/>
                </a:lnTo>
                <a:lnTo>
                  <a:pt x="0" y="250181"/>
                </a:lnTo>
                <a:cubicBezTo>
                  <a:pt x="627861" y="78731"/>
                  <a:pt x="1317369" y="8544"/>
                  <a:pt x="2048019" y="742"/>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7">
            <a:extLst>
              <a:ext uri="{FF2B5EF4-FFF2-40B4-BE49-F238E27FC236}">
                <a16:creationId xmlns:a16="http://schemas.microsoft.com/office/drawing/2014/main" xmlns="" id="{10FB9401-563A-4BC2-BEB4-18004753F8FF}"/>
              </a:ext>
            </a:extLst>
          </p:cNvPr>
          <p:cNvSpPr/>
          <p:nvPr userDrawn="1"/>
        </p:nvSpPr>
        <p:spPr>
          <a:xfrm flipH="1">
            <a:off x="-7620" y="6248922"/>
            <a:ext cx="12199620" cy="619238"/>
          </a:xfrm>
          <a:custGeom>
            <a:avLst/>
            <a:gdLst>
              <a:gd name="connsiteX0" fmla="*/ 0 w 12192000"/>
              <a:gd name="connsiteY0" fmla="*/ 0 h 609599"/>
              <a:gd name="connsiteX1" fmla="*/ 12192000 w 12192000"/>
              <a:gd name="connsiteY1" fmla="*/ 0 h 609599"/>
              <a:gd name="connsiteX2" fmla="*/ 12192000 w 12192000"/>
              <a:gd name="connsiteY2" fmla="*/ 609599 h 609599"/>
              <a:gd name="connsiteX3" fmla="*/ 0 w 12192000"/>
              <a:gd name="connsiteY3" fmla="*/ 609599 h 609599"/>
              <a:gd name="connsiteX4" fmla="*/ 0 w 12192000"/>
              <a:gd name="connsiteY4" fmla="*/ 0 h 609599"/>
              <a:gd name="connsiteX0" fmla="*/ 0 w 12192000"/>
              <a:gd name="connsiteY0" fmla="*/ 548640 h 1158239"/>
              <a:gd name="connsiteX1" fmla="*/ 12192000 w 12192000"/>
              <a:gd name="connsiteY1" fmla="*/ 548640 h 1158239"/>
              <a:gd name="connsiteX2" fmla="*/ 12192000 w 12192000"/>
              <a:gd name="connsiteY2" fmla="*/ 1158239 h 1158239"/>
              <a:gd name="connsiteX3" fmla="*/ 0 w 12192000"/>
              <a:gd name="connsiteY3" fmla="*/ 1158239 h 1158239"/>
              <a:gd name="connsiteX4" fmla="*/ 0 w 12192000"/>
              <a:gd name="connsiteY4" fmla="*/ 548640 h 1158239"/>
              <a:gd name="connsiteX0" fmla="*/ 0 w 12192000"/>
              <a:gd name="connsiteY0" fmla="*/ 376700 h 986299"/>
              <a:gd name="connsiteX1" fmla="*/ 12192000 w 12192000"/>
              <a:gd name="connsiteY1" fmla="*/ 376700 h 986299"/>
              <a:gd name="connsiteX2" fmla="*/ 12192000 w 12192000"/>
              <a:gd name="connsiteY2" fmla="*/ 986299 h 986299"/>
              <a:gd name="connsiteX3" fmla="*/ 0 w 12192000"/>
              <a:gd name="connsiteY3" fmla="*/ 986299 h 986299"/>
              <a:gd name="connsiteX4" fmla="*/ 0 w 12192000"/>
              <a:gd name="connsiteY4" fmla="*/ 376700 h 986299"/>
              <a:gd name="connsiteX0" fmla="*/ 0 w 12192000"/>
              <a:gd name="connsiteY0" fmla="*/ 438928 h 1048527"/>
              <a:gd name="connsiteX1" fmla="*/ 12192000 w 12192000"/>
              <a:gd name="connsiteY1" fmla="*/ 438928 h 1048527"/>
              <a:gd name="connsiteX2" fmla="*/ 12192000 w 12192000"/>
              <a:gd name="connsiteY2" fmla="*/ 1048527 h 1048527"/>
              <a:gd name="connsiteX3" fmla="*/ 0 w 12192000"/>
              <a:gd name="connsiteY3" fmla="*/ 1048527 h 1048527"/>
              <a:gd name="connsiteX4" fmla="*/ 0 w 12192000"/>
              <a:gd name="connsiteY4" fmla="*/ 438928 h 1048527"/>
              <a:gd name="connsiteX0" fmla="*/ 0 w 12192000"/>
              <a:gd name="connsiteY0" fmla="*/ 181799 h 791398"/>
              <a:gd name="connsiteX1" fmla="*/ 12192000 w 12192000"/>
              <a:gd name="connsiteY1" fmla="*/ 181799 h 791398"/>
              <a:gd name="connsiteX2" fmla="*/ 12192000 w 12192000"/>
              <a:gd name="connsiteY2" fmla="*/ 791398 h 791398"/>
              <a:gd name="connsiteX3" fmla="*/ 0 w 12192000"/>
              <a:gd name="connsiteY3" fmla="*/ 791398 h 791398"/>
              <a:gd name="connsiteX4" fmla="*/ 0 w 12192000"/>
              <a:gd name="connsiteY4" fmla="*/ 181799 h 791398"/>
              <a:gd name="connsiteX0" fmla="*/ 0 w 12192000"/>
              <a:gd name="connsiteY0" fmla="*/ 187345 h 796944"/>
              <a:gd name="connsiteX1" fmla="*/ 12192000 w 12192000"/>
              <a:gd name="connsiteY1" fmla="*/ 187345 h 796944"/>
              <a:gd name="connsiteX2" fmla="*/ 12192000 w 12192000"/>
              <a:gd name="connsiteY2" fmla="*/ 796944 h 796944"/>
              <a:gd name="connsiteX3" fmla="*/ 0 w 12192000"/>
              <a:gd name="connsiteY3" fmla="*/ 796944 h 796944"/>
              <a:gd name="connsiteX4" fmla="*/ 0 w 12192000"/>
              <a:gd name="connsiteY4" fmla="*/ 187345 h 796944"/>
              <a:gd name="connsiteX0" fmla="*/ 0 w 12192000"/>
              <a:gd name="connsiteY0" fmla="*/ 154569 h 764168"/>
              <a:gd name="connsiteX1" fmla="*/ 12192000 w 12192000"/>
              <a:gd name="connsiteY1" fmla="*/ 154569 h 764168"/>
              <a:gd name="connsiteX2" fmla="*/ 12192000 w 12192000"/>
              <a:gd name="connsiteY2" fmla="*/ 764168 h 764168"/>
              <a:gd name="connsiteX3" fmla="*/ 0 w 12192000"/>
              <a:gd name="connsiteY3" fmla="*/ 764168 h 764168"/>
              <a:gd name="connsiteX4" fmla="*/ 0 w 12192000"/>
              <a:gd name="connsiteY4" fmla="*/ 154569 h 764168"/>
              <a:gd name="connsiteX0" fmla="*/ 0 w 12192000"/>
              <a:gd name="connsiteY0" fmla="*/ 165354 h 774953"/>
              <a:gd name="connsiteX1" fmla="*/ 12192000 w 12192000"/>
              <a:gd name="connsiteY1" fmla="*/ 165354 h 774953"/>
              <a:gd name="connsiteX2" fmla="*/ 12192000 w 12192000"/>
              <a:gd name="connsiteY2" fmla="*/ 774953 h 774953"/>
              <a:gd name="connsiteX3" fmla="*/ 0 w 12192000"/>
              <a:gd name="connsiteY3" fmla="*/ 774953 h 774953"/>
              <a:gd name="connsiteX4" fmla="*/ 0 w 12192000"/>
              <a:gd name="connsiteY4" fmla="*/ 165354 h 774953"/>
              <a:gd name="connsiteX0" fmla="*/ 0 w 12192000"/>
              <a:gd name="connsiteY0" fmla="*/ 181798 h 791397"/>
              <a:gd name="connsiteX1" fmla="*/ 12192000 w 12192000"/>
              <a:gd name="connsiteY1" fmla="*/ 181798 h 791397"/>
              <a:gd name="connsiteX2" fmla="*/ 12192000 w 12192000"/>
              <a:gd name="connsiteY2" fmla="*/ 791397 h 791397"/>
              <a:gd name="connsiteX3" fmla="*/ 0 w 12192000"/>
              <a:gd name="connsiteY3" fmla="*/ 791397 h 791397"/>
              <a:gd name="connsiteX4" fmla="*/ 0 w 12192000"/>
              <a:gd name="connsiteY4" fmla="*/ 181798 h 791397"/>
              <a:gd name="connsiteX0" fmla="*/ 0 w 12192000"/>
              <a:gd name="connsiteY0" fmla="*/ 88858 h 698457"/>
              <a:gd name="connsiteX1" fmla="*/ 12192000 w 12192000"/>
              <a:gd name="connsiteY1" fmla="*/ 88858 h 698457"/>
              <a:gd name="connsiteX2" fmla="*/ 12192000 w 12192000"/>
              <a:gd name="connsiteY2" fmla="*/ 698457 h 698457"/>
              <a:gd name="connsiteX3" fmla="*/ 0 w 12192000"/>
              <a:gd name="connsiteY3" fmla="*/ 698457 h 698457"/>
              <a:gd name="connsiteX4" fmla="*/ 0 w 12192000"/>
              <a:gd name="connsiteY4" fmla="*/ 88858 h 698457"/>
              <a:gd name="connsiteX0" fmla="*/ 10160 w 12192000"/>
              <a:gd name="connsiteY0" fmla="*/ 93903 h 612062"/>
              <a:gd name="connsiteX1" fmla="*/ 12192000 w 12192000"/>
              <a:gd name="connsiteY1" fmla="*/ 2463 h 612062"/>
              <a:gd name="connsiteX2" fmla="*/ 12192000 w 12192000"/>
              <a:gd name="connsiteY2" fmla="*/ 612062 h 612062"/>
              <a:gd name="connsiteX3" fmla="*/ 0 w 12192000"/>
              <a:gd name="connsiteY3" fmla="*/ 612062 h 612062"/>
              <a:gd name="connsiteX4" fmla="*/ 10160 w 12192000"/>
              <a:gd name="connsiteY4" fmla="*/ 93903 h 612062"/>
              <a:gd name="connsiteX0" fmla="*/ 0 w 12181840"/>
              <a:gd name="connsiteY0" fmla="*/ 93903 h 612062"/>
              <a:gd name="connsiteX1" fmla="*/ 12181840 w 12181840"/>
              <a:gd name="connsiteY1" fmla="*/ 2463 h 612062"/>
              <a:gd name="connsiteX2" fmla="*/ 12181840 w 12181840"/>
              <a:gd name="connsiteY2" fmla="*/ 612062 h 612062"/>
              <a:gd name="connsiteX3" fmla="*/ 12700 w 12181840"/>
              <a:gd name="connsiteY3" fmla="*/ 612062 h 612062"/>
              <a:gd name="connsiteX4" fmla="*/ 0 w 12181840"/>
              <a:gd name="connsiteY4" fmla="*/ 93903 h 612062"/>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97080"/>
              <a:gd name="connsiteY0" fmla="*/ 93459 h 619238"/>
              <a:gd name="connsiteX1" fmla="*/ 12197080 w 12197080"/>
              <a:gd name="connsiteY1" fmla="*/ 9639 h 619238"/>
              <a:gd name="connsiteX2" fmla="*/ 12197080 w 12197080"/>
              <a:gd name="connsiteY2" fmla="*/ 619238 h 619238"/>
              <a:gd name="connsiteX3" fmla="*/ 27940 w 12197080"/>
              <a:gd name="connsiteY3" fmla="*/ 619238 h 619238"/>
              <a:gd name="connsiteX4" fmla="*/ 0 w 12197080"/>
              <a:gd name="connsiteY4" fmla="*/ 93459 h 619238"/>
              <a:gd name="connsiteX0" fmla="*/ 2540 w 12199620"/>
              <a:gd name="connsiteY0" fmla="*/ 93459 h 619238"/>
              <a:gd name="connsiteX1" fmla="*/ 12199620 w 12199620"/>
              <a:gd name="connsiteY1" fmla="*/ 9639 h 619238"/>
              <a:gd name="connsiteX2" fmla="*/ 12199620 w 12199620"/>
              <a:gd name="connsiteY2" fmla="*/ 619238 h 619238"/>
              <a:gd name="connsiteX3" fmla="*/ 0 w 12199620"/>
              <a:gd name="connsiteY3" fmla="*/ 611618 h 619238"/>
              <a:gd name="connsiteX4" fmla="*/ 2540 w 12199620"/>
              <a:gd name="connsiteY4" fmla="*/ 93459 h 61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620" h="619238">
                <a:moveTo>
                  <a:pt x="2540" y="93459"/>
                </a:moveTo>
                <a:cubicBezTo>
                  <a:pt x="6078220" y="-363741"/>
                  <a:pt x="8455660" y="1061199"/>
                  <a:pt x="12199620" y="9639"/>
                </a:cubicBezTo>
                <a:lnTo>
                  <a:pt x="12199620" y="619238"/>
                </a:lnTo>
                <a:lnTo>
                  <a:pt x="0" y="611618"/>
                </a:lnTo>
                <a:cubicBezTo>
                  <a:pt x="847" y="438898"/>
                  <a:pt x="1693" y="266179"/>
                  <a:pt x="2540" y="93459"/>
                </a:cubicBezTo>
                <a:close/>
              </a:path>
            </a:pathLst>
          </a:cu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7">
            <a:extLst>
              <a:ext uri="{FF2B5EF4-FFF2-40B4-BE49-F238E27FC236}">
                <a16:creationId xmlns:a16="http://schemas.microsoft.com/office/drawing/2014/main" xmlns="" id="{D0104F46-4FF2-4827-8D26-877C8F01859D}"/>
              </a:ext>
            </a:extLst>
          </p:cNvPr>
          <p:cNvSpPr/>
          <p:nvPr userDrawn="1"/>
        </p:nvSpPr>
        <p:spPr>
          <a:xfrm flipH="1">
            <a:off x="-7620" y="6258561"/>
            <a:ext cx="12201043" cy="609599"/>
          </a:xfrm>
          <a:custGeom>
            <a:avLst/>
            <a:gdLst>
              <a:gd name="connsiteX0" fmla="*/ 0 w 12192000"/>
              <a:gd name="connsiteY0" fmla="*/ 0 h 609599"/>
              <a:gd name="connsiteX1" fmla="*/ 12192000 w 12192000"/>
              <a:gd name="connsiteY1" fmla="*/ 0 h 609599"/>
              <a:gd name="connsiteX2" fmla="*/ 12192000 w 12192000"/>
              <a:gd name="connsiteY2" fmla="*/ 609599 h 609599"/>
              <a:gd name="connsiteX3" fmla="*/ 0 w 12192000"/>
              <a:gd name="connsiteY3" fmla="*/ 609599 h 609599"/>
              <a:gd name="connsiteX4" fmla="*/ 0 w 12192000"/>
              <a:gd name="connsiteY4" fmla="*/ 0 h 609599"/>
              <a:gd name="connsiteX0" fmla="*/ 0 w 12192000"/>
              <a:gd name="connsiteY0" fmla="*/ 548640 h 1158239"/>
              <a:gd name="connsiteX1" fmla="*/ 12192000 w 12192000"/>
              <a:gd name="connsiteY1" fmla="*/ 548640 h 1158239"/>
              <a:gd name="connsiteX2" fmla="*/ 12192000 w 12192000"/>
              <a:gd name="connsiteY2" fmla="*/ 1158239 h 1158239"/>
              <a:gd name="connsiteX3" fmla="*/ 0 w 12192000"/>
              <a:gd name="connsiteY3" fmla="*/ 1158239 h 1158239"/>
              <a:gd name="connsiteX4" fmla="*/ 0 w 12192000"/>
              <a:gd name="connsiteY4" fmla="*/ 548640 h 1158239"/>
              <a:gd name="connsiteX0" fmla="*/ 0 w 12192000"/>
              <a:gd name="connsiteY0" fmla="*/ 376700 h 986299"/>
              <a:gd name="connsiteX1" fmla="*/ 12192000 w 12192000"/>
              <a:gd name="connsiteY1" fmla="*/ 376700 h 986299"/>
              <a:gd name="connsiteX2" fmla="*/ 12192000 w 12192000"/>
              <a:gd name="connsiteY2" fmla="*/ 986299 h 986299"/>
              <a:gd name="connsiteX3" fmla="*/ 0 w 12192000"/>
              <a:gd name="connsiteY3" fmla="*/ 986299 h 986299"/>
              <a:gd name="connsiteX4" fmla="*/ 0 w 12192000"/>
              <a:gd name="connsiteY4" fmla="*/ 376700 h 986299"/>
              <a:gd name="connsiteX0" fmla="*/ 0 w 12192000"/>
              <a:gd name="connsiteY0" fmla="*/ 438928 h 1048527"/>
              <a:gd name="connsiteX1" fmla="*/ 12192000 w 12192000"/>
              <a:gd name="connsiteY1" fmla="*/ 438928 h 1048527"/>
              <a:gd name="connsiteX2" fmla="*/ 12192000 w 12192000"/>
              <a:gd name="connsiteY2" fmla="*/ 1048527 h 1048527"/>
              <a:gd name="connsiteX3" fmla="*/ 0 w 12192000"/>
              <a:gd name="connsiteY3" fmla="*/ 1048527 h 1048527"/>
              <a:gd name="connsiteX4" fmla="*/ 0 w 12192000"/>
              <a:gd name="connsiteY4" fmla="*/ 438928 h 1048527"/>
              <a:gd name="connsiteX0" fmla="*/ 0 w 12192000"/>
              <a:gd name="connsiteY0" fmla="*/ 181799 h 791398"/>
              <a:gd name="connsiteX1" fmla="*/ 12192000 w 12192000"/>
              <a:gd name="connsiteY1" fmla="*/ 181799 h 791398"/>
              <a:gd name="connsiteX2" fmla="*/ 12192000 w 12192000"/>
              <a:gd name="connsiteY2" fmla="*/ 791398 h 791398"/>
              <a:gd name="connsiteX3" fmla="*/ 0 w 12192000"/>
              <a:gd name="connsiteY3" fmla="*/ 791398 h 791398"/>
              <a:gd name="connsiteX4" fmla="*/ 0 w 12192000"/>
              <a:gd name="connsiteY4" fmla="*/ 181799 h 791398"/>
              <a:gd name="connsiteX0" fmla="*/ 0 w 12192000"/>
              <a:gd name="connsiteY0" fmla="*/ 187345 h 796944"/>
              <a:gd name="connsiteX1" fmla="*/ 12192000 w 12192000"/>
              <a:gd name="connsiteY1" fmla="*/ 187345 h 796944"/>
              <a:gd name="connsiteX2" fmla="*/ 12192000 w 12192000"/>
              <a:gd name="connsiteY2" fmla="*/ 796944 h 796944"/>
              <a:gd name="connsiteX3" fmla="*/ 0 w 12192000"/>
              <a:gd name="connsiteY3" fmla="*/ 796944 h 796944"/>
              <a:gd name="connsiteX4" fmla="*/ 0 w 12192000"/>
              <a:gd name="connsiteY4" fmla="*/ 187345 h 796944"/>
              <a:gd name="connsiteX0" fmla="*/ 0 w 12192000"/>
              <a:gd name="connsiteY0" fmla="*/ 154569 h 764168"/>
              <a:gd name="connsiteX1" fmla="*/ 12192000 w 12192000"/>
              <a:gd name="connsiteY1" fmla="*/ 154569 h 764168"/>
              <a:gd name="connsiteX2" fmla="*/ 12192000 w 12192000"/>
              <a:gd name="connsiteY2" fmla="*/ 764168 h 764168"/>
              <a:gd name="connsiteX3" fmla="*/ 0 w 12192000"/>
              <a:gd name="connsiteY3" fmla="*/ 764168 h 764168"/>
              <a:gd name="connsiteX4" fmla="*/ 0 w 12192000"/>
              <a:gd name="connsiteY4" fmla="*/ 154569 h 764168"/>
              <a:gd name="connsiteX0" fmla="*/ 0 w 12192000"/>
              <a:gd name="connsiteY0" fmla="*/ 165354 h 774953"/>
              <a:gd name="connsiteX1" fmla="*/ 12192000 w 12192000"/>
              <a:gd name="connsiteY1" fmla="*/ 165354 h 774953"/>
              <a:gd name="connsiteX2" fmla="*/ 12192000 w 12192000"/>
              <a:gd name="connsiteY2" fmla="*/ 774953 h 774953"/>
              <a:gd name="connsiteX3" fmla="*/ 0 w 12192000"/>
              <a:gd name="connsiteY3" fmla="*/ 774953 h 774953"/>
              <a:gd name="connsiteX4" fmla="*/ 0 w 12192000"/>
              <a:gd name="connsiteY4" fmla="*/ 165354 h 774953"/>
              <a:gd name="connsiteX0" fmla="*/ 0 w 12192000"/>
              <a:gd name="connsiteY0" fmla="*/ 181798 h 791397"/>
              <a:gd name="connsiteX1" fmla="*/ 12192000 w 12192000"/>
              <a:gd name="connsiteY1" fmla="*/ 181798 h 791397"/>
              <a:gd name="connsiteX2" fmla="*/ 12192000 w 12192000"/>
              <a:gd name="connsiteY2" fmla="*/ 791397 h 791397"/>
              <a:gd name="connsiteX3" fmla="*/ 0 w 12192000"/>
              <a:gd name="connsiteY3" fmla="*/ 791397 h 791397"/>
              <a:gd name="connsiteX4" fmla="*/ 0 w 12192000"/>
              <a:gd name="connsiteY4" fmla="*/ 181798 h 791397"/>
              <a:gd name="connsiteX0" fmla="*/ 0 w 12192000"/>
              <a:gd name="connsiteY0" fmla="*/ 88858 h 698457"/>
              <a:gd name="connsiteX1" fmla="*/ 12192000 w 12192000"/>
              <a:gd name="connsiteY1" fmla="*/ 88858 h 698457"/>
              <a:gd name="connsiteX2" fmla="*/ 12192000 w 12192000"/>
              <a:gd name="connsiteY2" fmla="*/ 698457 h 698457"/>
              <a:gd name="connsiteX3" fmla="*/ 0 w 12192000"/>
              <a:gd name="connsiteY3" fmla="*/ 698457 h 698457"/>
              <a:gd name="connsiteX4" fmla="*/ 0 w 12192000"/>
              <a:gd name="connsiteY4" fmla="*/ 88858 h 698457"/>
              <a:gd name="connsiteX0" fmla="*/ 10160 w 12192000"/>
              <a:gd name="connsiteY0" fmla="*/ 93903 h 612062"/>
              <a:gd name="connsiteX1" fmla="*/ 12192000 w 12192000"/>
              <a:gd name="connsiteY1" fmla="*/ 2463 h 612062"/>
              <a:gd name="connsiteX2" fmla="*/ 12192000 w 12192000"/>
              <a:gd name="connsiteY2" fmla="*/ 612062 h 612062"/>
              <a:gd name="connsiteX3" fmla="*/ 0 w 12192000"/>
              <a:gd name="connsiteY3" fmla="*/ 612062 h 612062"/>
              <a:gd name="connsiteX4" fmla="*/ 10160 w 12192000"/>
              <a:gd name="connsiteY4" fmla="*/ 93903 h 612062"/>
              <a:gd name="connsiteX0" fmla="*/ 0 w 12181840"/>
              <a:gd name="connsiteY0" fmla="*/ 93903 h 612062"/>
              <a:gd name="connsiteX1" fmla="*/ 12181840 w 12181840"/>
              <a:gd name="connsiteY1" fmla="*/ 2463 h 612062"/>
              <a:gd name="connsiteX2" fmla="*/ 12181840 w 12181840"/>
              <a:gd name="connsiteY2" fmla="*/ 612062 h 612062"/>
              <a:gd name="connsiteX3" fmla="*/ 12700 w 12181840"/>
              <a:gd name="connsiteY3" fmla="*/ 612062 h 612062"/>
              <a:gd name="connsiteX4" fmla="*/ 0 w 12181840"/>
              <a:gd name="connsiteY4" fmla="*/ 93903 h 612062"/>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97080"/>
              <a:gd name="connsiteY0" fmla="*/ 93459 h 619238"/>
              <a:gd name="connsiteX1" fmla="*/ 12197080 w 12197080"/>
              <a:gd name="connsiteY1" fmla="*/ 9639 h 619238"/>
              <a:gd name="connsiteX2" fmla="*/ 12197080 w 12197080"/>
              <a:gd name="connsiteY2" fmla="*/ 619238 h 619238"/>
              <a:gd name="connsiteX3" fmla="*/ 27940 w 12197080"/>
              <a:gd name="connsiteY3" fmla="*/ 619238 h 619238"/>
              <a:gd name="connsiteX4" fmla="*/ 0 w 12197080"/>
              <a:gd name="connsiteY4" fmla="*/ 93459 h 619238"/>
              <a:gd name="connsiteX0" fmla="*/ 2540 w 12199620"/>
              <a:gd name="connsiteY0" fmla="*/ 93459 h 619238"/>
              <a:gd name="connsiteX1" fmla="*/ 12199620 w 12199620"/>
              <a:gd name="connsiteY1" fmla="*/ 9639 h 619238"/>
              <a:gd name="connsiteX2" fmla="*/ 12199620 w 12199620"/>
              <a:gd name="connsiteY2" fmla="*/ 619238 h 619238"/>
              <a:gd name="connsiteX3" fmla="*/ 0 w 12199620"/>
              <a:gd name="connsiteY3" fmla="*/ 611618 h 619238"/>
              <a:gd name="connsiteX4" fmla="*/ 2540 w 12199620"/>
              <a:gd name="connsiteY4" fmla="*/ 93459 h 619238"/>
              <a:gd name="connsiteX0" fmla="*/ 153 w 12201043"/>
              <a:gd name="connsiteY0" fmla="*/ 152400 h 609599"/>
              <a:gd name="connsiteX1" fmla="*/ 12201043 w 12201043"/>
              <a:gd name="connsiteY1" fmla="*/ 0 h 609599"/>
              <a:gd name="connsiteX2" fmla="*/ 12201043 w 12201043"/>
              <a:gd name="connsiteY2" fmla="*/ 609599 h 609599"/>
              <a:gd name="connsiteX3" fmla="*/ 1423 w 12201043"/>
              <a:gd name="connsiteY3" fmla="*/ 601979 h 609599"/>
              <a:gd name="connsiteX4" fmla="*/ 153 w 12201043"/>
              <a:gd name="connsiteY4" fmla="*/ 152400 h 609599"/>
              <a:gd name="connsiteX0" fmla="*/ 153 w 12201043"/>
              <a:gd name="connsiteY0" fmla="*/ 184785 h 609599"/>
              <a:gd name="connsiteX1" fmla="*/ 12201043 w 12201043"/>
              <a:gd name="connsiteY1" fmla="*/ 0 h 609599"/>
              <a:gd name="connsiteX2" fmla="*/ 12201043 w 12201043"/>
              <a:gd name="connsiteY2" fmla="*/ 609599 h 609599"/>
              <a:gd name="connsiteX3" fmla="*/ 1423 w 12201043"/>
              <a:gd name="connsiteY3" fmla="*/ 601979 h 609599"/>
              <a:gd name="connsiteX4" fmla="*/ 153 w 12201043"/>
              <a:gd name="connsiteY4" fmla="*/ 184785 h 609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043" h="609599">
                <a:moveTo>
                  <a:pt x="153" y="184785"/>
                </a:moveTo>
                <a:cubicBezTo>
                  <a:pt x="6075833" y="-272415"/>
                  <a:pt x="8457083" y="1051560"/>
                  <a:pt x="12201043" y="0"/>
                </a:cubicBezTo>
                <a:lnTo>
                  <a:pt x="12201043" y="609599"/>
                </a:lnTo>
                <a:lnTo>
                  <a:pt x="1423" y="601979"/>
                </a:lnTo>
                <a:cubicBezTo>
                  <a:pt x="2270" y="429259"/>
                  <a:pt x="-694" y="357505"/>
                  <a:pt x="153" y="184785"/>
                </a:cubicBezTo>
                <a:close/>
              </a:path>
            </a:pathLst>
          </a:custGeom>
          <a:gradFill flip="none" rotWithShape="1">
            <a:gsLst>
              <a:gs pos="0">
                <a:srgbClr val="005BBB"/>
              </a:gs>
              <a:gs pos="100000">
                <a:srgbClr val="00206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灯片编号占位符 5">
            <a:extLst>
              <a:ext uri="{FF2B5EF4-FFF2-40B4-BE49-F238E27FC236}">
                <a16:creationId xmlns:a16="http://schemas.microsoft.com/office/drawing/2014/main" xmlns="" id="{2798AE1B-B466-4206-AD5A-01189D6C17A7}"/>
              </a:ext>
            </a:extLst>
          </p:cNvPr>
          <p:cNvSpPr>
            <a:spLocks noGrp="1"/>
          </p:cNvSpPr>
          <p:nvPr>
            <p:ph type="sldNum" sz="quarter" idx="22"/>
          </p:nvPr>
        </p:nvSpPr>
        <p:spPr>
          <a:xfrm>
            <a:off x="10355134" y="6439760"/>
            <a:ext cx="1295400" cy="365125"/>
          </a:xfrm>
          <a:prstGeom prst="rect">
            <a:avLst/>
          </a:prstGeom>
        </p:spPr>
        <p:txBody>
          <a:bodyPr/>
          <a:lstStyle>
            <a:lvl1pPr algn="r">
              <a:defRPr sz="1200">
                <a:solidFill>
                  <a:schemeClr val="bg1"/>
                </a:solidFill>
              </a:defRPr>
            </a:lvl1pPr>
          </a:lstStyle>
          <a:p>
            <a:r>
              <a:rPr lang="zh-CN" altLang="en-US" dirty="0"/>
              <a:t>第</a:t>
            </a:r>
            <a:fld id="{B7511D94-E528-4A24-AB10-206E20BC93BA}" type="slidenum">
              <a:rPr lang="zh-CN" altLang="en-US" smtClean="0"/>
              <a:pPr/>
              <a:t>‹#›</a:t>
            </a:fld>
            <a:r>
              <a:rPr lang="zh-CN" altLang="en-US" dirty="0"/>
              <a:t>页</a:t>
            </a:r>
            <a:r>
              <a:rPr lang="en-US" altLang="zh-CN" dirty="0"/>
              <a:t>/</a:t>
            </a:r>
            <a:r>
              <a:rPr lang="zh-CN" altLang="en-US" dirty="0"/>
              <a:t>共</a:t>
            </a:r>
            <a:fld id="{B7511D94-E528-4A24-AB10-206E20BC93BA}" type="slidenum">
              <a:rPr lang="zh-CN" altLang="en-US" smtClean="0"/>
              <a:pPr/>
              <a:t>‹#›</a:t>
            </a:fld>
            <a:r>
              <a:rPr lang="zh-CN" altLang="en-US" dirty="0"/>
              <a:t>页</a:t>
            </a:r>
          </a:p>
        </p:txBody>
      </p:sp>
      <p:sp>
        <p:nvSpPr>
          <p:cNvPr id="27" name="任意多边形: 形状 26">
            <a:extLst>
              <a:ext uri="{FF2B5EF4-FFF2-40B4-BE49-F238E27FC236}">
                <a16:creationId xmlns:a16="http://schemas.microsoft.com/office/drawing/2014/main" xmlns="" id="{DCEAFD67-AD6D-4DAB-9A96-2466E49C0E87}"/>
              </a:ext>
            </a:extLst>
          </p:cNvPr>
          <p:cNvSpPr/>
          <p:nvPr userDrawn="1"/>
        </p:nvSpPr>
        <p:spPr>
          <a:xfrm flipH="1" flipV="1">
            <a:off x="-6096" y="-1"/>
            <a:ext cx="12198096" cy="582539"/>
          </a:xfrm>
          <a:custGeom>
            <a:avLst/>
            <a:gdLst>
              <a:gd name="connsiteX0" fmla="*/ 12192000 w 12192000"/>
              <a:gd name="connsiteY0" fmla="*/ 0 h 2039768"/>
              <a:gd name="connsiteX1" fmla="*/ 12192000 w 12192000"/>
              <a:gd name="connsiteY1" fmla="*/ 2039768 h 2039768"/>
              <a:gd name="connsiteX2" fmla="*/ 0 w 12192000"/>
              <a:gd name="connsiteY2" fmla="*/ 2039768 h 2039768"/>
              <a:gd name="connsiteX3" fmla="*/ 0 w 12192000"/>
              <a:gd name="connsiteY3" fmla="*/ 819391 h 2039768"/>
              <a:gd name="connsiteX4" fmla="*/ 37309 w 12192000"/>
              <a:gd name="connsiteY4" fmla="*/ 834936 h 2039768"/>
              <a:gd name="connsiteX5" fmla="*/ 5319640 w 12192000"/>
              <a:gd name="connsiteY5" fmla="*/ 1747868 h 2039768"/>
              <a:gd name="connsiteX6" fmla="*/ 11971651 w 12192000"/>
              <a:gd name="connsiteY6" fmla="*/ 149892 h 2039768"/>
              <a:gd name="connsiteX0" fmla="*/ 12192000 w 12192000"/>
              <a:gd name="connsiteY0" fmla="*/ 373966 h 1893600"/>
              <a:gd name="connsiteX1" fmla="*/ 12192000 w 12192000"/>
              <a:gd name="connsiteY1" fmla="*/ 1893600 h 1893600"/>
              <a:gd name="connsiteX2" fmla="*/ 0 w 12192000"/>
              <a:gd name="connsiteY2" fmla="*/ 1893600 h 1893600"/>
              <a:gd name="connsiteX3" fmla="*/ 0 w 12192000"/>
              <a:gd name="connsiteY3" fmla="*/ 673223 h 1893600"/>
              <a:gd name="connsiteX4" fmla="*/ 37309 w 12192000"/>
              <a:gd name="connsiteY4" fmla="*/ 688768 h 1893600"/>
              <a:gd name="connsiteX5" fmla="*/ 5319640 w 12192000"/>
              <a:gd name="connsiteY5" fmla="*/ 1601700 h 1893600"/>
              <a:gd name="connsiteX6" fmla="*/ 11971651 w 12192000"/>
              <a:gd name="connsiteY6" fmla="*/ 3724 h 1893600"/>
              <a:gd name="connsiteX7" fmla="*/ 12192000 w 12192000"/>
              <a:gd name="connsiteY7" fmla="*/ 373966 h 1893600"/>
              <a:gd name="connsiteX0" fmla="*/ 12192000 w 12192000"/>
              <a:gd name="connsiteY0" fmla="*/ 1413 h 1521047"/>
              <a:gd name="connsiteX1" fmla="*/ 12192000 w 12192000"/>
              <a:gd name="connsiteY1" fmla="*/ 1521047 h 1521047"/>
              <a:gd name="connsiteX2" fmla="*/ 0 w 12192000"/>
              <a:gd name="connsiteY2" fmla="*/ 1521047 h 1521047"/>
              <a:gd name="connsiteX3" fmla="*/ 0 w 12192000"/>
              <a:gd name="connsiteY3" fmla="*/ 300670 h 1521047"/>
              <a:gd name="connsiteX4" fmla="*/ 37309 w 12192000"/>
              <a:gd name="connsiteY4" fmla="*/ 316215 h 1521047"/>
              <a:gd name="connsiteX5" fmla="*/ 5319640 w 12192000"/>
              <a:gd name="connsiteY5" fmla="*/ 1229147 h 1521047"/>
              <a:gd name="connsiteX6" fmla="*/ 12192000 w 12192000"/>
              <a:gd name="connsiteY6" fmla="*/ 1413 h 1521047"/>
              <a:gd name="connsiteX0" fmla="*/ 12192000 w 12192000"/>
              <a:gd name="connsiteY0" fmla="*/ 0 h 1519634"/>
              <a:gd name="connsiteX1" fmla="*/ 12192000 w 12192000"/>
              <a:gd name="connsiteY1" fmla="*/ 1519634 h 1519634"/>
              <a:gd name="connsiteX2" fmla="*/ 0 w 12192000"/>
              <a:gd name="connsiteY2" fmla="*/ 1519634 h 1519634"/>
              <a:gd name="connsiteX3" fmla="*/ 0 w 12192000"/>
              <a:gd name="connsiteY3" fmla="*/ 299257 h 1519634"/>
              <a:gd name="connsiteX4" fmla="*/ 37309 w 12192000"/>
              <a:gd name="connsiteY4" fmla="*/ 314802 h 1519634"/>
              <a:gd name="connsiteX5" fmla="*/ 5319640 w 12192000"/>
              <a:gd name="connsiteY5" fmla="*/ 1227734 h 1519634"/>
              <a:gd name="connsiteX6" fmla="*/ 12192000 w 12192000"/>
              <a:gd name="connsiteY6"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0 w 12192000"/>
              <a:gd name="connsiteY3" fmla="*/ 299257 h 1519634"/>
              <a:gd name="connsiteX4" fmla="*/ 140179 w 12192000"/>
              <a:gd name="connsiteY4" fmla="*/ 401490 h 1519634"/>
              <a:gd name="connsiteX5" fmla="*/ 5319640 w 12192000"/>
              <a:gd name="connsiteY5" fmla="*/ 1227734 h 1519634"/>
              <a:gd name="connsiteX6" fmla="*/ 12192000 w 12192000"/>
              <a:gd name="connsiteY6"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0 w 12192000"/>
              <a:gd name="connsiteY3" fmla="*/ 299257 h 1519634"/>
              <a:gd name="connsiteX4" fmla="*/ 5319640 w 12192000"/>
              <a:gd name="connsiteY4" fmla="*/ 1227734 h 1519634"/>
              <a:gd name="connsiteX5" fmla="*/ 12192000 w 12192000"/>
              <a:gd name="connsiteY5"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3810 w 12192000"/>
              <a:gd name="connsiteY3" fmla="*/ 628674 h 1519634"/>
              <a:gd name="connsiteX4" fmla="*/ 5319640 w 12192000"/>
              <a:gd name="connsiteY4" fmla="*/ 1227734 h 1519634"/>
              <a:gd name="connsiteX5" fmla="*/ 12192000 w 12192000"/>
              <a:gd name="connsiteY5"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3810 w 12192000"/>
              <a:gd name="connsiteY3" fmla="*/ 628674 h 1519634"/>
              <a:gd name="connsiteX4" fmla="*/ 5319640 w 12192000"/>
              <a:gd name="connsiteY4" fmla="*/ 1227734 h 1519634"/>
              <a:gd name="connsiteX5" fmla="*/ 12192000 w 12192000"/>
              <a:gd name="connsiteY5"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3810 w 12192000"/>
              <a:gd name="connsiteY3" fmla="*/ 628674 h 1519634"/>
              <a:gd name="connsiteX4" fmla="*/ 5319640 w 12192000"/>
              <a:gd name="connsiteY4" fmla="*/ 1227734 h 1519634"/>
              <a:gd name="connsiteX5" fmla="*/ 12192000 w 12192000"/>
              <a:gd name="connsiteY5"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3810 w 12192000"/>
              <a:gd name="connsiteY3" fmla="*/ 628674 h 1519634"/>
              <a:gd name="connsiteX4" fmla="*/ 5319640 w 12192000"/>
              <a:gd name="connsiteY4" fmla="*/ 1227734 h 1519634"/>
              <a:gd name="connsiteX5" fmla="*/ 12192000 w 12192000"/>
              <a:gd name="connsiteY5" fmla="*/ 0 h 1519634"/>
              <a:gd name="connsiteX0" fmla="*/ 12198096 w 12198096"/>
              <a:gd name="connsiteY0" fmla="*/ 0 h 1325451"/>
              <a:gd name="connsiteX1" fmla="*/ 12192000 w 12198096"/>
              <a:gd name="connsiteY1" fmla="*/ 1325451 h 1325451"/>
              <a:gd name="connsiteX2" fmla="*/ 0 w 12198096"/>
              <a:gd name="connsiteY2" fmla="*/ 1325451 h 1325451"/>
              <a:gd name="connsiteX3" fmla="*/ 3810 w 12198096"/>
              <a:gd name="connsiteY3" fmla="*/ 434491 h 1325451"/>
              <a:gd name="connsiteX4" fmla="*/ 5319640 w 12198096"/>
              <a:gd name="connsiteY4" fmla="*/ 1033551 h 1325451"/>
              <a:gd name="connsiteX5" fmla="*/ 12198096 w 12198096"/>
              <a:gd name="connsiteY5" fmla="*/ 0 h 1325451"/>
              <a:gd name="connsiteX0" fmla="*/ 12198096 w 12198096"/>
              <a:gd name="connsiteY0" fmla="*/ 0 h 1325451"/>
              <a:gd name="connsiteX1" fmla="*/ 12192000 w 12198096"/>
              <a:gd name="connsiteY1" fmla="*/ 1325451 h 1325451"/>
              <a:gd name="connsiteX2" fmla="*/ 0 w 12198096"/>
              <a:gd name="connsiteY2" fmla="*/ 1325451 h 1325451"/>
              <a:gd name="connsiteX3" fmla="*/ 3810 w 12198096"/>
              <a:gd name="connsiteY3" fmla="*/ 434491 h 1325451"/>
              <a:gd name="connsiteX4" fmla="*/ 5325736 w 12198096"/>
              <a:gd name="connsiteY4" fmla="*/ 978070 h 1325451"/>
              <a:gd name="connsiteX5" fmla="*/ 12198096 w 12198096"/>
              <a:gd name="connsiteY5" fmla="*/ 0 h 132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8096" h="1325451">
                <a:moveTo>
                  <a:pt x="12198096" y="0"/>
                </a:moveTo>
                <a:lnTo>
                  <a:pt x="12192000" y="1325451"/>
                </a:lnTo>
                <a:lnTo>
                  <a:pt x="0" y="1325451"/>
                </a:lnTo>
                <a:lnTo>
                  <a:pt x="3810" y="434491"/>
                </a:lnTo>
                <a:cubicBezTo>
                  <a:pt x="1718603" y="876908"/>
                  <a:pt x="3533473" y="963319"/>
                  <a:pt x="5325736" y="978070"/>
                </a:cubicBezTo>
                <a:cubicBezTo>
                  <a:pt x="7351518" y="925603"/>
                  <a:pt x="10633603" y="731550"/>
                  <a:pt x="12198096" y="0"/>
                </a:cubicBezTo>
                <a:close/>
              </a:path>
            </a:pathLst>
          </a:custGeom>
          <a:gradFill flip="none" rotWithShape="1">
            <a:gsLst>
              <a:gs pos="100000">
                <a:srgbClr val="005BBB"/>
              </a:gs>
              <a:gs pos="0">
                <a:schemeClr val="accent1">
                  <a:alpha val="8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cxnSp>
        <p:nvCxnSpPr>
          <p:cNvPr id="53" name="直接连接符 52">
            <a:extLst>
              <a:ext uri="{FF2B5EF4-FFF2-40B4-BE49-F238E27FC236}">
                <a16:creationId xmlns:a16="http://schemas.microsoft.com/office/drawing/2014/main" xmlns="" id="{68A65FDD-D0B2-4D33-BCE3-C81DAEDEDDEA}"/>
              </a:ext>
            </a:extLst>
          </p:cNvPr>
          <p:cNvCxnSpPr/>
          <p:nvPr userDrawn="1"/>
        </p:nvCxnSpPr>
        <p:spPr>
          <a:xfrm>
            <a:off x="659760" y="1064870"/>
            <a:ext cx="9444942" cy="0"/>
          </a:xfrm>
          <a:prstGeom prst="line">
            <a:avLst/>
          </a:prstGeom>
          <a:ln w="9525">
            <a:solidFill>
              <a:srgbClr val="005BBB"/>
            </a:solidFill>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a16="http://schemas.microsoft.com/office/drawing/2014/main" xmlns="" id="{D58B327B-FEDD-4F45-AEB2-2F1A74EDA4CE}"/>
              </a:ext>
            </a:extLst>
          </p:cNvPr>
          <p:cNvSpPr/>
          <p:nvPr userDrawn="1"/>
        </p:nvSpPr>
        <p:spPr>
          <a:xfrm>
            <a:off x="659759" y="1062713"/>
            <a:ext cx="752515" cy="85339"/>
          </a:xfrm>
          <a:prstGeom prst="rect">
            <a:avLst/>
          </a:prstGeom>
          <a:solidFill>
            <a:srgbClr val="005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图形 3">
            <a:extLst>
              <a:ext uri="{FF2B5EF4-FFF2-40B4-BE49-F238E27FC236}">
                <a16:creationId xmlns:a16="http://schemas.microsoft.com/office/drawing/2014/main" xmlns="" id="{CE80D018-1029-4FEF-BBD1-25A0E8535949}"/>
              </a:ext>
            </a:extLst>
          </p:cNvPr>
          <p:cNvGrpSpPr/>
          <p:nvPr userDrawn="1"/>
        </p:nvGrpSpPr>
        <p:grpSpPr>
          <a:xfrm>
            <a:off x="10715395" y="459189"/>
            <a:ext cx="807160" cy="863455"/>
            <a:chOff x="3342957" y="689084"/>
            <a:chExt cx="5379904" cy="5755119"/>
          </a:xfrm>
          <a:solidFill>
            <a:schemeClr val="accent1"/>
          </a:solidFill>
        </p:grpSpPr>
        <p:sp>
          <p:nvSpPr>
            <p:cNvPr id="56" name="任意多边形: 形状 55">
              <a:extLst>
                <a:ext uri="{FF2B5EF4-FFF2-40B4-BE49-F238E27FC236}">
                  <a16:creationId xmlns:a16="http://schemas.microsoft.com/office/drawing/2014/main" xmlns="" id="{42CEE980-45E3-4960-82DD-6695328B5C1F}"/>
                </a:ext>
              </a:extLst>
            </p:cNvPr>
            <p:cNvSpPr/>
            <p:nvPr/>
          </p:nvSpPr>
          <p:spPr>
            <a:xfrm>
              <a:off x="3342957" y="689084"/>
              <a:ext cx="5379904" cy="5755119"/>
            </a:xfrm>
            <a:custGeom>
              <a:avLst/>
              <a:gdLst>
                <a:gd name="connsiteX0" fmla="*/ 3408210 w 5379904"/>
                <a:gd name="connsiteY0" fmla="*/ 14089 h 5755119"/>
                <a:gd name="connsiteX1" fmla="*/ 3608998 w 5379904"/>
                <a:gd name="connsiteY1" fmla="*/ 9669 h 5755119"/>
                <a:gd name="connsiteX2" fmla="*/ 3661271 w 5379904"/>
                <a:gd name="connsiteY2" fmla="*/ 17061 h 5755119"/>
                <a:gd name="connsiteX3" fmla="*/ 3690760 w 5379904"/>
                <a:gd name="connsiteY3" fmla="*/ 25214 h 5755119"/>
                <a:gd name="connsiteX4" fmla="*/ 3721850 w 5379904"/>
                <a:gd name="connsiteY4" fmla="*/ 33139 h 5755119"/>
                <a:gd name="connsiteX5" fmla="*/ 3750425 w 5379904"/>
                <a:gd name="connsiteY5" fmla="*/ 45179 h 5755119"/>
                <a:gd name="connsiteX6" fmla="*/ 3766884 w 5379904"/>
                <a:gd name="connsiteY6" fmla="*/ 47541 h 5755119"/>
                <a:gd name="connsiteX7" fmla="*/ 3781819 w 5379904"/>
                <a:gd name="connsiteY7" fmla="*/ 56609 h 5755119"/>
                <a:gd name="connsiteX8" fmla="*/ 3812680 w 5379904"/>
                <a:gd name="connsiteY8" fmla="*/ 71620 h 5755119"/>
                <a:gd name="connsiteX9" fmla="*/ 4158476 w 5379904"/>
                <a:gd name="connsiteY9" fmla="*/ 452773 h 5755119"/>
                <a:gd name="connsiteX10" fmla="*/ 4359491 w 5379904"/>
                <a:gd name="connsiteY10" fmla="*/ 800930 h 5755119"/>
                <a:gd name="connsiteX11" fmla="*/ 4706963 w 5379904"/>
                <a:gd name="connsiteY11" fmla="*/ 1155946 h 5755119"/>
                <a:gd name="connsiteX12" fmla="*/ 4744835 w 5379904"/>
                <a:gd name="connsiteY12" fmla="*/ 1183759 h 5755119"/>
                <a:gd name="connsiteX13" fmla="*/ 4886490 w 5379904"/>
                <a:gd name="connsiteY13" fmla="*/ 1275656 h 5755119"/>
                <a:gd name="connsiteX14" fmla="*/ 4937316 w 5379904"/>
                <a:gd name="connsiteY14" fmla="*/ 1302707 h 5755119"/>
                <a:gd name="connsiteX15" fmla="*/ 4963910 w 5379904"/>
                <a:gd name="connsiteY15" fmla="*/ 1313451 h 5755119"/>
                <a:gd name="connsiteX16" fmla="*/ 4984103 w 5379904"/>
                <a:gd name="connsiteY16" fmla="*/ 1324501 h 5755119"/>
                <a:gd name="connsiteX17" fmla="*/ 5008868 w 5379904"/>
                <a:gd name="connsiteY17" fmla="*/ 1335397 h 5755119"/>
                <a:gd name="connsiteX18" fmla="*/ 5103889 w 5379904"/>
                <a:gd name="connsiteY18" fmla="*/ 1400091 h 5755119"/>
                <a:gd name="connsiteX19" fmla="*/ 5308258 w 5379904"/>
                <a:gd name="connsiteY19" fmla="*/ 1656809 h 5755119"/>
                <a:gd name="connsiteX20" fmla="*/ 5329136 w 5379904"/>
                <a:gd name="connsiteY20" fmla="*/ 1703976 h 5755119"/>
                <a:gd name="connsiteX21" fmla="*/ 5341709 w 5379904"/>
                <a:gd name="connsiteY21" fmla="*/ 1742458 h 5755119"/>
                <a:gd name="connsiteX22" fmla="*/ 5353139 w 5379904"/>
                <a:gd name="connsiteY22" fmla="*/ 1785739 h 5755119"/>
                <a:gd name="connsiteX23" fmla="*/ 5361064 w 5379904"/>
                <a:gd name="connsiteY23" fmla="*/ 1801817 h 5755119"/>
                <a:gd name="connsiteX24" fmla="*/ 5368837 w 5379904"/>
                <a:gd name="connsiteY24" fmla="*/ 1841060 h 5755119"/>
                <a:gd name="connsiteX25" fmla="*/ 5377371 w 5379904"/>
                <a:gd name="connsiteY25" fmla="*/ 1885104 h 5755119"/>
                <a:gd name="connsiteX26" fmla="*/ 5379124 w 5379904"/>
                <a:gd name="connsiteY26" fmla="*/ 2077433 h 5755119"/>
                <a:gd name="connsiteX27" fmla="*/ 5366169 w 5379904"/>
                <a:gd name="connsiteY27" fmla="*/ 2154547 h 5755119"/>
                <a:gd name="connsiteX28" fmla="*/ 5330203 w 5379904"/>
                <a:gd name="connsiteY28" fmla="*/ 2283401 h 5755119"/>
                <a:gd name="connsiteX29" fmla="*/ 5289208 w 5379904"/>
                <a:gd name="connsiteY29" fmla="*/ 2406083 h 5755119"/>
                <a:gd name="connsiteX30" fmla="*/ 5285245 w 5379904"/>
                <a:gd name="connsiteY30" fmla="*/ 2435344 h 5755119"/>
                <a:gd name="connsiteX31" fmla="*/ 5277092 w 5379904"/>
                <a:gd name="connsiteY31" fmla="*/ 2459500 h 5755119"/>
                <a:gd name="connsiteX32" fmla="*/ 5269548 w 5379904"/>
                <a:gd name="connsiteY32" fmla="*/ 2505067 h 5755119"/>
                <a:gd name="connsiteX33" fmla="*/ 5253622 w 5379904"/>
                <a:gd name="connsiteY33" fmla="*/ 2603060 h 5755119"/>
                <a:gd name="connsiteX34" fmla="*/ 5244478 w 5379904"/>
                <a:gd name="connsiteY34" fmla="*/ 2665316 h 5755119"/>
                <a:gd name="connsiteX35" fmla="*/ 5239144 w 5379904"/>
                <a:gd name="connsiteY35" fmla="*/ 2801257 h 5755119"/>
                <a:gd name="connsiteX36" fmla="*/ 5238611 w 5379904"/>
                <a:gd name="connsiteY36" fmla="*/ 2915023 h 5755119"/>
                <a:gd name="connsiteX37" fmla="*/ 5239830 w 5379904"/>
                <a:gd name="connsiteY37" fmla="*/ 2964172 h 5755119"/>
                <a:gd name="connsiteX38" fmla="*/ 5244935 w 5379904"/>
                <a:gd name="connsiteY38" fmla="*/ 3082663 h 5755119"/>
                <a:gd name="connsiteX39" fmla="*/ 5250803 w 5379904"/>
                <a:gd name="connsiteY39" fmla="*/ 3144080 h 5755119"/>
                <a:gd name="connsiteX40" fmla="*/ 5269395 w 5379904"/>
                <a:gd name="connsiteY40" fmla="*/ 3250227 h 5755119"/>
                <a:gd name="connsiteX41" fmla="*/ 5273129 w 5379904"/>
                <a:gd name="connsiteY41" fmla="*/ 3289013 h 5755119"/>
                <a:gd name="connsiteX42" fmla="*/ 5293018 w 5379904"/>
                <a:gd name="connsiteY42" fmla="*/ 3364146 h 5755119"/>
                <a:gd name="connsiteX43" fmla="*/ 5326164 w 5379904"/>
                <a:gd name="connsiteY43" fmla="*/ 3474560 h 5755119"/>
                <a:gd name="connsiteX44" fmla="*/ 5330737 w 5379904"/>
                <a:gd name="connsiteY44" fmla="*/ 3475627 h 5755119"/>
                <a:gd name="connsiteX45" fmla="*/ 5345977 w 5379904"/>
                <a:gd name="connsiteY45" fmla="*/ 3523175 h 5755119"/>
                <a:gd name="connsiteX46" fmla="*/ 5352149 w 5379904"/>
                <a:gd name="connsiteY46" fmla="*/ 3547102 h 5755119"/>
                <a:gd name="connsiteX47" fmla="*/ 5361521 w 5379904"/>
                <a:gd name="connsiteY47" fmla="*/ 3569429 h 5755119"/>
                <a:gd name="connsiteX48" fmla="*/ 5367541 w 5379904"/>
                <a:gd name="connsiteY48" fmla="*/ 3615758 h 5755119"/>
                <a:gd name="connsiteX49" fmla="*/ 5379124 w 5379904"/>
                <a:gd name="connsiteY49" fmla="*/ 3684872 h 5755119"/>
                <a:gd name="connsiteX50" fmla="*/ 5376533 w 5379904"/>
                <a:gd name="connsiteY50" fmla="*/ 3883297 h 5755119"/>
                <a:gd name="connsiteX51" fmla="*/ 5367694 w 5379904"/>
                <a:gd name="connsiteY51" fmla="*/ 3927874 h 5755119"/>
                <a:gd name="connsiteX52" fmla="*/ 5360912 w 5379904"/>
                <a:gd name="connsiteY52" fmla="*/ 3960183 h 5755119"/>
                <a:gd name="connsiteX53" fmla="*/ 5350396 w 5379904"/>
                <a:gd name="connsiteY53" fmla="*/ 3988986 h 5755119"/>
                <a:gd name="connsiteX54" fmla="*/ 5330660 w 5379904"/>
                <a:gd name="connsiteY54" fmla="*/ 4051623 h 5755119"/>
                <a:gd name="connsiteX55" fmla="*/ 5311382 w 5379904"/>
                <a:gd name="connsiteY55" fmla="*/ 4095361 h 5755119"/>
                <a:gd name="connsiteX56" fmla="*/ 5254079 w 5379904"/>
                <a:gd name="connsiteY56" fmla="*/ 4198841 h 5755119"/>
                <a:gd name="connsiteX57" fmla="*/ 5062665 w 5379904"/>
                <a:gd name="connsiteY57" fmla="*/ 4392160 h 5755119"/>
                <a:gd name="connsiteX58" fmla="*/ 4915980 w 5379904"/>
                <a:gd name="connsiteY58" fmla="*/ 4470189 h 5755119"/>
                <a:gd name="connsiteX59" fmla="*/ 4670387 w 5379904"/>
                <a:gd name="connsiteY59" fmla="*/ 4637372 h 5755119"/>
                <a:gd name="connsiteX60" fmla="*/ 4658653 w 5379904"/>
                <a:gd name="connsiteY60" fmla="*/ 4644459 h 5755119"/>
                <a:gd name="connsiteX61" fmla="*/ 4350728 w 5379904"/>
                <a:gd name="connsiteY61" fmla="*/ 4969070 h 5755119"/>
                <a:gd name="connsiteX62" fmla="*/ 4349052 w 5379904"/>
                <a:gd name="connsiteY62" fmla="*/ 4975929 h 5755119"/>
                <a:gd name="connsiteX63" fmla="*/ 4214178 w 5379904"/>
                <a:gd name="connsiteY63" fmla="*/ 5184488 h 5755119"/>
                <a:gd name="connsiteX64" fmla="*/ 4156952 w 5379904"/>
                <a:gd name="connsiteY64" fmla="*/ 5308085 h 5755119"/>
                <a:gd name="connsiteX65" fmla="*/ 4148570 w 5379904"/>
                <a:gd name="connsiteY65" fmla="*/ 5330563 h 5755119"/>
                <a:gd name="connsiteX66" fmla="*/ 4087153 w 5379904"/>
                <a:gd name="connsiteY66" fmla="*/ 5443720 h 5755119"/>
                <a:gd name="connsiteX67" fmla="*/ 3765588 w 5379904"/>
                <a:gd name="connsiteY67" fmla="*/ 5710268 h 5755119"/>
                <a:gd name="connsiteX68" fmla="*/ 3720554 w 5379904"/>
                <a:gd name="connsiteY68" fmla="*/ 5726041 h 5755119"/>
                <a:gd name="connsiteX69" fmla="*/ 3622180 w 5379904"/>
                <a:gd name="connsiteY69" fmla="*/ 5751873 h 5755119"/>
                <a:gd name="connsiteX70" fmla="*/ 3373997 w 5379904"/>
                <a:gd name="connsiteY70" fmla="*/ 5745168 h 5755119"/>
                <a:gd name="connsiteX71" fmla="*/ 3373844 w 5379904"/>
                <a:gd name="connsiteY71" fmla="*/ 5738462 h 5755119"/>
                <a:gd name="connsiteX72" fmla="*/ 3355023 w 5379904"/>
                <a:gd name="connsiteY72" fmla="*/ 5737090 h 5755119"/>
                <a:gd name="connsiteX73" fmla="*/ 3292615 w 5379904"/>
                <a:gd name="connsiteY73" fmla="*/ 5718498 h 5755119"/>
                <a:gd name="connsiteX74" fmla="*/ 3183725 w 5379904"/>
                <a:gd name="connsiteY74" fmla="*/ 5676054 h 5755119"/>
                <a:gd name="connsiteX75" fmla="*/ 3183116 w 5379904"/>
                <a:gd name="connsiteY75" fmla="*/ 5671482 h 5755119"/>
                <a:gd name="connsiteX76" fmla="*/ 3157131 w 5379904"/>
                <a:gd name="connsiteY76" fmla="*/ 5665919 h 5755119"/>
                <a:gd name="connsiteX77" fmla="*/ 3103944 w 5379904"/>
                <a:gd name="connsiteY77" fmla="*/ 5649232 h 5755119"/>
                <a:gd name="connsiteX78" fmla="*/ 2997111 w 5379904"/>
                <a:gd name="connsiteY78" fmla="*/ 5626524 h 5755119"/>
                <a:gd name="connsiteX79" fmla="*/ 2959011 w 5379904"/>
                <a:gd name="connsiteY79" fmla="*/ 5618447 h 5755119"/>
                <a:gd name="connsiteX80" fmla="*/ 2905138 w 5379904"/>
                <a:gd name="connsiteY80" fmla="*/ 5614408 h 5755119"/>
                <a:gd name="connsiteX81" fmla="*/ 2833434 w 5379904"/>
                <a:gd name="connsiteY81" fmla="*/ 5608541 h 5755119"/>
                <a:gd name="connsiteX82" fmla="*/ 2832443 w 5379904"/>
                <a:gd name="connsiteY82" fmla="*/ 5601530 h 5755119"/>
                <a:gd name="connsiteX83" fmla="*/ 2585784 w 5379904"/>
                <a:gd name="connsiteY83" fmla="*/ 5601607 h 5755119"/>
                <a:gd name="connsiteX84" fmla="*/ 2341029 w 5379904"/>
                <a:gd name="connsiteY84" fmla="*/ 5634144 h 5755119"/>
                <a:gd name="connsiteX85" fmla="*/ 2311235 w 5379904"/>
                <a:gd name="connsiteY85" fmla="*/ 5642298 h 5755119"/>
                <a:gd name="connsiteX86" fmla="*/ 2280146 w 5379904"/>
                <a:gd name="connsiteY86" fmla="*/ 5649689 h 5755119"/>
                <a:gd name="connsiteX87" fmla="*/ 2255762 w 5379904"/>
                <a:gd name="connsiteY87" fmla="*/ 5656318 h 5755119"/>
                <a:gd name="connsiteX88" fmla="*/ 2127365 w 5379904"/>
                <a:gd name="connsiteY88" fmla="*/ 5702343 h 5755119"/>
                <a:gd name="connsiteX89" fmla="*/ 2067090 w 5379904"/>
                <a:gd name="connsiteY89" fmla="*/ 5724670 h 5755119"/>
                <a:gd name="connsiteX90" fmla="*/ 2024037 w 5379904"/>
                <a:gd name="connsiteY90" fmla="*/ 5737319 h 5755119"/>
                <a:gd name="connsiteX91" fmla="*/ 1953476 w 5379904"/>
                <a:gd name="connsiteY91" fmla="*/ 5751568 h 5755119"/>
                <a:gd name="connsiteX92" fmla="*/ 1777302 w 5379904"/>
                <a:gd name="connsiteY92" fmla="*/ 5751721 h 5755119"/>
                <a:gd name="connsiteX93" fmla="*/ 1717713 w 5379904"/>
                <a:gd name="connsiteY93" fmla="*/ 5740520 h 5755119"/>
                <a:gd name="connsiteX94" fmla="*/ 1707274 w 5379904"/>
                <a:gd name="connsiteY94" fmla="*/ 5737319 h 5755119"/>
                <a:gd name="connsiteX95" fmla="*/ 1605471 w 5379904"/>
                <a:gd name="connsiteY95" fmla="*/ 5702191 h 5755119"/>
                <a:gd name="connsiteX96" fmla="*/ 1586878 w 5379904"/>
                <a:gd name="connsiteY96" fmla="*/ 5698457 h 5755119"/>
                <a:gd name="connsiteX97" fmla="*/ 1541996 w 5379904"/>
                <a:gd name="connsiteY97" fmla="*/ 5672015 h 5755119"/>
                <a:gd name="connsiteX98" fmla="*/ 1512354 w 5379904"/>
                <a:gd name="connsiteY98" fmla="*/ 5659519 h 5755119"/>
                <a:gd name="connsiteX99" fmla="*/ 1523708 w 5379904"/>
                <a:gd name="connsiteY99" fmla="*/ 5656547 h 5755119"/>
                <a:gd name="connsiteX100" fmla="*/ 1404836 w 5379904"/>
                <a:gd name="connsiteY100" fmla="*/ 5573718 h 5755119"/>
                <a:gd name="connsiteX101" fmla="*/ 1249845 w 5379904"/>
                <a:gd name="connsiteY101" fmla="*/ 5362339 h 5755119"/>
                <a:gd name="connsiteX102" fmla="*/ 1238492 w 5379904"/>
                <a:gd name="connsiteY102" fmla="*/ 5337345 h 5755119"/>
                <a:gd name="connsiteX103" fmla="*/ 1223252 w 5379904"/>
                <a:gd name="connsiteY103" fmla="*/ 5299474 h 5755119"/>
                <a:gd name="connsiteX104" fmla="*/ 1204354 w 5379904"/>
                <a:gd name="connsiteY104" fmla="*/ 5254439 h 5755119"/>
                <a:gd name="connsiteX105" fmla="*/ 1031075 w 5379904"/>
                <a:gd name="connsiteY105" fmla="*/ 4965718 h 5755119"/>
                <a:gd name="connsiteX106" fmla="*/ 459194 w 5379904"/>
                <a:gd name="connsiteY106" fmla="*/ 4463484 h 5755119"/>
                <a:gd name="connsiteX107" fmla="*/ 349314 w 5379904"/>
                <a:gd name="connsiteY107" fmla="*/ 4407705 h 5755119"/>
                <a:gd name="connsiteX108" fmla="*/ 170472 w 5379904"/>
                <a:gd name="connsiteY108" fmla="*/ 4252105 h 5755119"/>
                <a:gd name="connsiteX109" fmla="*/ 54115 w 5379904"/>
                <a:gd name="connsiteY109" fmla="*/ 4053070 h 5755119"/>
                <a:gd name="connsiteX110" fmla="*/ 34227 w 5379904"/>
                <a:gd name="connsiteY110" fmla="*/ 3995539 h 5755119"/>
                <a:gd name="connsiteX111" fmla="*/ 12357 w 5379904"/>
                <a:gd name="connsiteY111" fmla="*/ 3896860 h 5755119"/>
                <a:gd name="connsiteX112" fmla="*/ 394 w 5379904"/>
                <a:gd name="connsiteY112" fmla="*/ 3708037 h 5755119"/>
                <a:gd name="connsiteX113" fmla="*/ 19444 w 5379904"/>
                <a:gd name="connsiteY113" fmla="*/ 3587641 h 5755119"/>
                <a:gd name="connsiteX114" fmla="*/ 53734 w 5379904"/>
                <a:gd name="connsiteY114" fmla="*/ 3478065 h 5755119"/>
                <a:gd name="connsiteX115" fmla="*/ 65316 w 5379904"/>
                <a:gd name="connsiteY115" fmla="*/ 3450252 h 5755119"/>
                <a:gd name="connsiteX116" fmla="*/ 85433 w 5379904"/>
                <a:gd name="connsiteY116" fmla="*/ 3380605 h 5755119"/>
                <a:gd name="connsiteX117" fmla="*/ 123838 w 5379904"/>
                <a:gd name="connsiteY117" fmla="*/ 3212356 h 5755119"/>
                <a:gd name="connsiteX118" fmla="*/ 134049 w 5379904"/>
                <a:gd name="connsiteY118" fmla="*/ 3123049 h 5755119"/>
                <a:gd name="connsiteX119" fmla="*/ 143040 w 5379904"/>
                <a:gd name="connsiteY119" fmla="*/ 3044944 h 5755119"/>
                <a:gd name="connsiteX120" fmla="*/ 141135 w 5379904"/>
                <a:gd name="connsiteY120" fmla="*/ 2679565 h 5755119"/>
                <a:gd name="connsiteX121" fmla="*/ 126581 w 5379904"/>
                <a:gd name="connsiteY121" fmla="*/ 2563132 h 5755119"/>
                <a:gd name="connsiteX122" fmla="*/ 116066 w 5379904"/>
                <a:gd name="connsiteY122" fmla="*/ 2510478 h 5755119"/>
                <a:gd name="connsiteX123" fmla="*/ 95263 w 5379904"/>
                <a:gd name="connsiteY123" fmla="*/ 2404255 h 5755119"/>
                <a:gd name="connsiteX124" fmla="*/ 84747 w 5379904"/>
                <a:gd name="connsiteY124" fmla="*/ 2367679 h 5755119"/>
                <a:gd name="connsiteX125" fmla="*/ 68517 w 5379904"/>
                <a:gd name="connsiteY125" fmla="*/ 2322263 h 5755119"/>
                <a:gd name="connsiteX126" fmla="*/ 66002 w 5379904"/>
                <a:gd name="connsiteY126" fmla="*/ 2311291 h 5755119"/>
                <a:gd name="connsiteX127" fmla="*/ 34531 w 5379904"/>
                <a:gd name="connsiteY127" fmla="*/ 2220308 h 5755119"/>
                <a:gd name="connsiteX128" fmla="*/ 19215 w 5379904"/>
                <a:gd name="connsiteY128" fmla="*/ 2166663 h 5755119"/>
                <a:gd name="connsiteX129" fmla="*/ 4890 w 5379904"/>
                <a:gd name="connsiteY129" fmla="*/ 2054116 h 5755119"/>
                <a:gd name="connsiteX130" fmla="*/ 394 w 5379904"/>
                <a:gd name="connsiteY130" fmla="*/ 1962676 h 5755119"/>
                <a:gd name="connsiteX131" fmla="*/ 11595 w 5379904"/>
                <a:gd name="connsiteY131" fmla="*/ 1864301 h 5755119"/>
                <a:gd name="connsiteX132" fmla="*/ 19291 w 5379904"/>
                <a:gd name="connsiteY132" fmla="*/ 1819648 h 5755119"/>
                <a:gd name="connsiteX133" fmla="*/ 23940 w 5379904"/>
                <a:gd name="connsiteY133" fmla="*/ 1803418 h 5755119"/>
                <a:gd name="connsiteX134" fmla="*/ 35598 w 5379904"/>
                <a:gd name="connsiteY134" fmla="*/ 1766080 h 5755119"/>
                <a:gd name="connsiteX135" fmla="*/ 38189 w 5379904"/>
                <a:gd name="connsiteY135" fmla="*/ 1749773 h 5755119"/>
                <a:gd name="connsiteX136" fmla="*/ 51067 w 5379904"/>
                <a:gd name="connsiteY136" fmla="*/ 1720817 h 5755119"/>
                <a:gd name="connsiteX137" fmla="*/ 52515 w 5379904"/>
                <a:gd name="connsiteY137" fmla="*/ 1709311 h 5755119"/>
                <a:gd name="connsiteX138" fmla="*/ 66688 w 5379904"/>
                <a:gd name="connsiteY138" fmla="*/ 1682488 h 5755119"/>
                <a:gd name="connsiteX139" fmla="*/ 67526 w 5379904"/>
                <a:gd name="connsiteY139" fmla="*/ 1672354 h 5755119"/>
                <a:gd name="connsiteX140" fmla="*/ 155385 w 5379904"/>
                <a:gd name="connsiteY140" fmla="*/ 1526964 h 5755119"/>
                <a:gd name="connsiteX141" fmla="*/ 273266 w 5379904"/>
                <a:gd name="connsiteY141" fmla="*/ 1404511 h 5755119"/>
                <a:gd name="connsiteX142" fmla="*/ 420866 w 5379904"/>
                <a:gd name="connsiteY142" fmla="*/ 1313451 h 5755119"/>
                <a:gd name="connsiteX143" fmla="*/ 466738 w 5379904"/>
                <a:gd name="connsiteY143" fmla="*/ 1292878 h 5755119"/>
                <a:gd name="connsiteX144" fmla="*/ 778472 w 5379904"/>
                <a:gd name="connsiteY144" fmla="*/ 1069612 h 5755119"/>
                <a:gd name="connsiteX145" fmla="*/ 1092035 w 5379904"/>
                <a:gd name="connsiteY145" fmla="*/ 705909 h 5755119"/>
                <a:gd name="connsiteX146" fmla="*/ 1121982 w 5379904"/>
                <a:gd name="connsiteY146" fmla="*/ 661942 h 5755119"/>
                <a:gd name="connsiteX147" fmla="*/ 1166635 w 5379904"/>
                <a:gd name="connsiteY147" fmla="*/ 582846 h 5755119"/>
                <a:gd name="connsiteX148" fmla="*/ 1182485 w 5379904"/>
                <a:gd name="connsiteY148" fmla="*/ 552594 h 5755119"/>
                <a:gd name="connsiteX149" fmla="*/ 1238415 w 5379904"/>
                <a:gd name="connsiteY149" fmla="*/ 424045 h 5755119"/>
                <a:gd name="connsiteX150" fmla="*/ 1265695 w 5379904"/>
                <a:gd name="connsiteY150" fmla="*/ 369562 h 5755119"/>
                <a:gd name="connsiteX151" fmla="*/ 1321473 w 5379904"/>
                <a:gd name="connsiteY151" fmla="*/ 281399 h 5755119"/>
                <a:gd name="connsiteX152" fmla="*/ 1360107 w 5379904"/>
                <a:gd name="connsiteY152" fmla="*/ 235907 h 5755119"/>
                <a:gd name="connsiteX153" fmla="*/ 1541691 w 5379904"/>
                <a:gd name="connsiteY153" fmla="*/ 86708 h 5755119"/>
                <a:gd name="connsiteX154" fmla="*/ 1602651 w 5379904"/>
                <a:gd name="connsiteY154" fmla="*/ 56152 h 5755119"/>
                <a:gd name="connsiteX155" fmla="*/ 1646847 w 5379904"/>
                <a:gd name="connsiteY155" fmla="*/ 39616 h 5755119"/>
                <a:gd name="connsiteX156" fmla="*/ 1776006 w 5379904"/>
                <a:gd name="connsiteY156" fmla="*/ 8755 h 5755119"/>
                <a:gd name="connsiteX157" fmla="*/ 1954771 w 5379904"/>
                <a:gd name="connsiteY157" fmla="*/ 8450 h 5755119"/>
                <a:gd name="connsiteX158" fmla="*/ 2061756 w 5379904"/>
                <a:gd name="connsiteY158" fmla="*/ 32377 h 5755119"/>
                <a:gd name="connsiteX159" fmla="*/ 2113572 w 5379904"/>
                <a:gd name="connsiteY159" fmla="*/ 50817 h 5755119"/>
                <a:gd name="connsiteX160" fmla="*/ 2211794 w 5379904"/>
                <a:gd name="connsiteY160" fmla="*/ 91356 h 5755119"/>
                <a:gd name="connsiteX161" fmla="*/ 2224824 w 5379904"/>
                <a:gd name="connsiteY161" fmla="*/ 91356 h 5755119"/>
                <a:gd name="connsiteX162" fmla="*/ 2223605 w 5379904"/>
                <a:gd name="connsiteY162" fmla="*/ 99662 h 5755119"/>
                <a:gd name="connsiteX163" fmla="*/ 2273897 w 5379904"/>
                <a:gd name="connsiteY163" fmla="*/ 112539 h 5755119"/>
                <a:gd name="connsiteX164" fmla="*/ 2311997 w 5379904"/>
                <a:gd name="connsiteY164" fmla="*/ 116121 h 5755119"/>
                <a:gd name="connsiteX165" fmla="*/ 2335543 w 5379904"/>
                <a:gd name="connsiteY165" fmla="*/ 123969 h 5755119"/>
                <a:gd name="connsiteX166" fmla="*/ 2380501 w 5379904"/>
                <a:gd name="connsiteY166" fmla="*/ 134866 h 5755119"/>
                <a:gd name="connsiteX167" fmla="*/ 2419592 w 5379904"/>
                <a:gd name="connsiteY167" fmla="*/ 139133 h 5755119"/>
                <a:gd name="connsiteX168" fmla="*/ 2465616 w 5379904"/>
                <a:gd name="connsiteY168" fmla="*/ 146677 h 5755119"/>
                <a:gd name="connsiteX169" fmla="*/ 2592566 w 5379904"/>
                <a:gd name="connsiteY169" fmla="*/ 158640 h 5755119"/>
                <a:gd name="connsiteX170" fmla="*/ 2736050 w 5379904"/>
                <a:gd name="connsiteY170" fmla="*/ 159707 h 5755119"/>
                <a:gd name="connsiteX171" fmla="*/ 2890050 w 5379904"/>
                <a:gd name="connsiteY171" fmla="*/ 147744 h 5755119"/>
                <a:gd name="connsiteX172" fmla="*/ 2936609 w 5379904"/>
                <a:gd name="connsiteY172" fmla="*/ 144315 h 5755119"/>
                <a:gd name="connsiteX173" fmla="*/ 2990939 w 5379904"/>
                <a:gd name="connsiteY173" fmla="*/ 133875 h 5755119"/>
                <a:gd name="connsiteX174" fmla="*/ 3027744 w 5379904"/>
                <a:gd name="connsiteY174" fmla="*/ 128846 h 5755119"/>
                <a:gd name="connsiteX175" fmla="*/ 3066453 w 5379904"/>
                <a:gd name="connsiteY175" fmla="*/ 117797 h 5755119"/>
                <a:gd name="connsiteX176" fmla="*/ 3115602 w 5379904"/>
                <a:gd name="connsiteY176" fmla="*/ 105986 h 5755119"/>
                <a:gd name="connsiteX177" fmla="*/ 3172905 w 5379904"/>
                <a:gd name="connsiteY177" fmla="*/ 90746 h 5755119"/>
                <a:gd name="connsiteX178" fmla="*/ 3347555 w 5379904"/>
                <a:gd name="connsiteY178" fmla="*/ 26052 h 5755119"/>
                <a:gd name="connsiteX179" fmla="*/ 3370034 w 5379904"/>
                <a:gd name="connsiteY179" fmla="*/ 17518 h 5755119"/>
                <a:gd name="connsiteX180" fmla="*/ 3408210 w 5379904"/>
                <a:gd name="connsiteY180" fmla="*/ 14089 h 5755119"/>
                <a:gd name="connsiteX181" fmla="*/ 1777606 w 5379904"/>
                <a:gd name="connsiteY181" fmla="*/ 132047 h 5755119"/>
                <a:gd name="connsiteX182" fmla="*/ 1692644 w 5379904"/>
                <a:gd name="connsiteY182" fmla="*/ 154069 h 5755119"/>
                <a:gd name="connsiteX183" fmla="*/ 1648143 w 5379904"/>
                <a:gd name="connsiteY183" fmla="*/ 170375 h 5755119"/>
                <a:gd name="connsiteX184" fmla="*/ 1564856 w 5379904"/>
                <a:gd name="connsiteY184" fmla="*/ 216857 h 5755119"/>
                <a:gd name="connsiteX185" fmla="*/ 1341361 w 5379904"/>
                <a:gd name="connsiteY185" fmla="*/ 484014 h 5755119"/>
                <a:gd name="connsiteX186" fmla="*/ 1311263 w 5379904"/>
                <a:gd name="connsiteY186" fmla="*/ 559833 h 5755119"/>
                <a:gd name="connsiteX187" fmla="*/ 1282306 w 5379904"/>
                <a:gd name="connsiteY187" fmla="*/ 617060 h 5755119"/>
                <a:gd name="connsiteX188" fmla="*/ 1222032 w 5379904"/>
                <a:gd name="connsiteY188" fmla="*/ 727016 h 5755119"/>
                <a:gd name="connsiteX189" fmla="*/ 669506 w 5379904"/>
                <a:gd name="connsiteY189" fmla="*/ 1313375 h 5755119"/>
                <a:gd name="connsiteX190" fmla="*/ 630187 w 5379904"/>
                <a:gd name="connsiteY190" fmla="*/ 1339664 h 5755119"/>
                <a:gd name="connsiteX191" fmla="*/ 466890 w 5379904"/>
                <a:gd name="connsiteY191" fmla="*/ 1427980 h 5755119"/>
                <a:gd name="connsiteX192" fmla="*/ 421551 w 5379904"/>
                <a:gd name="connsiteY192" fmla="*/ 1450688 h 5755119"/>
                <a:gd name="connsiteX193" fmla="*/ 371259 w 5379904"/>
                <a:gd name="connsiteY193" fmla="*/ 1483759 h 5755119"/>
                <a:gd name="connsiteX194" fmla="*/ 263360 w 5379904"/>
                <a:gd name="connsiteY194" fmla="*/ 1585790 h 5755119"/>
                <a:gd name="connsiteX195" fmla="*/ 160566 w 5379904"/>
                <a:gd name="connsiteY195" fmla="*/ 1756478 h 5755119"/>
                <a:gd name="connsiteX196" fmla="*/ 144717 w 5379904"/>
                <a:gd name="connsiteY196" fmla="*/ 1802198 h 5755119"/>
                <a:gd name="connsiteX197" fmla="*/ 141897 w 5379904"/>
                <a:gd name="connsiteY197" fmla="*/ 1819039 h 5755119"/>
                <a:gd name="connsiteX198" fmla="*/ 133363 w 5379904"/>
                <a:gd name="connsiteY198" fmla="*/ 1848833 h 5755119"/>
                <a:gd name="connsiteX199" fmla="*/ 125057 w 5379904"/>
                <a:gd name="connsiteY199" fmla="*/ 1901944 h 5755119"/>
                <a:gd name="connsiteX200" fmla="*/ 119799 w 5379904"/>
                <a:gd name="connsiteY200" fmla="*/ 2023864 h 5755119"/>
                <a:gd name="connsiteX201" fmla="*/ 130162 w 5379904"/>
                <a:gd name="connsiteY201" fmla="*/ 2130392 h 5755119"/>
                <a:gd name="connsiteX202" fmla="*/ 138087 w 5379904"/>
                <a:gd name="connsiteY202" fmla="*/ 2153633 h 5755119"/>
                <a:gd name="connsiteX203" fmla="*/ 170701 w 5379904"/>
                <a:gd name="connsiteY203" fmla="*/ 2252464 h 5755119"/>
                <a:gd name="connsiteX204" fmla="*/ 207734 w 5379904"/>
                <a:gd name="connsiteY204" fmla="*/ 2380480 h 5755119"/>
                <a:gd name="connsiteX205" fmla="*/ 228994 w 5379904"/>
                <a:gd name="connsiteY205" fmla="*/ 2473978 h 5755119"/>
                <a:gd name="connsiteX206" fmla="*/ 235242 w 5379904"/>
                <a:gd name="connsiteY206" fmla="*/ 2537681 h 5755119"/>
                <a:gd name="connsiteX207" fmla="*/ 241872 w 5379904"/>
                <a:gd name="connsiteY207" fmla="*/ 2537986 h 5755119"/>
                <a:gd name="connsiteX208" fmla="*/ 248120 w 5379904"/>
                <a:gd name="connsiteY208" fmla="*/ 2587058 h 5755119"/>
                <a:gd name="connsiteX209" fmla="*/ 255892 w 5379904"/>
                <a:gd name="connsiteY209" fmla="*/ 2663182 h 5755119"/>
                <a:gd name="connsiteX210" fmla="*/ 263360 w 5379904"/>
                <a:gd name="connsiteY210" fmla="*/ 2739839 h 5755119"/>
                <a:gd name="connsiteX211" fmla="*/ 264274 w 5379904"/>
                <a:gd name="connsiteY211" fmla="*/ 2952971 h 5755119"/>
                <a:gd name="connsiteX212" fmla="*/ 258559 w 5379904"/>
                <a:gd name="connsiteY212" fmla="*/ 3065213 h 5755119"/>
                <a:gd name="connsiteX213" fmla="*/ 254368 w 5379904"/>
                <a:gd name="connsiteY213" fmla="*/ 3112686 h 5755119"/>
                <a:gd name="connsiteX214" fmla="*/ 232118 w 5379904"/>
                <a:gd name="connsiteY214" fmla="*/ 3280098 h 5755119"/>
                <a:gd name="connsiteX215" fmla="*/ 212992 w 5379904"/>
                <a:gd name="connsiteY215" fmla="*/ 3362470 h 5755119"/>
                <a:gd name="connsiteX216" fmla="*/ 201028 w 5379904"/>
                <a:gd name="connsiteY216" fmla="*/ 3409409 h 5755119"/>
                <a:gd name="connsiteX217" fmla="*/ 193332 w 5379904"/>
                <a:gd name="connsiteY217" fmla="*/ 3432040 h 5755119"/>
                <a:gd name="connsiteX218" fmla="*/ 182817 w 5379904"/>
                <a:gd name="connsiteY218" fmla="*/ 3468616 h 5755119"/>
                <a:gd name="connsiteX219" fmla="*/ 136716 w 5379904"/>
                <a:gd name="connsiteY219" fmla="*/ 3606538 h 5755119"/>
                <a:gd name="connsiteX220" fmla="*/ 118656 w 5379904"/>
                <a:gd name="connsiteY220" fmla="*/ 3745832 h 5755119"/>
                <a:gd name="connsiteX221" fmla="*/ 113398 w 5379904"/>
                <a:gd name="connsiteY221" fmla="*/ 3776159 h 5755119"/>
                <a:gd name="connsiteX222" fmla="*/ 125133 w 5379904"/>
                <a:gd name="connsiteY222" fmla="*/ 3859827 h 5755119"/>
                <a:gd name="connsiteX223" fmla="*/ 129172 w 5379904"/>
                <a:gd name="connsiteY223" fmla="*/ 3899223 h 5755119"/>
                <a:gd name="connsiteX224" fmla="*/ 148831 w 5379904"/>
                <a:gd name="connsiteY224" fmla="*/ 3965745 h 5755119"/>
                <a:gd name="connsiteX225" fmla="*/ 151879 w 5379904"/>
                <a:gd name="connsiteY225" fmla="*/ 3975880 h 5755119"/>
                <a:gd name="connsiteX226" fmla="*/ 190741 w 5379904"/>
                <a:gd name="connsiteY226" fmla="*/ 4066329 h 5755119"/>
                <a:gd name="connsiteX227" fmla="*/ 321882 w 5379904"/>
                <a:gd name="connsiteY227" fmla="*/ 4234426 h 5755119"/>
                <a:gd name="connsiteX228" fmla="*/ 504990 w 5379904"/>
                <a:gd name="connsiteY228" fmla="*/ 4348803 h 5755119"/>
                <a:gd name="connsiteX229" fmla="*/ 585610 w 5379904"/>
                <a:gd name="connsiteY229" fmla="*/ 4392008 h 5755119"/>
                <a:gd name="connsiteX230" fmla="*/ 1044410 w 5379904"/>
                <a:gd name="connsiteY230" fmla="*/ 4793049 h 5755119"/>
                <a:gd name="connsiteX231" fmla="*/ 1175703 w 5379904"/>
                <a:gd name="connsiteY231" fmla="*/ 4964803 h 5755119"/>
                <a:gd name="connsiteX232" fmla="*/ 1204735 w 5379904"/>
                <a:gd name="connsiteY232" fmla="*/ 5006789 h 5755119"/>
                <a:gd name="connsiteX233" fmla="*/ 1261199 w 5379904"/>
                <a:gd name="connsiteY233" fmla="*/ 5101963 h 5755119"/>
                <a:gd name="connsiteX234" fmla="*/ 1284593 w 5379904"/>
                <a:gd name="connsiteY234" fmla="*/ 5146845 h 5755119"/>
                <a:gd name="connsiteX235" fmla="*/ 1403084 w 5379904"/>
                <a:gd name="connsiteY235" fmla="*/ 5388095 h 5755119"/>
                <a:gd name="connsiteX236" fmla="*/ 1587716 w 5379904"/>
                <a:gd name="connsiteY236" fmla="*/ 5557868 h 5755119"/>
                <a:gd name="connsiteX237" fmla="*/ 1667726 w 5379904"/>
                <a:gd name="connsiteY237" fmla="*/ 5598178 h 5755119"/>
                <a:gd name="connsiteX238" fmla="*/ 1693025 w 5379904"/>
                <a:gd name="connsiteY238" fmla="*/ 5606941 h 5755119"/>
                <a:gd name="connsiteX239" fmla="*/ 1764119 w 5379904"/>
                <a:gd name="connsiteY239" fmla="*/ 5625610 h 5755119"/>
                <a:gd name="connsiteX240" fmla="*/ 1938160 w 5379904"/>
                <a:gd name="connsiteY240" fmla="*/ 5636202 h 5755119"/>
                <a:gd name="connsiteX241" fmla="*/ 1951419 w 5379904"/>
                <a:gd name="connsiteY241" fmla="*/ 5626067 h 5755119"/>
                <a:gd name="connsiteX242" fmla="*/ 1989976 w 5379904"/>
                <a:gd name="connsiteY242" fmla="*/ 5619285 h 5755119"/>
                <a:gd name="connsiteX243" fmla="*/ 2037068 w 5379904"/>
                <a:gd name="connsiteY243" fmla="*/ 5604350 h 5755119"/>
                <a:gd name="connsiteX244" fmla="*/ 2107248 w 5379904"/>
                <a:gd name="connsiteY244" fmla="*/ 5576308 h 5755119"/>
                <a:gd name="connsiteX245" fmla="*/ 2154492 w 5379904"/>
                <a:gd name="connsiteY245" fmla="*/ 5561678 h 5755119"/>
                <a:gd name="connsiteX246" fmla="*/ 2155025 w 5379904"/>
                <a:gd name="connsiteY246" fmla="*/ 5555735 h 5755119"/>
                <a:gd name="connsiteX247" fmla="*/ 2203412 w 5379904"/>
                <a:gd name="connsiteY247" fmla="*/ 5543009 h 5755119"/>
                <a:gd name="connsiteX248" fmla="*/ 2226272 w 5379904"/>
                <a:gd name="connsiteY248" fmla="*/ 5534246 h 5755119"/>
                <a:gd name="connsiteX249" fmla="*/ 2263686 w 5379904"/>
                <a:gd name="connsiteY249" fmla="*/ 5526778 h 5755119"/>
                <a:gd name="connsiteX250" fmla="*/ 2324799 w 5379904"/>
                <a:gd name="connsiteY250" fmla="*/ 5514205 h 5755119"/>
                <a:gd name="connsiteX251" fmla="*/ 2362594 w 5379904"/>
                <a:gd name="connsiteY251" fmla="*/ 5503080 h 5755119"/>
                <a:gd name="connsiteX252" fmla="*/ 2468893 w 5379904"/>
                <a:gd name="connsiteY252" fmla="*/ 5487916 h 5755119"/>
                <a:gd name="connsiteX253" fmla="*/ 2584641 w 5379904"/>
                <a:gd name="connsiteY253" fmla="*/ 5481897 h 5755119"/>
                <a:gd name="connsiteX254" fmla="*/ 2908034 w 5379904"/>
                <a:gd name="connsiteY254" fmla="*/ 5487612 h 5755119"/>
                <a:gd name="connsiteX255" fmla="*/ 2960383 w 5379904"/>
                <a:gd name="connsiteY255" fmla="*/ 5495689 h 5755119"/>
                <a:gd name="connsiteX256" fmla="*/ 3031020 w 5379904"/>
                <a:gd name="connsiteY256" fmla="*/ 5502547 h 5755119"/>
                <a:gd name="connsiteX257" fmla="*/ 3031401 w 5379904"/>
                <a:gd name="connsiteY257" fmla="*/ 5508414 h 5755119"/>
                <a:gd name="connsiteX258" fmla="*/ 3183192 w 5379904"/>
                <a:gd name="connsiteY258" fmla="*/ 5541180 h 5755119"/>
                <a:gd name="connsiteX259" fmla="*/ 3183954 w 5379904"/>
                <a:gd name="connsiteY259" fmla="*/ 5546362 h 5755119"/>
                <a:gd name="connsiteX260" fmla="*/ 3219615 w 5379904"/>
                <a:gd name="connsiteY260" fmla="*/ 5556039 h 5755119"/>
                <a:gd name="connsiteX261" fmla="*/ 3254972 w 5379904"/>
                <a:gd name="connsiteY261" fmla="*/ 5568841 h 5755119"/>
                <a:gd name="connsiteX262" fmla="*/ 3287129 w 5379904"/>
                <a:gd name="connsiteY262" fmla="*/ 5580500 h 5755119"/>
                <a:gd name="connsiteX263" fmla="*/ 3370796 w 5379904"/>
                <a:gd name="connsiteY263" fmla="*/ 5613418 h 5755119"/>
                <a:gd name="connsiteX264" fmla="*/ 3401124 w 5379904"/>
                <a:gd name="connsiteY264" fmla="*/ 5620733 h 5755119"/>
                <a:gd name="connsiteX265" fmla="*/ 3719411 w 5379904"/>
                <a:gd name="connsiteY265" fmla="*/ 5594596 h 5755119"/>
                <a:gd name="connsiteX266" fmla="*/ 3729393 w 5379904"/>
                <a:gd name="connsiteY266" fmla="*/ 5592387 h 5755119"/>
                <a:gd name="connsiteX267" fmla="*/ 3907702 w 5379904"/>
                <a:gd name="connsiteY267" fmla="*/ 5471533 h 5755119"/>
                <a:gd name="connsiteX268" fmla="*/ 3995636 w 5379904"/>
                <a:gd name="connsiteY268" fmla="*/ 5360891 h 5755119"/>
                <a:gd name="connsiteX269" fmla="*/ 3995941 w 5379904"/>
                <a:gd name="connsiteY269" fmla="*/ 5375902 h 5755119"/>
                <a:gd name="connsiteX270" fmla="*/ 4031679 w 5379904"/>
                <a:gd name="connsiteY270" fmla="*/ 5297569 h 5755119"/>
                <a:gd name="connsiteX271" fmla="*/ 4035565 w 5379904"/>
                <a:gd name="connsiteY271" fmla="*/ 5295969 h 5755119"/>
                <a:gd name="connsiteX272" fmla="*/ 4232542 w 5379904"/>
                <a:gd name="connsiteY272" fmla="*/ 4929980 h 5755119"/>
                <a:gd name="connsiteX273" fmla="*/ 4398353 w 5379904"/>
                <a:gd name="connsiteY273" fmla="*/ 4727669 h 5755119"/>
                <a:gd name="connsiteX274" fmla="*/ 4654995 w 5379904"/>
                <a:gd name="connsiteY274" fmla="*/ 4490458 h 5755119"/>
                <a:gd name="connsiteX275" fmla="*/ 4851667 w 5379904"/>
                <a:gd name="connsiteY275" fmla="*/ 4364804 h 5755119"/>
                <a:gd name="connsiteX276" fmla="*/ 4852963 w 5379904"/>
                <a:gd name="connsiteY276" fmla="*/ 4360766 h 5755119"/>
                <a:gd name="connsiteX277" fmla="*/ 4947908 w 5379904"/>
                <a:gd name="connsiteY277" fmla="*/ 4318780 h 5755119"/>
                <a:gd name="connsiteX278" fmla="*/ 4987151 w 5379904"/>
                <a:gd name="connsiteY278" fmla="*/ 4295158 h 5755119"/>
                <a:gd name="connsiteX279" fmla="*/ 5129873 w 5379904"/>
                <a:gd name="connsiteY279" fmla="*/ 4164170 h 5755119"/>
                <a:gd name="connsiteX280" fmla="*/ 5190529 w 5379904"/>
                <a:gd name="connsiteY280" fmla="*/ 4066634 h 5755119"/>
                <a:gd name="connsiteX281" fmla="*/ 5193424 w 5379904"/>
                <a:gd name="connsiteY281" fmla="*/ 4080121 h 5755119"/>
                <a:gd name="connsiteX282" fmla="*/ 5212550 w 5379904"/>
                <a:gd name="connsiteY282" fmla="*/ 4024343 h 5755119"/>
                <a:gd name="connsiteX283" fmla="*/ 5216665 w 5379904"/>
                <a:gd name="connsiteY283" fmla="*/ 4023200 h 5755119"/>
                <a:gd name="connsiteX284" fmla="*/ 5238001 w 5379904"/>
                <a:gd name="connsiteY284" fmla="*/ 3965669 h 5755119"/>
                <a:gd name="connsiteX285" fmla="*/ 5258042 w 5379904"/>
                <a:gd name="connsiteY285" fmla="*/ 3873772 h 5755119"/>
                <a:gd name="connsiteX286" fmla="*/ 5265281 w 5379904"/>
                <a:gd name="connsiteY286" fmla="*/ 3761529 h 5755119"/>
                <a:gd name="connsiteX287" fmla="*/ 5257508 w 5379904"/>
                <a:gd name="connsiteY287" fmla="*/ 3655687 h 5755119"/>
                <a:gd name="connsiteX288" fmla="*/ 5254460 w 5379904"/>
                <a:gd name="connsiteY288" fmla="*/ 3630846 h 5755119"/>
                <a:gd name="connsiteX289" fmla="*/ 5243792 w 5379904"/>
                <a:gd name="connsiteY289" fmla="*/ 3593813 h 5755119"/>
                <a:gd name="connsiteX290" fmla="*/ 5189462 w 5379904"/>
                <a:gd name="connsiteY290" fmla="*/ 3427087 h 5755119"/>
                <a:gd name="connsiteX291" fmla="*/ 5150447 w 5379904"/>
                <a:gd name="connsiteY291" fmla="*/ 3259676 h 5755119"/>
                <a:gd name="connsiteX292" fmla="*/ 5145799 w 5379904"/>
                <a:gd name="connsiteY292" fmla="*/ 3189496 h 5755119"/>
                <a:gd name="connsiteX293" fmla="*/ 5135969 w 5379904"/>
                <a:gd name="connsiteY293" fmla="*/ 3182790 h 5755119"/>
                <a:gd name="connsiteX294" fmla="*/ 5125835 w 5379904"/>
                <a:gd name="connsiteY294" fmla="*/ 2957924 h 5755119"/>
                <a:gd name="connsiteX295" fmla="*/ 5118900 w 5379904"/>
                <a:gd name="connsiteY295" fmla="*/ 2957238 h 5755119"/>
                <a:gd name="connsiteX296" fmla="*/ 5120805 w 5379904"/>
                <a:gd name="connsiteY296" fmla="*/ 2755003 h 5755119"/>
                <a:gd name="connsiteX297" fmla="*/ 5137341 w 5379904"/>
                <a:gd name="connsiteY297" fmla="*/ 2574409 h 5755119"/>
                <a:gd name="connsiteX298" fmla="*/ 5147933 w 5379904"/>
                <a:gd name="connsiteY298" fmla="*/ 2520612 h 5755119"/>
                <a:gd name="connsiteX299" fmla="*/ 5156239 w 5379904"/>
                <a:gd name="connsiteY299" fmla="*/ 2474892 h 5755119"/>
                <a:gd name="connsiteX300" fmla="*/ 5159210 w 5379904"/>
                <a:gd name="connsiteY300" fmla="*/ 2457823 h 5755119"/>
                <a:gd name="connsiteX301" fmla="*/ 5170031 w 5379904"/>
                <a:gd name="connsiteY301" fmla="*/ 2412713 h 5755119"/>
                <a:gd name="connsiteX302" fmla="*/ 5197844 w 5379904"/>
                <a:gd name="connsiteY302" fmla="*/ 2304585 h 5755119"/>
                <a:gd name="connsiteX303" fmla="*/ 5215674 w 5379904"/>
                <a:gd name="connsiteY303" fmla="*/ 2252921 h 5755119"/>
                <a:gd name="connsiteX304" fmla="*/ 5232210 w 5379904"/>
                <a:gd name="connsiteY304" fmla="*/ 2208344 h 5755119"/>
                <a:gd name="connsiteX305" fmla="*/ 5246612 w 5379904"/>
                <a:gd name="connsiteY305" fmla="*/ 2160415 h 5755119"/>
                <a:gd name="connsiteX306" fmla="*/ 5262995 w 5379904"/>
                <a:gd name="connsiteY306" fmla="*/ 2085891 h 5755119"/>
                <a:gd name="connsiteX307" fmla="*/ 5265204 w 5379904"/>
                <a:gd name="connsiteY307" fmla="*/ 1962371 h 5755119"/>
                <a:gd name="connsiteX308" fmla="*/ 5259337 w 5379904"/>
                <a:gd name="connsiteY308" fmla="*/ 1908193 h 5755119"/>
                <a:gd name="connsiteX309" fmla="*/ 5255070 w 5379904"/>
                <a:gd name="connsiteY309" fmla="*/ 1862168 h 5755119"/>
                <a:gd name="connsiteX310" fmla="*/ 5243640 w 5379904"/>
                <a:gd name="connsiteY310" fmla="*/ 1825439 h 5755119"/>
                <a:gd name="connsiteX311" fmla="*/ 5232134 w 5379904"/>
                <a:gd name="connsiteY311" fmla="*/ 1784901 h 5755119"/>
                <a:gd name="connsiteX312" fmla="*/ 5213693 w 5379904"/>
                <a:gd name="connsiteY312" fmla="*/ 1733847 h 5755119"/>
                <a:gd name="connsiteX313" fmla="*/ 5122558 w 5379904"/>
                <a:gd name="connsiteY313" fmla="*/ 1587771 h 5755119"/>
                <a:gd name="connsiteX314" fmla="*/ 4939145 w 5379904"/>
                <a:gd name="connsiteY314" fmla="*/ 1438267 h 5755119"/>
                <a:gd name="connsiteX315" fmla="*/ 4871555 w 5379904"/>
                <a:gd name="connsiteY315" fmla="*/ 1407482 h 5755119"/>
                <a:gd name="connsiteX316" fmla="*/ 4840466 w 5379904"/>
                <a:gd name="connsiteY316" fmla="*/ 1392623 h 5755119"/>
                <a:gd name="connsiteX317" fmla="*/ 4435082 w 5379904"/>
                <a:gd name="connsiteY317" fmla="*/ 1073269 h 5755119"/>
                <a:gd name="connsiteX318" fmla="*/ 4072522 w 5379904"/>
                <a:gd name="connsiteY318" fmla="*/ 552518 h 5755119"/>
                <a:gd name="connsiteX319" fmla="*/ 4050119 w 5379904"/>
                <a:gd name="connsiteY319" fmla="*/ 498721 h 5755119"/>
                <a:gd name="connsiteX320" fmla="*/ 3921875 w 5379904"/>
                <a:gd name="connsiteY320" fmla="*/ 298163 h 5755119"/>
                <a:gd name="connsiteX321" fmla="*/ 3704476 w 5379904"/>
                <a:gd name="connsiteY321" fmla="*/ 159174 h 5755119"/>
                <a:gd name="connsiteX322" fmla="*/ 3668433 w 5379904"/>
                <a:gd name="connsiteY322" fmla="*/ 146906 h 5755119"/>
                <a:gd name="connsiteX323" fmla="*/ 3606712 w 5379904"/>
                <a:gd name="connsiteY323" fmla="*/ 134180 h 5755119"/>
                <a:gd name="connsiteX324" fmla="*/ 3431223 w 5379904"/>
                <a:gd name="connsiteY324" fmla="*/ 134485 h 5755119"/>
                <a:gd name="connsiteX325" fmla="*/ 3347784 w 5379904"/>
                <a:gd name="connsiteY325" fmla="*/ 154602 h 5755119"/>
                <a:gd name="connsiteX326" fmla="*/ 3306636 w 5379904"/>
                <a:gd name="connsiteY326" fmla="*/ 169613 h 5755119"/>
                <a:gd name="connsiteX327" fmla="*/ 3281795 w 5379904"/>
                <a:gd name="connsiteY327" fmla="*/ 183177 h 5755119"/>
                <a:gd name="connsiteX328" fmla="*/ 3270669 w 5379904"/>
                <a:gd name="connsiteY328" fmla="*/ 184472 h 5755119"/>
                <a:gd name="connsiteX329" fmla="*/ 3219311 w 5379904"/>
                <a:gd name="connsiteY329" fmla="*/ 205351 h 5755119"/>
                <a:gd name="connsiteX330" fmla="*/ 3210548 w 5379904"/>
                <a:gd name="connsiteY330" fmla="*/ 207866 h 5755119"/>
                <a:gd name="connsiteX331" fmla="*/ 3173514 w 5379904"/>
                <a:gd name="connsiteY331" fmla="*/ 217238 h 5755119"/>
                <a:gd name="connsiteX332" fmla="*/ 3120632 w 5379904"/>
                <a:gd name="connsiteY332" fmla="*/ 234840 h 5755119"/>
                <a:gd name="connsiteX333" fmla="*/ 3082532 w 5379904"/>
                <a:gd name="connsiteY333" fmla="*/ 242918 h 5755119"/>
                <a:gd name="connsiteX334" fmla="*/ 3006713 w 5379904"/>
                <a:gd name="connsiteY334" fmla="*/ 258386 h 5755119"/>
                <a:gd name="connsiteX335" fmla="*/ 2891955 w 5379904"/>
                <a:gd name="connsiteY335" fmla="*/ 274084 h 5755119"/>
                <a:gd name="connsiteX336" fmla="*/ 2833510 w 5379904"/>
                <a:gd name="connsiteY336" fmla="*/ 278884 h 5755119"/>
                <a:gd name="connsiteX337" fmla="*/ 2698560 w 5379904"/>
                <a:gd name="connsiteY337" fmla="*/ 284752 h 5755119"/>
                <a:gd name="connsiteX338" fmla="*/ 2692159 w 5379904"/>
                <a:gd name="connsiteY338" fmla="*/ 292524 h 5755119"/>
                <a:gd name="connsiteX339" fmla="*/ 2685530 w 5379904"/>
                <a:gd name="connsiteY339" fmla="*/ 284752 h 5755119"/>
                <a:gd name="connsiteX340" fmla="*/ 2547150 w 5379904"/>
                <a:gd name="connsiteY340" fmla="*/ 279113 h 5755119"/>
                <a:gd name="connsiteX341" fmla="*/ 2475065 w 5379904"/>
                <a:gd name="connsiteY341" fmla="*/ 274541 h 5755119"/>
                <a:gd name="connsiteX342" fmla="*/ 2474608 w 5379904"/>
                <a:gd name="connsiteY342" fmla="*/ 267759 h 5755119"/>
                <a:gd name="connsiteX343" fmla="*/ 2410143 w 5379904"/>
                <a:gd name="connsiteY343" fmla="*/ 265244 h 5755119"/>
                <a:gd name="connsiteX344" fmla="*/ 2368385 w 5379904"/>
                <a:gd name="connsiteY344" fmla="*/ 259148 h 5755119"/>
                <a:gd name="connsiteX345" fmla="*/ 2368157 w 5379904"/>
                <a:gd name="connsiteY345" fmla="*/ 252519 h 5755119"/>
                <a:gd name="connsiteX346" fmla="*/ 2326323 w 5379904"/>
                <a:gd name="connsiteY346" fmla="*/ 250614 h 5755119"/>
                <a:gd name="connsiteX347" fmla="*/ 2288451 w 5379904"/>
                <a:gd name="connsiteY347" fmla="*/ 238955 h 5755119"/>
                <a:gd name="connsiteX348" fmla="*/ 2211566 w 5379904"/>
                <a:gd name="connsiteY348" fmla="*/ 218915 h 5755119"/>
                <a:gd name="connsiteX349" fmla="*/ 2177809 w 5379904"/>
                <a:gd name="connsiteY349" fmla="*/ 212666 h 5755119"/>
                <a:gd name="connsiteX350" fmla="*/ 2177428 w 5379904"/>
                <a:gd name="connsiteY350" fmla="*/ 204818 h 5755119"/>
                <a:gd name="connsiteX351" fmla="*/ 2166531 w 5379904"/>
                <a:gd name="connsiteY351" fmla="*/ 205808 h 5755119"/>
                <a:gd name="connsiteX352" fmla="*/ 2120049 w 5379904"/>
                <a:gd name="connsiteY352" fmla="*/ 186682 h 5755119"/>
                <a:gd name="connsiteX353" fmla="*/ 2088350 w 5379904"/>
                <a:gd name="connsiteY353" fmla="*/ 174566 h 5755119"/>
                <a:gd name="connsiteX354" fmla="*/ 1990966 w 5379904"/>
                <a:gd name="connsiteY354" fmla="*/ 142943 h 5755119"/>
                <a:gd name="connsiteX355" fmla="*/ 1953476 w 5379904"/>
                <a:gd name="connsiteY355" fmla="*/ 131437 h 5755119"/>
                <a:gd name="connsiteX356" fmla="*/ 1866989 w 5379904"/>
                <a:gd name="connsiteY356" fmla="*/ 122979 h 5755119"/>
                <a:gd name="connsiteX357" fmla="*/ 1777606 w 5379904"/>
                <a:gd name="connsiteY357" fmla="*/ 132047 h 575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Lst>
              <a:rect l="l" t="t" r="r" b="b"/>
              <a:pathLst>
                <a:path w="5379904" h="5755119">
                  <a:moveTo>
                    <a:pt x="3408210" y="14089"/>
                  </a:moveTo>
                  <a:cubicBezTo>
                    <a:pt x="3473133" y="-3513"/>
                    <a:pt x="3543313" y="-4199"/>
                    <a:pt x="3608998" y="9669"/>
                  </a:cubicBezTo>
                  <a:cubicBezTo>
                    <a:pt x="3626143" y="13708"/>
                    <a:pt x="3643668" y="16299"/>
                    <a:pt x="3661271" y="17061"/>
                  </a:cubicBezTo>
                  <a:cubicBezTo>
                    <a:pt x="3671024" y="19804"/>
                    <a:pt x="3680854" y="22547"/>
                    <a:pt x="3690760" y="25214"/>
                  </a:cubicBezTo>
                  <a:cubicBezTo>
                    <a:pt x="3701047" y="28034"/>
                    <a:pt x="3711334" y="30624"/>
                    <a:pt x="3721850" y="33139"/>
                  </a:cubicBezTo>
                  <a:cubicBezTo>
                    <a:pt x="3731298" y="37178"/>
                    <a:pt x="3740900" y="41064"/>
                    <a:pt x="3750425" y="45179"/>
                  </a:cubicBezTo>
                  <a:cubicBezTo>
                    <a:pt x="3754539" y="45788"/>
                    <a:pt x="3762769" y="46931"/>
                    <a:pt x="3766884" y="47541"/>
                  </a:cubicBezTo>
                  <a:cubicBezTo>
                    <a:pt x="3770617" y="49827"/>
                    <a:pt x="3778085" y="54399"/>
                    <a:pt x="3781819" y="56609"/>
                  </a:cubicBezTo>
                  <a:cubicBezTo>
                    <a:pt x="3791878" y="61943"/>
                    <a:pt x="3802164" y="66896"/>
                    <a:pt x="3812680" y="71620"/>
                  </a:cubicBezTo>
                  <a:cubicBezTo>
                    <a:pt x="3971405" y="148354"/>
                    <a:pt x="4094239" y="289552"/>
                    <a:pt x="4158476" y="452773"/>
                  </a:cubicBezTo>
                  <a:cubicBezTo>
                    <a:pt x="4205339" y="579264"/>
                    <a:pt x="4280396" y="692574"/>
                    <a:pt x="4359491" y="800930"/>
                  </a:cubicBezTo>
                  <a:cubicBezTo>
                    <a:pt x="4461980" y="931308"/>
                    <a:pt x="4576509" y="1053152"/>
                    <a:pt x="4706963" y="1155946"/>
                  </a:cubicBezTo>
                  <a:cubicBezTo>
                    <a:pt x="4719460" y="1165243"/>
                    <a:pt x="4732033" y="1174615"/>
                    <a:pt x="4744835" y="1183759"/>
                  </a:cubicBezTo>
                  <a:cubicBezTo>
                    <a:pt x="4790479" y="1216678"/>
                    <a:pt x="4836351" y="1249748"/>
                    <a:pt x="4886490" y="1275656"/>
                  </a:cubicBezTo>
                  <a:cubicBezTo>
                    <a:pt x="4903407" y="1284648"/>
                    <a:pt x="4920323" y="1293716"/>
                    <a:pt x="4937316" y="1302707"/>
                  </a:cubicBezTo>
                  <a:cubicBezTo>
                    <a:pt x="4946079" y="1306289"/>
                    <a:pt x="4954994" y="1309870"/>
                    <a:pt x="4963910" y="1313451"/>
                  </a:cubicBezTo>
                  <a:cubicBezTo>
                    <a:pt x="4970539" y="1317185"/>
                    <a:pt x="4977245" y="1320843"/>
                    <a:pt x="4984103" y="1324501"/>
                  </a:cubicBezTo>
                  <a:cubicBezTo>
                    <a:pt x="4992332" y="1328082"/>
                    <a:pt x="5000486" y="1331740"/>
                    <a:pt x="5008868" y="1335397"/>
                  </a:cubicBezTo>
                  <a:cubicBezTo>
                    <a:pt x="5041024" y="1356200"/>
                    <a:pt x="5074704" y="1374945"/>
                    <a:pt x="5103889" y="1400091"/>
                  </a:cubicBezTo>
                  <a:cubicBezTo>
                    <a:pt x="5190605" y="1468442"/>
                    <a:pt x="5259718" y="1557749"/>
                    <a:pt x="5308258" y="1656809"/>
                  </a:cubicBezTo>
                  <a:cubicBezTo>
                    <a:pt x="5314430" y="1672735"/>
                    <a:pt x="5316411" y="1691404"/>
                    <a:pt x="5329136" y="1703976"/>
                  </a:cubicBezTo>
                  <a:cubicBezTo>
                    <a:pt x="5333251" y="1716702"/>
                    <a:pt x="5337442" y="1729656"/>
                    <a:pt x="5341709" y="1742458"/>
                  </a:cubicBezTo>
                  <a:cubicBezTo>
                    <a:pt x="5346739" y="1756478"/>
                    <a:pt x="5349787" y="1771109"/>
                    <a:pt x="5353139" y="1785739"/>
                  </a:cubicBezTo>
                  <a:cubicBezTo>
                    <a:pt x="5355730" y="1791073"/>
                    <a:pt x="5358321" y="1796407"/>
                    <a:pt x="5361064" y="1801817"/>
                  </a:cubicBezTo>
                  <a:cubicBezTo>
                    <a:pt x="5362664" y="1815000"/>
                    <a:pt x="5364874" y="1828259"/>
                    <a:pt x="5368837" y="1841060"/>
                  </a:cubicBezTo>
                  <a:cubicBezTo>
                    <a:pt x="5370513" y="1855919"/>
                    <a:pt x="5372342" y="1870855"/>
                    <a:pt x="5377371" y="1885104"/>
                  </a:cubicBezTo>
                  <a:cubicBezTo>
                    <a:pt x="5381257" y="1949112"/>
                    <a:pt x="5379657" y="2013349"/>
                    <a:pt x="5379124" y="2077433"/>
                  </a:cubicBezTo>
                  <a:cubicBezTo>
                    <a:pt x="5379657" y="2103798"/>
                    <a:pt x="5373256" y="2129401"/>
                    <a:pt x="5366169" y="2154547"/>
                  </a:cubicBezTo>
                  <a:cubicBezTo>
                    <a:pt x="5359921" y="2198819"/>
                    <a:pt x="5344910" y="2241263"/>
                    <a:pt x="5330203" y="2283401"/>
                  </a:cubicBezTo>
                  <a:cubicBezTo>
                    <a:pt x="5311915" y="2322721"/>
                    <a:pt x="5304067" y="2365545"/>
                    <a:pt x="5289208" y="2406083"/>
                  </a:cubicBezTo>
                  <a:cubicBezTo>
                    <a:pt x="5287684" y="2415761"/>
                    <a:pt x="5286388" y="2425514"/>
                    <a:pt x="5285245" y="2435344"/>
                  </a:cubicBezTo>
                  <a:cubicBezTo>
                    <a:pt x="5282426" y="2443345"/>
                    <a:pt x="5279683" y="2451423"/>
                    <a:pt x="5277092" y="2459500"/>
                  </a:cubicBezTo>
                  <a:cubicBezTo>
                    <a:pt x="5273205" y="2474435"/>
                    <a:pt x="5270691" y="2489675"/>
                    <a:pt x="5269548" y="2505067"/>
                  </a:cubicBezTo>
                  <a:cubicBezTo>
                    <a:pt x="5262842" y="2537528"/>
                    <a:pt x="5256823" y="2570066"/>
                    <a:pt x="5253622" y="2603060"/>
                  </a:cubicBezTo>
                  <a:cubicBezTo>
                    <a:pt x="5248364" y="2623406"/>
                    <a:pt x="5249888" y="2644894"/>
                    <a:pt x="5244478" y="2665316"/>
                  </a:cubicBezTo>
                  <a:cubicBezTo>
                    <a:pt x="5238687" y="2710426"/>
                    <a:pt x="5242573" y="2755994"/>
                    <a:pt x="5239144" y="2801257"/>
                  </a:cubicBezTo>
                  <a:cubicBezTo>
                    <a:pt x="5233810" y="2838823"/>
                    <a:pt x="5231143" y="2877457"/>
                    <a:pt x="5238611" y="2915023"/>
                  </a:cubicBezTo>
                  <a:cubicBezTo>
                    <a:pt x="5231143" y="2930797"/>
                    <a:pt x="5238534" y="2947865"/>
                    <a:pt x="5239830" y="2964172"/>
                  </a:cubicBezTo>
                  <a:cubicBezTo>
                    <a:pt x="5242802" y="3003568"/>
                    <a:pt x="5237544" y="3043573"/>
                    <a:pt x="5244935" y="3082663"/>
                  </a:cubicBezTo>
                  <a:cubicBezTo>
                    <a:pt x="5248822" y="3102856"/>
                    <a:pt x="5249126" y="3123583"/>
                    <a:pt x="5250803" y="3144080"/>
                  </a:cubicBezTo>
                  <a:cubicBezTo>
                    <a:pt x="5258042" y="3179285"/>
                    <a:pt x="5259642" y="3215404"/>
                    <a:pt x="5269395" y="3250227"/>
                  </a:cubicBezTo>
                  <a:cubicBezTo>
                    <a:pt x="5270462" y="3263105"/>
                    <a:pt x="5271682" y="3276059"/>
                    <a:pt x="5273129" y="3289013"/>
                  </a:cubicBezTo>
                  <a:cubicBezTo>
                    <a:pt x="5284254" y="3312787"/>
                    <a:pt x="5284712" y="3339457"/>
                    <a:pt x="5293018" y="3364146"/>
                  </a:cubicBezTo>
                  <a:cubicBezTo>
                    <a:pt x="5303076" y="3401179"/>
                    <a:pt x="5315039" y="3437679"/>
                    <a:pt x="5326164" y="3474560"/>
                  </a:cubicBezTo>
                  <a:lnTo>
                    <a:pt x="5330737" y="3475627"/>
                  </a:lnTo>
                  <a:cubicBezTo>
                    <a:pt x="5333937" y="3492010"/>
                    <a:pt x="5339423" y="3507783"/>
                    <a:pt x="5345977" y="3523175"/>
                  </a:cubicBezTo>
                  <a:cubicBezTo>
                    <a:pt x="5347958" y="3531100"/>
                    <a:pt x="5349939" y="3539101"/>
                    <a:pt x="5352149" y="3547102"/>
                  </a:cubicBezTo>
                  <a:cubicBezTo>
                    <a:pt x="5355120" y="3554570"/>
                    <a:pt x="5358245" y="3561961"/>
                    <a:pt x="5361521" y="3569429"/>
                  </a:cubicBezTo>
                  <a:cubicBezTo>
                    <a:pt x="5362436" y="3584898"/>
                    <a:pt x="5363503" y="3600671"/>
                    <a:pt x="5367541" y="3615758"/>
                  </a:cubicBezTo>
                  <a:cubicBezTo>
                    <a:pt x="5375161" y="3638009"/>
                    <a:pt x="5379504" y="3661250"/>
                    <a:pt x="5379124" y="3684872"/>
                  </a:cubicBezTo>
                  <a:cubicBezTo>
                    <a:pt x="5379657" y="3751013"/>
                    <a:pt x="5381409" y="3817231"/>
                    <a:pt x="5376533" y="3883297"/>
                  </a:cubicBezTo>
                  <a:cubicBezTo>
                    <a:pt x="5370589" y="3897394"/>
                    <a:pt x="5369446" y="3912786"/>
                    <a:pt x="5367694" y="3927874"/>
                  </a:cubicBezTo>
                  <a:cubicBezTo>
                    <a:pt x="5365027" y="3938542"/>
                    <a:pt x="5362893" y="3949286"/>
                    <a:pt x="5360912" y="3960183"/>
                  </a:cubicBezTo>
                  <a:cubicBezTo>
                    <a:pt x="5357178" y="3969631"/>
                    <a:pt x="5353901" y="3979385"/>
                    <a:pt x="5350396" y="3988986"/>
                  </a:cubicBezTo>
                  <a:cubicBezTo>
                    <a:pt x="5345214" y="4010246"/>
                    <a:pt x="5337899" y="4030896"/>
                    <a:pt x="5330660" y="4051623"/>
                  </a:cubicBezTo>
                  <a:cubicBezTo>
                    <a:pt x="5324412" y="4066253"/>
                    <a:pt x="5317706" y="4080731"/>
                    <a:pt x="5311382" y="4095361"/>
                  </a:cubicBezTo>
                  <a:cubicBezTo>
                    <a:pt x="5294313" y="4130947"/>
                    <a:pt x="5277244" y="4166761"/>
                    <a:pt x="5254079" y="4198841"/>
                  </a:cubicBezTo>
                  <a:cubicBezTo>
                    <a:pt x="5203025" y="4274508"/>
                    <a:pt x="5137265" y="4339811"/>
                    <a:pt x="5062665" y="4392160"/>
                  </a:cubicBezTo>
                  <a:cubicBezTo>
                    <a:pt x="5016030" y="4422260"/>
                    <a:pt x="4966119" y="4446719"/>
                    <a:pt x="4915980" y="4470189"/>
                  </a:cubicBezTo>
                  <a:cubicBezTo>
                    <a:pt x="4827359" y="4514995"/>
                    <a:pt x="4744835" y="4571840"/>
                    <a:pt x="4670387" y="4637372"/>
                  </a:cubicBezTo>
                  <a:cubicBezTo>
                    <a:pt x="4667492" y="4639124"/>
                    <a:pt x="4661624" y="4642706"/>
                    <a:pt x="4658653" y="4644459"/>
                  </a:cubicBezTo>
                  <a:cubicBezTo>
                    <a:pt x="4544657" y="4741309"/>
                    <a:pt x="4444607" y="4853018"/>
                    <a:pt x="4350728" y="4969070"/>
                  </a:cubicBezTo>
                  <a:lnTo>
                    <a:pt x="4349052" y="4975929"/>
                  </a:lnTo>
                  <a:cubicBezTo>
                    <a:pt x="4297693" y="5040851"/>
                    <a:pt x="4252583" y="5111184"/>
                    <a:pt x="4214178" y="5184488"/>
                  </a:cubicBezTo>
                  <a:cubicBezTo>
                    <a:pt x="4191165" y="5223883"/>
                    <a:pt x="4174325" y="5266098"/>
                    <a:pt x="4156952" y="5308085"/>
                  </a:cubicBezTo>
                  <a:cubicBezTo>
                    <a:pt x="4153828" y="5315399"/>
                    <a:pt x="4151084" y="5322867"/>
                    <a:pt x="4148570" y="5330563"/>
                  </a:cubicBezTo>
                  <a:cubicBezTo>
                    <a:pt x="4130282" y="5369425"/>
                    <a:pt x="4110927" y="5407754"/>
                    <a:pt x="4087153" y="5443720"/>
                  </a:cubicBezTo>
                  <a:cubicBezTo>
                    <a:pt x="4009352" y="5561830"/>
                    <a:pt x="3897414" y="5657690"/>
                    <a:pt x="3765588" y="5710268"/>
                  </a:cubicBezTo>
                  <a:cubicBezTo>
                    <a:pt x="3750425" y="5715145"/>
                    <a:pt x="3735413" y="5720326"/>
                    <a:pt x="3720554" y="5726041"/>
                  </a:cubicBezTo>
                  <a:cubicBezTo>
                    <a:pt x="3688474" y="5737319"/>
                    <a:pt x="3654718" y="5742348"/>
                    <a:pt x="3622180" y="5751873"/>
                  </a:cubicBezTo>
                  <a:cubicBezTo>
                    <a:pt x="3539427" y="5756826"/>
                    <a:pt x="3456140" y="5757207"/>
                    <a:pt x="3373997" y="5745168"/>
                  </a:cubicBezTo>
                  <a:lnTo>
                    <a:pt x="3373844" y="5738462"/>
                  </a:lnTo>
                  <a:cubicBezTo>
                    <a:pt x="3369120" y="5738157"/>
                    <a:pt x="3359671" y="5737395"/>
                    <a:pt x="3355023" y="5737090"/>
                  </a:cubicBezTo>
                  <a:cubicBezTo>
                    <a:pt x="3334068" y="5731147"/>
                    <a:pt x="3313037" y="5725813"/>
                    <a:pt x="3292615" y="5718498"/>
                  </a:cubicBezTo>
                  <a:cubicBezTo>
                    <a:pt x="3256344" y="5704248"/>
                    <a:pt x="3222054" y="5684208"/>
                    <a:pt x="3183725" y="5676054"/>
                  </a:cubicBezTo>
                  <a:lnTo>
                    <a:pt x="3183116" y="5671482"/>
                  </a:lnTo>
                  <a:cubicBezTo>
                    <a:pt x="3174353" y="5669653"/>
                    <a:pt x="3165742" y="5667824"/>
                    <a:pt x="3157131" y="5665919"/>
                  </a:cubicBezTo>
                  <a:cubicBezTo>
                    <a:pt x="3139529" y="5660052"/>
                    <a:pt x="3121775" y="5654489"/>
                    <a:pt x="3103944" y="5649232"/>
                  </a:cubicBezTo>
                  <a:cubicBezTo>
                    <a:pt x="3068130" y="5641917"/>
                    <a:pt x="3033230" y="5632010"/>
                    <a:pt x="2997111" y="5626524"/>
                  </a:cubicBezTo>
                  <a:cubicBezTo>
                    <a:pt x="2984081" y="5624848"/>
                    <a:pt x="2971127" y="5623324"/>
                    <a:pt x="2959011" y="5618447"/>
                  </a:cubicBezTo>
                  <a:cubicBezTo>
                    <a:pt x="2941028" y="5616770"/>
                    <a:pt x="2923045" y="5615932"/>
                    <a:pt x="2905138" y="5614408"/>
                  </a:cubicBezTo>
                  <a:cubicBezTo>
                    <a:pt x="2882126" y="5606026"/>
                    <a:pt x="2857361" y="5608541"/>
                    <a:pt x="2833434" y="5608541"/>
                  </a:cubicBezTo>
                  <a:lnTo>
                    <a:pt x="2832443" y="5601530"/>
                  </a:lnTo>
                  <a:cubicBezTo>
                    <a:pt x="2750223" y="5601759"/>
                    <a:pt x="2668004" y="5599168"/>
                    <a:pt x="2585784" y="5601607"/>
                  </a:cubicBezTo>
                  <a:cubicBezTo>
                    <a:pt x="2503640" y="5607322"/>
                    <a:pt x="2422030" y="5619438"/>
                    <a:pt x="2341029" y="5634144"/>
                  </a:cubicBezTo>
                  <a:cubicBezTo>
                    <a:pt x="2331047" y="5636964"/>
                    <a:pt x="2321065" y="5639478"/>
                    <a:pt x="2311235" y="5642298"/>
                  </a:cubicBezTo>
                  <a:cubicBezTo>
                    <a:pt x="2300948" y="5645193"/>
                    <a:pt x="2290509" y="5647327"/>
                    <a:pt x="2280146" y="5649689"/>
                  </a:cubicBezTo>
                  <a:cubicBezTo>
                    <a:pt x="2271992" y="5651899"/>
                    <a:pt x="2263839" y="5654109"/>
                    <a:pt x="2255762" y="5656318"/>
                  </a:cubicBezTo>
                  <a:cubicBezTo>
                    <a:pt x="2211642" y="5667748"/>
                    <a:pt x="2169275" y="5684589"/>
                    <a:pt x="2127365" y="5702343"/>
                  </a:cubicBezTo>
                  <a:cubicBezTo>
                    <a:pt x="2107934" y="5711563"/>
                    <a:pt x="2087588" y="5718498"/>
                    <a:pt x="2067090" y="5724670"/>
                  </a:cubicBezTo>
                  <a:cubicBezTo>
                    <a:pt x="2052993" y="5729699"/>
                    <a:pt x="2038363" y="5733128"/>
                    <a:pt x="2024037" y="5737319"/>
                  </a:cubicBezTo>
                  <a:cubicBezTo>
                    <a:pt x="2001482" y="5746844"/>
                    <a:pt x="1976793" y="5745549"/>
                    <a:pt x="1953476" y="5751568"/>
                  </a:cubicBezTo>
                  <a:cubicBezTo>
                    <a:pt x="1894955" y="5756217"/>
                    <a:pt x="1835823" y="5756293"/>
                    <a:pt x="1777302" y="5751721"/>
                  </a:cubicBezTo>
                  <a:cubicBezTo>
                    <a:pt x="1757795" y="5745549"/>
                    <a:pt x="1736763" y="5747911"/>
                    <a:pt x="1717713" y="5740520"/>
                  </a:cubicBezTo>
                  <a:cubicBezTo>
                    <a:pt x="1715123" y="5739681"/>
                    <a:pt x="1709941" y="5738081"/>
                    <a:pt x="1707274" y="5737319"/>
                  </a:cubicBezTo>
                  <a:cubicBezTo>
                    <a:pt x="1672527" y="5728480"/>
                    <a:pt x="1636103" y="5721927"/>
                    <a:pt x="1605471" y="5702191"/>
                  </a:cubicBezTo>
                  <a:cubicBezTo>
                    <a:pt x="1600823" y="5701276"/>
                    <a:pt x="1591526" y="5699371"/>
                    <a:pt x="1586878" y="5698457"/>
                  </a:cubicBezTo>
                  <a:cubicBezTo>
                    <a:pt x="1571866" y="5689694"/>
                    <a:pt x="1556931" y="5680779"/>
                    <a:pt x="1541996" y="5672015"/>
                  </a:cubicBezTo>
                  <a:cubicBezTo>
                    <a:pt x="1532090" y="5667901"/>
                    <a:pt x="1522184" y="5663557"/>
                    <a:pt x="1512354" y="5659519"/>
                  </a:cubicBezTo>
                  <a:cubicBezTo>
                    <a:pt x="1516088" y="5658376"/>
                    <a:pt x="1519898" y="5657385"/>
                    <a:pt x="1523708" y="5656547"/>
                  </a:cubicBezTo>
                  <a:cubicBezTo>
                    <a:pt x="1476540" y="5642221"/>
                    <a:pt x="1443546" y="5602216"/>
                    <a:pt x="1404836" y="5573718"/>
                  </a:cubicBezTo>
                  <a:cubicBezTo>
                    <a:pt x="1342733" y="5511843"/>
                    <a:pt x="1288936" y="5441053"/>
                    <a:pt x="1249845" y="5362339"/>
                  </a:cubicBezTo>
                  <a:cubicBezTo>
                    <a:pt x="1246035" y="5353880"/>
                    <a:pt x="1242302" y="5345575"/>
                    <a:pt x="1238492" y="5337345"/>
                  </a:cubicBezTo>
                  <a:cubicBezTo>
                    <a:pt x="1232929" y="5324848"/>
                    <a:pt x="1227671" y="5312275"/>
                    <a:pt x="1223252" y="5299474"/>
                  </a:cubicBezTo>
                  <a:cubicBezTo>
                    <a:pt x="1216775" y="5284462"/>
                    <a:pt x="1210221" y="5269527"/>
                    <a:pt x="1204354" y="5254439"/>
                  </a:cubicBezTo>
                  <a:cubicBezTo>
                    <a:pt x="1159853" y="5150731"/>
                    <a:pt x="1095388" y="5057691"/>
                    <a:pt x="1031075" y="4965718"/>
                  </a:cubicBezTo>
                  <a:cubicBezTo>
                    <a:pt x="872274" y="4766988"/>
                    <a:pt x="687794" y="4580450"/>
                    <a:pt x="459194" y="4463484"/>
                  </a:cubicBezTo>
                  <a:cubicBezTo>
                    <a:pt x="423152" y="4443595"/>
                    <a:pt x="383147" y="4431556"/>
                    <a:pt x="349314" y="4407705"/>
                  </a:cubicBezTo>
                  <a:cubicBezTo>
                    <a:pt x="281724" y="4366100"/>
                    <a:pt x="219926" y="4314284"/>
                    <a:pt x="170472" y="4252105"/>
                  </a:cubicBezTo>
                  <a:cubicBezTo>
                    <a:pt x="122390" y="4191602"/>
                    <a:pt x="83909" y="4124241"/>
                    <a:pt x="54115" y="4053070"/>
                  </a:cubicBezTo>
                  <a:cubicBezTo>
                    <a:pt x="48552" y="4033487"/>
                    <a:pt x="41389" y="4014513"/>
                    <a:pt x="34227" y="3995539"/>
                  </a:cubicBezTo>
                  <a:cubicBezTo>
                    <a:pt x="27064" y="3962545"/>
                    <a:pt x="13729" y="3930922"/>
                    <a:pt x="12357" y="3896860"/>
                  </a:cubicBezTo>
                  <a:cubicBezTo>
                    <a:pt x="-4635" y="3835291"/>
                    <a:pt x="1080" y="3771054"/>
                    <a:pt x="394" y="3708037"/>
                  </a:cubicBezTo>
                  <a:cubicBezTo>
                    <a:pt x="3594" y="3667498"/>
                    <a:pt x="12052" y="3627569"/>
                    <a:pt x="19444" y="3587641"/>
                  </a:cubicBezTo>
                  <a:cubicBezTo>
                    <a:pt x="27673" y="3550150"/>
                    <a:pt x="41008" y="3514184"/>
                    <a:pt x="53734" y="3478065"/>
                  </a:cubicBezTo>
                  <a:cubicBezTo>
                    <a:pt x="57544" y="3468693"/>
                    <a:pt x="61430" y="3459396"/>
                    <a:pt x="65316" y="3450252"/>
                  </a:cubicBezTo>
                  <a:cubicBezTo>
                    <a:pt x="72936" y="3427240"/>
                    <a:pt x="80556" y="3404303"/>
                    <a:pt x="85433" y="3380605"/>
                  </a:cubicBezTo>
                  <a:cubicBezTo>
                    <a:pt x="103035" y="3325741"/>
                    <a:pt x="112256" y="3268668"/>
                    <a:pt x="123838" y="3212356"/>
                  </a:cubicBezTo>
                  <a:cubicBezTo>
                    <a:pt x="130315" y="3182866"/>
                    <a:pt x="124981" y="3152005"/>
                    <a:pt x="134049" y="3123049"/>
                  </a:cubicBezTo>
                  <a:cubicBezTo>
                    <a:pt x="136868" y="3096913"/>
                    <a:pt x="142812" y="3071233"/>
                    <a:pt x="143040" y="3044944"/>
                  </a:cubicBezTo>
                  <a:cubicBezTo>
                    <a:pt x="145098" y="2923177"/>
                    <a:pt x="146926" y="2801257"/>
                    <a:pt x="141135" y="2679565"/>
                  </a:cubicBezTo>
                  <a:cubicBezTo>
                    <a:pt x="133744" y="2641160"/>
                    <a:pt x="127648" y="2602298"/>
                    <a:pt x="126581" y="2563132"/>
                  </a:cubicBezTo>
                  <a:cubicBezTo>
                    <a:pt x="122923" y="2545529"/>
                    <a:pt x="120028" y="2527927"/>
                    <a:pt x="116066" y="2510478"/>
                  </a:cubicBezTo>
                  <a:cubicBezTo>
                    <a:pt x="110503" y="2474740"/>
                    <a:pt x="101130" y="2439840"/>
                    <a:pt x="95263" y="2404255"/>
                  </a:cubicBezTo>
                  <a:cubicBezTo>
                    <a:pt x="91605" y="2392063"/>
                    <a:pt x="88329" y="2379794"/>
                    <a:pt x="84747" y="2367679"/>
                  </a:cubicBezTo>
                  <a:cubicBezTo>
                    <a:pt x="79794" y="2352363"/>
                    <a:pt x="74384" y="2337199"/>
                    <a:pt x="68517" y="2322263"/>
                  </a:cubicBezTo>
                  <a:cubicBezTo>
                    <a:pt x="67907" y="2319520"/>
                    <a:pt x="66612" y="2314034"/>
                    <a:pt x="66002" y="2311291"/>
                  </a:cubicBezTo>
                  <a:cubicBezTo>
                    <a:pt x="54877" y="2281192"/>
                    <a:pt x="43904" y="2251016"/>
                    <a:pt x="34531" y="2220308"/>
                  </a:cubicBezTo>
                  <a:cubicBezTo>
                    <a:pt x="29121" y="2202553"/>
                    <a:pt x="23482" y="2184799"/>
                    <a:pt x="19215" y="2166663"/>
                  </a:cubicBezTo>
                  <a:cubicBezTo>
                    <a:pt x="12205" y="2129478"/>
                    <a:pt x="3899" y="2092216"/>
                    <a:pt x="4890" y="2054116"/>
                  </a:cubicBezTo>
                  <a:cubicBezTo>
                    <a:pt x="2604" y="2023712"/>
                    <a:pt x="8852" y="1992394"/>
                    <a:pt x="394" y="1962676"/>
                  </a:cubicBezTo>
                  <a:cubicBezTo>
                    <a:pt x="10224" y="1930671"/>
                    <a:pt x="1156" y="1896229"/>
                    <a:pt x="11595" y="1864301"/>
                  </a:cubicBezTo>
                  <a:cubicBezTo>
                    <a:pt x="14034" y="1849366"/>
                    <a:pt x="16320" y="1834431"/>
                    <a:pt x="19291" y="1819648"/>
                  </a:cubicBezTo>
                  <a:cubicBezTo>
                    <a:pt x="20434" y="1815610"/>
                    <a:pt x="22797" y="1807456"/>
                    <a:pt x="23940" y="1803418"/>
                  </a:cubicBezTo>
                  <a:cubicBezTo>
                    <a:pt x="27978" y="1790997"/>
                    <a:pt x="31636" y="1778500"/>
                    <a:pt x="35598" y="1766080"/>
                  </a:cubicBezTo>
                  <a:cubicBezTo>
                    <a:pt x="36284" y="1762041"/>
                    <a:pt x="37579" y="1753888"/>
                    <a:pt x="38189" y="1749773"/>
                  </a:cubicBezTo>
                  <a:cubicBezTo>
                    <a:pt x="42532" y="1740095"/>
                    <a:pt x="46723" y="1730418"/>
                    <a:pt x="51067" y="1720817"/>
                  </a:cubicBezTo>
                  <a:cubicBezTo>
                    <a:pt x="51448" y="1717921"/>
                    <a:pt x="52134" y="1712206"/>
                    <a:pt x="52515" y="1709311"/>
                  </a:cubicBezTo>
                  <a:cubicBezTo>
                    <a:pt x="57239" y="1700395"/>
                    <a:pt x="61963" y="1691404"/>
                    <a:pt x="66688" y="1682488"/>
                  </a:cubicBezTo>
                  <a:cubicBezTo>
                    <a:pt x="66916" y="1679974"/>
                    <a:pt x="67297" y="1674868"/>
                    <a:pt x="67526" y="1672354"/>
                  </a:cubicBezTo>
                  <a:cubicBezTo>
                    <a:pt x="94577" y="1622519"/>
                    <a:pt x="120028" y="1571617"/>
                    <a:pt x="155385" y="1526964"/>
                  </a:cubicBezTo>
                  <a:cubicBezTo>
                    <a:pt x="189522" y="1481473"/>
                    <a:pt x="230899" y="1442077"/>
                    <a:pt x="273266" y="1404511"/>
                  </a:cubicBezTo>
                  <a:cubicBezTo>
                    <a:pt x="317996" y="1367554"/>
                    <a:pt x="368287" y="1337759"/>
                    <a:pt x="420866" y="1313451"/>
                  </a:cubicBezTo>
                  <a:cubicBezTo>
                    <a:pt x="435724" y="1305679"/>
                    <a:pt x="450964" y="1298593"/>
                    <a:pt x="466738" y="1292878"/>
                  </a:cubicBezTo>
                  <a:cubicBezTo>
                    <a:pt x="580428" y="1233518"/>
                    <a:pt x="683146" y="1155032"/>
                    <a:pt x="778472" y="1069612"/>
                  </a:cubicBezTo>
                  <a:cubicBezTo>
                    <a:pt x="896506" y="961027"/>
                    <a:pt x="1003796" y="839945"/>
                    <a:pt x="1092035" y="705909"/>
                  </a:cubicBezTo>
                  <a:cubicBezTo>
                    <a:pt x="1102246" y="691431"/>
                    <a:pt x="1112304" y="676801"/>
                    <a:pt x="1121982" y="661942"/>
                  </a:cubicBezTo>
                  <a:cubicBezTo>
                    <a:pt x="1137603" y="635957"/>
                    <a:pt x="1152690" y="609744"/>
                    <a:pt x="1166635" y="582846"/>
                  </a:cubicBezTo>
                  <a:cubicBezTo>
                    <a:pt x="1172121" y="572864"/>
                    <a:pt x="1177074" y="562653"/>
                    <a:pt x="1182485" y="552594"/>
                  </a:cubicBezTo>
                  <a:cubicBezTo>
                    <a:pt x="1203363" y="510761"/>
                    <a:pt x="1221499" y="467632"/>
                    <a:pt x="1238415" y="424045"/>
                  </a:cubicBezTo>
                  <a:cubicBezTo>
                    <a:pt x="1247331" y="405757"/>
                    <a:pt x="1256246" y="387545"/>
                    <a:pt x="1265695" y="369562"/>
                  </a:cubicBezTo>
                  <a:cubicBezTo>
                    <a:pt x="1282840" y="339311"/>
                    <a:pt x="1300899" y="309517"/>
                    <a:pt x="1321473" y="281399"/>
                  </a:cubicBezTo>
                  <a:cubicBezTo>
                    <a:pt x="1333665" y="265702"/>
                    <a:pt x="1346772" y="250766"/>
                    <a:pt x="1360107" y="235907"/>
                  </a:cubicBezTo>
                  <a:cubicBezTo>
                    <a:pt x="1409713" y="174642"/>
                    <a:pt x="1474102" y="126560"/>
                    <a:pt x="1541691" y="86708"/>
                  </a:cubicBezTo>
                  <a:cubicBezTo>
                    <a:pt x="1561884" y="76268"/>
                    <a:pt x="1582382" y="66439"/>
                    <a:pt x="1602651" y="56152"/>
                  </a:cubicBezTo>
                  <a:cubicBezTo>
                    <a:pt x="1617510" y="50970"/>
                    <a:pt x="1632141" y="45255"/>
                    <a:pt x="1646847" y="39616"/>
                  </a:cubicBezTo>
                  <a:cubicBezTo>
                    <a:pt x="1688605" y="23690"/>
                    <a:pt x="1732420" y="17061"/>
                    <a:pt x="1776006" y="8755"/>
                  </a:cubicBezTo>
                  <a:cubicBezTo>
                    <a:pt x="1835442" y="4869"/>
                    <a:pt x="1895336" y="5097"/>
                    <a:pt x="1954771" y="8450"/>
                  </a:cubicBezTo>
                  <a:cubicBezTo>
                    <a:pt x="1990357" y="16527"/>
                    <a:pt x="2026857" y="20490"/>
                    <a:pt x="2061756" y="32377"/>
                  </a:cubicBezTo>
                  <a:cubicBezTo>
                    <a:pt x="2079054" y="38473"/>
                    <a:pt x="2096275" y="44722"/>
                    <a:pt x="2113572" y="50817"/>
                  </a:cubicBezTo>
                  <a:cubicBezTo>
                    <a:pt x="2145653" y="65905"/>
                    <a:pt x="2178952" y="78173"/>
                    <a:pt x="2211794" y="91356"/>
                  </a:cubicBezTo>
                  <a:cubicBezTo>
                    <a:pt x="2215071" y="91356"/>
                    <a:pt x="2221624" y="91356"/>
                    <a:pt x="2224824" y="91356"/>
                  </a:cubicBezTo>
                  <a:cubicBezTo>
                    <a:pt x="2224520" y="93489"/>
                    <a:pt x="2223910" y="97604"/>
                    <a:pt x="2223605" y="99662"/>
                  </a:cubicBezTo>
                  <a:cubicBezTo>
                    <a:pt x="2241665" y="97833"/>
                    <a:pt x="2259267" y="101338"/>
                    <a:pt x="2273897" y="112539"/>
                  </a:cubicBezTo>
                  <a:cubicBezTo>
                    <a:pt x="2286546" y="114064"/>
                    <a:pt x="2299196" y="115207"/>
                    <a:pt x="2311997" y="116121"/>
                  </a:cubicBezTo>
                  <a:cubicBezTo>
                    <a:pt x="2319693" y="118940"/>
                    <a:pt x="2327542" y="121531"/>
                    <a:pt x="2335543" y="123969"/>
                  </a:cubicBezTo>
                  <a:cubicBezTo>
                    <a:pt x="2350402" y="127932"/>
                    <a:pt x="2365566" y="130827"/>
                    <a:pt x="2380501" y="134866"/>
                  </a:cubicBezTo>
                  <a:cubicBezTo>
                    <a:pt x="2393455" y="136162"/>
                    <a:pt x="2406561" y="137381"/>
                    <a:pt x="2419592" y="139133"/>
                  </a:cubicBezTo>
                  <a:cubicBezTo>
                    <a:pt x="2434527" y="143400"/>
                    <a:pt x="2450072" y="145382"/>
                    <a:pt x="2465616" y="146677"/>
                  </a:cubicBezTo>
                  <a:cubicBezTo>
                    <a:pt x="2507374" y="155974"/>
                    <a:pt x="2550732" y="148887"/>
                    <a:pt x="2592566" y="158640"/>
                  </a:cubicBezTo>
                  <a:cubicBezTo>
                    <a:pt x="2640267" y="159860"/>
                    <a:pt x="2688349" y="164279"/>
                    <a:pt x="2736050" y="159707"/>
                  </a:cubicBezTo>
                  <a:cubicBezTo>
                    <a:pt x="2786495" y="146982"/>
                    <a:pt x="2839454" y="159936"/>
                    <a:pt x="2890050" y="147744"/>
                  </a:cubicBezTo>
                  <a:cubicBezTo>
                    <a:pt x="2905519" y="146449"/>
                    <a:pt x="2921064" y="145534"/>
                    <a:pt x="2936609" y="144315"/>
                  </a:cubicBezTo>
                  <a:cubicBezTo>
                    <a:pt x="2954439" y="139590"/>
                    <a:pt x="2972727" y="137000"/>
                    <a:pt x="2990939" y="133875"/>
                  </a:cubicBezTo>
                  <a:cubicBezTo>
                    <a:pt x="3003131" y="131894"/>
                    <a:pt x="3015399" y="130294"/>
                    <a:pt x="3027744" y="128846"/>
                  </a:cubicBezTo>
                  <a:cubicBezTo>
                    <a:pt x="3040545" y="125036"/>
                    <a:pt x="3053576" y="121531"/>
                    <a:pt x="3066453" y="117797"/>
                  </a:cubicBezTo>
                  <a:cubicBezTo>
                    <a:pt x="3083294" y="115969"/>
                    <a:pt x="3100286" y="113682"/>
                    <a:pt x="3115602" y="105986"/>
                  </a:cubicBezTo>
                  <a:cubicBezTo>
                    <a:pt x="3134729" y="100957"/>
                    <a:pt x="3154007" y="96690"/>
                    <a:pt x="3172905" y="90746"/>
                  </a:cubicBezTo>
                  <a:cubicBezTo>
                    <a:pt x="3231808" y="70934"/>
                    <a:pt x="3286595" y="39616"/>
                    <a:pt x="3347555" y="26052"/>
                  </a:cubicBezTo>
                  <a:cubicBezTo>
                    <a:pt x="3355099" y="23385"/>
                    <a:pt x="3362567" y="20566"/>
                    <a:pt x="3370034" y="17518"/>
                  </a:cubicBezTo>
                  <a:cubicBezTo>
                    <a:pt x="3382760" y="16604"/>
                    <a:pt x="3395485" y="15613"/>
                    <a:pt x="3408210" y="14089"/>
                  </a:cubicBezTo>
                  <a:moveTo>
                    <a:pt x="1777606" y="132047"/>
                  </a:moveTo>
                  <a:cubicBezTo>
                    <a:pt x="1749413" y="139972"/>
                    <a:pt x="1720533" y="145001"/>
                    <a:pt x="1692644" y="154069"/>
                  </a:cubicBezTo>
                  <a:cubicBezTo>
                    <a:pt x="1678699" y="161612"/>
                    <a:pt x="1663535" y="166718"/>
                    <a:pt x="1648143" y="170375"/>
                  </a:cubicBezTo>
                  <a:cubicBezTo>
                    <a:pt x="1620482" y="186149"/>
                    <a:pt x="1591907" y="200169"/>
                    <a:pt x="1564856" y="216857"/>
                  </a:cubicBezTo>
                  <a:cubicBezTo>
                    <a:pt x="1465644" y="281170"/>
                    <a:pt x="1389825" y="376801"/>
                    <a:pt x="1341361" y="484014"/>
                  </a:cubicBezTo>
                  <a:cubicBezTo>
                    <a:pt x="1332903" y="509923"/>
                    <a:pt x="1322007" y="534840"/>
                    <a:pt x="1311263" y="559833"/>
                  </a:cubicBezTo>
                  <a:cubicBezTo>
                    <a:pt x="1303414" y="579798"/>
                    <a:pt x="1293356" y="598696"/>
                    <a:pt x="1282306" y="617060"/>
                  </a:cubicBezTo>
                  <a:cubicBezTo>
                    <a:pt x="1265847" y="655693"/>
                    <a:pt x="1241006" y="689754"/>
                    <a:pt x="1222032" y="727016"/>
                  </a:cubicBezTo>
                  <a:cubicBezTo>
                    <a:pt x="1077557" y="955235"/>
                    <a:pt x="891020" y="1158004"/>
                    <a:pt x="669506" y="1313375"/>
                  </a:cubicBezTo>
                  <a:cubicBezTo>
                    <a:pt x="656400" y="1322138"/>
                    <a:pt x="643217" y="1330749"/>
                    <a:pt x="630187" y="1339664"/>
                  </a:cubicBezTo>
                  <a:cubicBezTo>
                    <a:pt x="578142" y="1373192"/>
                    <a:pt x="523964" y="1403901"/>
                    <a:pt x="466890" y="1427980"/>
                  </a:cubicBezTo>
                  <a:cubicBezTo>
                    <a:pt x="451650" y="1435371"/>
                    <a:pt x="436639" y="1443068"/>
                    <a:pt x="421551" y="1450688"/>
                  </a:cubicBezTo>
                  <a:cubicBezTo>
                    <a:pt x="404711" y="1461584"/>
                    <a:pt x="388099" y="1472786"/>
                    <a:pt x="371259" y="1483759"/>
                  </a:cubicBezTo>
                  <a:cubicBezTo>
                    <a:pt x="330721" y="1512486"/>
                    <a:pt x="294069" y="1546700"/>
                    <a:pt x="263360" y="1585790"/>
                  </a:cubicBezTo>
                  <a:cubicBezTo>
                    <a:pt x="217488" y="1634939"/>
                    <a:pt x="189979" y="1697042"/>
                    <a:pt x="160566" y="1756478"/>
                  </a:cubicBezTo>
                  <a:cubicBezTo>
                    <a:pt x="156680" y="1772176"/>
                    <a:pt x="151270" y="1787416"/>
                    <a:pt x="144717" y="1802198"/>
                  </a:cubicBezTo>
                  <a:cubicBezTo>
                    <a:pt x="143726" y="1807761"/>
                    <a:pt x="142812" y="1813324"/>
                    <a:pt x="141897" y="1819039"/>
                  </a:cubicBezTo>
                  <a:cubicBezTo>
                    <a:pt x="139154" y="1828945"/>
                    <a:pt x="136258" y="1838851"/>
                    <a:pt x="133363" y="1848833"/>
                  </a:cubicBezTo>
                  <a:cubicBezTo>
                    <a:pt x="127953" y="1865978"/>
                    <a:pt x="126505" y="1884037"/>
                    <a:pt x="125057" y="1901944"/>
                  </a:cubicBezTo>
                  <a:cubicBezTo>
                    <a:pt x="115989" y="1941949"/>
                    <a:pt x="121399" y="1983250"/>
                    <a:pt x="119799" y="2023864"/>
                  </a:cubicBezTo>
                  <a:cubicBezTo>
                    <a:pt x="118047" y="2059754"/>
                    <a:pt x="125133" y="2095035"/>
                    <a:pt x="130162" y="2130392"/>
                  </a:cubicBezTo>
                  <a:cubicBezTo>
                    <a:pt x="133134" y="2138012"/>
                    <a:pt x="135725" y="2145708"/>
                    <a:pt x="138087" y="2153633"/>
                  </a:cubicBezTo>
                  <a:cubicBezTo>
                    <a:pt x="145707" y="2187466"/>
                    <a:pt x="156680" y="2220689"/>
                    <a:pt x="170701" y="2252464"/>
                  </a:cubicBezTo>
                  <a:cubicBezTo>
                    <a:pt x="184264" y="2294755"/>
                    <a:pt x="198895" y="2336818"/>
                    <a:pt x="207734" y="2380480"/>
                  </a:cubicBezTo>
                  <a:cubicBezTo>
                    <a:pt x="220993" y="2410122"/>
                    <a:pt x="219621" y="2443193"/>
                    <a:pt x="228994" y="2473978"/>
                  </a:cubicBezTo>
                  <a:cubicBezTo>
                    <a:pt x="238062" y="2493942"/>
                    <a:pt x="235014" y="2516345"/>
                    <a:pt x="235242" y="2537681"/>
                  </a:cubicBezTo>
                  <a:cubicBezTo>
                    <a:pt x="236842" y="2537757"/>
                    <a:pt x="240195" y="2537909"/>
                    <a:pt x="241872" y="2537986"/>
                  </a:cubicBezTo>
                  <a:cubicBezTo>
                    <a:pt x="241948" y="2554521"/>
                    <a:pt x="241719" y="2571438"/>
                    <a:pt x="248120" y="2587058"/>
                  </a:cubicBezTo>
                  <a:cubicBezTo>
                    <a:pt x="249568" y="2612585"/>
                    <a:pt x="251549" y="2638036"/>
                    <a:pt x="255892" y="2663182"/>
                  </a:cubicBezTo>
                  <a:cubicBezTo>
                    <a:pt x="259931" y="2688633"/>
                    <a:pt x="253835" y="2715303"/>
                    <a:pt x="263360" y="2739839"/>
                  </a:cubicBezTo>
                  <a:cubicBezTo>
                    <a:pt x="264732" y="2810858"/>
                    <a:pt x="266561" y="2881953"/>
                    <a:pt x="264274" y="2952971"/>
                  </a:cubicBezTo>
                  <a:cubicBezTo>
                    <a:pt x="263131" y="2990385"/>
                    <a:pt x="267551" y="3028485"/>
                    <a:pt x="258559" y="3065213"/>
                  </a:cubicBezTo>
                  <a:cubicBezTo>
                    <a:pt x="257340" y="3081063"/>
                    <a:pt x="256121" y="3096836"/>
                    <a:pt x="254368" y="3112686"/>
                  </a:cubicBezTo>
                  <a:cubicBezTo>
                    <a:pt x="248044" y="3168617"/>
                    <a:pt x="236157" y="3223862"/>
                    <a:pt x="232118" y="3280098"/>
                  </a:cubicBezTo>
                  <a:cubicBezTo>
                    <a:pt x="221526" y="3306462"/>
                    <a:pt x="221145" y="3335419"/>
                    <a:pt x="212992" y="3362470"/>
                  </a:cubicBezTo>
                  <a:cubicBezTo>
                    <a:pt x="208344" y="3377862"/>
                    <a:pt x="204229" y="3393483"/>
                    <a:pt x="201028" y="3409409"/>
                  </a:cubicBezTo>
                  <a:cubicBezTo>
                    <a:pt x="198438" y="3416877"/>
                    <a:pt x="195847" y="3424420"/>
                    <a:pt x="193332" y="3432040"/>
                  </a:cubicBezTo>
                  <a:cubicBezTo>
                    <a:pt x="190056" y="3444308"/>
                    <a:pt x="186627" y="3456424"/>
                    <a:pt x="182817" y="3468616"/>
                  </a:cubicBezTo>
                  <a:cubicBezTo>
                    <a:pt x="166586" y="3514260"/>
                    <a:pt x="148984" y="3559523"/>
                    <a:pt x="136716" y="3606538"/>
                  </a:cubicBezTo>
                  <a:cubicBezTo>
                    <a:pt x="123076" y="3651496"/>
                    <a:pt x="120180" y="3699121"/>
                    <a:pt x="118656" y="3745832"/>
                  </a:cubicBezTo>
                  <a:cubicBezTo>
                    <a:pt x="115075" y="3755585"/>
                    <a:pt x="113398" y="3765720"/>
                    <a:pt x="113398" y="3776159"/>
                  </a:cubicBezTo>
                  <a:cubicBezTo>
                    <a:pt x="125895" y="3802220"/>
                    <a:pt x="115532" y="3832548"/>
                    <a:pt x="125133" y="3859827"/>
                  </a:cubicBezTo>
                  <a:cubicBezTo>
                    <a:pt x="126581" y="3872857"/>
                    <a:pt x="127724" y="3886040"/>
                    <a:pt x="129172" y="3899223"/>
                  </a:cubicBezTo>
                  <a:cubicBezTo>
                    <a:pt x="137706" y="3920787"/>
                    <a:pt x="142583" y="3943418"/>
                    <a:pt x="148831" y="3965745"/>
                  </a:cubicBezTo>
                  <a:cubicBezTo>
                    <a:pt x="149593" y="3968260"/>
                    <a:pt x="151117" y="3973289"/>
                    <a:pt x="151879" y="3975880"/>
                  </a:cubicBezTo>
                  <a:cubicBezTo>
                    <a:pt x="163309" y="4006588"/>
                    <a:pt x="175349" y="4037297"/>
                    <a:pt x="190741" y="4066329"/>
                  </a:cubicBezTo>
                  <a:cubicBezTo>
                    <a:pt x="226632" y="4127823"/>
                    <a:pt x="265951" y="4189087"/>
                    <a:pt x="321882" y="4234426"/>
                  </a:cubicBezTo>
                  <a:cubicBezTo>
                    <a:pt x="373012" y="4286623"/>
                    <a:pt x="439611" y="4318551"/>
                    <a:pt x="504990" y="4348803"/>
                  </a:cubicBezTo>
                  <a:cubicBezTo>
                    <a:pt x="533261" y="4360537"/>
                    <a:pt x="558711" y="4377530"/>
                    <a:pt x="585610" y="4392008"/>
                  </a:cubicBezTo>
                  <a:cubicBezTo>
                    <a:pt x="759651" y="4498612"/>
                    <a:pt x="913956" y="4636534"/>
                    <a:pt x="1044410" y="4793049"/>
                  </a:cubicBezTo>
                  <a:cubicBezTo>
                    <a:pt x="1091807" y="4847379"/>
                    <a:pt x="1136765" y="4904148"/>
                    <a:pt x="1175703" y="4964803"/>
                  </a:cubicBezTo>
                  <a:cubicBezTo>
                    <a:pt x="1185685" y="4978595"/>
                    <a:pt x="1195057" y="4992769"/>
                    <a:pt x="1204735" y="5006789"/>
                  </a:cubicBezTo>
                  <a:cubicBezTo>
                    <a:pt x="1225537" y="5037269"/>
                    <a:pt x="1241921" y="5070417"/>
                    <a:pt x="1261199" y="5101963"/>
                  </a:cubicBezTo>
                  <a:cubicBezTo>
                    <a:pt x="1268819" y="5116899"/>
                    <a:pt x="1276668" y="5131910"/>
                    <a:pt x="1284593" y="5146845"/>
                  </a:cubicBezTo>
                  <a:cubicBezTo>
                    <a:pt x="1323836" y="5227465"/>
                    <a:pt x="1350277" y="5314485"/>
                    <a:pt x="1403084" y="5388095"/>
                  </a:cubicBezTo>
                  <a:cubicBezTo>
                    <a:pt x="1452461" y="5456141"/>
                    <a:pt x="1515021" y="5515196"/>
                    <a:pt x="1587716" y="5557868"/>
                  </a:cubicBezTo>
                  <a:cubicBezTo>
                    <a:pt x="1613167" y="5573565"/>
                    <a:pt x="1641513" y="5583776"/>
                    <a:pt x="1667726" y="5598178"/>
                  </a:cubicBezTo>
                  <a:cubicBezTo>
                    <a:pt x="1676184" y="5600921"/>
                    <a:pt x="1684566" y="5603817"/>
                    <a:pt x="1693025" y="5606941"/>
                  </a:cubicBezTo>
                  <a:cubicBezTo>
                    <a:pt x="1716342" y="5614561"/>
                    <a:pt x="1740345" y="5619666"/>
                    <a:pt x="1764119" y="5625610"/>
                  </a:cubicBezTo>
                  <a:cubicBezTo>
                    <a:pt x="1821193" y="5637497"/>
                    <a:pt x="1880019" y="5638030"/>
                    <a:pt x="1938160" y="5636202"/>
                  </a:cubicBezTo>
                  <a:cubicBezTo>
                    <a:pt x="1944561" y="5636049"/>
                    <a:pt x="1948980" y="5632696"/>
                    <a:pt x="1951419" y="5626067"/>
                  </a:cubicBezTo>
                  <a:cubicBezTo>
                    <a:pt x="1964296" y="5623933"/>
                    <a:pt x="1977174" y="5622028"/>
                    <a:pt x="1989976" y="5619285"/>
                  </a:cubicBezTo>
                  <a:cubicBezTo>
                    <a:pt x="2005826" y="5614942"/>
                    <a:pt x="2021599" y="5609989"/>
                    <a:pt x="2037068" y="5604350"/>
                  </a:cubicBezTo>
                  <a:cubicBezTo>
                    <a:pt x="2061147" y="5596882"/>
                    <a:pt x="2084311" y="5586672"/>
                    <a:pt x="2107248" y="5576308"/>
                  </a:cubicBezTo>
                  <a:cubicBezTo>
                    <a:pt x="2122412" y="5569831"/>
                    <a:pt x="2138109" y="5564421"/>
                    <a:pt x="2154492" y="5561678"/>
                  </a:cubicBezTo>
                  <a:lnTo>
                    <a:pt x="2155025" y="5555735"/>
                  </a:lnTo>
                  <a:cubicBezTo>
                    <a:pt x="2170646" y="5551619"/>
                    <a:pt x="2193735" y="5560002"/>
                    <a:pt x="2203412" y="5543009"/>
                  </a:cubicBezTo>
                  <a:cubicBezTo>
                    <a:pt x="2209127" y="5540799"/>
                    <a:pt x="2220557" y="5536379"/>
                    <a:pt x="2226272" y="5534246"/>
                  </a:cubicBezTo>
                  <a:cubicBezTo>
                    <a:pt x="2238921" y="5532646"/>
                    <a:pt x="2251342" y="5530055"/>
                    <a:pt x="2263686" y="5526778"/>
                  </a:cubicBezTo>
                  <a:cubicBezTo>
                    <a:pt x="2283117" y="5518625"/>
                    <a:pt x="2303920" y="5515805"/>
                    <a:pt x="2324799" y="5514205"/>
                  </a:cubicBezTo>
                  <a:cubicBezTo>
                    <a:pt x="2337372" y="5510243"/>
                    <a:pt x="2349945" y="5506662"/>
                    <a:pt x="2362594" y="5503080"/>
                  </a:cubicBezTo>
                  <a:cubicBezTo>
                    <a:pt x="2398256" y="5500108"/>
                    <a:pt x="2434146" y="5496374"/>
                    <a:pt x="2468893" y="5487916"/>
                  </a:cubicBezTo>
                  <a:cubicBezTo>
                    <a:pt x="2507374" y="5483192"/>
                    <a:pt x="2546312" y="5487459"/>
                    <a:pt x="2584641" y="5481897"/>
                  </a:cubicBezTo>
                  <a:cubicBezTo>
                    <a:pt x="2692388" y="5470924"/>
                    <a:pt x="2800363" y="5483725"/>
                    <a:pt x="2908034" y="5487612"/>
                  </a:cubicBezTo>
                  <a:cubicBezTo>
                    <a:pt x="2925026" y="5492412"/>
                    <a:pt x="2942705" y="5494241"/>
                    <a:pt x="2960383" y="5495689"/>
                  </a:cubicBezTo>
                  <a:cubicBezTo>
                    <a:pt x="2983243" y="5502699"/>
                    <a:pt x="3007322" y="5502318"/>
                    <a:pt x="3031020" y="5502547"/>
                  </a:cubicBezTo>
                  <a:lnTo>
                    <a:pt x="3031401" y="5508414"/>
                  </a:lnTo>
                  <a:cubicBezTo>
                    <a:pt x="3083598" y="5511920"/>
                    <a:pt x="3131757" y="5533636"/>
                    <a:pt x="3183192" y="5541180"/>
                  </a:cubicBezTo>
                  <a:lnTo>
                    <a:pt x="3183954" y="5546362"/>
                  </a:lnTo>
                  <a:cubicBezTo>
                    <a:pt x="3196070" y="5548572"/>
                    <a:pt x="3207957" y="5551848"/>
                    <a:pt x="3219615" y="5556039"/>
                  </a:cubicBezTo>
                  <a:cubicBezTo>
                    <a:pt x="3231198" y="5560764"/>
                    <a:pt x="3243085" y="5564574"/>
                    <a:pt x="3254972" y="5568841"/>
                  </a:cubicBezTo>
                  <a:cubicBezTo>
                    <a:pt x="3265717" y="5572498"/>
                    <a:pt x="3276384" y="5576461"/>
                    <a:pt x="3287129" y="5580500"/>
                  </a:cubicBezTo>
                  <a:cubicBezTo>
                    <a:pt x="3313342" y="5595358"/>
                    <a:pt x="3342526" y="5603207"/>
                    <a:pt x="3370796" y="5613418"/>
                  </a:cubicBezTo>
                  <a:cubicBezTo>
                    <a:pt x="3380778" y="5615628"/>
                    <a:pt x="3390989" y="5617990"/>
                    <a:pt x="3401124" y="5620733"/>
                  </a:cubicBezTo>
                  <a:cubicBezTo>
                    <a:pt x="3505975" y="5648241"/>
                    <a:pt x="3619665" y="5636583"/>
                    <a:pt x="3719411" y="5594596"/>
                  </a:cubicBezTo>
                  <a:cubicBezTo>
                    <a:pt x="3721926" y="5594063"/>
                    <a:pt x="3726879" y="5592920"/>
                    <a:pt x="3729393" y="5592387"/>
                  </a:cubicBezTo>
                  <a:cubicBezTo>
                    <a:pt x="3795002" y="5562745"/>
                    <a:pt x="3858019" y="5524264"/>
                    <a:pt x="3907702" y="5471533"/>
                  </a:cubicBezTo>
                  <a:cubicBezTo>
                    <a:pt x="3940468" y="5437777"/>
                    <a:pt x="3975900" y="5404401"/>
                    <a:pt x="3995636" y="5360891"/>
                  </a:cubicBezTo>
                  <a:cubicBezTo>
                    <a:pt x="3995713" y="5364625"/>
                    <a:pt x="3995865" y="5372169"/>
                    <a:pt x="3995941" y="5375902"/>
                  </a:cubicBezTo>
                  <a:cubicBezTo>
                    <a:pt x="4000437" y="5346718"/>
                    <a:pt x="4024059" y="5325763"/>
                    <a:pt x="4031679" y="5297569"/>
                  </a:cubicBezTo>
                  <a:lnTo>
                    <a:pt x="4035565" y="5295969"/>
                  </a:lnTo>
                  <a:cubicBezTo>
                    <a:pt x="4082580" y="5164981"/>
                    <a:pt x="4150779" y="5042299"/>
                    <a:pt x="4232542" y="4929980"/>
                  </a:cubicBezTo>
                  <a:cubicBezTo>
                    <a:pt x="4283063" y="4858885"/>
                    <a:pt x="4336936" y="4789848"/>
                    <a:pt x="4398353" y="4727669"/>
                  </a:cubicBezTo>
                  <a:cubicBezTo>
                    <a:pt x="4474249" y="4638744"/>
                    <a:pt x="4563784" y="4563001"/>
                    <a:pt x="4654995" y="4490458"/>
                  </a:cubicBezTo>
                  <a:cubicBezTo>
                    <a:pt x="4717860" y="4444738"/>
                    <a:pt x="4781715" y="4398942"/>
                    <a:pt x="4851667" y="4364804"/>
                  </a:cubicBezTo>
                  <a:lnTo>
                    <a:pt x="4852963" y="4360766"/>
                  </a:lnTo>
                  <a:cubicBezTo>
                    <a:pt x="4886109" y="4350250"/>
                    <a:pt x="4915142" y="4330362"/>
                    <a:pt x="4947908" y="4318780"/>
                  </a:cubicBezTo>
                  <a:cubicBezTo>
                    <a:pt x="4961014" y="4311007"/>
                    <a:pt x="4973663" y="4302397"/>
                    <a:pt x="4987151" y="4295158"/>
                  </a:cubicBezTo>
                  <a:cubicBezTo>
                    <a:pt x="5040034" y="4258048"/>
                    <a:pt x="5091316" y="4216520"/>
                    <a:pt x="5129873" y="4164170"/>
                  </a:cubicBezTo>
                  <a:cubicBezTo>
                    <a:pt x="5153114" y="4133842"/>
                    <a:pt x="5177346" y="4102905"/>
                    <a:pt x="5190529" y="4066634"/>
                  </a:cubicBezTo>
                  <a:cubicBezTo>
                    <a:pt x="5191443" y="4071053"/>
                    <a:pt x="5192434" y="4075549"/>
                    <a:pt x="5193424" y="4080121"/>
                  </a:cubicBezTo>
                  <a:cubicBezTo>
                    <a:pt x="5195939" y="4060309"/>
                    <a:pt x="5206149" y="4042859"/>
                    <a:pt x="5212550" y="4024343"/>
                  </a:cubicBezTo>
                  <a:lnTo>
                    <a:pt x="5216665" y="4023200"/>
                  </a:lnTo>
                  <a:cubicBezTo>
                    <a:pt x="5221542" y="4003235"/>
                    <a:pt x="5228095" y="3983728"/>
                    <a:pt x="5238001" y="3965669"/>
                  </a:cubicBezTo>
                  <a:cubicBezTo>
                    <a:pt x="5243335" y="3934732"/>
                    <a:pt x="5255679" y="3905318"/>
                    <a:pt x="5258042" y="3873772"/>
                  </a:cubicBezTo>
                  <a:cubicBezTo>
                    <a:pt x="5268100" y="3837272"/>
                    <a:pt x="5264138" y="3798943"/>
                    <a:pt x="5265281" y="3761529"/>
                  </a:cubicBezTo>
                  <a:cubicBezTo>
                    <a:pt x="5264062" y="3726248"/>
                    <a:pt x="5268329" y="3689825"/>
                    <a:pt x="5257508" y="3655687"/>
                  </a:cubicBezTo>
                  <a:cubicBezTo>
                    <a:pt x="5256365" y="3647382"/>
                    <a:pt x="5255375" y="3639076"/>
                    <a:pt x="5254460" y="3630846"/>
                  </a:cubicBezTo>
                  <a:cubicBezTo>
                    <a:pt x="5250650" y="3618502"/>
                    <a:pt x="5247374" y="3606081"/>
                    <a:pt x="5243792" y="3593813"/>
                  </a:cubicBezTo>
                  <a:cubicBezTo>
                    <a:pt x="5230610" y="3536663"/>
                    <a:pt x="5201425" y="3484694"/>
                    <a:pt x="5189462" y="3427087"/>
                  </a:cubicBezTo>
                  <a:cubicBezTo>
                    <a:pt x="5173231" y="3372071"/>
                    <a:pt x="5162944" y="3315530"/>
                    <a:pt x="5150447" y="3259676"/>
                  </a:cubicBezTo>
                  <a:cubicBezTo>
                    <a:pt x="5147780" y="3236283"/>
                    <a:pt x="5148771" y="3212737"/>
                    <a:pt x="5145799" y="3189496"/>
                  </a:cubicBezTo>
                  <a:cubicBezTo>
                    <a:pt x="5143361" y="3187819"/>
                    <a:pt x="5138408" y="3184466"/>
                    <a:pt x="5135969" y="3182790"/>
                  </a:cubicBezTo>
                  <a:cubicBezTo>
                    <a:pt x="5129873" y="3107962"/>
                    <a:pt x="5123320" y="3033133"/>
                    <a:pt x="5125835" y="2957924"/>
                  </a:cubicBezTo>
                  <a:lnTo>
                    <a:pt x="5118900" y="2957238"/>
                  </a:lnTo>
                  <a:cubicBezTo>
                    <a:pt x="5117910" y="2889801"/>
                    <a:pt x="5118824" y="2822364"/>
                    <a:pt x="5120805" y="2755003"/>
                  </a:cubicBezTo>
                  <a:cubicBezTo>
                    <a:pt x="5129721" y="2695186"/>
                    <a:pt x="5131321" y="2634607"/>
                    <a:pt x="5137341" y="2574409"/>
                  </a:cubicBezTo>
                  <a:cubicBezTo>
                    <a:pt x="5142827" y="2556959"/>
                    <a:pt x="5144656" y="2538595"/>
                    <a:pt x="5147933" y="2520612"/>
                  </a:cubicBezTo>
                  <a:cubicBezTo>
                    <a:pt x="5148771" y="2505143"/>
                    <a:pt x="5150981" y="2489599"/>
                    <a:pt x="5156239" y="2474892"/>
                  </a:cubicBezTo>
                  <a:cubicBezTo>
                    <a:pt x="5157229" y="2469177"/>
                    <a:pt x="5158220" y="2463462"/>
                    <a:pt x="5159210" y="2457823"/>
                  </a:cubicBezTo>
                  <a:cubicBezTo>
                    <a:pt x="5162182" y="2442583"/>
                    <a:pt x="5164925" y="2427343"/>
                    <a:pt x="5170031" y="2412713"/>
                  </a:cubicBezTo>
                  <a:cubicBezTo>
                    <a:pt x="5175898" y="2375756"/>
                    <a:pt x="5187785" y="2340399"/>
                    <a:pt x="5197844" y="2304585"/>
                  </a:cubicBezTo>
                  <a:cubicBezTo>
                    <a:pt x="5204854" y="2287745"/>
                    <a:pt x="5210264" y="2270295"/>
                    <a:pt x="5215674" y="2252921"/>
                  </a:cubicBezTo>
                  <a:cubicBezTo>
                    <a:pt x="5221237" y="2238063"/>
                    <a:pt x="5226495" y="2223127"/>
                    <a:pt x="5232210" y="2208344"/>
                  </a:cubicBezTo>
                  <a:cubicBezTo>
                    <a:pt x="5236782" y="2192266"/>
                    <a:pt x="5241430" y="2176264"/>
                    <a:pt x="5246612" y="2160415"/>
                  </a:cubicBezTo>
                  <a:cubicBezTo>
                    <a:pt x="5253470" y="2135878"/>
                    <a:pt x="5255146" y="2110123"/>
                    <a:pt x="5262995" y="2085891"/>
                  </a:cubicBezTo>
                  <a:cubicBezTo>
                    <a:pt x="5266576" y="2044819"/>
                    <a:pt x="5264519" y="2003519"/>
                    <a:pt x="5265204" y="1962371"/>
                  </a:cubicBezTo>
                  <a:cubicBezTo>
                    <a:pt x="5264595" y="1944235"/>
                    <a:pt x="5266805" y="1925185"/>
                    <a:pt x="5259337" y="1908193"/>
                  </a:cubicBezTo>
                  <a:cubicBezTo>
                    <a:pt x="5257127" y="1892876"/>
                    <a:pt x="5256060" y="1877484"/>
                    <a:pt x="5255070" y="1862168"/>
                  </a:cubicBezTo>
                  <a:cubicBezTo>
                    <a:pt x="5251031" y="1849900"/>
                    <a:pt x="5247450" y="1837631"/>
                    <a:pt x="5243640" y="1825439"/>
                  </a:cubicBezTo>
                  <a:cubicBezTo>
                    <a:pt x="5240135" y="1811723"/>
                    <a:pt x="5236096" y="1798312"/>
                    <a:pt x="5232134" y="1784901"/>
                  </a:cubicBezTo>
                  <a:cubicBezTo>
                    <a:pt x="5225733" y="1767908"/>
                    <a:pt x="5219561" y="1750916"/>
                    <a:pt x="5213693" y="1733847"/>
                  </a:cubicBezTo>
                  <a:cubicBezTo>
                    <a:pt x="5188014" y="1682564"/>
                    <a:pt x="5160582" y="1631053"/>
                    <a:pt x="5122558" y="1587771"/>
                  </a:cubicBezTo>
                  <a:cubicBezTo>
                    <a:pt x="5075085" y="1523535"/>
                    <a:pt x="5007801" y="1477281"/>
                    <a:pt x="4939145" y="1438267"/>
                  </a:cubicBezTo>
                  <a:cubicBezTo>
                    <a:pt x="4916361" y="1428514"/>
                    <a:pt x="4893729" y="1418379"/>
                    <a:pt x="4871555" y="1407482"/>
                  </a:cubicBezTo>
                  <a:cubicBezTo>
                    <a:pt x="4861268" y="1402225"/>
                    <a:pt x="4850753" y="1397424"/>
                    <a:pt x="4840466" y="1392623"/>
                  </a:cubicBezTo>
                  <a:cubicBezTo>
                    <a:pt x="4690123" y="1307279"/>
                    <a:pt x="4555020" y="1197323"/>
                    <a:pt x="4435082" y="1073269"/>
                  </a:cubicBezTo>
                  <a:cubicBezTo>
                    <a:pt x="4289235" y="919498"/>
                    <a:pt x="4157332" y="748048"/>
                    <a:pt x="4072522" y="552518"/>
                  </a:cubicBezTo>
                  <a:cubicBezTo>
                    <a:pt x="4063683" y="535221"/>
                    <a:pt x="4056292" y="517162"/>
                    <a:pt x="4050119" y="498721"/>
                  </a:cubicBezTo>
                  <a:cubicBezTo>
                    <a:pt x="4020706" y="424274"/>
                    <a:pt x="3974834" y="357751"/>
                    <a:pt x="3921875" y="298163"/>
                  </a:cubicBezTo>
                  <a:cubicBezTo>
                    <a:pt x="3858172" y="240022"/>
                    <a:pt x="3786924" y="187292"/>
                    <a:pt x="3704476" y="159174"/>
                  </a:cubicBezTo>
                  <a:cubicBezTo>
                    <a:pt x="3692512" y="154754"/>
                    <a:pt x="3680244" y="151249"/>
                    <a:pt x="3668433" y="146906"/>
                  </a:cubicBezTo>
                  <a:cubicBezTo>
                    <a:pt x="3647936" y="142105"/>
                    <a:pt x="3627438" y="137304"/>
                    <a:pt x="3606712" y="134180"/>
                  </a:cubicBezTo>
                  <a:cubicBezTo>
                    <a:pt x="3548799" y="127246"/>
                    <a:pt x="3488983" y="126637"/>
                    <a:pt x="3431223" y="134485"/>
                  </a:cubicBezTo>
                  <a:cubicBezTo>
                    <a:pt x="3402724" y="138067"/>
                    <a:pt x="3374911" y="145458"/>
                    <a:pt x="3347784" y="154602"/>
                  </a:cubicBezTo>
                  <a:cubicBezTo>
                    <a:pt x="3334830" y="161536"/>
                    <a:pt x="3320885" y="166260"/>
                    <a:pt x="3306636" y="169613"/>
                  </a:cubicBezTo>
                  <a:cubicBezTo>
                    <a:pt x="3298330" y="174109"/>
                    <a:pt x="3290024" y="178605"/>
                    <a:pt x="3281795" y="183177"/>
                  </a:cubicBezTo>
                  <a:cubicBezTo>
                    <a:pt x="3278975" y="183482"/>
                    <a:pt x="3273412" y="184091"/>
                    <a:pt x="3270669" y="184472"/>
                  </a:cubicBezTo>
                  <a:cubicBezTo>
                    <a:pt x="3254362" y="193388"/>
                    <a:pt x="3236684" y="199027"/>
                    <a:pt x="3219311" y="205351"/>
                  </a:cubicBezTo>
                  <a:cubicBezTo>
                    <a:pt x="3217101" y="205961"/>
                    <a:pt x="3212757" y="207256"/>
                    <a:pt x="3210548" y="207866"/>
                  </a:cubicBezTo>
                  <a:cubicBezTo>
                    <a:pt x="3198889" y="213504"/>
                    <a:pt x="3186087" y="215257"/>
                    <a:pt x="3173514" y="217238"/>
                  </a:cubicBezTo>
                  <a:cubicBezTo>
                    <a:pt x="3156827" y="225773"/>
                    <a:pt x="3138920" y="231183"/>
                    <a:pt x="3120632" y="234840"/>
                  </a:cubicBezTo>
                  <a:cubicBezTo>
                    <a:pt x="3107754" y="236974"/>
                    <a:pt x="3095028" y="239641"/>
                    <a:pt x="3082532" y="242918"/>
                  </a:cubicBezTo>
                  <a:cubicBezTo>
                    <a:pt x="3057233" y="247947"/>
                    <a:pt x="3031630" y="251833"/>
                    <a:pt x="3006713" y="258386"/>
                  </a:cubicBezTo>
                  <a:cubicBezTo>
                    <a:pt x="2969146" y="269207"/>
                    <a:pt x="2929217" y="263339"/>
                    <a:pt x="2891955" y="274084"/>
                  </a:cubicBezTo>
                  <a:cubicBezTo>
                    <a:pt x="2872372" y="275455"/>
                    <a:pt x="2852712" y="275303"/>
                    <a:pt x="2833510" y="278884"/>
                  </a:cubicBezTo>
                  <a:cubicBezTo>
                    <a:pt x="2789009" y="287876"/>
                    <a:pt x="2743289" y="278656"/>
                    <a:pt x="2698560" y="284752"/>
                  </a:cubicBezTo>
                  <a:lnTo>
                    <a:pt x="2692159" y="292524"/>
                  </a:lnTo>
                  <a:lnTo>
                    <a:pt x="2685530" y="284752"/>
                  </a:lnTo>
                  <a:cubicBezTo>
                    <a:pt x="2639657" y="278579"/>
                    <a:pt x="2592870" y="287418"/>
                    <a:pt x="2547150" y="279113"/>
                  </a:cubicBezTo>
                  <a:cubicBezTo>
                    <a:pt x="2523376" y="274464"/>
                    <a:pt x="2499144" y="274388"/>
                    <a:pt x="2475065" y="274541"/>
                  </a:cubicBezTo>
                  <a:lnTo>
                    <a:pt x="2474608" y="267759"/>
                  </a:lnTo>
                  <a:cubicBezTo>
                    <a:pt x="2453043" y="267835"/>
                    <a:pt x="2431555" y="267226"/>
                    <a:pt x="2410143" y="265244"/>
                  </a:cubicBezTo>
                  <a:cubicBezTo>
                    <a:pt x="2396808" y="259910"/>
                    <a:pt x="2382482" y="259377"/>
                    <a:pt x="2368385" y="259148"/>
                  </a:cubicBezTo>
                  <a:lnTo>
                    <a:pt x="2368157" y="252519"/>
                  </a:lnTo>
                  <a:cubicBezTo>
                    <a:pt x="2354136" y="251833"/>
                    <a:pt x="2340267" y="251071"/>
                    <a:pt x="2326323" y="250614"/>
                  </a:cubicBezTo>
                  <a:cubicBezTo>
                    <a:pt x="2313674" y="246499"/>
                    <a:pt x="2300796" y="243604"/>
                    <a:pt x="2288451" y="238955"/>
                  </a:cubicBezTo>
                  <a:cubicBezTo>
                    <a:pt x="2262315" y="234459"/>
                    <a:pt x="2236026" y="229278"/>
                    <a:pt x="2211566" y="218915"/>
                  </a:cubicBezTo>
                  <a:cubicBezTo>
                    <a:pt x="2200593" y="215409"/>
                    <a:pt x="2189239" y="213733"/>
                    <a:pt x="2177809" y="212666"/>
                  </a:cubicBezTo>
                  <a:lnTo>
                    <a:pt x="2177428" y="204818"/>
                  </a:lnTo>
                  <a:cubicBezTo>
                    <a:pt x="2174685" y="205046"/>
                    <a:pt x="2169275" y="205580"/>
                    <a:pt x="2166531" y="205808"/>
                  </a:cubicBezTo>
                  <a:cubicBezTo>
                    <a:pt x="2150682" y="200246"/>
                    <a:pt x="2134985" y="194226"/>
                    <a:pt x="2120049" y="186682"/>
                  </a:cubicBezTo>
                  <a:cubicBezTo>
                    <a:pt x="2109305" y="182948"/>
                    <a:pt x="2098713" y="179062"/>
                    <a:pt x="2088350" y="174566"/>
                  </a:cubicBezTo>
                  <a:cubicBezTo>
                    <a:pt x="2056575" y="162146"/>
                    <a:pt x="2025256" y="146525"/>
                    <a:pt x="1990966" y="142943"/>
                  </a:cubicBezTo>
                  <a:cubicBezTo>
                    <a:pt x="1978698" y="138371"/>
                    <a:pt x="1965821" y="135780"/>
                    <a:pt x="1953476" y="131437"/>
                  </a:cubicBezTo>
                  <a:cubicBezTo>
                    <a:pt x="1924444" y="131285"/>
                    <a:pt x="1895412" y="129304"/>
                    <a:pt x="1866989" y="122979"/>
                  </a:cubicBezTo>
                  <a:cubicBezTo>
                    <a:pt x="1837424" y="127475"/>
                    <a:pt x="1807706" y="131513"/>
                    <a:pt x="1777606" y="132047"/>
                  </a:cubicBezTo>
                  <a:close/>
                </a:path>
              </a:pathLst>
            </a:custGeom>
            <a:grpFill/>
            <a:ln w="7620"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2E240193-6BBA-4912-8676-D63078F33AB9}"/>
                </a:ext>
              </a:extLst>
            </p:cNvPr>
            <p:cNvSpPr/>
            <p:nvPr/>
          </p:nvSpPr>
          <p:spPr>
            <a:xfrm>
              <a:off x="3583190" y="942117"/>
              <a:ext cx="4908140" cy="5249716"/>
            </a:xfrm>
            <a:custGeom>
              <a:avLst/>
              <a:gdLst>
                <a:gd name="connsiteX0" fmla="*/ 3123781 w 4908140"/>
                <a:gd name="connsiteY0" fmla="*/ 9620 h 5249716"/>
                <a:gd name="connsiteX1" fmla="*/ 3177807 w 4908140"/>
                <a:gd name="connsiteY1" fmla="*/ 2000 h 5249716"/>
                <a:gd name="connsiteX2" fmla="*/ 3242577 w 4908140"/>
                <a:gd name="connsiteY2" fmla="*/ 6115 h 5249716"/>
                <a:gd name="connsiteX3" fmla="*/ 3338894 w 4908140"/>
                <a:gd name="connsiteY3" fmla="*/ 15107 h 5249716"/>
                <a:gd name="connsiteX4" fmla="*/ 3339656 w 4908140"/>
                <a:gd name="connsiteY4" fmla="*/ 20745 h 5249716"/>
                <a:gd name="connsiteX5" fmla="*/ 3449612 w 4908140"/>
                <a:gd name="connsiteY5" fmla="*/ 58769 h 5249716"/>
                <a:gd name="connsiteX6" fmla="*/ 3467672 w 4908140"/>
                <a:gd name="connsiteY6" fmla="*/ 61512 h 5249716"/>
                <a:gd name="connsiteX7" fmla="*/ 3615728 w 4908140"/>
                <a:gd name="connsiteY7" fmla="*/ 165144 h 5249716"/>
                <a:gd name="connsiteX8" fmla="*/ 3702977 w 4908140"/>
                <a:gd name="connsiteY8" fmla="*/ 260699 h 5249716"/>
                <a:gd name="connsiteX9" fmla="*/ 3813696 w 4908140"/>
                <a:gd name="connsiteY9" fmla="*/ 475964 h 5249716"/>
                <a:gd name="connsiteX10" fmla="*/ 4109123 w 4908140"/>
                <a:gd name="connsiteY10" fmla="*/ 890873 h 5249716"/>
                <a:gd name="connsiteX11" fmla="*/ 4432821 w 4908140"/>
                <a:gd name="connsiteY11" fmla="*/ 1154830 h 5249716"/>
                <a:gd name="connsiteX12" fmla="*/ 4493248 w 4908140"/>
                <a:gd name="connsiteY12" fmla="*/ 1185996 h 5249716"/>
                <a:gd name="connsiteX13" fmla="*/ 4535310 w 4908140"/>
                <a:gd name="connsiteY13" fmla="*/ 1207942 h 5249716"/>
                <a:gd name="connsiteX14" fmla="*/ 4550322 w 4908140"/>
                <a:gd name="connsiteY14" fmla="*/ 1212437 h 5249716"/>
                <a:gd name="connsiteX15" fmla="*/ 4593756 w 4908140"/>
                <a:gd name="connsiteY15" fmla="*/ 1237279 h 5249716"/>
                <a:gd name="connsiteX16" fmla="*/ 4835767 w 4908140"/>
                <a:gd name="connsiteY16" fmla="*/ 1511446 h 5249716"/>
                <a:gd name="connsiteX17" fmla="*/ 4868685 w 4908140"/>
                <a:gd name="connsiteY17" fmla="*/ 1594733 h 5249716"/>
                <a:gd name="connsiteX18" fmla="*/ 4876991 w 4908140"/>
                <a:gd name="connsiteY18" fmla="*/ 1618507 h 5249716"/>
                <a:gd name="connsiteX19" fmla="*/ 4880496 w 4908140"/>
                <a:gd name="connsiteY19" fmla="*/ 1633823 h 5249716"/>
                <a:gd name="connsiteX20" fmla="*/ 4900232 w 4908140"/>
                <a:gd name="connsiteY20" fmla="*/ 1724501 h 5249716"/>
                <a:gd name="connsiteX21" fmla="*/ 4907090 w 4908140"/>
                <a:gd name="connsiteY21" fmla="*/ 1793462 h 5249716"/>
                <a:gd name="connsiteX22" fmla="*/ 4898708 w 4908140"/>
                <a:gd name="connsiteY22" fmla="*/ 1928870 h 5249716"/>
                <a:gd name="connsiteX23" fmla="*/ 4881411 w 4908140"/>
                <a:gd name="connsiteY23" fmla="*/ 2006289 h 5249716"/>
                <a:gd name="connsiteX24" fmla="*/ 4873257 w 4908140"/>
                <a:gd name="connsiteY24" fmla="*/ 2035474 h 5249716"/>
                <a:gd name="connsiteX25" fmla="*/ 4819155 w 4908140"/>
                <a:gd name="connsiteY25" fmla="*/ 2196637 h 5249716"/>
                <a:gd name="connsiteX26" fmla="*/ 4804677 w 4908140"/>
                <a:gd name="connsiteY26" fmla="*/ 2265217 h 5249716"/>
                <a:gd name="connsiteX27" fmla="*/ 4797286 w 4908140"/>
                <a:gd name="connsiteY27" fmla="*/ 2295925 h 5249716"/>
                <a:gd name="connsiteX28" fmla="*/ 4789285 w 4908140"/>
                <a:gd name="connsiteY28" fmla="*/ 2349646 h 5249716"/>
                <a:gd name="connsiteX29" fmla="*/ 4771149 w 4908140"/>
                <a:gd name="connsiteY29" fmla="*/ 2616117 h 5249716"/>
                <a:gd name="connsiteX30" fmla="*/ 4778388 w 4908140"/>
                <a:gd name="connsiteY30" fmla="*/ 2784672 h 5249716"/>
                <a:gd name="connsiteX31" fmla="*/ 4788599 w 4908140"/>
                <a:gd name="connsiteY31" fmla="*/ 2892571 h 5249716"/>
                <a:gd name="connsiteX32" fmla="*/ 4796295 w 4908140"/>
                <a:gd name="connsiteY32" fmla="*/ 2945759 h 5249716"/>
                <a:gd name="connsiteX33" fmla="*/ 4834700 w 4908140"/>
                <a:gd name="connsiteY33" fmla="*/ 3113475 h 5249716"/>
                <a:gd name="connsiteX34" fmla="*/ 4873181 w 4908140"/>
                <a:gd name="connsiteY34" fmla="*/ 3220155 h 5249716"/>
                <a:gd name="connsiteX35" fmla="*/ 4880725 w 4908140"/>
                <a:gd name="connsiteY35" fmla="*/ 3250026 h 5249716"/>
                <a:gd name="connsiteX36" fmla="*/ 4895203 w 4908140"/>
                <a:gd name="connsiteY36" fmla="*/ 3319215 h 5249716"/>
                <a:gd name="connsiteX37" fmla="*/ 4881106 w 4908140"/>
                <a:gd name="connsiteY37" fmla="*/ 3615023 h 5249716"/>
                <a:gd name="connsiteX38" fmla="*/ 4821517 w 4908140"/>
                <a:gd name="connsiteY38" fmla="*/ 3774053 h 5249716"/>
                <a:gd name="connsiteX39" fmla="*/ 4547579 w 4908140"/>
                <a:gd name="connsiteY39" fmla="*/ 4042963 h 5249716"/>
                <a:gd name="connsiteX40" fmla="*/ 4440746 w 4908140"/>
                <a:gd name="connsiteY40" fmla="*/ 4095846 h 5249716"/>
                <a:gd name="connsiteX41" fmla="*/ 4180751 w 4908140"/>
                <a:gd name="connsiteY41" fmla="*/ 4291832 h 5249716"/>
                <a:gd name="connsiteX42" fmla="*/ 3847148 w 4908140"/>
                <a:gd name="connsiteY42" fmla="*/ 4711465 h 5249716"/>
                <a:gd name="connsiteX43" fmla="*/ 3779711 w 4908140"/>
                <a:gd name="connsiteY43" fmla="*/ 4857693 h 5249716"/>
                <a:gd name="connsiteX44" fmla="*/ 3641256 w 4908140"/>
                <a:gd name="connsiteY44" fmla="*/ 5062900 h 5249716"/>
                <a:gd name="connsiteX45" fmla="*/ 3433839 w 4908140"/>
                <a:gd name="connsiteY45" fmla="*/ 5204860 h 5249716"/>
                <a:gd name="connsiteX46" fmla="*/ 3405569 w 4908140"/>
                <a:gd name="connsiteY46" fmla="*/ 5216824 h 5249716"/>
                <a:gd name="connsiteX47" fmla="*/ 3324492 w 4908140"/>
                <a:gd name="connsiteY47" fmla="*/ 5235188 h 5249716"/>
                <a:gd name="connsiteX48" fmla="*/ 3324263 w 4908140"/>
                <a:gd name="connsiteY48" fmla="*/ 5240217 h 5249716"/>
                <a:gd name="connsiteX49" fmla="*/ 3122943 w 4908140"/>
                <a:gd name="connsiteY49" fmla="*/ 5247227 h 5249716"/>
                <a:gd name="connsiteX50" fmla="*/ 3054287 w 4908140"/>
                <a:gd name="connsiteY50" fmla="*/ 5231226 h 5249716"/>
                <a:gd name="connsiteX51" fmla="*/ 3005138 w 4908140"/>
                <a:gd name="connsiteY51" fmla="*/ 5216061 h 5249716"/>
                <a:gd name="connsiteX52" fmla="*/ 2886418 w 4908140"/>
                <a:gd name="connsiteY52" fmla="*/ 5166684 h 5249716"/>
                <a:gd name="connsiteX53" fmla="*/ 2864015 w 4908140"/>
                <a:gd name="connsiteY53" fmla="*/ 5163407 h 5249716"/>
                <a:gd name="connsiteX54" fmla="*/ 2833383 w 4908140"/>
                <a:gd name="connsiteY54" fmla="*/ 5151825 h 5249716"/>
                <a:gd name="connsiteX55" fmla="*/ 2796502 w 4908140"/>
                <a:gd name="connsiteY55" fmla="*/ 5144434 h 5249716"/>
                <a:gd name="connsiteX56" fmla="*/ 2773337 w 4908140"/>
                <a:gd name="connsiteY56" fmla="*/ 5138947 h 5249716"/>
                <a:gd name="connsiteX57" fmla="*/ 2705367 w 4908140"/>
                <a:gd name="connsiteY57" fmla="*/ 5127670 h 5249716"/>
                <a:gd name="connsiteX58" fmla="*/ 2684336 w 4908140"/>
                <a:gd name="connsiteY58" fmla="*/ 5126679 h 5249716"/>
                <a:gd name="connsiteX59" fmla="*/ 2684336 w 4908140"/>
                <a:gd name="connsiteY59" fmla="*/ 5120583 h 5249716"/>
                <a:gd name="connsiteX60" fmla="*/ 2375878 w 4908140"/>
                <a:gd name="connsiteY60" fmla="*/ 5110448 h 5249716"/>
                <a:gd name="connsiteX61" fmla="*/ 2100568 w 4908140"/>
                <a:gd name="connsiteY61" fmla="*/ 5144738 h 5249716"/>
                <a:gd name="connsiteX62" fmla="*/ 2016671 w 4908140"/>
                <a:gd name="connsiteY62" fmla="*/ 5167370 h 5249716"/>
                <a:gd name="connsiteX63" fmla="*/ 1999831 w 4908140"/>
                <a:gd name="connsiteY63" fmla="*/ 5174914 h 5249716"/>
                <a:gd name="connsiteX64" fmla="*/ 1950606 w 4908140"/>
                <a:gd name="connsiteY64" fmla="*/ 5193278 h 5249716"/>
                <a:gd name="connsiteX65" fmla="*/ 1895513 w 4908140"/>
                <a:gd name="connsiteY65" fmla="*/ 5215909 h 5249716"/>
                <a:gd name="connsiteX66" fmla="*/ 1848803 w 4908140"/>
                <a:gd name="connsiteY66" fmla="*/ 5231073 h 5249716"/>
                <a:gd name="connsiteX67" fmla="*/ 1801178 w 4908140"/>
                <a:gd name="connsiteY67" fmla="*/ 5242960 h 5249716"/>
                <a:gd name="connsiteX68" fmla="*/ 1607172 w 4908140"/>
                <a:gd name="connsiteY68" fmla="*/ 5246694 h 5249716"/>
                <a:gd name="connsiteX69" fmla="*/ 1569301 w 4908140"/>
                <a:gd name="connsiteY69" fmla="*/ 5234578 h 5249716"/>
                <a:gd name="connsiteX70" fmla="*/ 1545832 w 4908140"/>
                <a:gd name="connsiteY70" fmla="*/ 5231835 h 5249716"/>
                <a:gd name="connsiteX71" fmla="*/ 1470394 w 4908140"/>
                <a:gd name="connsiteY71" fmla="*/ 5205394 h 5249716"/>
                <a:gd name="connsiteX72" fmla="*/ 1422921 w 4908140"/>
                <a:gd name="connsiteY72" fmla="*/ 5183448 h 5249716"/>
                <a:gd name="connsiteX73" fmla="*/ 1127112 w 4908140"/>
                <a:gd name="connsiteY73" fmla="*/ 4864475 h 5249716"/>
                <a:gd name="connsiteX74" fmla="*/ 1102043 w 4908140"/>
                <a:gd name="connsiteY74" fmla="*/ 4803058 h 5249716"/>
                <a:gd name="connsiteX75" fmla="*/ 1043750 w 4908140"/>
                <a:gd name="connsiteY75" fmla="*/ 4688376 h 5249716"/>
                <a:gd name="connsiteX76" fmla="*/ 906894 w 4908140"/>
                <a:gd name="connsiteY76" fmla="*/ 4487742 h 5249716"/>
                <a:gd name="connsiteX77" fmla="*/ 738950 w 4908140"/>
                <a:gd name="connsiteY77" fmla="*/ 4306386 h 5249716"/>
                <a:gd name="connsiteX78" fmla="*/ 723252 w 4908140"/>
                <a:gd name="connsiteY78" fmla="*/ 4291756 h 5249716"/>
                <a:gd name="connsiteX79" fmla="*/ 501968 w 4908140"/>
                <a:gd name="connsiteY79" fmla="*/ 4117715 h 5249716"/>
                <a:gd name="connsiteX80" fmla="*/ 433921 w 4908140"/>
                <a:gd name="connsiteY80" fmla="*/ 4079310 h 5249716"/>
                <a:gd name="connsiteX81" fmla="*/ 403212 w 4908140"/>
                <a:gd name="connsiteY81" fmla="*/ 4062622 h 5249716"/>
                <a:gd name="connsiteX82" fmla="*/ 316802 w 4908140"/>
                <a:gd name="connsiteY82" fmla="*/ 4017741 h 5249716"/>
                <a:gd name="connsiteX83" fmla="*/ 305524 w 4908140"/>
                <a:gd name="connsiteY83" fmla="*/ 4012254 h 5249716"/>
                <a:gd name="connsiteX84" fmla="*/ 280530 w 4908140"/>
                <a:gd name="connsiteY84" fmla="*/ 3996023 h 5249716"/>
                <a:gd name="connsiteX85" fmla="*/ 72885 w 4908140"/>
                <a:gd name="connsiteY85" fmla="*/ 3750888 h 5249716"/>
                <a:gd name="connsiteX86" fmla="*/ 33795 w 4908140"/>
                <a:gd name="connsiteY86" fmla="*/ 3654495 h 5249716"/>
                <a:gd name="connsiteX87" fmla="*/ 18631 w 4908140"/>
                <a:gd name="connsiteY87" fmla="*/ 3599631 h 5249716"/>
                <a:gd name="connsiteX88" fmla="*/ 14897 w 4908140"/>
                <a:gd name="connsiteY88" fmla="*/ 3576314 h 5249716"/>
                <a:gd name="connsiteX89" fmla="*/ 2629 w 4908140"/>
                <a:gd name="connsiteY89" fmla="*/ 3502400 h 5249716"/>
                <a:gd name="connsiteX90" fmla="*/ 2705 w 4908140"/>
                <a:gd name="connsiteY90" fmla="*/ 3368516 h 5249716"/>
                <a:gd name="connsiteX91" fmla="*/ 18402 w 4908140"/>
                <a:gd name="connsiteY91" fmla="*/ 3269456 h 5249716"/>
                <a:gd name="connsiteX92" fmla="*/ 88583 w 4908140"/>
                <a:gd name="connsiteY92" fmla="*/ 3035218 h 5249716"/>
                <a:gd name="connsiteX93" fmla="*/ 95441 w 4908140"/>
                <a:gd name="connsiteY93" fmla="*/ 3011748 h 5249716"/>
                <a:gd name="connsiteX94" fmla="*/ 123558 w 4908140"/>
                <a:gd name="connsiteY94" fmla="*/ 2816676 h 5249716"/>
                <a:gd name="connsiteX95" fmla="*/ 129731 w 4908140"/>
                <a:gd name="connsiteY95" fmla="*/ 2816219 h 5249716"/>
                <a:gd name="connsiteX96" fmla="*/ 130645 w 4908140"/>
                <a:gd name="connsiteY96" fmla="*/ 2486044 h 5249716"/>
                <a:gd name="connsiteX97" fmla="*/ 124397 w 4908140"/>
                <a:gd name="connsiteY97" fmla="*/ 2448859 h 5249716"/>
                <a:gd name="connsiteX98" fmla="*/ 98946 w 4908140"/>
                <a:gd name="connsiteY98" fmla="*/ 2250129 h 5249716"/>
                <a:gd name="connsiteX99" fmla="*/ 76162 w 4908140"/>
                <a:gd name="connsiteY99" fmla="*/ 2166614 h 5249716"/>
                <a:gd name="connsiteX100" fmla="*/ 68009 w 4908140"/>
                <a:gd name="connsiteY100" fmla="*/ 2136057 h 5249716"/>
                <a:gd name="connsiteX101" fmla="*/ 57645 w 4908140"/>
                <a:gd name="connsiteY101" fmla="*/ 2105806 h 5249716"/>
                <a:gd name="connsiteX102" fmla="*/ 49797 w 4908140"/>
                <a:gd name="connsiteY102" fmla="*/ 2083251 h 5249716"/>
                <a:gd name="connsiteX103" fmla="*/ 33642 w 4908140"/>
                <a:gd name="connsiteY103" fmla="*/ 2039284 h 5249716"/>
                <a:gd name="connsiteX104" fmla="*/ 19545 w 4908140"/>
                <a:gd name="connsiteY104" fmla="*/ 1984267 h 5249716"/>
                <a:gd name="connsiteX105" fmla="*/ 7734 w 4908140"/>
                <a:gd name="connsiteY105" fmla="*/ 1915306 h 5249716"/>
                <a:gd name="connsiteX106" fmla="*/ 2553 w 4908140"/>
                <a:gd name="connsiteY106" fmla="*/ 1759782 h 5249716"/>
                <a:gd name="connsiteX107" fmla="*/ 11240 w 4908140"/>
                <a:gd name="connsiteY107" fmla="*/ 1678934 h 5249716"/>
                <a:gd name="connsiteX108" fmla="*/ 22136 w 4908140"/>
                <a:gd name="connsiteY108" fmla="*/ 1647997 h 5249716"/>
                <a:gd name="connsiteX109" fmla="*/ 30290 w 4908140"/>
                <a:gd name="connsiteY109" fmla="*/ 1611192 h 5249716"/>
                <a:gd name="connsiteX110" fmla="*/ 50025 w 4908140"/>
                <a:gd name="connsiteY110" fmla="*/ 1551832 h 5249716"/>
                <a:gd name="connsiteX111" fmla="*/ 71819 w 4908140"/>
                <a:gd name="connsiteY111" fmla="*/ 1519523 h 5249716"/>
                <a:gd name="connsiteX112" fmla="*/ 51626 w 4908140"/>
                <a:gd name="connsiteY112" fmla="*/ 1542917 h 5249716"/>
                <a:gd name="connsiteX113" fmla="*/ 67932 w 4908140"/>
                <a:gd name="connsiteY113" fmla="*/ 1511827 h 5249716"/>
                <a:gd name="connsiteX114" fmla="*/ 83477 w 4908140"/>
                <a:gd name="connsiteY114" fmla="*/ 1482109 h 5249716"/>
                <a:gd name="connsiteX115" fmla="*/ 141237 w 4908140"/>
                <a:gd name="connsiteY115" fmla="*/ 1393184 h 5249716"/>
                <a:gd name="connsiteX116" fmla="*/ 364808 w 4908140"/>
                <a:gd name="connsiteY116" fmla="*/ 1208551 h 5249716"/>
                <a:gd name="connsiteX117" fmla="*/ 385458 w 4908140"/>
                <a:gd name="connsiteY117" fmla="*/ 1195902 h 5249716"/>
                <a:gd name="connsiteX118" fmla="*/ 413195 w 4908140"/>
                <a:gd name="connsiteY118" fmla="*/ 1186910 h 5249716"/>
                <a:gd name="connsiteX119" fmla="*/ 413804 w 4908140"/>
                <a:gd name="connsiteY119" fmla="*/ 1178833 h 5249716"/>
                <a:gd name="connsiteX120" fmla="*/ 427977 w 4908140"/>
                <a:gd name="connsiteY120" fmla="*/ 1181500 h 5249716"/>
                <a:gd name="connsiteX121" fmla="*/ 429349 w 4908140"/>
                <a:gd name="connsiteY121" fmla="*/ 1171975 h 5249716"/>
                <a:gd name="connsiteX122" fmla="*/ 440246 w 4908140"/>
                <a:gd name="connsiteY122" fmla="*/ 1171975 h 5249716"/>
                <a:gd name="connsiteX123" fmla="*/ 705574 w 4908140"/>
                <a:gd name="connsiteY123" fmla="*/ 979037 h 5249716"/>
                <a:gd name="connsiteX124" fmla="*/ 926630 w 4908140"/>
                <a:gd name="connsiteY124" fmla="*/ 737788 h 5249716"/>
                <a:gd name="connsiteX125" fmla="*/ 1124141 w 4908140"/>
                <a:gd name="connsiteY125" fmla="*/ 398469 h 5249716"/>
                <a:gd name="connsiteX126" fmla="*/ 1267092 w 4908140"/>
                <a:gd name="connsiteY126" fmla="*/ 181985 h 5249716"/>
                <a:gd name="connsiteX127" fmla="*/ 1274255 w 4908140"/>
                <a:gd name="connsiteY127" fmla="*/ 181375 h 5249716"/>
                <a:gd name="connsiteX128" fmla="*/ 1456830 w 4908140"/>
                <a:gd name="connsiteY128" fmla="*/ 57702 h 5249716"/>
                <a:gd name="connsiteX129" fmla="*/ 1458354 w 4908140"/>
                <a:gd name="connsiteY129" fmla="*/ 52749 h 5249716"/>
                <a:gd name="connsiteX130" fmla="*/ 1550785 w 4908140"/>
                <a:gd name="connsiteY130" fmla="*/ 23641 h 5249716"/>
                <a:gd name="connsiteX131" fmla="*/ 1574254 w 4908140"/>
                <a:gd name="connsiteY131" fmla="*/ 15411 h 5249716"/>
                <a:gd name="connsiteX132" fmla="*/ 1844155 w 4908140"/>
                <a:gd name="connsiteY132" fmla="*/ 23489 h 5249716"/>
                <a:gd name="connsiteX133" fmla="*/ 1880121 w 4908140"/>
                <a:gd name="connsiteY133" fmla="*/ 32099 h 5249716"/>
                <a:gd name="connsiteX134" fmla="*/ 1939024 w 4908140"/>
                <a:gd name="connsiteY134" fmla="*/ 57093 h 5249716"/>
                <a:gd name="connsiteX135" fmla="*/ 2077707 w 4908140"/>
                <a:gd name="connsiteY135" fmla="*/ 104032 h 5249716"/>
                <a:gd name="connsiteX136" fmla="*/ 2087461 w 4908140"/>
                <a:gd name="connsiteY136" fmla="*/ 106851 h 5249716"/>
                <a:gd name="connsiteX137" fmla="*/ 2163966 w 4908140"/>
                <a:gd name="connsiteY137" fmla="*/ 125749 h 5249716"/>
                <a:gd name="connsiteX138" fmla="*/ 2223478 w 4908140"/>
                <a:gd name="connsiteY138" fmla="*/ 130626 h 5249716"/>
                <a:gd name="connsiteX139" fmla="*/ 2284133 w 4908140"/>
                <a:gd name="connsiteY139" fmla="*/ 141903 h 5249716"/>
                <a:gd name="connsiteX140" fmla="*/ 2406815 w 4908140"/>
                <a:gd name="connsiteY140" fmla="*/ 148609 h 5249716"/>
                <a:gd name="connsiteX141" fmla="*/ 2508314 w 4908140"/>
                <a:gd name="connsiteY141" fmla="*/ 150666 h 5249716"/>
                <a:gd name="connsiteX142" fmla="*/ 2509076 w 4908140"/>
                <a:gd name="connsiteY142" fmla="*/ 143961 h 5249716"/>
                <a:gd name="connsiteX143" fmla="*/ 2619642 w 4908140"/>
                <a:gd name="connsiteY143" fmla="*/ 141903 h 5249716"/>
                <a:gd name="connsiteX144" fmla="*/ 2680754 w 4908140"/>
                <a:gd name="connsiteY144" fmla="*/ 130550 h 5249716"/>
                <a:gd name="connsiteX145" fmla="*/ 2727084 w 4908140"/>
                <a:gd name="connsiteY145" fmla="*/ 127654 h 5249716"/>
                <a:gd name="connsiteX146" fmla="*/ 2796274 w 4908140"/>
                <a:gd name="connsiteY146" fmla="*/ 111652 h 5249716"/>
                <a:gd name="connsiteX147" fmla="*/ 2849995 w 4908140"/>
                <a:gd name="connsiteY147" fmla="*/ 96260 h 5249716"/>
                <a:gd name="connsiteX148" fmla="*/ 2879332 w 4908140"/>
                <a:gd name="connsiteY148" fmla="*/ 88563 h 5249716"/>
                <a:gd name="connsiteX149" fmla="*/ 2931605 w 4908140"/>
                <a:gd name="connsiteY149" fmla="*/ 67913 h 5249716"/>
                <a:gd name="connsiteX150" fmla="*/ 2939606 w 4908140"/>
                <a:gd name="connsiteY150" fmla="*/ 67227 h 5249716"/>
                <a:gd name="connsiteX151" fmla="*/ 2969019 w 4908140"/>
                <a:gd name="connsiteY151" fmla="*/ 53511 h 5249716"/>
                <a:gd name="connsiteX152" fmla="*/ 3054363 w 4908140"/>
                <a:gd name="connsiteY152" fmla="*/ 24174 h 5249716"/>
                <a:gd name="connsiteX153" fmla="*/ 3069603 w 4908140"/>
                <a:gd name="connsiteY153" fmla="*/ 20822 h 5249716"/>
                <a:gd name="connsiteX154" fmla="*/ 3123781 w 4908140"/>
                <a:gd name="connsiteY154" fmla="*/ 9620 h 5249716"/>
                <a:gd name="connsiteX155" fmla="*/ 3070365 w 4908140"/>
                <a:gd name="connsiteY155" fmla="*/ 134817 h 5249716"/>
                <a:gd name="connsiteX156" fmla="*/ 3061145 w 4908140"/>
                <a:gd name="connsiteY156" fmla="*/ 137560 h 5249716"/>
                <a:gd name="connsiteX157" fmla="*/ 2969705 w 4908140"/>
                <a:gd name="connsiteY157" fmla="*/ 168802 h 5249716"/>
                <a:gd name="connsiteX158" fmla="*/ 2986316 w 4908140"/>
                <a:gd name="connsiteY158" fmla="*/ 172383 h 5249716"/>
                <a:gd name="connsiteX159" fmla="*/ 2932900 w 4908140"/>
                <a:gd name="connsiteY159" fmla="*/ 187700 h 5249716"/>
                <a:gd name="connsiteX160" fmla="*/ 2754211 w 4908140"/>
                <a:gd name="connsiteY160" fmla="*/ 231286 h 5249716"/>
                <a:gd name="connsiteX161" fmla="*/ 2570340 w 4908140"/>
                <a:gd name="connsiteY161" fmla="*/ 251022 h 5249716"/>
                <a:gd name="connsiteX162" fmla="*/ 2570340 w 4908140"/>
                <a:gd name="connsiteY162" fmla="*/ 258185 h 5249716"/>
                <a:gd name="connsiteX163" fmla="*/ 2326424 w 4908140"/>
                <a:gd name="connsiteY163" fmla="*/ 257804 h 5249716"/>
                <a:gd name="connsiteX164" fmla="*/ 2325815 w 4908140"/>
                <a:gd name="connsiteY164" fmla="*/ 251022 h 5249716"/>
                <a:gd name="connsiteX165" fmla="*/ 2253653 w 4908140"/>
                <a:gd name="connsiteY165" fmla="*/ 248431 h 5249716"/>
                <a:gd name="connsiteX166" fmla="*/ 2139887 w 4908140"/>
                <a:gd name="connsiteY166" fmla="*/ 229991 h 5249716"/>
                <a:gd name="connsiteX167" fmla="*/ 2108035 w 4908140"/>
                <a:gd name="connsiteY167" fmla="*/ 223895 h 5249716"/>
                <a:gd name="connsiteX168" fmla="*/ 2032597 w 4908140"/>
                <a:gd name="connsiteY168" fmla="*/ 205683 h 5249716"/>
                <a:gd name="connsiteX169" fmla="*/ 2025053 w 4908140"/>
                <a:gd name="connsiteY169" fmla="*/ 203702 h 5249716"/>
                <a:gd name="connsiteX170" fmla="*/ 1971790 w 4908140"/>
                <a:gd name="connsiteY170" fmla="*/ 188157 h 5249716"/>
                <a:gd name="connsiteX171" fmla="*/ 1948777 w 4908140"/>
                <a:gd name="connsiteY171" fmla="*/ 179622 h 5249716"/>
                <a:gd name="connsiteX172" fmla="*/ 1926374 w 4908140"/>
                <a:gd name="connsiteY172" fmla="*/ 168573 h 5249716"/>
                <a:gd name="connsiteX173" fmla="*/ 1894142 w 4908140"/>
                <a:gd name="connsiteY173" fmla="*/ 157220 h 5249716"/>
                <a:gd name="connsiteX174" fmla="*/ 1866710 w 4908140"/>
                <a:gd name="connsiteY174" fmla="*/ 145104 h 5249716"/>
                <a:gd name="connsiteX175" fmla="*/ 1842707 w 4908140"/>
                <a:gd name="connsiteY175" fmla="*/ 138855 h 5249716"/>
                <a:gd name="connsiteX176" fmla="*/ 1820914 w 4908140"/>
                <a:gd name="connsiteY176" fmla="*/ 129559 h 5249716"/>
                <a:gd name="connsiteX177" fmla="*/ 1775422 w 4908140"/>
                <a:gd name="connsiteY177" fmla="*/ 121482 h 5249716"/>
                <a:gd name="connsiteX178" fmla="*/ 1543469 w 4908140"/>
                <a:gd name="connsiteY178" fmla="*/ 139998 h 5249716"/>
                <a:gd name="connsiteX179" fmla="*/ 1501255 w 4908140"/>
                <a:gd name="connsiteY179" fmla="*/ 156686 h 5249716"/>
                <a:gd name="connsiteX180" fmla="*/ 1219162 w 4908140"/>
                <a:gd name="connsiteY180" fmla="*/ 445484 h 5249716"/>
                <a:gd name="connsiteX181" fmla="*/ 1199655 w 4908140"/>
                <a:gd name="connsiteY181" fmla="*/ 488918 h 5249716"/>
                <a:gd name="connsiteX182" fmla="*/ 1197217 w 4908140"/>
                <a:gd name="connsiteY182" fmla="*/ 500120 h 5249716"/>
                <a:gd name="connsiteX183" fmla="*/ 897979 w 4908140"/>
                <a:gd name="connsiteY183" fmla="*/ 940632 h 5249716"/>
                <a:gd name="connsiteX184" fmla="*/ 516598 w 4908140"/>
                <a:gd name="connsiteY184" fmla="*/ 1253966 h 5249716"/>
                <a:gd name="connsiteX185" fmla="*/ 425768 w 4908140"/>
                <a:gd name="connsiteY185" fmla="*/ 1300601 h 5249716"/>
                <a:gd name="connsiteX186" fmla="*/ 235953 w 4908140"/>
                <a:gd name="connsiteY186" fmla="*/ 1446067 h 5249716"/>
                <a:gd name="connsiteX187" fmla="*/ 181852 w 4908140"/>
                <a:gd name="connsiteY187" fmla="*/ 1525772 h 5249716"/>
                <a:gd name="connsiteX188" fmla="*/ 163716 w 4908140"/>
                <a:gd name="connsiteY188" fmla="*/ 1556480 h 5249716"/>
                <a:gd name="connsiteX189" fmla="*/ 144742 w 4908140"/>
                <a:gd name="connsiteY189" fmla="*/ 1603648 h 5249716"/>
                <a:gd name="connsiteX190" fmla="*/ 133312 w 4908140"/>
                <a:gd name="connsiteY190" fmla="*/ 1632147 h 5249716"/>
                <a:gd name="connsiteX191" fmla="*/ 125159 w 4908140"/>
                <a:gd name="connsiteY191" fmla="*/ 1661636 h 5249716"/>
                <a:gd name="connsiteX192" fmla="*/ 107252 w 4908140"/>
                <a:gd name="connsiteY192" fmla="*/ 1877206 h 5249716"/>
                <a:gd name="connsiteX193" fmla="*/ 121044 w 4908140"/>
                <a:gd name="connsiteY193" fmla="*/ 1968417 h 5249716"/>
                <a:gd name="connsiteX194" fmla="*/ 129502 w 4908140"/>
                <a:gd name="connsiteY194" fmla="*/ 1990744 h 5249716"/>
                <a:gd name="connsiteX195" fmla="*/ 136208 w 4908140"/>
                <a:gd name="connsiteY195" fmla="*/ 2013833 h 5249716"/>
                <a:gd name="connsiteX196" fmla="*/ 167831 w 4908140"/>
                <a:gd name="connsiteY196" fmla="*/ 2105349 h 5249716"/>
                <a:gd name="connsiteX197" fmla="*/ 190462 w 4908140"/>
                <a:gd name="connsiteY197" fmla="*/ 2189017 h 5249716"/>
                <a:gd name="connsiteX198" fmla="*/ 198311 w 4908140"/>
                <a:gd name="connsiteY198" fmla="*/ 2218506 h 5249716"/>
                <a:gd name="connsiteX199" fmla="*/ 206083 w 4908140"/>
                <a:gd name="connsiteY199" fmla="*/ 2265217 h 5249716"/>
                <a:gd name="connsiteX200" fmla="*/ 212484 w 4908140"/>
                <a:gd name="connsiteY200" fmla="*/ 2296459 h 5249716"/>
                <a:gd name="connsiteX201" fmla="*/ 231534 w 4908140"/>
                <a:gd name="connsiteY201" fmla="*/ 2501970 h 5249716"/>
                <a:gd name="connsiteX202" fmla="*/ 221475 w 4908140"/>
                <a:gd name="connsiteY202" fmla="*/ 2898743 h 5249716"/>
                <a:gd name="connsiteX203" fmla="*/ 213398 w 4908140"/>
                <a:gd name="connsiteY203" fmla="*/ 2952312 h 5249716"/>
                <a:gd name="connsiteX204" fmla="*/ 197472 w 4908140"/>
                <a:gd name="connsiteY204" fmla="*/ 3035751 h 5249716"/>
                <a:gd name="connsiteX205" fmla="*/ 190157 w 4908140"/>
                <a:gd name="connsiteY205" fmla="*/ 3066460 h 5249716"/>
                <a:gd name="connsiteX206" fmla="*/ 164478 w 4908140"/>
                <a:gd name="connsiteY206" fmla="*/ 3156756 h 5249716"/>
                <a:gd name="connsiteX207" fmla="*/ 133312 w 4908140"/>
                <a:gd name="connsiteY207" fmla="*/ 3247892 h 5249716"/>
                <a:gd name="connsiteX208" fmla="*/ 103365 w 4908140"/>
                <a:gd name="connsiteY208" fmla="*/ 3385814 h 5249716"/>
                <a:gd name="connsiteX209" fmla="*/ 118682 w 4908140"/>
                <a:gd name="connsiteY209" fmla="*/ 3568846 h 5249716"/>
                <a:gd name="connsiteX210" fmla="*/ 129502 w 4908140"/>
                <a:gd name="connsiteY210" fmla="*/ 3606108 h 5249716"/>
                <a:gd name="connsiteX211" fmla="*/ 390182 w 4908140"/>
                <a:gd name="connsiteY211" fmla="*/ 3935368 h 5249716"/>
                <a:gd name="connsiteX212" fmla="*/ 409918 w 4908140"/>
                <a:gd name="connsiteY212" fmla="*/ 3943598 h 5249716"/>
                <a:gd name="connsiteX213" fmla="*/ 464172 w 4908140"/>
                <a:gd name="connsiteY213" fmla="*/ 3971258 h 5249716"/>
                <a:gd name="connsiteX214" fmla="*/ 509816 w 4908140"/>
                <a:gd name="connsiteY214" fmla="*/ 3995414 h 5249716"/>
                <a:gd name="connsiteX215" fmla="*/ 784517 w 4908140"/>
                <a:gd name="connsiteY215" fmla="*/ 4200239 h 5249716"/>
                <a:gd name="connsiteX216" fmla="*/ 1082764 w 4908140"/>
                <a:gd name="connsiteY216" fmla="*/ 4545883 h 5249716"/>
                <a:gd name="connsiteX217" fmla="*/ 1085660 w 4908140"/>
                <a:gd name="connsiteY217" fmla="*/ 4559218 h 5249716"/>
                <a:gd name="connsiteX218" fmla="*/ 1095490 w 4908140"/>
                <a:gd name="connsiteY218" fmla="*/ 4566304 h 5249716"/>
                <a:gd name="connsiteX219" fmla="*/ 1110958 w 4908140"/>
                <a:gd name="connsiteY219" fmla="*/ 4592746 h 5249716"/>
                <a:gd name="connsiteX220" fmla="*/ 1172985 w 4908140"/>
                <a:gd name="connsiteY220" fmla="*/ 4704531 h 5249716"/>
                <a:gd name="connsiteX221" fmla="*/ 1199884 w 4908140"/>
                <a:gd name="connsiteY221" fmla="*/ 4768386 h 5249716"/>
                <a:gd name="connsiteX222" fmla="*/ 1203998 w 4908140"/>
                <a:gd name="connsiteY222" fmla="*/ 4769911 h 5249716"/>
                <a:gd name="connsiteX223" fmla="*/ 1215276 w 4908140"/>
                <a:gd name="connsiteY223" fmla="*/ 4803591 h 5249716"/>
                <a:gd name="connsiteX224" fmla="*/ 1434351 w 4908140"/>
                <a:gd name="connsiteY224" fmla="*/ 5063967 h 5249716"/>
                <a:gd name="connsiteX225" fmla="*/ 1474889 w 4908140"/>
                <a:gd name="connsiteY225" fmla="*/ 5084998 h 5249716"/>
                <a:gd name="connsiteX226" fmla="*/ 1528534 w 4908140"/>
                <a:gd name="connsiteY226" fmla="*/ 5110144 h 5249716"/>
                <a:gd name="connsiteX227" fmla="*/ 1572197 w 4908140"/>
                <a:gd name="connsiteY227" fmla="*/ 5119973 h 5249716"/>
                <a:gd name="connsiteX228" fmla="*/ 1572654 w 4908140"/>
                <a:gd name="connsiteY228" fmla="*/ 5125688 h 5249716"/>
                <a:gd name="connsiteX229" fmla="*/ 1644282 w 4908140"/>
                <a:gd name="connsiteY229" fmla="*/ 5134680 h 5249716"/>
                <a:gd name="connsiteX230" fmla="*/ 1682458 w 4908140"/>
                <a:gd name="connsiteY230" fmla="*/ 5142986 h 5249716"/>
                <a:gd name="connsiteX231" fmla="*/ 1689164 w 4908140"/>
                <a:gd name="connsiteY231" fmla="*/ 5137271 h 5249716"/>
                <a:gd name="connsiteX232" fmla="*/ 1795691 w 4908140"/>
                <a:gd name="connsiteY232" fmla="*/ 5130108 h 5249716"/>
                <a:gd name="connsiteX233" fmla="*/ 1919592 w 4908140"/>
                <a:gd name="connsiteY233" fmla="*/ 5084616 h 5249716"/>
                <a:gd name="connsiteX234" fmla="*/ 1959979 w 4908140"/>
                <a:gd name="connsiteY234" fmla="*/ 5072729 h 5249716"/>
                <a:gd name="connsiteX235" fmla="*/ 1960360 w 4908140"/>
                <a:gd name="connsiteY235" fmla="*/ 5067014 h 5249716"/>
                <a:gd name="connsiteX236" fmla="*/ 1995107 w 4908140"/>
                <a:gd name="connsiteY236" fmla="*/ 5059928 h 5249716"/>
                <a:gd name="connsiteX237" fmla="*/ 2002346 w 4908140"/>
                <a:gd name="connsiteY237" fmla="*/ 5057946 h 5249716"/>
                <a:gd name="connsiteX238" fmla="*/ 2026577 w 4908140"/>
                <a:gd name="connsiteY238" fmla="*/ 5049184 h 5249716"/>
                <a:gd name="connsiteX239" fmla="*/ 2163585 w 4908140"/>
                <a:gd name="connsiteY239" fmla="*/ 5015351 h 5249716"/>
                <a:gd name="connsiteX240" fmla="*/ 2223707 w 4908140"/>
                <a:gd name="connsiteY240" fmla="*/ 5011084 h 5249716"/>
                <a:gd name="connsiteX241" fmla="*/ 2269732 w 4908140"/>
                <a:gd name="connsiteY241" fmla="*/ 5003768 h 5249716"/>
                <a:gd name="connsiteX242" fmla="*/ 2406358 w 4908140"/>
                <a:gd name="connsiteY242" fmla="*/ 4996377 h 5249716"/>
                <a:gd name="connsiteX243" fmla="*/ 2486520 w 4908140"/>
                <a:gd name="connsiteY243" fmla="*/ 4993862 h 5249716"/>
                <a:gd name="connsiteX244" fmla="*/ 2639454 w 4908140"/>
                <a:gd name="connsiteY244" fmla="*/ 5004302 h 5249716"/>
                <a:gd name="connsiteX245" fmla="*/ 2694165 w 4908140"/>
                <a:gd name="connsiteY245" fmla="*/ 5011922 h 5249716"/>
                <a:gd name="connsiteX246" fmla="*/ 2808999 w 4908140"/>
                <a:gd name="connsiteY246" fmla="*/ 5031276 h 5249716"/>
                <a:gd name="connsiteX247" fmla="*/ 2846794 w 4908140"/>
                <a:gd name="connsiteY247" fmla="*/ 5042478 h 5249716"/>
                <a:gd name="connsiteX248" fmla="*/ 2946616 w 4908140"/>
                <a:gd name="connsiteY248" fmla="*/ 5072729 h 5249716"/>
                <a:gd name="connsiteX249" fmla="*/ 2980525 w 4908140"/>
                <a:gd name="connsiteY249" fmla="*/ 5083931 h 5249716"/>
                <a:gd name="connsiteX250" fmla="*/ 3022131 w 4908140"/>
                <a:gd name="connsiteY250" fmla="*/ 5103972 h 5249716"/>
                <a:gd name="connsiteX251" fmla="*/ 3030665 w 4908140"/>
                <a:gd name="connsiteY251" fmla="*/ 5105953 h 5249716"/>
                <a:gd name="connsiteX252" fmla="*/ 3060688 w 4908140"/>
                <a:gd name="connsiteY252" fmla="*/ 5115249 h 5249716"/>
                <a:gd name="connsiteX253" fmla="*/ 3089796 w 4908140"/>
                <a:gd name="connsiteY253" fmla="*/ 5126222 h 5249716"/>
                <a:gd name="connsiteX254" fmla="*/ 3329826 w 4908140"/>
                <a:gd name="connsiteY254" fmla="*/ 5122716 h 5249716"/>
                <a:gd name="connsiteX255" fmla="*/ 3345447 w 4908140"/>
                <a:gd name="connsiteY255" fmla="*/ 5118754 h 5249716"/>
                <a:gd name="connsiteX256" fmla="*/ 3380651 w 4908140"/>
                <a:gd name="connsiteY256" fmla="*/ 5106105 h 5249716"/>
                <a:gd name="connsiteX257" fmla="*/ 3427819 w 4908140"/>
                <a:gd name="connsiteY257" fmla="*/ 5083397 h 5249716"/>
                <a:gd name="connsiteX258" fmla="*/ 3441992 w 4908140"/>
                <a:gd name="connsiteY258" fmla="*/ 5080045 h 5249716"/>
                <a:gd name="connsiteX259" fmla="*/ 3699091 w 4908140"/>
                <a:gd name="connsiteY259" fmla="*/ 4769834 h 5249716"/>
                <a:gd name="connsiteX260" fmla="*/ 3703663 w 4908140"/>
                <a:gd name="connsiteY260" fmla="*/ 4768234 h 5249716"/>
                <a:gd name="connsiteX261" fmla="*/ 3847834 w 4908140"/>
                <a:gd name="connsiteY261" fmla="*/ 4509231 h 5249716"/>
                <a:gd name="connsiteX262" fmla="*/ 4410190 w 4908140"/>
                <a:gd name="connsiteY262" fmla="*/ 3986803 h 5249716"/>
                <a:gd name="connsiteX263" fmla="*/ 4471226 w 4908140"/>
                <a:gd name="connsiteY263" fmla="*/ 3956399 h 5249716"/>
                <a:gd name="connsiteX264" fmla="*/ 4774349 w 4908140"/>
                <a:gd name="connsiteY264" fmla="*/ 3613804 h 5249716"/>
                <a:gd name="connsiteX265" fmla="*/ 4789361 w 4908140"/>
                <a:gd name="connsiteY265" fmla="*/ 3552006 h 5249716"/>
                <a:gd name="connsiteX266" fmla="*/ 4797819 w 4908140"/>
                <a:gd name="connsiteY266" fmla="*/ 3492418 h 5249716"/>
                <a:gd name="connsiteX267" fmla="*/ 4789208 w 4908140"/>
                <a:gd name="connsiteY267" fmla="*/ 3312052 h 5249716"/>
                <a:gd name="connsiteX268" fmla="*/ 4777245 w 4908140"/>
                <a:gd name="connsiteY268" fmla="*/ 3264656 h 5249716"/>
                <a:gd name="connsiteX269" fmla="*/ 4750804 w 4908140"/>
                <a:gd name="connsiteY269" fmla="*/ 3197371 h 5249716"/>
                <a:gd name="connsiteX270" fmla="*/ 4744022 w 4908140"/>
                <a:gd name="connsiteY270" fmla="*/ 3173140 h 5249716"/>
                <a:gd name="connsiteX271" fmla="*/ 4727791 w 4908140"/>
                <a:gd name="connsiteY271" fmla="*/ 3120638 h 5249716"/>
                <a:gd name="connsiteX272" fmla="*/ 4716438 w 4908140"/>
                <a:gd name="connsiteY272" fmla="*/ 3073089 h 5249716"/>
                <a:gd name="connsiteX273" fmla="*/ 4705312 w 4908140"/>
                <a:gd name="connsiteY273" fmla="*/ 3035751 h 5249716"/>
                <a:gd name="connsiteX274" fmla="*/ 4702112 w 4908140"/>
                <a:gd name="connsiteY274" fmla="*/ 3003823 h 5249716"/>
                <a:gd name="connsiteX275" fmla="*/ 4690301 w 4908140"/>
                <a:gd name="connsiteY275" fmla="*/ 2958332 h 5249716"/>
                <a:gd name="connsiteX276" fmla="*/ 4680929 w 4908140"/>
                <a:gd name="connsiteY276" fmla="*/ 2813095 h 5249716"/>
                <a:gd name="connsiteX277" fmla="*/ 4674070 w 4908140"/>
                <a:gd name="connsiteY277" fmla="*/ 2870930 h 5249716"/>
                <a:gd name="connsiteX278" fmla="*/ 4669193 w 4908140"/>
                <a:gd name="connsiteY278" fmla="*/ 2752668 h 5249716"/>
                <a:gd name="connsiteX279" fmla="*/ 4661269 w 4908140"/>
                <a:gd name="connsiteY279" fmla="*/ 2644464 h 5249716"/>
                <a:gd name="connsiteX280" fmla="*/ 4664545 w 4908140"/>
                <a:gd name="connsiteY280" fmla="*/ 2603392 h 5249716"/>
                <a:gd name="connsiteX281" fmla="*/ 4694111 w 4908140"/>
                <a:gd name="connsiteY281" fmla="*/ 2283124 h 5249716"/>
                <a:gd name="connsiteX282" fmla="*/ 4709198 w 4908140"/>
                <a:gd name="connsiteY282" fmla="*/ 2206390 h 5249716"/>
                <a:gd name="connsiteX283" fmla="*/ 4717581 w 4908140"/>
                <a:gd name="connsiteY283" fmla="*/ 2183225 h 5249716"/>
                <a:gd name="connsiteX284" fmla="*/ 4721238 w 4908140"/>
                <a:gd name="connsiteY284" fmla="*/ 2152364 h 5249716"/>
                <a:gd name="connsiteX285" fmla="*/ 4737012 w 4908140"/>
                <a:gd name="connsiteY285" fmla="*/ 2106263 h 5249716"/>
                <a:gd name="connsiteX286" fmla="*/ 4774654 w 4908140"/>
                <a:gd name="connsiteY286" fmla="*/ 1999507 h 5249716"/>
                <a:gd name="connsiteX287" fmla="*/ 4800410 w 4908140"/>
                <a:gd name="connsiteY287" fmla="*/ 1869662 h 5249716"/>
                <a:gd name="connsiteX288" fmla="*/ 4786084 w 4908140"/>
                <a:gd name="connsiteY288" fmla="*/ 1684877 h 5249716"/>
                <a:gd name="connsiteX289" fmla="*/ 4770844 w 4908140"/>
                <a:gd name="connsiteY289" fmla="*/ 1631614 h 5249716"/>
                <a:gd name="connsiteX290" fmla="*/ 4740441 w 4908140"/>
                <a:gd name="connsiteY290" fmla="*/ 1556937 h 5249716"/>
                <a:gd name="connsiteX291" fmla="*/ 4552074 w 4908140"/>
                <a:gd name="connsiteY291" fmla="*/ 1342358 h 5249716"/>
                <a:gd name="connsiteX292" fmla="*/ 4383596 w 4908140"/>
                <a:gd name="connsiteY292" fmla="*/ 1253204 h 5249716"/>
                <a:gd name="connsiteX293" fmla="*/ 4132288 w 4908140"/>
                <a:gd name="connsiteY293" fmla="*/ 1066133 h 5249716"/>
                <a:gd name="connsiteX294" fmla="*/ 3892106 w 4908140"/>
                <a:gd name="connsiteY294" fmla="*/ 804158 h 5249716"/>
                <a:gd name="connsiteX295" fmla="*/ 3713721 w 4908140"/>
                <a:gd name="connsiteY295" fmla="*/ 512235 h 5249716"/>
                <a:gd name="connsiteX296" fmla="*/ 3638893 w 4908140"/>
                <a:gd name="connsiteY296" fmla="*/ 358235 h 5249716"/>
                <a:gd name="connsiteX297" fmla="*/ 3464091 w 4908140"/>
                <a:gd name="connsiteY297" fmla="*/ 187700 h 5249716"/>
                <a:gd name="connsiteX298" fmla="*/ 3403283 w 4908140"/>
                <a:gd name="connsiteY298" fmla="*/ 157220 h 5249716"/>
                <a:gd name="connsiteX299" fmla="*/ 3381337 w 4908140"/>
                <a:gd name="connsiteY299" fmla="*/ 146552 h 5249716"/>
                <a:gd name="connsiteX300" fmla="*/ 3335008 w 4908140"/>
                <a:gd name="connsiteY300" fmla="*/ 130626 h 5249716"/>
                <a:gd name="connsiteX301" fmla="*/ 3304146 w 4908140"/>
                <a:gd name="connsiteY301" fmla="*/ 127349 h 5249716"/>
                <a:gd name="connsiteX302" fmla="*/ 3160433 w 4908140"/>
                <a:gd name="connsiteY302" fmla="*/ 114929 h 5249716"/>
                <a:gd name="connsiteX303" fmla="*/ 3070365 w 4908140"/>
                <a:gd name="connsiteY303" fmla="*/ 134817 h 524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Lst>
              <a:rect l="l" t="t" r="r" b="b"/>
              <a:pathLst>
                <a:path w="4908140" h="5249716">
                  <a:moveTo>
                    <a:pt x="3123781" y="9620"/>
                  </a:moveTo>
                  <a:cubicBezTo>
                    <a:pt x="3141764" y="7791"/>
                    <a:pt x="3160510" y="8401"/>
                    <a:pt x="3177807" y="2000"/>
                  </a:cubicBezTo>
                  <a:cubicBezTo>
                    <a:pt x="3199296" y="705"/>
                    <a:pt x="3222231" y="-3410"/>
                    <a:pt x="3242577" y="6115"/>
                  </a:cubicBezTo>
                  <a:cubicBezTo>
                    <a:pt x="3274962" y="6267"/>
                    <a:pt x="3306433" y="15411"/>
                    <a:pt x="3338894" y="15107"/>
                  </a:cubicBezTo>
                  <a:lnTo>
                    <a:pt x="3339656" y="20745"/>
                  </a:lnTo>
                  <a:cubicBezTo>
                    <a:pt x="3377222" y="30118"/>
                    <a:pt x="3416770" y="37128"/>
                    <a:pt x="3449612" y="58769"/>
                  </a:cubicBezTo>
                  <a:cubicBezTo>
                    <a:pt x="3454184" y="59455"/>
                    <a:pt x="3463176" y="60827"/>
                    <a:pt x="3467672" y="61512"/>
                  </a:cubicBezTo>
                  <a:cubicBezTo>
                    <a:pt x="3518497" y="93821"/>
                    <a:pt x="3572599" y="122244"/>
                    <a:pt x="3615728" y="165144"/>
                  </a:cubicBezTo>
                  <a:cubicBezTo>
                    <a:pt x="3650399" y="191510"/>
                    <a:pt x="3675926" y="227019"/>
                    <a:pt x="3702977" y="260699"/>
                  </a:cubicBezTo>
                  <a:cubicBezTo>
                    <a:pt x="3752431" y="325241"/>
                    <a:pt x="3782149" y="401745"/>
                    <a:pt x="3813696" y="475964"/>
                  </a:cubicBezTo>
                  <a:cubicBezTo>
                    <a:pt x="3887915" y="629507"/>
                    <a:pt x="3990023" y="769106"/>
                    <a:pt x="4109123" y="890873"/>
                  </a:cubicBezTo>
                  <a:cubicBezTo>
                    <a:pt x="4204373" y="992981"/>
                    <a:pt x="4313264" y="1082516"/>
                    <a:pt x="4432821" y="1154830"/>
                  </a:cubicBezTo>
                  <a:cubicBezTo>
                    <a:pt x="4452481" y="1165955"/>
                    <a:pt x="4472369" y="1177004"/>
                    <a:pt x="4493248" y="1185996"/>
                  </a:cubicBezTo>
                  <a:cubicBezTo>
                    <a:pt x="4507954" y="1191711"/>
                    <a:pt x="4521975" y="1199331"/>
                    <a:pt x="4535310" y="1207942"/>
                  </a:cubicBezTo>
                  <a:cubicBezTo>
                    <a:pt x="4539044" y="1209084"/>
                    <a:pt x="4546588" y="1211294"/>
                    <a:pt x="4550322" y="1212437"/>
                  </a:cubicBezTo>
                  <a:cubicBezTo>
                    <a:pt x="4564799" y="1220743"/>
                    <a:pt x="4579125" y="1229125"/>
                    <a:pt x="4593756" y="1237279"/>
                  </a:cubicBezTo>
                  <a:cubicBezTo>
                    <a:pt x="4697768" y="1304030"/>
                    <a:pt x="4782198" y="1400118"/>
                    <a:pt x="4835767" y="1511446"/>
                  </a:cubicBezTo>
                  <a:cubicBezTo>
                    <a:pt x="4848492" y="1538497"/>
                    <a:pt x="4858932" y="1566539"/>
                    <a:pt x="4868685" y="1594733"/>
                  </a:cubicBezTo>
                  <a:cubicBezTo>
                    <a:pt x="4871352" y="1602657"/>
                    <a:pt x="4874095" y="1610582"/>
                    <a:pt x="4876991" y="1618507"/>
                  </a:cubicBezTo>
                  <a:cubicBezTo>
                    <a:pt x="4877905" y="1622317"/>
                    <a:pt x="4879658" y="1630013"/>
                    <a:pt x="4880496" y="1633823"/>
                  </a:cubicBezTo>
                  <a:cubicBezTo>
                    <a:pt x="4891926" y="1662932"/>
                    <a:pt x="4889793" y="1695164"/>
                    <a:pt x="4900232" y="1724501"/>
                  </a:cubicBezTo>
                  <a:cubicBezTo>
                    <a:pt x="4902289" y="1747514"/>
                    <a:pt x="4900765" y="1770983"/>
                    <a:pt x="4907090" y="1793462"/>
                  </a:cubicBezTo>
                  <a:cubicBezTo>
                    <a:pt x="4910595" y="1838801"/>
                    <a:pt x="4900613" y="1883683"/>
                    <a:pt x="4898708" y="1928870"/>
                  </a:cubicBezTo>
                  <a:cubicBezTo>
                    <a:pt x="4890021" y="1954016"/>
                    <a:pt x="4890021" y="1981143"/>
                    <a:pt x="4881411" y="2006289"/>
                  </a:cubicBezTo>
                  <a:cubicBezTo>
                    <a:pt x="4878591" y="2015966"/>
                    <a:pt x="4875924" y="2025720"/>
                    <a:pt x="4873257" y="2035474"/>
                  </a:cubicBezTo>
                  <a:cubicBezTo>
                    <a:pt x="4851159" y="2087823"/>
                    <a:pt x="4836072" y="2142535"/>
                    <a:pt x="4819155" y="2196637"/>
                  </a:cubicBezTo>
                  <a:cubicBezTo>
                    <a:pt x="4814888" y="2219573"/>
                    <a:pt x="4810240" y="2242509"/>
                    <a:pt x="4804677" y="2265217"/>
                  </a:cubicBezTo>
                  <a:cubicBezTo>
                    <a:pt x="4802163" y="2275427"/>
                    <a:pt x="4799877" y="2285714"/>
                    <a:pt x="4797286" y="2295925"/>
                  </a:cubicBezTo>
                  <a:cubicBezTo>
                    <a:pt x="4795990" y="2313908"/>
                    <a:pt x="4796524" y="2332654"/>
                    <a:pt x="4789285" y="2349646"/>
                  </a:cubicBezTo>
                  <a:cubicBezTo>
                    <a:pt x="4779531" y="2438190"/>
                    <a:pt x="4769397" y="2526811"/>
                    <a:pt x="4771149" y="2616117"/>
                  </a:cubicBezTo>
                  <a:cubicBezTo>
                    <a:pt x="4771987" y="2672277"/>
                    <a:pt x="4768711" y="2729046"/>
                    <a:pt x="4778388" y="2784672"/>
                  </a:cubicBezTo>
                  <a:cubicBezTo>
                    <a:pt x="4779150" y="2820867"/>
                    <a:pt x="4782960" y="2856833"/>
                    <a:pt x="4788599" y="2892571"/>
                  </a:cubicBezTo>
                  <a:cubicBezTo>
                    <a:pt x="4793628" y="2909869"/>
                    <a:pt x="4795533" y="2927852"/>
                    <a:pt x="4796295" y="2945759"/>
                  </a:cubicBezTo>
                  <a:cubicBezTo>
                    <a:pt x="4805744" y="3002451"/>
                    <a:pt x="4820374" y="3057925"/>
                    <a:pt x="4834700" y="3113475"/>
                  </a:cubicBezTo>
                  <a:cubicBezTo>
                    <a:pt x="4847273" y="3149136"/>
                    <a:pt x="4860532" y="3184570"/>
                    <a:pt x="4873181" y="3220155"/>
                  </a:cubicBezTo>
                  <a:cubicBezTo>
                    <a:pt x="4875696" y="3230061"/>
                    <a:pt x="4878134" y="3240043"/>
                    <a:pt x="4880725" y="3250026"/>
                  </a:cubicBezTo>
                  <a:cubicBezTo>
                    <a:pt x="4887811" y="3272504"/>
                    <a:pt x="4891926" y="3295821"/>
                    <a:pt x="4895203" y="3319215"/>
                  </a:cubicBezTo>
                  <a:cubicBezTo>
                    <a:pt x="4919968" y="3416599"/>
                    <a:pt x="4905794" y="3519088"/>
                    <a:pt x="4881106" y="3615023"/>
                  </a:cubicBezTo>
                  <a:cubicBezTo>
                    <a:pt x="4869981" y="3670878"/>
                    <a:pt x="4844682" y="3722389"/>
                    <a:pt x="4821517" y="3774053"/>
                  </a:cubicBezTo>
                  <a:cubicBezTo>
                    <a:pt x="4756062" y="3885686"/>
                    <a:pt x="4664241" y="3984212"/>
                    <a:pt x="4547579" y="4042963"/>
                  </a:cubicBezTo>
                  <a:cubicBezTo>
                    <a:pt x="4510850" y="4058279"/>
                    <a:pt x="4475493" y="4076490"/>
                    <a:pt x="4440746" y="4095846"/>
                  </a:cubicBezTo>
                  <a:cubicBezTo>
                    <a:pt x="4346029" y="4149566"/>
                    <a:pt x="4259847" y="4217308"/>
                    <a:pt x="4180751" y="4291832"/>
                  </a:cubicBezTo>
                  <a:cubicBezTo>
                    <a:pt x="4049916" y="4414285"/>
                    <a:pt x="3934320" y="4554417"/>
                    <a:pt x="3847148" y="4711465"/>
                  </a:cubicBezTo>
                  <a:cubicBezTo>
                    <a:pt x="3821621" y="4758709"/>
                    <a:pt x="3798380" y="4807249"/>
                    <a:pt x="3779711" y="4857693"/>
                  </a:cubicBezTo>
                  <a:cubicBezTo>
                    <a:pt x="3746488" y="4933588"/>
                    <a:pt x="3701987" y="5005826"/>
                    <a:pt x="3641256" y="5062900"/>
                  </a:cubicBezTo>
                  <a:cubicBezTo>
                    <a:pt x="3584258" y="5125384"/>
                    <a:pt x="3511639" y="5172628"/>
                    <a:pt x="3433839" y="5204860"/>
                  </a:cubicBezTo>
                  <a:cubicBezTo>
                    <a:pt x="3424390" y="5208747"/>
                    <a:pt x="3414865" y="5212633"/>
                    <a:pt x="3405569" y="5216824"/>
                  </a:cubicBezTo>
                  <a:cubicBezTo>
                    <a:pt x="3379127" y="5225434"/>
                    <a:pt x="3352381" y="5233664"/>
                    <a:pt x="3324492" y="5235188"/>
                  </a:cubicBezTo>
                  <a:lnTo>
                    <a:pt x="3324263" y="5240217"/>
                  </a:lnTo>
                  <a:cubicBezTo>
                    <a:pt x="3257817" y="5252485"/>
                    <a:pt x="3190075" y="5250351"/>
                    <a:pt x="3122943" y="5247227"/>
                  </a:cubicBezTo>
                  <a:cubicBezTo>
                    <a:pt x="3100388" y="5240522"/>
                    <a:pt x="3077528" y="5234807"/>
                    <a:pt x="3054287" y="5231226"/>
                  </a:cubicBezTo>
                  <a:cubicBezTo>
                    <a:pt x="3037828" y="5226349"/>
                    <a:pt x="3021445" y="5221167"/>
                    <a:pt x="3005138" y="5216061"/>
                  </a:cubicBezTo>
                  <a:cubicBezTo>
                    <a:pt x="2966352" y="5197393"/>
                    <a:pt x="2924747" y="5185429"/>
                    <a:pt x="2886418" y="5166684"/>
                  </a:cubicBezTo>
                  <a:cubicBezTo>
                    <a:pt x="2880779" y="5165846"/>
                    <a:pt x="2869578" y="5164169"/>
                    <a:pt x="2864015" y="5163407"/>
                  </a:cubicBezTo>
                  <a:cubicBezTo>
                    <a:pt x="2853805" y="5159293"/>
                    <a:pt x="2843518" y="5155711"/>
                    <a:pt x="2833383" y="5151825"/>
                  </a:cubicBezTo>
                  <a:cubicBezTo>
                    <a:pt x="2820962" y="5149615"/>
                    <a:pt x="2808694" y="5147177"/>
                    <a:pt x="2796502" y="5144434"/>
                  </a:cubicBezTo>
                  <a:cubicBezTo>
                    <a:pt x="2788654" y="5142529"/>
                    <a:pt x="2780957" y="5140776"/>
                    <a:pt x="2773337" y="5138947"/>
                  </a:cubicBezTo>
                  <a:cubicBezTo>
                    <a:pt x="2751163" y="5132470"/>
                    <a:pt x="2727541" y="5134146"/>
                    <a:pt x="2705367" y="5127670"/>
                  </a:cubicBezTo>
                  <a:cubicBezTo>
                    <a:pt x="2698357" y="5127212"/>
                    <a:pt x="2691270" y="5126908"/>
                    <a:pt x="2684336" y="5126679"/>
                  </a:cubicBezTo>
                  <a:lnTo>
                    <a:pt x="2684336" y="5120583"/>
                  </a:lnTo>
                  <a:cubicBezTo>
                    <a:pt x="2582228" y="5106257"/>
                    <a:pt x="2478748" y="5110601"/>
                    <a:pt x="2375878" y="5110448"/>
                  </a:cubicBezTo>
                  <a:cubicBezTo>
                    <a:pt x="2282990" y="5109001"/>
                    <a:pt x="2190788" y="5123936"/>
                    <a:pt x="2100568" y="5144738"/>
                  </a:cubicBezTo>
                  <a:cubicBezTo>
                    <a:pt x="2071992" y="5150072"/>
                    <a:pt x="2045322" y="5162341"/>
                    <a:pt x="2016671" y="5167370"/>
                  </a:cubicBezTo>
                  <a:cubicBezTo>
                    <a:pt x="2011032" y="5169808"/>
                    <a:pt x="2005394" y="5172323"/>
                    <a:pt x="1999831" y="5174914"/>
                  </a:cubicBezTo>
                  <a:cubicBezTo>
                    <a:pt x="1982991" y="5179791"/>
                    <a:pt x="1966455" y="5185810"/>
                    <a:pt x="1950606" y="5193278"/>
                  </a:cubicBezTo>
                  <a:cubicBezTo>
                    <a:pt x="1932394" y="5201127"/>
                    <a:pt x="1914030" y="5208670"/>
                    <a:pt x="1895513" y="5215909"/>
                  </a:cubicBezTo>
                  <a:cubicBezTo>
                    <a:pt x="1879587" y="5219871"/>
                    <a:pt x="1864119" y="5225358"/>
                    <a:pt x="1848803" y="5231073"/>
                  </a:cubicBezTo>
                  <a:cubicBezTo>
                    <a:pt x="1832572" y="5233512"/>
                    <a:pt x="1816722" y="5237702"/>
                    <a:pt x="1801178" y="5242960"/>
                  </a:cubicBezTo>
                  <a:cubicBezTo>
                    <a:pt x="1737398" y="5254238"/>
                    <a:pt x="1671638" y="5248371"/>
                    <a:pt x="1607172" y="5246694"/>
                  </a:cubicBezTo>
                  <a:cubicBezTo>
                    <a:pt x="1594828" y="5241817"/>
                    <a:pt x="1582027" y="5238083"/>
                    <a:pt x="1569301" y="5234578"/>
                  </a:cubicBezTo>
                  <a:cubicBezTo>
                    <a:pt x="1561452" y="5233664"/>
                    <a:pt x="1553604" y="5232749"/>
                    <a:pt x="1545832" y="5231835"/>
                  </a:cubicBezTo>
                  <a:cubicBezTo>
                    <a:pt x="1520685" y="5222843"/>
                    <a:pt x="1495159" y="5215147"/>
                    <a:pt x="1470394" y="5205394"/>
                  </a:cubicBezTo>
                  <a:cubicBezTo>
                    <a:pt x="1454087" y="5199069"/>
                    <a:pt x="1438313" y="5191525"/>
                    <a:pt x="1422921" y="5183448"/>
                  </a:cubicBezTo>
                  <a:cubicBezTo>
                    <a:pt x="1291552" y="5115173"/>
                    <a:pt x="1185253" y="5000568"/>
                    <a:pt x="1127112" y="4864475"/>
                  </a:cubicBezTo>
                  <a:cubicBezTo>
                    <a:pt x="1116673" y="4844815"/>
                    <a:pt x="1109434" y="4823860"/>
                    <a:pt x="1102043" y="4803058"/>
                  </a:cubicBezTo>
                  <a:cubicBezTo>
                    <a:pt x="1085507" y="4763357"/>
                    <a:pt x="1064095" y="4726096"/>
                    <a:pt x="1043750" y="4688376"/>
                  </a:cubicBezTo>
                  <a:cubicBezTo>
                    <a:pt x="1003440" y="4617891"/>
                    <a:pt x="955434" y="4552588"/>
                    <a:pt x="906894" y="4487742"/>
                  </a:cubicBezTo>
                  <a:cubicBezTo>
                    <a:pt x="854088" y="4424420"/>
                    <a:pt x="796328" y="4365593"/>
                    <a:pt x="738950" y="4306386"/>
                  </a:cubicBezTo>
                  <a:cubicBezTo>
                    <a:pt x="733692" y="4301509"/>
                    <a:pt x="728434" y="4296632"/>
                    <a:pt x="723252" y="4291756"/>
                  </a:cubicBezTo>
                  <a:cubicBezTo>
                    <a:pt x="655663" y="4226452"/>
                    <a:pt x="581139" y="4168388"/>
                    <a:pt x="501968" y="4117715"/>
                  </a:cubicBezTo>
                  <a:cubicBezTo>
                    <a:pt x="480098" y="4103466"/>
                    <a:pt x="457314" y="4090740"/>
                    <a:pt x="433921" y="4079310"/>
                  </a:cubicBezTo>
                  <a:cubicBezTo>
                    <a:pt x="423787" y="4073595"/>
                    <a:pt x="413499" y="4068032"/>
                    <a:pt x="403212" y="4062622"/>
                  </a:cubicBezTo>
                  <a:cubicBezTo>
                    <a:pt x="373190" y="4050506"/>
                    <a:pt x="342024" y="4038467"/>
                    <a:pt x="316802" y="4017741"/>
                  </a:cubicBezTo>
                  <a:cubicBezTo>
                    <a:pt x="313068" y="4015836"/>
                    <a:pt x="309258" y="4014006"/>
                    <a:pt x="305524" y="4012254"/>
                  </a:cubicBezTo>
                  <a:cubicBezTo>
                    <a:pt x="297218" y="4006768"/>
                    <a:pt x="288836" y="4001357"/>
                    <a:pt x="280530" y="3996023"/>
                  </a:cubicBezTo>
                  <a:cubicBezTo>
                    <a:pt x="192672" y="3932777"/>
                    <a:pt x="121501" y="3847586"/>
                    <a:pt x="72885" y="3750888"/>
                  </a:cubicBezTo>
                  <a:cubicBezTo>
                    <a:pt x="58331" y="3719417"/>
                    <a:pt x="45149" y="3687261"/>
                    <a:pt x="33795" y="3654495"/>
                  </a:cubicBezTo>
                  <a:cubicBezTo>
                    <a:pt x="29223" y="3636055"/>
                    <a:pt x="23889" y="3617843"/>
                    <a:pt x="18631" y="3599631"/>
                  </a:cubicBezTo>
                  <a:cubicBezTo>
                    <a:pt x="17412" y="3591782"/>
                    <a:pt x="16193" y="3584010"/>
                    <a:pt x="14897" y="3576314"/>
                  </a:cubicBezTo>
                  <a:cubicBezTo>
                    <a:pt x="5372" y="3552539"/>
                    <a:pt x="12764" y="3525869"/>
                    <a:pt x="2629" y="3502400"/>
                  </a:cubicBezTo>
                  <a:cubicBezTo>
                    <a:pt x="-114" y="3457823"/>
                    <a:pt x="-1257" y="3413017"/>
                    <a:pt x="2705" y="3368516"/>
                  </a:cubicBezTo>
                  <a:cubicBezTo>
                    <a:pt x="11697" y="3336055"/>
                    <a:pt x="7125" y="3301536"/>
                    <a:pt x="18402" y="3269456"/>
                  </a:cubicBezTo>
                  <a:cubicBezTo>
                    <a:pt x="35928" y="3189599"/>
                    <a:pt x="74943" y="3115990"/>
                    <a:pt x="88583" y="3035218"/>
                  </a:cubicBezTo>
                  <a:cubicBezTo>
                    <a:pt x="90869" y="3027293"/>
                    <a:pt x="93155" y="3019521"/>
                    <a:pt x="95441" y="3011748"/>
                  </a:cubicBezTo>
                  <a:cubicBezTo>
                    <a:pt x="108776" y="2947511"/>
                    <a:pt x="121882" y="2882360"/>
                    <a:pt x="123558" y="2816676"/>
                  </a:cubicBezTo>
                  <a:lnTo>
                    <a:pt x="129731" y="2816219"/>
                  </a:lnTo>
                  <a:cubicBezTo>
                    <a:pt x="132626" y="2706186"/>
                    <a:pt x="135217" y="2596077"/>
                    <a:pt x="130645" y="2486044"/>
                  </a:cubicBezTo>
                  <a:cubicBezTo>
                    <a:pt x="125921" y="2474233"/>
                    <a:pt x="124397" y="2461508"/>
                    <a:pt x="124397" y="2448859"/>
                  </a:cubicBezTo>
                  <a:cubicBezTo>
                    <a:pt x="122644" y="2381879"/>
                    <a:pt x="108166" y="2316270"/>
                    <a:pt x="98946" y="2250129"/>
                  </a:cubicBezTo>
                  <a:cubicBezTo>
                    <a:pt x="87821" y="2223230"/>
                    <a:pt x="87668" y="2193360"/>
                    <a:pt x="76162" y="2166614"/>
                  </a:cubicBezTo>
                  <a:cubicBezTo>
                    <a:pt x="72885" y="2156555"/>
                    <a:pt x="70676" y="2146192"/>
                    <a:pt x="68009" y="2136057"/>
                  </a:cubicBezTo>
                  <a:cubicBezTo>
                    <a:pt x="64427" y="2125999"/>
                    <a:pt x="61151" y="2115788"/>
                    <a:pt x="57645" y="2105806"/>
                  </a:cubicBezTo>
                  <a:cubicBezTo>
                    <a:pt x="55436" y="2098110"/>
                    <a:pt x="52769" y="2090566"/>
                    <a:pt x="49797" y="2083251"/>
                  </a:cubicBezTo>
                  <a:cubicBezTo>
                    <a:pt x="43853" y="2068773"/>
                    <a:pt x="38824" y="2053990"/>
                    <a:pt x="33642" y="2039284"/>
                  </a:cubicBezTo>
                  <a:cubicBezTo>
                    <a:pt x="28918" y="2020919"/>
                    <a:pt x="24422" y="2002555"/>
                    <a:pt x="19545" y="1984267"/>
                  </a:cubicBezTo>
                  <a:cubicBezTo>
                    <a:pt x="12154" y="1961940"/>
                    <a:pt x="9411" y="1938623"/>
                    <a:pt x="7734" y="1915306"/>
                  </a:cubicBezTo>
                  <a:cubicBezTo>
                    <a:pt x="-4381" y="1864938"/>
                    <a:pt x="953" y="1811369"/>
                    <a:pt x="2553" y="1759782"/>
                  </a:cubicBezTo>
                  <a:cubicBezTo>
                    <a:pt x="9639" y="1733417"/>
                    <a:pt x="9411" y="1705985"/>
                    <a:pt x="11240" y="1678934"/>
                  </a:cubicBezTo>
                  <a:cubicBezTo>
                    <a:pt x="15126" y="1668647"/>
                    <a:pt x="18555" y="1658284"/>
                    <a:pt x="22136" y="1647997"/>
                  </a:cubicBezTo>
                  <a:cubicBezTo>
                    <a:pt x="23889" y="1635500"/>
                    <a:pt x="25946" y="1623003"/>
                    <a:pt x="30290" y="1611192"/>
                  </a:cubicBezTo>
                  <a:cubicBezTo>
                    <a:pt x="37833" y="1591761"/>
                    <a:pt x="43548" y="1571644"/>
                    <a:pt x="50025" y="1551832"/>
                  </a:cubicBezTo>
                  <a:cubicBezTo>
                    <a:pt x="57341" y="1541088"/>
                    <a:pt x="64656" y="1530344"/>
                    <a:pt x="71819" y="1519523"/>
                  </a:cubicBezTo>
                  <a:cubicBezTo>
                    <a:pt x="65037" y="1527296"/>
                    <a:pt x="58407" y="1535144"/>
                    <a:pt x="51626" y="1542917"/>
                  </a:cubicBezTo>
                  <a:cubicBezTo>
                    <a:pt x="57036" y="1532554"/>
                    <a:pt x="62522" y="1522190"/>
                    <a:pt x="67932" y="1511827"/>
                  </a:cubicBezTo>
                  <a:cubicBezTo>
                    <a:pt x="73343" y="1501997"/>
                    <a:pt x="78143" y="1491939"/>
                    <a:pt x="83477" y="1482109"/>
                  </a:cubicBezTo>
                  <a:cubicBezTo>
                    <a:pt x="99936" y="1450791"/>
                    <a:pt x="119748" y="1421378"/>
                    <a:pt x="141237" y="1393184"/>
                  </a:cubicBezTo>
                  <a:cubicBezTo>
                    <a:pt x="199301" y="1315002"/>
                    <a:pt x="276568" y="1249623"/>
                    <a:pt x="364808" y="1208551"/>
                  </a:cubicBezTo>
                  <a:cubicBezTo>
                    <a:pt x="371742" y="1204512"/>
                    <a:pt x="378676" y="1200322"/>
                    <a:pt x="385458" y="1195902"/>
                  </a:cubicBezTo>
                  <a:cubicBezTo>
                    <a:pt x="394678" y="1192930"/>
                    <a:pt x="403898" y="1189882"/>
                    <a:pt x="413195" y="1186910"/>
                  </a:cubicBezTo>
                  <a:lnTo>
                    <a:pt x="413804" y="1178833"/>
                  </a:lnTo>
                  <a:cubicBezTo>
                    <a:pt x="417386" y="1179443"/>
                    <a:pt x="424396" y="1180814"/>
                    <a:pt x="427977" y="1181500"/>
                  </a:cubicBezTo>
                  <a:lnTo>
                    <a:pt x="429349" y="1171975"/>
                  </a:lnTo>
                  <a:cubicBezTo>
                    <a:pt x="432092" y="1171975"/>
                    <a:pt x="437502" y="1171975"/>
                    <a:pt x="440246" y="1171975"/>
                  </a:cubicBezTo>
                  <a:cubicBezTo>
                    <a:pt x="536486" y="1119169"/>
                    <a:pt x="624345" y="1052570"/>
                    <a:pt x="705574" y="979037"/>
                  </a:cubicBezTo>
                  <a:cubicBezTo>
                    <a:pt x="784289" y="903599"/>
                    <a:pt x="863537" y="827170"/>
                    <a:pt x="926630" y="737788"/>
                  </a:cubicBezTo>
                  <a:cubicBezTo>
                    <a:pt x="1009155" y="635756"/>
                    <a:pt x="1076820" y="520998"/>
                    <a:pt x="1124141" y="398469"/>
                  </a:cubicBezTo>
                  <a:cubicBezTo>
                    <a:pt x="1156754" y="317392"/>
                    <a:pt x="1208723" y="246374"/>
                    <a:pt x="1267092" y="181985"/>
                  </a:cubicBezTo>
                  <a:lnTo>
                    <a:pt x="1274255" y="181375"/>
                  </a:lnTo>
                  <a:cubicBezTo>
                    <a:pt x="1325004" y="127806"/>
                    <a:pt x="1387412" y="83229"/>
                    <a:pt x="1456830" y="57702"/>
                  </a:cubicBezTo>
                  <a:lnTo>
                    <a:pt x="1458354" y="52749"/>
                  </a:lnTo>
                  <a:cubicBezTo>
                    <a:pt x="1488986" y="42615"/>
                    <a:pt x="1518933" y="30042"/>
                    <a:pt x="1550785" y="23641"/>
                  </a:cubicBezTo>
                  <a:cubicBezTo>
                    <a:pt x="1558633" y="20974"/>
                    <a:pt x="1566405" y="18231"/>
                    <a:pt x="1574254" y="15411"/>
                  </a:cubicBezTo>
                  <a:cubicBezTo>
                    <a:pt x="1663484" y="2381"/>
                    <a:pt x="1756677" y="-895"/>
                    <a:pt x="1844155" y="23489"/>
                  </a:cubicBezTo>
                  <a:cubicBezTo>
                    <a:pt x="1855889" y="27299"/>
                    <a:pt x="1868005" y="29737"/>
                    <a:pt x="1880121" y="32099"/>
                  </a:cubicBezTo>
                  <a:cubicBezTo>
                    <a:pt x="1899780" y="40405"/>
                    <a:pt x="1920202" y="46882"/>
                    <a:pt x="1939024" y="57093"/>
                  </a:cubicBezTo>
                  <a:cubicBezTo>
                    <a:pt x="1984515" y="74847"/>
                    <a:pt x="2030768" y="90468"/>
                    <a:pt x="2077707" y="104032"/>
                  </a:cubicBezTo>
                  <a:cubicBezTo>
                    <a:pt x="2080146" y="104718"/>
                    <a:pt x="2085023" y="106166"/>
                    <a:pt x="2087461" y="106851"/>
                  </a:cubicBezTo>
                  <a:cubicBezTo>
                    <a:pt x="2112836" y="113786"/>
                    <a:pt x="2140115" y="113328"/>
                    <a:pt x="2163966" y="125749"/>
                  </a:cubicBezTo>
                  <a:cubicBezTo>
                    <a:pt x="2183702" y="127959"/>
                    <a:pt x="2203590" y="128873"/>
                    <a:pt x="2223478" y="130626"/>
                  </a:cubicBezTo>
                  <a:cubicBezTo>
                    <a:pt x="2242909" y="138779"/>
                    <a:pt x="2265160" y="132531"/>
                    <a:pt x="2284133" y="141903"/>
                  </a:cubicBezTo>
                  <a:cubicBezTo>
                    <a:pt x="2324900" y="145790"/>
                    <a:pt x="2366353" y="140760"/>
                    <a:pt x="2406815" y="148609"/>
                  </a:cubicBezTo>
                  <a:cubicBezTo>
                    <a:pt x="2440420" y="153029"/>
                    <a:pt x="2474481" y="149295"/>
                    <a:pt x="2508314" y="150666"/>
                  </a:cubicBezTo>
                  <a:lnTo>
                    <a:pt x="2509076" y="143961"/>
                  </a:lnTo>
                  <a:cubicBezTo>
                    <a:pt x="2545880" y="144570"/>
                    <a:pt x="2582837" y="144570"/>
                    <a:pt x="2619642" y="141903"/>
                  </a:cubicBezTo>
                  <a:cubicBezTo>
                    <a:pt x="2638768" y="132378"/>
                    <a:pt x="2661323" y="139617"/>
                    <a:pt x="2680754" y="130550"/>
                  </a:cubicBezTo>
                  <a:cubicBezTo>
                    <a:pt x="2696147" y="129102"/>
                    <a:pt x="2711615" y="128492"/>
                    <a:pt x="2727084" y="127654"/>
                  </a:cubicBezTo>
                  <a:cubicBezTo>
                    <a:pt x="2749030" y="118281"/>
                    <a:pt x="2772347" y="112643"/>
                    <a:pt x="2796274" y="111652"/>
                  </a:cubicBezTo>
                  <a:cubicBezTo>
                    <a:pt x="2814028" y="106089"/>
                    <a:pt x="2831783" y="100374"/>
                    <a:pt x="2849995" y="96260"/>
                  </a:cubicBezTo>
                  <a:cubicBezTo>
                    <a:pt x="2859672" y="93593"/>
                    <a:pt x="2869502" y="91002"/>
                    <a:pt x="2879332" y="88563"/>
                  </a:cubicBezTo>
                  <a:cubicBezTo>
                    <a:pt x="2897239" y="82925"/>
                    <a:pt x="2914993" y="76905"/>
                    <a:pt x="2931605" y="67913"/>
                  </a:cubicBezTo>
                  <a:cubicBezTo>
                    <a:pt x="2933586" y="67761"/>
                    <a:pt x="2937625" y="67456"/>
                    <a:pt x="2939606" y="67227"/>
                  </a:cubicBezTo>
                  <a:cubicBezTo>
                    <a:pt x="2949131" y="62122"/>
                    <a:pt x="2958808" y="57321"/>
                    <a:pt x="2969019" y="53511"/>
                  </a:cubicBezTo>
                  <a:cubicBezTo>
                    <a:pt x="2996603" y="41319"/>
                    <a:pt x="3025559" y="33014"/>
                    <a:pt x="3054363" y="24174"/>
                  </a:cubicBezTo>
                  <a:cubicBezTo>
                    <a:pt x="3058173" y="23336"/>
                    <a:pt x="3065793" y="21660"/>
                    <a:pt x="3069603" y="20822"/>
                  </a:cubicBezTo>
                  <a:cubicBezTo>
                    <a:pt x="3086824" y="13583"/>
                    <a:pt x="3105798" y="14040"/>
                    <a:pt x="3123781" y="9620"/>
                  </a:cubicBezTo>
                  <a:moveTo>
                    <a:pt x="3070365" y="134817"/>
                  </a:moveTo>
                  <a:cubicBezTo>
                    <a:pt x="3068079" y="135503"/>
                    <a:pt x="3063431" y="136874"/>
                    <a:pt x="3061145" y="137560"/>
                  </a:cubicBezTo>
                  <a:cubicBezTo>
                    <a:pt x="3030131" y="146399"/>
                    <a:pt x="3001709" y="163316"/>
                    <a:pt x="2969705" y="168802"/>
                  </a:cubicBezTo>
                  <a:cubicBezTo>
                    <a:pt x="2975191" y="169945"/>
                    <a:pt x="2980754" y="171164"/>
                    <a:pt x="2986316" y="172383"/>
                  </a:cubicBezTo>
                  <a:cubicBezTo>
                    <a:pt x="2967724" y="174365"/>
                    <a:pt x="2949817" y="179851"/>
                    <a:pt x="2932900" y="187700"/>
                  </a:cubicBezTo>
                  <a:cubicBezTo>
                    <a:pt x="2874379" y="205835"/>
                    <a:pt x="2815095" y="223361"/>
                    <a:pt x="2754211" y="231286"/>
                  </a:cubicBezTo>
                  <a:cubicBezTo>
                    <a:pt x="2694089" y="244926"/>
                    <a:pt x="2632063" y="252774"/>
                    <a:pt x="2570340" y="251022"/>
                  </a:cubicBezTo>
                  <a:lnTo>
                    <a:pt x="2570340" y="258185"/>
                  </a:lnTo>
                  <a:cubicBezTo>
                    <a:pt x="2489035" y="257727"/>
                    <a:pt x="2407730" y="258413"/>
                    <a:pt x="2326424" y="257804"/>
                  </a:cubicBezTo>
                  <a:lnTo>
                    <a:pt x="2325815" y="251022"/>
                  </a:lnTo>
                  <a:cubicBezTo>
                    <a:pt x="2301735" y="251403"/>
                    <a:pt x="2277580" y="251250"/>
                    <a:pt x="2253653" y="248431"/>
                  </a:cubicBezTo>
                  <a:cubicBezTo>
                    <a:pt x="2216163" y="240430"/>
                    <a:pt x="2177072" y="240659"/>
                    <a:pt x="2139887" y="229991"/>
                  </a:cubicBezTo>
                  <a:cubicBezTo>
                    <a:pt x="2129219" y="228086"/>
                    <a:pt x="2118551" y="226485"/>
                    <a:pt x="2108035" y="223895"/>
                  </a:cubicBezTo>
                  <a:cubicBezTo>
                    <a:pt x="2083956" y="213227"/>
                    <a:pt x="2056905" y="214979"/>
                    <a:pt x="2032597" y="205683"/>
                  </a:cubicBezTo>
                  <a:cubicBezTo>
                    <a:pt x="2030692" y="205149"/>
                    <a:pt x="2026958" y="204159"/>
                    <a:pt x="2025053" y="203702"/>
                  </a:cubicBezTo>
                  <a:cubicBezTo>
                    <a:pt x="2007375" y="198139"/>
                    <a:pt x="1989773" y="192576"/>
                    <a:pt x="1971790" y="188157"/>
                  </a:cubicBezTo>
                  <a:cubicBezTo>
                    <a:pt x="1964170" y="185033"/>
                    <a:pt x="1956550" y="182213"/>
                    <a:pt x="1948777" y="179622"/>
                  </a:cubicBezTo>
                  <a:cubicBezTo>
                    <a:pt x="1941386" y="175812"/>
                    <a:pt x="1933842" y="172155"/>
                    <a:pt x="1926374" y="168573"/>
                  </a:cubicBezTo>
                  <a:cubicBezTo>
                    <a:pt x="1915554" y="164840"/>
                    <a:pt x="1904886" y="160877"/>
                    <a:pt x="1894142" y="157220"/>
                  </a:cubicBezTo>
                  <a:cubicBezTo>
                    <a:pt x="1884998" y="153029"/>
                    <a:pt x="1875854" y="148990"/>
                    <a:pt x="1866710" y="145104"/>
                  </a:cubicBezTo>
                  <a:cubicBezTo>
                    <a:pt x="1858632" y="143199"/>
                    <a:pt x="1850555" y="141370"/>
                    <a:pt x="1842707" y="138855"/>
                  </a:cubicBezTo>
                  <a:cubicBezTo>
                    <a:pt x="1837297" y="136569"/>
                    <a:pt x="1826400" y="131845"/>
                    <a:pt x="1820914" y="129559"/>
                  </a:cubicBezTo>
                  <a:cubicBezTo>
                    <a:pt x="1805445" y="129102"/>
                    <a:pt x="1789748" y="127806"/>
                    <a:pt x="1775422" y="121482"/>
                  </a:cubicBezTo>
                  <a:cubicBezTo>
                    <a:pt x="1697774" y="116681"/>
                    <a:pt x="1617917" y="113557"/>
                    <a:pt x="1543469" y="139998"/>
                  </a:cubicBezTo>
                  <a:cubicBezTo>
                    <a:pt x="1529067" y="144723"/>
                    <a:pt x="1514970" y="150362"/>
                    <a:pt x="1501255" y="156686"/>
                  </a:cubicBezTo>
                  <a:cubicBezTo>
                    <a:pt x="1374458" y="210941"/>
                    <a:pt x="1271588" y="318230"/>
                    <a:pt x="1219162" y="445484"/>
                  </a:cubicBezTo>
                  <a:cubicBezTo>
                    <a:pt x="1212761" y="459962"/>
                    <a:pt x="1206360" y="474516"/>
                    <a:pt x="1199655" y="488918"/>
                  </a:cubicBezTo>
                  <a:cubicBezTo>
                    <a:pt x="1199045" y="491738"/>
                    <a:pt x="1197826" y="497300"/>
                    <a:pt x="1197217" y="500120"/>
                  </a:cubicBezTo>
                  <a:cubicBezTo>
                    <a:pt x="1123760" y="662883"/>
                    <a:pt x="1018527" y="809644"/>
                    <a:pt x="897979" y="940632"/>
                  </a:cubicBezTo>
                  <a:cubicBezTo>
                    <a:pt x="785737" y="1061257"/>
                    <a:pt x="660311" y="1172127"/>
                    <a:pt x="516598" y="1253966"/>
                  </a:cubicBezTo>
                  <a:cubicBezTo>
                    <a:pt x="487032" y="1270807"/>
                    <a:pt x="456476" y="1285894"/>
                    <a:pt x="425768" y="1300601"/>
                  </a:cubicBezTo>
                  <a:cubicBezTo>
                    <a:pt x="352844" y="1333595"/>
                    <a:pt x="286169" y="1383506"/>
                    <a:pt x="235953" y="1446067"/>
                  </a:cubicBezTo>
                  <a:cubicBezTo>
                    <a:pt x="215684" y="1471060"/>
                    <a:pt x="197015" y="1497349"/>
                    <a:pt x="181852" y="1525772"/>
                  </a:cubicBezTo>
                  <a:cubicBezTo>
                    <a:pt x="175908" y="1536135"/>
                    <a:pt x="169888" y="1546346"/>
                    <a:pt x="163716" y="1556480"/>
                  </a:cubicBezTo>
                  <a:cubicBezTo>
                    <a:pt x="157010" y="1572025"/>
                    <a:pt x="150686" y="1587722"/>
                    <a:pt x="144742" y="1603648"/>
                  </a:cubicBezTo>
                  <a:cubicBezTo>
                    <a:pt x="140780" y="1613097"/>
                    <a:pt x="137046" y="1622622"/>
                    <a:pt x="133312" y="1632147"/>
                  </a:cubicBezTo>
                  <a:cubicBezTo>
                    <a:pt x="130721" y="1641977"/>
                    <a:pt x="127978" y="1651807"/>
                    <a:pt x="125159" y="1661636"/>
                  </a:cubicBezTo>
                  <a:cubicBezTo>
                    <a:pt x="102527" y="1731283"/>
                    <a:pt x="106337" y="1805121"/>
                    <a:pt x="107252" y="1877206"/>
                  </a:cubicBezTo>
                  <a:cubicBezTo>
                    <a:pt x="107023" y="1908219"/>
                    <a:pt x="116396" y="1938014"/>
                    <a:pt x="121044" y="1968417"/>
                  </a:cubicBezTo>
                  <a:cubicBezTo>
                    <a:pt x="123711" y="1975885"/>
                    <a:pt x="126530" y="1983353"/>
                    <a:pt x="129502" y="1990744"/>
                  </a:cubicBezTo>
                  <a:cubicBezTo>
                    <a:pt x="131559" y="1998440"/>
                    <a:pt x="133845" y="2006137"/>
                    <a:pt x="136208" y="2013833"/>
                  </a:cubicBezTo>
                  <a:cubicBezTo>
                    <a:pt x="148171" y="2043855"/>
                    <a:pt x="158534" y="2074412"/>
                    <a:pt x="167831" y="2105349"/>
                  </a:cubicBezTo>
                  <a:cubicBezTo>
                    <a:pt x="177584" y="2132629"/>
                    <a:pt x="182309" y="2161280"/>
                    <a:pt x="190462" y="2189017"/>
                  </a:cubicBezTo>
                  <a:cubicBezTo>
                    <a:pt x="193053" y="2198770"/>
                    <a:pt x="195644" y="2208676"/>
                    <a:pt x="198311" y="2218506"/>
                  </a:cubicBezTo>
                  <a:cubicBezTo>
                    <a:pt x="199530" y="2234279"/>
                    <a:pt x="201740" y="2249977"/>
                    <a:pt x="206083" y="2265217"/>
                  </a:cubicBezTo>
                  <a:cubicBezTo>
                    <a:pt x="208217" y="2275580"/>
                    <a:pt x="210198" y="2286019"/>
                    <a:pt x="212484" y="2296459"/>
                  </a:cubicBezTo>
                  <a:cubicBezTo>
                    <a:pt x="222237" y="2364581"/>
                    <a:pt x="232143" y="2432933"/>
                    <a:pt x="231534" y="2501970"/>
                  </a:cubicBezTo>
                  <a:cubicBezTo>
                    <a:pt x="232067" y="2634253"/>
                    <a:pt x="236182" y="2766994"/>
                    <a:pt x="221475" y="2898743"/>
                  </a:cubicBezTo>
                  <a:cubicBezTo>
                    <a:pt x="214313" y="2915660"/>
                    <a:pt x="214770" y="2934252"/>
                    <a:pt x="213398" y="2952312"/>
                  </a:cubicBezTo>
                  <a:cubicBezTo>
                    <a:pt x="207607" y="2979973"/>
                    <a:pt x="201435" y="3007633"/>
                    <a:pt x="197472" y="3035751"/>
                  </a:cubicBezTo>
                  <a:cubicBezTo>
                    <a:pt x="194882" y="3045885"/>
                    <a:pt x="192672" y="3056249"/>
                    <a:pt x="190157" y="3066460"/>
                  </a:cubicBezTo>
                  <a:cubicBezTo>
                    <a:pt x="180861" y="3096330"/>
                    <a:pt x="175222" y="3127267"/>
                    <a:pt x="164478" y="3156756"/>
                  </a:cubicBezTo>
                  <a:cubicBezTo>
                    <a:pt x="154267" y="3187161"/>
                    <a:pt x="143599" y="3217488"/>
                    <a:pt x="133312" y="3247892"/>
                  </a:cubicBezTo>
                  <a:cubicBezTo>
                    <a:pt x="115634" y="3292011"/>
                    <a:pt x="110223" y="3339255"/>
                    <a:pt x="103365" y="3385814"/>
                  </a:cubicBezTo>
                  <a:cubicBezTo>
                    <a:pt x="98793" y="3447231"/>
                    <a:pt x="104737" y="3508877"/>
                    <a:pt x="118682" y="3568846"/>
                  </a:cubicBezTo>
                  <a:cubicBezTo>
                    <a:pt x="122415" y="3581190"/>
                    <a:pt x="125844" y="3593687"/>
                    <a:pt x="129502" y="3606108"/>
                  </a:cubicBezTo>
                  <a:cubicBezTo>
                    <a:pt x="168669" y="3744487"/>
                    <a:pt x="265443" y="3864426"/>
                    <a:pt x="390182" y="3935368"/>
                  </a:cubicBezTo>
                  <a:cubicBezTo>
                    <a:pt x="396735" y="3937959"/>
                    <a:pt x="403365" y="3940702"/>
                    <a:pt x="409918" y="3943598"/>
                  </a:cubicBezTo>
                  <a:cubicBezTo>
                    <a:pt x="428358" y="3952056"/>
                    <a:pt x="446570" y="3961048"/>
                    <a:pt x="464172" y="3971258"/>
                  </a:cubicBezTo>
                  <a:cubicBezTo>
                    <a:pt x="479946" y="3978116"/>
                    <a:pt x="495491" y="3985660"/>
                    <a:pt x="509816" y="3995414"/>
                  </a:cubicBezTo>
                  <a:cubicBezTo>
                    <a:pt x="610096" y="4050735"/>
                    <a:pt x="701459" y="4121677"/>
                    <a:pt x="784517" y="4200239"/>
                  </a:cubicBezTo>
                  <a:cubicBezTo>
                    <a:pt x="900798" y="4299528"/>
                    <a:pt x="993686" y="4422439"/>
                    <a:pt x="1082764" y="4545883"/>
                  </a:cubicBezTo>
                  <a:cubicBezTo>
                    <a:pt x="1083526" y="4549236"/>
                    <a:pt x="1084898" y="4555865"/>
                    <a:pt x="1085660" y="4559218"/>
                  </a:cubicBezTo>
                  <a:cubicBezTo>
                    <a:pt x="1088098" y="4561047"/>
                    <a:pt x="1093051" y="4564551"/>
                    <a:pt x="1095490" y="4566304"/>
                  </a:cubicBezTo>
                  <a:cubicBezTo>
                    <a:pt x="1100747" y="4574991"/>
                    <a:pt x="1106005" y="4583754"/>
                    <a:pt x="1110958" y="4592746"/>
                  </a:cubicBezTo>
                  <a:cubicBezTo>
                    <a:pt x="1129322" y="4631151"/>
                    <a:pt x="1155307" y="4665516"/>
                    <a:pt x="1172985" y="4704531"/>
                  </a:cubicBezTo>
                  <a:cubicBezTo>
                    <a:pt x="1182967" y="4725334"/>
                    <a:pt x="1192187" y="4746517"/>
                    <a:pt x="1199884" y="4768386"/>
                  </a:cubicBezTo>
                  <a:lnTo>
                    <a:pt x="1203998" y="4769911"/>
                  </a:lnTo>
                  <a:cubicBezTo>
                    <a:pt x="1207580" y="4781112"/>
                    <a:pt x="1211466" y="4792313"/>
                    <a:pt x="1215276" y="4803591"/>
                  </a:cubicBezTo>
                  <a:cubicBezTo>
                    <a:pt x="1259243" y="4910423"/>
                    <a:pt x="1337425" y="5001635"/>
                    <a:pt x="1434351" y="5063967"/>
                  </a:cubicBezTo>
                  <a:cubicBezTo>
                    <a:pt x="1447838" y="5070977"/>
                    <a:pt x="1461402" y="5077911"/>
                    <a:pt x="1474889" y="5084998"/>
                  </a:cubicBezTo>
                  <a:cubicBezTo>
                    <a:pt x="1492034" y="5094827"/>
                    <a:pt x="1510627" y="5101761"/>
                    <a:pt x="1528534" y="5110144"/>
                  </a:cubicBezTo>
                  <a:cubicBezTo>
                    <a:pt x="1543088" y="5113344"/>
                    <a:pt x="1557566" y="5116849"/>
                    <a:pt x="1572197" y="5119973"/>
                  </a:cubicBezTo>
                  <a:lnTo>
                    <a:pt x="1572654" y="5125688"/>
                  </a:lnTo>
                  <a:cubicBezTo>
                    <a:pt x="1596352" y="5129575"/>
                    <a:pt x="1620050" y="5134528"/>
                    <a:pt x="1644282" y="5134680"/>
                  </a:cubicBezTo>
                  <a:cubicBezTo>
                    <a:pt x="1657160" y="5135899"/>
                    <a:pt x="1672019" y="5133080"/>
                    <a:pt x="1682458" y="5142986"/>
                  </a:cubicBezTo>
                  <a:lnTo>
                    <a:pt x="1689164" y="5137271"/>
                  </a:lnTo>
                  <a:cubicBezTo>
                    <a:pt x="1724520" y="5133537"/>
                    <a:pt x="1760639" y="5137804"/>
                    <a:pt x="1795691" y="5130108"/>
                  </a:cubicBezTo>
                  <a:cubicBezTo>
                    <a:pt x="1837525" y="5116773"/>
                    <a:pt x="1881188" y="5106562"/>
                    <a:pt x="1919592" y="5084616"/>
                  </a:cubicBezTo>
                  <a:cubicBezTo>
                    <a:pt x="1933004" y="5080349"/>
                    <a:pt x="1946415" y="5076387"/>
                    <a:pt x="1959979" y="5072729"/>
                  </a:cubicBezTo>
                  <a:lnTo>
                    <a:pt x="1960360" y="5067014"/>
                  </a:lnTo>
                  <a:cubicBezTo>
                    <a:pt x="1972170" y="5066024"/>
                    <a:pt x="1984210" y="5065186"/>
                    <a:pt x="1995107" y="5059928"/>
                  </a:cubicBezTo>
                  <a:cubicBezTo>
                    <a:pt x="1996935" y="5059471"/>
                    <a:pt x="2000517" y="5058480"/>
                    <a:pt x="2002346" y="5057946"/>
                  </a:cubicBezTo>
                  <a:cubicBezTo>
                    <a:pt x="2009280" y="5052308"/>
                    <a:pt x="2018195" y="5051165"/>
                    <a:pt x="2026577" y="5049184"/>
                  </a:cubicBezTo>
                  <a:cubicBezTo>
                    <a:pt x="2071307" y="5033639"/>
                    <a:pt x="2119160" y="5031276"/>
                    <a:pt x="2163585" y="5015351"/>
                  </a:cubicBezTo>
                  <a:cubicBezTo>
                    <a:pt x="2183549" y="5013522"/>
                    <a:pt x="2203666" y="5012760"/>
                    <a:pt x="2223707" y="5011084"/>
                  </a:cubicBezTo>
                  <a:cubicBezTo>
                    <a:pt x="2238185" y="5004759"/>
                    <a:pt x="2254187" y="5004988"/>
                    <a:pt x="2269732" y="5003768"/>
                  </a:cubicBezTo>
                  <a:cubicBezTo>
                    <a:pt x="2314309" y="4992491"/>
                    <a:pt x="2360943" y="5001559"/>
                    <a:pt x="2406358" y="4996377"/>
                  </a:cubicBezTo>
                  <a:cubicBezTo>
                    <a:pt x="2432038" y="4987614"/>
                    <a:pt x="2460155" y="4989976"/>
                    <a:pt x="2486520" y="4993862"/>
                  </a:cubicBezTo>
                  <a:cubicBezTo>
                    <a:pt x="2536889" y="5004606"/>
                    <a:pt x="2589467" y="4990738"/>
                    <a:pt x="2639454" y="5004302"/>
                  </a:cubicBezTo>
                  <a:cubicBezTo>
                    <a:pt x="2657894" y="5005140"/>
                    <a:pt x="2676335" y="5006664"/>
                    <a:pt x="2694165" y="5011922"/>
                  </a:cubicBezTo>
                  <a:cubicBezTo>
                    <a:pt x="2734018" y="5009102"/>
                    <a:pt x="2770061" y="5027695"/>
                    <a:pt x="2808999" y="5031276"/>
                  </a:cubicBezTo>
                  <a:cubicBezTo>
                    <a:pt x="2821648" y="5034782"/>
                    <a:pt x="2834297" y="5038211"/>
                    <a:pt x="2846794" y="5042478"/>
                  </a:cubicBezTo>
                  <a:cubicBezTo>
                    <a:pt x="2880551" y="5050708"/>
                    <a:pt x="2914460" y="5059242"/>
                    <a:pt x="2946616" y="5072729"/>
                  </a:cubicBezTo>
                  <a:cubicBezTo>
                    <a:pt x="2957894" y="5076158"/>
                    <a:pt x="2969171" y="5080121"/>
                    <a:pt x="2980525" y="5083931"/>
                  </a:cubicBezTo>
                  <a:cubicBezTo>
                    <a:pt x="2993936" y="5091398"/>
                    <a:pt x="3007576" y="5098409"/>
                    <a:pt x="3022131" y="5103972"/>
                  </a:cubicBezTo>
                  <a:cubicBezTo>
                    <a:pt x="3024264" y="5104505"/>
                    <a:pt x="3028531" y="5105419"/>
                    <a:pt x="3030665" y="5105953"/>
                  </a:cubicBezTo>
                  <a:cubicBezTo>
                    <a:pt x="3040342" y="5109763"/>
                    <a:pt x="3050400" y="5112887"/>
                    <a:pt x="3060688" y="5115249"/>
                  </a:cubicBezTo>
                  <a:cubicBezTo>
                    <a:pt x="3070441" y="5118678"/>
                    <a:pt x="3080042" y="5122336"/>
                    <a:pt x="3089796" y="5126222"/>
                  </a:cubicBezTo>
                  <a:cubicBezTo>
                    <a:pt x="3168968" y="5139100"/>
                    <a:pt x="3251340" y="5142148"/>
                    <a:pt x="3329826" y="5122716"/>
                  </a:cubicBezTo>
                  <a:cubicBezTo>
                    <a:pt x="3333712" y="5121726"/>
                    <a:pt x="3341561" y="5119745"/>
                    <a:pt x="3345447" y="5118754"/>
                  </a:cubicBezTo>
                  <a:cubicBezTo>
                    <a:pt x="3356953" y="5113877"/>
                    <a:pt x="3369145" y="5110982"/>
                    <a:pt x="3380651" y="5106105"/>
                  </a:cubicBezTo>
                  <a:cubicBezTo>
                    <a:pt x="3397187" y="5100314"/>
                    <a:pt x="3413417" y="5093532"/>
                    <a:pt x="3427819" y="5083397"/>
                  </a:cubicBezTo>
                  <a:cubicBezTo>
                    <a:pt x="3431324" y="5082559"/>
                    <a:pt x="3438411" y="5080883"/>
                    <a:pt x="3441992" y="5080045"/>
                  </a:cubicBezTo>
                  <a:cubicBezTo>
                    <a:pt x="3561779" y="5013141"/>
                    <a:pt x="3658095" y="4901432"/>
                    <a:pt x="3699091" y="4769834"/>
                  </a:cubicBezTo>
                  <a:lnTo>
                    <a:pt x="3703663" y="4768234"/>
                  </a:lnTo>
                  <a:cubicBezTo>
                    <a:pt x="3738944" y="4675499"/>
                    <a:pt x="3791826" y="4590764"/>
                    <a:pt x="3847834" y="4509231"/>
                  </a:cubicBezTo>
                  <a:cubicBezTo>
                    <a:pt x="3997033" y="4299604"/>
                    <a:pt x="4184485" y="4112838"/>
                    <a:pt x="4410190" y="3986803"/>
                  </a:cubicBezTo>
                  <a:cubicBezTo>
                    <a:pt x="4430383" y="3976364"/>
                    <a:pt x="4450804" y="3966381"/>
                    <a:pt x="4471226" y="3956399"/>
                  </a:cubicBezTo>
                  <a:cubicBezTo>
                    <a:pt x="4617682" y="3895287"/>
                    <a:pt x="4724591" y="3762242"/>
                    <a:pt x="4774349" y="3613804"/>
                  </a:cubicBezTo>
                  <a:cubicBezTo>
                    <a:pt x="4781436" y="3593764"/>
                    <a:pt x="4785322" y="3572809"/>
                    <a:pt x="4789361" y="3552006"/>
                  </a:cubicBezTo>
                  <a:cubicBezTo>
                    <a:pt x="4795838" y="3532804"/>
                    <a:pt x="4795914" y="3512382"/>
                    <a:pt x="4797819" y="3492418"/>
                  </a:cubicBezTo>
                  <a:cubicBezTo>
                    <a:pt x="4807116" y="3432753"/>
                    <a:pt x="4800867" y="3371031"/>
                    <a:pt x="4789208" y="3312052"/>
                  </a:cubicBezTo>
                  <a:cubicBezTo>
                    <a:pt x="4785170" y="3296203"/>
                    <a:pt x="4780750" y="3280506"/>
                    <a:pt x="4777245" y="3264656"/>
                  </a:cubicBezTo>
                  <a:cubicBezTo>
                    <a:pt x="4772063" y="3240881"/>
                    <a:pt x="4762844" y="3218479"/>
                    <a:pt x="4750804" y="3197371"/>
                  </a:cubicBezTo>
                  <a:cubicBezTo>
                    <a:pt x="4748594" y="3189218"/>
                    <a:pt x="4746384" y="3181140"/>
                    <a:pt x="4744022" y="3173140"/>
                  </a:cubicBezTo>
                  <a:cubicBezTo>
                    <a:pt x="4738536" y="3155690"/>
                    <a:pt x="4733202" y="3138088"/>
                    <a:pt x="4727791" y="3120638"/>
                  </a:cubicBezTo>
                  <a:cubicBezTo>
                    <a:pt x="4723143" y="3104940"/>
                    <a:pt x="4718876" y="3089167"/>
                    <a:pt x="4716438" y="3073089"/>
                  </a:cubicBezTo>
                  <a:cubicBezTo>
                    <a:pt x="4712399" y="3060668"/>
                    <a:pt x="4709427" y="3048019"/>
                    <a:pt x="4705312" y="3035751"/>
                  </a:cubicBezTo>
                  <a:cubicBezTo>
                    <a:pt x="4704169" y="3025083"/>
                    <a:pt x="4703255" y="3014415"/>
                    <a:pt x="4702112" y="3003823"/>
                  </a:cubicBezTo>
                  <a:cubicBezTo>
                    <a:pt x="4697845" y="2988659"/>
                    <a:pt x="4694644" y="2973343"/>
                    <a:pt x="4690301" y="2958332"/>
                  </a:cubicBezTo>
                  <a:cubicBezTo>
                    <a:pt x="4690454" y="2909487"/>
                    <a:pt x="4674451" y="2862015"/>
                    <a:pt x="4680929" y="2813095"/>
                  </a:cubicBezTo>
                  <a:cubicBezTo>
                    <a:pt x="4678414" y="2832297"/>
                    <a:pt x="4676433" y="2851652"/>
                    <a:pt x="4674070" y="2870930"/>
                  </a:cubicBezTo>
                  <a:cubicBezTo>
                    <a:pt x="4673309" y="2831459"/>
                    <a:pt x="4675823" y="2791682"/>
                    <a:pt x="4669193" y="2752668"/>
                  </a:cubicBezTo>
                  <a:cubicBezTo>
                    <a:pt x="4662412" y="2716854"/>
                    <a:pt x="4672775" y="2679440"/>
                    <a:pt x="4661269" y="2644464"/>
                  </a:cubicBezTo>
                  <a:cubicBezTo>
                    <a:pt x="4659135" y="2630595"/>
                    <a:pt x="4660735" y="2616727"/>
                    <a:pt x="4664545" y="2603392"/>
                  </a:cubicBezTo>
                  <a:cubicBezTo>
                    <a:pt x="4668508" y="2496179"/>
                    <a:pt x="4676661" y="2389118"/>
                    <a:pt x="4694111" y="2283124"/>
                  </a:cubicBezTo>
                  <a:cubicBezTo>
                    <a:pt x="4701274" y="2257977"/>
                    <a:pt x="4703483" y="2231841"/>
                    <a:pt x="4709198" y="2206390"/>
                  </a:cubicBezTo>
                  <a:cubicBezTo>
                    <a:pt x="4711789" y="2198542"/>
                    <a:pt x="4714609" y="2190845"/>
                    <a:pt x="4717581" y="2183225"/>
                  </a:cubicBezTo>
                  <a:cubicBezTo>
                    <a:pt x="4718571" y="2172862"/>
                    <a:pt x="4719714" y="2162575"/>
                    <a:pt x="4721238" y="2152364"/>
                  </a:cubicBezTo>
                  <a:cubicBezTo>
                    <a:pt x="4727639" y="2137429"/>
                    <a:pt x="4732821" y="2121960"/>
                    <a:pt x="4737012" y="2106263"/>
                  </a:cubicBezTo>
                  <a:cubicBezTo>
                    <a:pt x="4747756" y="2070068"/>
                    <a:pt x="4760481" y="2034483"/>
                    <a:pt x="4774654" y="1999507"/>
                  </a:cubicBezTo>
                  <a:cubicBezTo>
                    <a:pt x="4786313" y="1956835"/>
                    <a:pt x="4795609" y="1913630"/>
                    <a:pt x="4800410" y="1869662"/>
                  </a:cubicBezTo>
                  <a:cubicBezTo>
                    <a:pt x="4804677" y="1807788"/>
                    <a:pt x="4800410" y="1745304"/>
                    <a:pt x="4786084" y="1684877"/>
                  </a:cubicBezTo>
                  <a:cubicBezTo>
                    <a:pt x="4780903" y="1667123"/>
                    <a:pt x="4775721" y="1649444"/>
                    <a:pt x="4770844" y="1631614"/>
                  </a:cubicBezTo>
                  <a:cubicBezTo>
                    <a:pt x="4761624" y="1606391"/>
                    <a:pt x="4751718" y="1581398"/>
                    <a:pt x="4740441" y="1556937"/>
                  </a:cubicBezTo>
                  <a:cubicBezTo>
                    <a:pt x="4695711" y="1472051"/>
                    <a:pt x="4633761" y="1394174"/>
                    <a:pt x="4552074" y="1342358"/>
                  </a:cubicBezTo>
                  <a:cubicBezTo>
                    <a:pt x="4499954" y="1305173"/>
                    <a:pt x="4437469" y="1287266"/>
                    <a:pt x="4383596" y="1253204"/>
                  </a:cubicBezTo>
                  <a:cubicBezTo>
                    <a:pt x="4292766" y="1201007"/>
                    <a:pt x="4209784" y="1136314"/>
                    <a:pt x="4132288" y="1066133"/>
                  </a:cubicBezTo>
                  <a:cubicBezTo>
                    <a:pt x="4045649" y="985209"/>
                    <a:pt x="3962134" y="900170"/>
                    <a:pt x="3892106" y="804158"/>
                  </a:cubicBezTo>
                  <a:cubicBezTo>
                    <a:pt x="3821087" y="714546"/>
                    <a:pt x="3762109" y="615715"/>
                    <a:pt x="3713721" y="512235"/>
                  </a:cubicBezTo>
                  <a:cubicBezTo>
                    <a:pt x="3691547" y="459657"/>
                    <a:pt x="3672193" y="405098"/>
                    <a:pt x="3638893" y="358235"/>
                  </a:cubicBezTo>
                  <a:cubicBezTo>
                    <a:pt x="3597135" y="286988"/>
                    <a:pt x="3534499" y="229991"/>
                    <a:pt x="3464091" y="187700"/>
                  </a:cubicBezTo>
                  <a:cubicBezTo>
                    <a:pt x="3444431" y="176346"/>
                    <a:pt x="3425685" y="162477"/>
                    <a:pt x="3403283" y="157220"/>
                  </a:cubicBezTo>
                  <a:cubicBezTo>
                    <a:pt x="3395891" y="153714"/>
                    <a:pt x="3388576" y="150133"/>
                    <a:pt x="3381337" y="146552"/>
                  </a:cubicBezTo>
                  <a:cubicBezTo>
                    <a:pt x="3365259" y="142970"/>
                    <a:pt x="3349866" y="137408"/>
                    <a:pt x="3335008" y="130626"/>
                  </a:cubicBezTo>
                  <a:cubicBezTo>
                    <a:pt x="3324644" y="129483"/>
                    <a:pt x="3314357" y="128492"/>
                    <a:pt x="3304146" y="127349"/>
                  </a:cubicBezTo>
                  <a:cubicBezTo>
                    <a:pt x="3258122" y="110585"/>
                    <a:pt x="3208515" y="113176"/>
                    <a:pt x="3160433" y="114929"/>
                  </a:cubicBezTo>
                  <a:cubicBezTo>
                    <a:pt x="3131020" y="124225"/>
                    <a:pt x="3099626" y="124835"/>
                    <a:pt x="3070365" y="134817"/>
                  </a:cubicBezTo>
                  <a:close/>
                </a:path>
              </a:pathLst>
            </a:custGeom>
            <a:grpFill/>
            <a:ln w="7620"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76E19D86-0D71-4755-9857-104D297FE250}"/>
                </a:ext>
              </a:extLst>
            </p:cNvPr>
            <p:cNvSpPr/>
            <p:nvPr/>
          </p:nvSpPr>
          <p:spPr>
            <a:xfrm>
              <a:off x="5397398" y="1274607"/>
              <a:ext cx="383069" cy="848705"/>
            </a:xfrm>
            <a:custGeom>
              <a:avLst/>
              <a:gdLst>
                <a:gd name="connsiteX0" fmla="*/ 57759 w 383069"/>
                <a:gd name="connsiteY0" fmla="*/ 142 h 848705"/>
                <a:gd name="connsiteX1" fmla="*/ 100051 w 383069"/>
                <a:gd name="connsiteY1" fmla="*/ 2733 h 848705"/>
                <a:gd name="connsiteX2" fmla="*/ 83210 w 383069"/>
                <a:gd name="connsiteY2" fmla="*/ 136312 h 848705"/>
                <a:gd name="connsiteX3" fmla="*/ 68275 w 383069"/>
                <a:gd name="connsiteY3" fmla="*/ 189804 h 848705"/>
                <a:gd name="connsiteX4" fmla="*/ 59588 w 383069"/>
                <a:gd name="connsiteY4" fmla="*/ 218912 h 848705"/>
                <a:gd name="connsiteX5" fmla="*/ 47777 w 383069"/>
                <a:gd name="connsiteY5" fmla="*/ 247792 h 848705"/>
                <a:gd name="connsiteX6" fmla="*/ 44044 w 383069"/>
                <a:gd name="connsiteY6" fmla="*/ 305095 h 848705"/>
                <a:gd name="connsiteX7" fmla="*/ 98069 w 383069"/>
                <a:gd name="connsiteY7" fmla="*/ 258079 h 848705"/>
                <a:gd name="connsiteX8" fmla="*/ 189357 w 383069"/>
                <a:gd name="connsiteY8" fmla="*/ 191557 h 848705"/>
                <a:gd name="connsiteX9" fmla="*/ 221590 w 383069"/>
                <a:gd name="connsiteY9" fmla="*/ 210454 h 848705"/>
                <a:gd name="connsiteX10" fmla="*/ 222275 w 383069"/>
                <a:gd name="connsiteY10" fmla="*/ 237581 h 848705"/>
                <a:gd name="connsiteX11" fmla="*/ 143256 w 383069"/>
                <a:gd name="connsiteY11" fmla="*/ 364378 h 848705"/>
                <a:gd name="connsiteX12" fmla="*/ 142265 w 383069"/>
                <a:gd name="connsiteY12" fmla="*/ 461305 h 848705"/>
                <a:gd name="connsiteX13" fmla="*/ 159563 w 383069"/>
                <a:gd name="connsiteY13" fmla="*/ 428386 h 848705"/>
                <a:gd name="connsiteX14" fmla="*/ 193700 w 383069"/>
                <a:gd name="connsiteY14" fmla="*/ 430825 h 848705"/>
                <a:gd name="connsiteX15" fmla="*/ 193396 w 383069"/>
                <a:gd name="connsiteY15" fmla="*/ 398973 h 848705"/>
                <a:gd name="connsiteX16" fmla="*/ 168554 w 383069"/>
                <a:gd name="connsiteY16" fmla="*/ 387924 h 848705"/>
                <a:gd name="connsiteX17" fmla="*/ 170231 w 383069"/>
                <a:gd name="connsiteY17" fmla="*/ 364607 h 848705"/>
                <a:gd name="connsiteX18" fmla="*/ 214808 w 383069"/>
                <a:gd name="connsiteY18" fmla="*/ 335879 h 848705"/>
                <a:gd name="connsiteX19" fmla="*/ 218542 w 383069"/>
                <a:gd name="connsiteY19" fmla="*/ 325440 h 848705"/>
                <a:gd name="connsiteX20" fmla="*/ 222428 w 383069"/>
                <a:gd name="connsiteY20" fmla="*/ 336565 h 848705"/>
                <a:gd name="connsiteX21" fmla="*/ 260299 w 383069"/>
                <a:gd name="connsiteY21" fmla="*/ 369865 h 848705"/>
                <a:gd name="connsiteX22" fmla="*/ 263652 w 383069"/>
                <a:gd name="connsiteY22" fmla="*/ 462829 h 848705"/>
                <a:gd name="connsiteX23" fmla="*/ 267767 w 383069"/>
                <a:gd name="connsiteY23" fmla="*/ 448046 h 848705"/>
                <a:gd name="connsiteX24" fmla="*/ 277977 w 383069"/>
                <a:gd name="connsiteY24" fmla="*/ 450027 h 848705"/>
                <a:gd name="connsiteX25" fmla="*/ 301523 w 383069"/>
                <a:gd name="connsiteY25" fmla="*/ 440502 h 848705"/>
                <a:gd name="connsiteX26" fmla="*/ 373913 w 383069"/>
                <a:gd name="connsiteY26" fmla="*/ 427243 h 848705"/>
                <a:gd name="connsiteX27" fmla="*/ 382295 w 383069"/>
                <a:gd name="connsiteY27" fmla="*/ 489575 h 848705"/>
                <a:gd name="connsiteX28" fmla="*/ 333222 w 383069"/>
                <a:gd name="connsiteY28" fmla="*/ 474563 h 848705"/>
                <a:gd name="connsiteX29" fmla="*/ 260299 w 383069"/>
                <a:gd name="connsiteY29" fmla="*/ 511063 h 848705"/>
                <a:gd name="connsiteX30" fmla="*/ 259461 w 383069"/>
                <a:gd name="connsiteY30" fmla="*/ 525160 h 848705"/>
                <a:gd name="connsiteX31" fmla="*/ 257327 w 383069"/>
                <a:gd name="connsiteY31" fmla="*/ 552668 h 848705"/>
                <a:gd name="connsiteX32" fmla="*/ 298094 w 383069"/>
                <a:gd name="connsiteY32" fmla="*/ 599989 h 848705"/>
                <a:gd name="connsiteX33" fmla="*/ 299314 w 383069"/>
                <a:gd name="connsiteY33" fmla="*/ 624677 h 848705"/>
                <a:gd name="connsiteX34" fmla="*/ 276530 w 383069"/>
                <a:gd name="connsiteY34" fmla="*/ 649747 h 848705"/>
                <a:gd name="connsiteX35" fmla="*/ 271501 w 383069"/>
                <a:gd name="connsiteY35" fmla="*/ 738444 h 848705"/>
                <a:gd name="connsiteX36" fmla="*/ 263271 w 383069"/>
                <a:gd name="connsiteY36" fmla="*/ 782640 h 848705"/>
                <a:gd name="connsiteX37" fmla="*/ 242621 w 383069"/>
                <a:gd name="connsiteY37" fmla="*/ 848324 h 848705"/>
                <a:gd name="connsiteX38" fmla="*/ 207645 w 383069"/>
                <a:gd name="connsiteY38" fmla="*/ 848705 h 848705"/>
                <a:gd name="connsiteX39" fmla="*/ 198272 w 383069"/>
                <a:gd name="connsiteY39" fmla="*/ 764962 h 848705"/>
                <a:gd name="connsiteX40" fmla="*/ 213284 w 383069"/>
                <a:gd name="connsiteY40" fmla="*/ 750026 h 848705"/>
                <a:gd name="connsiteX41" fmla="*/ 216332 w 383069"/>
                <a:gd name="connsiteY41" fmla="*/ 712841 h 848705"/>
                <a:gd name="connsiteX42" fmla="*/ 220599 w 383069"/>
                <a:gd name="connsiteY42" fmla="*/ 659120 h 848705"/>
                <a:gd name="connsiteX43" fmla="*/ 205130 w 383069"/>
                <a:gd name="connsiteY43" fmla="*/ 658815 h 848705"/>
                <a:gd name="connsiteX44" fmla="*/ 166421 w 383069"/>
                <a:gd name="connsiteY44" fmla="*/ 688380 h 848705"/>
                <a:gd name="connsiteX45" fmla="*/ 108966 w 383069"/>
                <a:gd name="connsiteY45" fmla="*/ 689447 h 848705"/>
                <a:gd name="connsiteX46" fmla="*/ 74600 w 383069"/>
                <a:gd name="connsiteY46" fmla="*/ 596331 h 848705"/>
                <a:gd name="connsiteX47" fmla="*/ 69723 w 383069"/>
                <a:gd name="connsiteY47" fmla="*/ 605170 h 848705"/>
                <a:gd name="connsiteX48" fmla="*/ 3810 w 383069"/>
                <a:gd name="connsiteY48" fmla="*/ 601360 h 848705"/>
                <a:gd name="connsiteX49" fmla="*/ 0 w 383069"/>
                <a:gd name="connsiteY49" fmla="*/ 557621 h 848705"/>
                <a:gd name="connsiteX50" fmla="*/ 49911 w 383069"/>
                <a:gd name="connsiteY50" fmla="*/ 555869 h 848705"/>
                <a:gd name="connsiteX51" fmla="*/ 67056 w 383069"/>
                <a:gd name="connsiteY51" fmla="*/ 548020 h 848705"/>
                <a:gd name="connsiteX52" fmla="*/ 83134 w 383069"/>
                <a:gd name="connsiteY52" fmla="*/ 531942 h 848705"/>
                <a:gd name="connsiteX53" fmla="*/ 90145 w 383069"/>
                <a:gd name="connsiteY53" fmla="*/ 485841 h 848705"/>
                <a:gd name="connsiteX54" fmla="*/ 94564 w 383069"/>
                <a:gd name="connsiteY54" fmla="*/ 446979 h 848705"/>
                <a:gd name="connsiteX55" fmla="*/ 137389 w 383069"/>
                <a:gd name="connsiteY55" fmla="*/ 312638 h 848705"/>
                <a:gd name="connsiteX56" fmla="*/ 139065 w 383069"/>
                <a:gd name="connsiteY56" fmla="*/ 289474 h 848705"/>
                <a:gd name="connsiteX57" fmla="*/ 126644 w 383069"/>
                <a:gd name="connsiteY57" fmla="*/ 293512 h 848705"/>
                <a:gd name="connsiteX58" fmla="*/ 44424 w 383069"/>
                <a:gd name="connsiteY58" fmla="*/ 382819 h 848705"/>
                <a:gd name="connsiteX59" fmla="*/ 16078 w 383069"/>
                <a:gd name="connsiteY59" fmla="*/ 384876 h 848705"/>
                <a:gd name="connsiteX60" fmla="*/ 10134 w 383069"/>
                <a:gd name="connsiteY60" fmla="*/ 247259 h 848705"/>
                <a:gd name="connsiteX61" fmla="*/ 26213 w 383069"/>
                <a:gd name="connsiteY61" fmla="*/ 171821 h 848705"/>
                <a:gd name="connsiteX62" fmla="*/ 34442 w 383069"/>
                <a:gd name="connsiteY62" fmla="*/ 120081 h 848705"/>
                <a:gd name="connsiteX63" fmla="*/ 40081 w 383069"/>
                <a:gd name="connsiteY63" fmla="*/ 84724 h 848705"/>
                <a:gd name="connsiteX64" fmla="*/ 28727 w 383069"/>
                <a:gd name="connsiteY64" fmla="*/ 88001 h 848705"/>
                <a:gd name="connsiteX65" fmla="*/ 31928 w 383069"/>
                <a:gd name="connsiteY65" fmla="*/ 42052 h 848705"/>
                <a:gd name="connsiteX66" fmla="*/ 57759 w 383069"/>
                <a:gd name="connsiteY66" fmla="*/ 142 h 848705"/>
                <a:gd name="connsiteX67" fmla="*/ 121234 w 383069"/>
                <a:gd name="connsiteY67" fmla="*/ 486832 h 848705"/>
                <a:gd name="connsiteX68" fmla="*/ 113767 w 383069"/>
                <a:gd name="connsiteY68" fmla="*/ 525617 h 848705"/>
                <a:gd name="connsiteX69" fmla="*/ 121310 w 383069"/>
                <a:gd name="connsiteY69" fmla="*/ 504967 h 848705"/>
                <a:gd name="connsiteX70" fmla="*/ 123139 w 383069"/>
                <a:gd name="connsiteY70" fmla="*/ 523255 h 848705"/>
                <a:gd name="connsiteX71" fmla="*/ 145466 w 383069"/>
                <a:gd name="connsiteY71" fmla="*/ 517921 h 848705"/>
                <a:gd name="connsiteX72" fmla="*/ 124358 w 383069"/>
                <a:gd name="connsiteY72" fmla="*/ 421071 h 848705"/>
                <a:gd name="connsiteX73" fmla="*/ 121234 w 383069"/>
                <a:gd name="connsiteY73" fmla="*/ 486832 h 848705"/>
                <a:gd name="connsiteX74" fmla="*/ 193167 w 383069"/>
                <a:gd name="connsiteY74" fmla="*/ 556936 h 848705"/>
                <a:gd name="connsiteX75" fmla="*/ 181585 w 383069"/>
                <a:gd name="connsiteY75" fmla="*/ 599912 h 848705"/>
                <a:gd name="connsiteX76" fmla="*/ 213741 w 383069"/>
                <a:gd name="connsiteY76" fmla="*/ 586958 h 848705"/>
                <a:gd name="connsiteX77" fmla="*/ 215341 w 383069"/>
                <a:gd name="connsiteY77" fmla="*/ 556174 h 848705"/>
                <a:gd name="connsiteX78" fmla="*/ 193167 w 383069"/>
                <a:gd name="connsiteY78" fmla="*/ 556936 h 848705"/>
                <a:gd name="connsiteX79" fmla="*/ 122377 w 383069"/>
                <a:gd name="connsiteY79" fmla="*/ 586882 h 848705"/>
                <a:gd name="connsiteX80" fmla="*/ 122453 w 383069"/>
                <a:gd name="connsiteY80" fmla="*/ 605094 h 848705"/>
                <a:gd name="connsiteX81" fmla="*/ 146380 w 383069"/>
                <a:gd name="connsiteY81" fmla="*/ 604256 h 848705"/>
                <a:gd name="connsiteX82" fmla="*/ 146532 w 383069"/>
                <a:gd name="connsiteY82" fmla="*/ 587492 h 848705"/>
                <a:gd name="connsiteX83" fmla="*/ 122377 w 383069"/>
                <a:gd name="connsiteY83" fmla="*/ 586882 h 84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83069" h="848705">
                  <a:moveTo>
                    <a:pt x="57759" y="142"/>
                  </a:moveTo>
                  <a:cubicBezTo>
                    <a:pt x="71933" y="-391"/>
                    <a:pt x="86030" y="599"/>
                    <a:pt x="100051" y="2733"/>
                  </a:cubicBezTo>
                  <a:cubicBezTo>
                    <a:pt x="105842" y="47996"/>
                    <a:pt x="97155" y="93411"/>
                    <a:pt x="83210" y="136312"/>
                  </a:cubicBezTo>
                  <a:cubicBezTo>
                    <a:pt x="78181" y="154142"/>
                    <a:pt x="76124" y="172888"/>
                    <a:pt x="68275" y="189804"/>
                  </a:cubicBezTo>
                  <a:cubicBezTo>
                    <a:pt x="64922" y="199405"/>
                    <a:pt x="62027" y="209083"/>
                    <a:pt x="59588" y="218912"/>
                  </a:cubicBezTo>
                  <a:cubicBezTo>
                    <a:pt x="55702" y="228590"/>
                    <a:pt x="51816" y="238191"/>
                    <a:pt x="47777" y="247792"/>
                  </a:cubicBezTo>
                  <a:cubicBezTo>
                    <a:pt x="46177" y="266842"/>
                    <a:pt x="44882" y="285968"/>
                    <a:pt x="44044" y="305095"/>
                  </a:cubicBezTo>
                  <a:cubicBezTo>
                    <a:pt x="70942" y="301970"/>
                    <a:pt x="82448" y="276443"/>
                    <a:pt x="98069" y="258079"/>
                  </a:cubicBezTo>
                  <a:cubicBezTo>
                    <a:pt x="122987" y="228971"/>
                    <a:pt x="157429" y="211521"/>
                    <a:pt x="189357" y="191557"/>
                  </a:cubicBezTo>
                  <a:cubicBezTo>
                    <a:pt x="200787" y="196510"/>
                    <a:pt x="211455" y="203139"/>
                    <a:pt x="221590" y="210454"/>
                  </a:cubicBezTo>
                  <a:cubicBezTo>
                    <a:pt x="221742" y="219446"/>
                    <a:pt x="221971" y="228514"/>
                    <a:pt x="222275" y="237581"/>
                  </a:cubicBezTo>
                  <a:cubicBezTo>
                    <a:pt x="182804" y="270347"/>
                    <a:pt x="159487" y="316601"/>
                    <a:pt x="143256" y="364378"/>
                  </a:cubicBezTo>
                  <a:cubicBezTo>
                    <a:pt x="138303" y="396611"/>
                    <a:pt x="121691" y="430596"/>
                    <a:pt x="142265" y="461305"/>
                  </a:cubicBezTo>
                  <a:cubicBezTo>
                    <a:pt x="146685" y="449646"/>
                    <a:pt x="152476" y="438673"/>
                    <a:pt x="159563" y="428386"/>
                  </a:cubicBezTo>
                  <a:cubicBezTo>
                    <a:pt x="170917" y="429224"/>
                    <a:pt x="182270" y="430063"/>
                    <a:pt x="193700" y="430825"/>
                  </a:cubicBezTo>
                  <a:cubicBezTo>
                    <a:pt x="193624" y="422824"/>
                    <a:pt x="193472" y="406974"/>
                    <a:pt x="193396" y="398973"/>
                  </a:cubicBezTo>
                  <a:cubicBezTo>
                    <a:pt x="185014" y="395239"/>
                    <a:pt x="176860" y="391582"/>
                    <a:pt x="168554" y="387924"/>
                  </a:cubicBezTo>
                  <a:cubicBezTo>
                    <a:pt x="169012" y="382133"/>
                    <a:pt x="169774" y="370474"/>
                    <a:pt x="170231" y="364607"/>
                  </a:cubicBezTo>
                  <a:cubicBezTo>
                    <a:pt x="183109" y="352262"/>
                    <a:pt x="196367" y="339004"/>
                    <a:pt x="214808" y="335879"/>
                  </a:cubicBezTo>
                  <a:cubicBezTo>
                    <a:pt x="215722" y="333289"/>
                    <a:pt x="217551" y="328031"/>
                    <a:pt x="218542" y="325440"/>
                  </a:cubicBezTo>
                  <a:cubicBezTo>
                    <a:pt x="219532" y="328259"/>
                    <a:pt x="221437" y="333822"/>
                    <a:pt x="222428" y="336565"/>
                  </a:cubicBezTo>
                  <a:cubicBezTo>
                    <a:pt x="243687" y="334813"/>
                    <a:pt x="251536" y="354167"/>
                    <a:pt x="260299" y="369865"/>
                  </a:cubicBezTo>
                  <a:cubicBezTo>
                    <a:pt x="261518" y="400802"/>
                    <a:pt x="261442" y="431891"/>
                    <a:pt x="263652" y="462829"/>
                  </a:cubicBezTo>
                  <a:cubicBezTo>
                    <a:pt x="264642" y="459095"/>
                    <a:pt x="266700" y="451703"/>
                    <a:pt x="267767" y="448046"/>
                  </a:cubicBezTo>
                  <a:lnTo>
                    <a:pt x="277977" y="450027"/>
                  </a:lnTo>
                  <a:cubicBezTo>
                    <a:pt x="285750" y="446827"/>
                    <a:pt x="293599" y="443626"/>
                    <a:pt x="301523" y="440502"/>
                  </a:cubicBezTo>
                  <a:cubicBezTo>
                    <a:pt x="322402" y="424576"/>
                    <a:pt x="349225" y="427624"/>
                    <a:pt x="373913" y="427243"/>
                  </a:cubicBezTo>
                  <a:cubicBezTo>
                    <a:pt x="384886" y="446293"/>
                    <a:pt x="383438" y="468467"/>
                    <a:pt x="382295" y="489575"/>
                  </a:cubicBezTo>
                  <a:cubicBezTo>
                    <a:pt x="365607" y="486451"/>
                    <a:pt x="335813" y="499405"/>
                    <a:pt x="333222" y="474563"/>
                  </a:cubicBezTo>
                  <a:cubicBezTo>
                    <a:pt x="304876" y="475935"/>
                    <a:pt x="283083" y="496509"/>
                    <a:pt x="260299" y="511063"/>
                  </a:cubicBezTo>
                  <a:cubicBezTo>
                    <a:pt x="260071" y="514568"/>
                    <a:pt x="259613" y="521655"/>
                    <a:pt x="259461" y="525160"/>
                  </a:cubicBezTo>
                  <a:cubicBezTo>
                    <a:pt x="257022" y="534152"/>
                    <a:pt x="256337" y="543372"/>
                    <a:pt x="257327" y="552668"/>
                  </a:cubicBezTo>
                  <a:cubicBezTo>
                    <a:pt x="263500" y="573700"/>
                    <a:pt x="282550" y="586120"/>
                    <a:pt x="298094" y="599989"/>
                  </a:cubicBezTo>
                  <a:cubicBezTo>
                    <a:pt x="298399" y="606161"/>
                    <a:pt x="299009" y="618505"/>
                    <a:pt x="299314" y="624677"/>
                  </a:cubicBezTo>
                  <a:cubicBezTo>
                    <a:pt x="291617" y="632983"/>
                    <a:pt x="284074" y="641289"/>
                    <a:pt x="276530" y="649747"/>
                  </a:cubicBezTo>
                  <a:cubicBezTo>
                    <a:pt x="276530" y="679313"/>
                    <a:pt x="279425" y="709564"/>
                    <a:pt x="271501" y="738444"/>
                  </a:cubicBezTo>
                  <a:cubicBezTo>
                    <a:pt x="268757" y="753150"/>
                    <a:pt x="266547" y="768010"/>
                    <a:pt x="263271" y="782640"/>
                  </a:cubicBezTo>
                  <a:cubicBezTo>
                    <a:pt x="262966" y="806262"/>
                    <a:pt x="254432" y="828131"/>
                    <a:pt x="242621" y="848324"/>
                  </a:cubicBezTo>
                  <a:cubicBezTo>
                    <a:pt x="230962" y="848477"/>
                    <a:pt x="219304" y="848629"/>
                    <a:pt x="207645" y="848705"/>
                  </a:cubicBezTo>
                  <a:cubicBezTo>
                    <a:pt x="196748" y="822112"/>
                    <a:pt x="196139" y="793232"/>
                    <a:pt x="198272" y="764962"/>
                  </a:cubicBezTo>
                  <a:cubicBezTo>
                    <a:pt x="203225" y="760009"/>
                    <a:pt x="208255" y="754979"/>
                    <a:pt x="213284" y="750026"/>
                  </a:cubicBezTo>
                  <a:cubicBezTo>
                    <a:pt x="214198" y="737606"/>
                    <a:pt x="215112" y="725185"/>
                    <a:pt x="216332" y="712841"/>
                  </a:cubicBezTo>
                  <a:cubicBezTo>
                    <a:pt x="221513" y="695315"/>
                    <a:pt x="221285" y="677103"/>
                    <a:pt x="220599" y="659120"/>
                  </a:cubicBezTo>
                  <a:cubicBezTo>
                    <a:pt x="216713" y="659044"/>
                    <a:pt x="209017" y="658891"/>
                    <a:pt x="205130" y="658815"/>
                  </a:cubicBezTo>
                  <a:cubicBezTo>
                    <a:pt x="192176" y="668645"/>
                    <a:pt x="179146" y="678322"/>
                    <a:pt x="166421" y="688380"/>
                  </a:cubicBezTo>
                  <a:cubicBezTo>
                    <a:pt x="147295" y="689752"/>
                    <a:pt x="128092" y="689905"/>
                    <a:pt x="108966" y="689447"/>
                  </a:cubicBezTo>
                  <a:cubicBezTo>
                    <a:pt x="83287" y="665444"/>
                    <a:pt x="75286" y="630164"/>
                    <a:pt x="74600" y="596331"/>
                  </a:cubicBezTo>
                  <a:cubicBezTo>
                    <a:pt x="73381" y="598541"/>
                    <a:pt x="70942" y="602960"/>
                    <a:pt x="69723" y="605170"/>
                  </a:cubicBezTo>
                  <a:cubicBezTo>
                    <a:pt x="47777" y="605170"/>
                    <a:pt x="25070" y="608752"/>
                    <a:pt x="3810" y="601360"/>
                  </a:cubicBezTo>
                  <a:cubicBezTo>
                    <a:pt x="-914" y="587263"/>
                    <a:pt x="229" y="572252"/>
                    <a:pt x="0" y="557621"/>
                  </a:cubicBezTo>
                  <a:cubicBezTo>
                    <a:pt x="16612" y="556936"/>
                    <a:pt x="33299" y="556402"/>
                    <a:pt x="49911" y="555869"/>
                  </a:cubicBezTo>
                  <a:cubicBezTo>
                    <a:pt x="55550" y="553202"/>
                    <a:pt x="61265" y="550535"/>
                    <a:pt x="67056" y="548020"/>
                  </a:cubicBezTo>
                  <a:cubicBezTo>
                    <a:pt x="72314" y="542610"/>
                    <a:pt x="77724" y="537276"/>
                    <a:pt x="83134" y="531942"/>
                  </a:cubicBezTo>
                  <a:cubicBezTo>
                    <a:pt x="84125" y="516397"/>
                    <a:pt x="85420" y="500776"/>
                    <a:pt x="90145" y="485841"/>
                  </a:cubicBezTo>
                  <a:cubicBezTo>
                    <a:pt x="91821" y="472887"/>
                    <a:pt x="93116" y="459933"/>
                    <a:pt x="94564" y="446979"/>
                  </a:cubicBezTo>
                  <a:cubicBezTo>
                    <a:pt x="108585" y="402097"/>
                    <a:pt x="111557" y="353253"/>
                    <a:pt x="137389" y="312638"/>
                  </a:cubicBezTo>
                  <a:cubicBezTo>
                    <a:pt x="137922" y="304942"/>
                    <a:pt x="138455" y="297170"/>
                    <a:pt x="139065" y="289474"/>
                  </a:cubicBezTo>
                  <a:cubicBezTo>
                    <a:pt x="135941" y="290464"/>
                    <a:pt x="129769" y="292522"/>
                    <a:pt x="126644" y="293512"/>
                  </a:cubicBezTo>
                  <a:cubicBezTo>
                    <a:pt x="97612" y="321859"/>
                    <a:pt x="76657" y="357673"/>
                    <a:pt x="44424" y="382819"/>
                  </a:cubicBezTo>
                  <a:cubicBezTo>
                    <a:pt x="37338" y="383352"/>
                    <a:pt x="23165" y="384419"/>
                    <a:pt x="16078" y="384876"/>
                  </a:cubicBezTo>
                  <a:cubicBezTo>
                    <a:pt x="-991" y="341290"/>
                    <a:pt x="7925" y="292826"/>
                    <a:pt x="10134" y="247259"/>
                  </a:cubicBezTo>
                  <a:cubicBezTo>
                    <a:pt x="14935" y="221960"/>
                    <a:pt x="18821" y="196510"/>
                    <a:pt x="26213" y="171821"/>
                  </a:cubicBezTo>
                  <a:cubicBezTo>
                    <a:pt x="31547" y="155057"/>
                    <a:pt x="32537" y="137455"/>
                    <a:pt x="34442" y="120081"/>
                  </a:cubicBezTo>
                  <a:cubicBezTo>
                    <a:pt x="38557" y="108727"/>
                    <a:pt x="39091" y="96611"/>
                    <a:pt x="40081" y="84724"/>
                  </a:cubicBezTo>
                  <a:lnTo>
                    <a:pt x="28727" y="88001"/>
                  </a:lnTo>
                  <a:cubicBezTo>
                    <a:pt x="29413" y="72608"/>
                    <a:pt x="29489" y="57216"/>
                    <a:pt x="31928" y="42052"/>
                  </a:cubicBezTo>
                  <a:cubicBezTo>
                    <a:pt x="38024" y="26736"/>
                    <a:pt x="49759" y="14468"/>
                    <a:pt x="57759" y="142"/>
                  </a:cubicBezTo>
                  <a:moveTo>
                    <a:pt x="121234" y="486832"/>
                  </a:moveTo>
                  <a:cubicBezTo>
                    <a:pt x="118262" y="499633"/>
                    <a:pt x="115900" y="512587"/>
                    <a:pt x="113767" y="525617"/>
                  </a:cubicBezTo>
                  <a:cubicBezTo>
                    <a:pt x="115672" y="520436"/>
                    <a:pt x="119405" y="510149"/>
                    <a:pt x="121310" y="504967"/>
                  </a:cubicBezTo>
                  <a:cubicBezTo>
                    <a:pt x="121767" y="509539"/>
                    <a:pt x="122682" y="518683"/>
                    <a:pt x="123139" y="523255"/>
                  </a:cubicBezTo>
                  <a:cubicBezTo>
                    <a:pt x="128702" y="521960"/>
                    <a:pt x="139903" y="519293"/>
                    <a:pt x="145466" y="517921"/>
                  </a:cubicBezTo>
                  <a:cubicBezTo>
                    <a:pt x="153162" y="483479"/>
                    <a:pt x="138608" y="451399"/>
                    <a:pt x="124358" y="421071"/>
                  </a:cubicBezTo>
                  <a:cubicBezTo>
                    <a:pt x="123672" y="443017"/>
                    <a:pt x="122834" y="464962"/>
                    <a:pt x="121234" y="486832"/>
                  </a:cubicBezTo>
                  <a:moveTo>
                    <a:pt x="193167" y="556936"/>
                  </a:moveTo>
                  <a:cubicBezTo>
                    <a:pt x="183032" y="569128"/>
                    <a:pt x="182575" y="584901"/>
                    <a:pt x="181585" y="599912"/>
                  </a:cubicBezTo>
                  <a:cubicBezTo>
                    <a:pt x="192252" y="595645"/>
                    <a:pt x="202997" y="591302"/>
                    <a:pt x="213741" y="586958"/>
                  </a:cubicBezTo>
                  <a:cubicBezTo>
                    <a:pt x="214122" y="579262"/>
                    <a:pt x="214960" y="563870"/>
                    <a:pt x="215341" y="556174"/>
                  </a:cubicBezTo>
                  <a:cubicBezTo>
                    <a:pt x="207950" y="556402"/>
                    <a:pt x="200558" y="556707"/>
                    <a:pt x="193167" y="556936"/>
                  </a:cubicBezTo>
                  <a:moveTo>
                    <a:pt x="122377" y="586882"/>
                  </a:moveTo>
                  <a:cubicBezTo>
                    <a:pt x="122377" y="591454"/>
                    <a:pt x="122453" y="600522"/>
                    <a:pt x="122453" y="605094"/>
                  </a:cubicBezTo>
                  <a:cubicBezTo>
                    <a:pt x="130378" y="604789"/>
                    <a:pt x="138379" y="604484"/>
                    <a:pt x="146380" y="604256"/>
                  </a:cubicBezTo>
                  <a:lnTo>
                    <a:pt x="146532" y="587492"/>
                  </a:lnTo>
                  <a:cubicBezTo>
                    <a:pt x="138455" y="587263"/>
                    <a:pt x="130378" y="587035"/>
                    <a:pt x="122377" y="586882"/>
                  </a:cubicBezTo>
                  <a:close/>
                </a:path>
              </a:pathLst>
            </a:custGeom>
            <a:grpFill/>
            <a:ln w="762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DD7053DE-423E-46C2-BAE9-5618A70C3FAE}"/>
                </a:ext>
              </a:extLst>
            </p:cNvPr>
            <p:cNvSpPr/>
            <p:nvPr/>
          </p:nvSpPr>
          <p:spPr>
            <a:xfrm>
              <a:off x="6372148" y="1367403"/>
              <a:ext cx="513911" cy="671485"/>
            </a:xfrm>
            <a:custGeom>
              <a:avLst/>
              <a:gdLst>
                <a:gd name="connsiteX0" fmla="*/ 377343 w 513911"/>
                <a:gd name="connsiteY0" fmla="*/ 25685 h 671485"/>
                <a:gd name="connsiteX1" fmla="*/ 432511 w 513911"/>
                <a:gd name="connsiteY1" fmla="*/ 82 h 671485"/>
                <a:gd name="connsiteX2" fmla="*/ 448056 w 513911"/>
                <a:gd name="connsiteY2" fmla="*/ 10826 h 671485"/>
                <a:gd name="connsiteX3" fmla="*/ 462229 w 513911"/>
                <a:gd name="connsiteY3" fmla="*/ 28428 h 671485"/>
                <a:gd name="connsiteX4" fmla="*/ 468325 w 513911"/>
                <a:gd name="connsiteY4" fmla="*/ 80549 h 671485"/>
                <a:gd name="connsiteX5" fmla="*/ 429387 w 513911"/>
                <a:gd name="connsiteY5" fmla="*/ 162312 h 671485"/>
                <a:gd name="connsiteX6" fmla="*/ 409422 w 513911"/>
                <a:gd name="connsiteY6" fmla="*/ 225939 h 671485"/>
                <a:gd name="connsiteX7" fmla="*/ 382219 w 513911"/>
                <a:gd name="connsiteY7" fmla="*/ 303891 h 671485"/>
                <a:gd name="connsiteX8" fmla="*/ 408889 w 513911"/>
                <a:gd name="connsiteY8" fmla="*/ 303282 h 671485"/>
                <a:gd name="connsiteX9" fmla="*/ 470992 w 513911"/>
                <a:gd name="connsiteY9" fmla="*/ 289108 h 671485"/>
                <a:gd name="connsiteX10" fmla="*/ 513436 w 513911"/>
                <a:gd name="connsiteY10" fmla="*/ 329952 h 671485"/>
                <a:gd name="connsiteX11" fmla="*/ 513893 w 513911"/>
                <a:gd name="connsiteY11" fmla="*/ 380320 h 671485"/>
                <a:gd name="connsiteX12" fmla="*/ 494309 w 513911"/>
                <a:gd name="connsiteY12" fmla="*/ 396931 h 671485"/>
                <a:gd name="connsiteX13" fmla="*/ 428625 w 513911"/>
                <a:gd name="connsiteY13" fmla="*/ 397084 h 671485"/>
                <a:gd name="connsiteX14" fmla="*/ 428549 w 513911"/>
                <a:gd name="connsiteY14" fmla="*/ 388626 h 671485"/>
                <a:gd name="connsiteX15" fmla="*/ 416204 w 513911"/>
                <a:gd name="connsiteY15" fmla="*/ 388321 h 671485"/>
                <a:gd name="connsiteX16" fmla="*/ 347853 w 513911"/>
                <a:gd name="connsiteY16" fmla="*/ 390835 h 671485"/>
                <a:gd name="connsiteX17" fmla="*/ 327050 w 513911"/>
                <a:gd name="connsiteY17" fmla="*/ 439375 h 671485"/>
                <a:gd name="connsiteX18" fmla="*/ 97917 w 513911"/>
                <a:gd name="connsiteY18" fmla="*/ 669804 h 671485"/>
                <a:gd name="connsiteX19" fmla="*/ 0 w 513911"/>
                <a:gd name="connsiteY19" fmla="*/ 662869 h 671485"/>
                <a:gd name="connsiteX20" fmla="*/ 11735 w 513911"/>
                <a:gd name="connsiteY20" fmla="*/ 602138 h 671485"/>
                <a:gd name="connsiteX21" fmla="*/ 50292 w 513911"/>
                <a:gd name="connsiteY21" fmla="*/ 618064 h 671485"/>
                <a:gd name="connsiteX22" fmla="*/ 74828 w 513911"/>
                <a:gd name="connsiteY22" fmla="*/ 613111 h 671485"/>
                <a:gd name="connsiteX23" fmla="*/ 262509 w 513911"/>
                <a:gd name="connsiteY23" fmla="*/ 419944 h 671485"/>
                <a:gd name="connsiteX24" fmla="*/ 150724 w 513911"/>
                <a:gd name="connsiteY24" fmla="*/ 414915 h 671485"/>
                <a:gd name="connsiteX25" fmla="*/ 110109 w 513911"/>
                <a:gd name="connsiteY25" fmla="*/ 386416 h 671485"/>
                <a:gd name="connsiteX26" fmla="*/ 108433 w 513911"/>
                <a:gd name="connsiteY26" fmla="*/ 339096 h 671485"/>
                <a:gd name="connsiteX27" fmla="*/ 135331 w 513911"/>
                <a:gd name="connsiteY27" fmla="*/ 312730 h 671485"/>
                <a:gd name="connsiteX28" fmla="*/ 219761 w 513911"/>
                <a:gd name="connsiteY28" fmla="*/ 331476 h 671485"/>
                <a:gd name="connsiteX29" fmla="*/ 275234 w 513911"/>
                <a:gd name="connsiteY29" fmla="*/ 335971 h 671485"/>
                <a:gd name="connsiteX30" fmla="*/ 304343 w 513911"/>
                <a:gd name="connsiteY30" fmla="*/ 306253 h 671485"/>
                <a:gd name="connsiteX31" fmla="*/ 339547 w 513911"/>
                <a:gd name="connsiteY31" fmla="*/ 187305 h 671485"/>
                <a:gd name="connsiteX32" fmla="*/ 346482 w 513911"/>
                <a:gd name="connsiteY32" fmla="*/ 141052 h 671485"/>
                <a:gd name="connsiteX33" fmla="*/ 354406 w 513911"/>
                <a:gd name="connsiteY33" fmla="*/ 116744 h 671485"/>
                <a:gd name="connsiteX34" fmla="*/ 362026 w 513911"/>
                <a:gd name="connsiteY34" fmla="*/ 78873 h 671485"/>
                <a:gd name="connsiteX35" fmla="*/ 377343 w 513911"/>
                <a:gd name="connsiteY35" fmla="*/ 25685 h 6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13911" h="671485">
                  <a:moveTo>
                    <a:pt x="377343" y="25685"/>
                  </a:moveTo>
                  <a:cubicBezTo>
                    <a:pt x="393649" y="13112"/>
                    <a:pt x="410413" y="-1214"/>
                    <a:pt x="432511" y="82"/>
                  </a:cubicBezTo>
                  <a:cubicBezTo>
                    <a:pt x="436398" y="2749"/>
                    <a:pt x="444170" y="8159"/>
                    <a:pt x="448056" y="10826"/>
                  </a:cubicBezTo>
                  <a:cubicBezTo>
                    <a:pt x="452628" y="16770"/>
                    <a:pt x="457353" y="22637"/>
                    <a:pt x="462229" y="28428"/>
                  </a:cubicBezTo>
                  <a:cubicBezTo>
                    <a:pt x="468706" y="44964"/>
                    <a:pt x="469316" y="62947"/>
                    <a:pt x="468325" y="80549"/>
                  </a:cubicBezTo>
                  <a:cubicBezTo>
                    <a:pt x="469011" y="112477"/>
                    <a:pt x="442874" y="135413"/>
                    <a:pt x="429387" y="162312"/>
                  </a:cubicBezTo>
                  <a:cubicBezTo>
                    <a:pt x="422910" y="183571"/>
                    <a:pt x="416204" y="204755"/>
                    <a:pt x="409422" y="225939"/>
                  </a:cubicBezTo>
                  <a:cubicBezTo>
                    <a:pt x="404774" y="253371"/>
                    <a:pt x="391897" y="278136"/>
                    <a:pt x="382219" y="303891"/>
                  </a:cubicBezTo>
                  <a:cubicBezTo>
                    <a:pt x="391058" y="303739"/>
                    <a:pt x="399974" y="303510"/>
                    <a:pt x="408889" y="303282"/>
                  </a:cubicBezTo>
                  <a:cubicBezTo>
                    <a:pt x="428015" y="292918"/>
                    <a:pt x="449047" y="287432"/>
                    <a:pt x="470992" y="289108"/>
                  </a:cubicBezTo>
                  <a:cubicBezTo>
                    <a:pt x="486537" y="301148"/>
                    <a:pt x="500787" y="314788"/>
                    <a:pt x="513436" y="329952"/>
                  </a:cubicBezTo>
                  <a:cubicBezTo>
                    <a:pt x="513817" y="346716"/>
                    <a:pt x="513969" y="363556"/>
                    <a:pt x="513893" y="380320"/>
                  </a:cubicBezTo>
                  <a:cubicBezTo>
                    <a:pt x="507263" y="385806"/>
                    <a:pt x="500787" y="391369"/>
                    <a:pt x="494309" y="396931"/>
                  </a:cubicBezTo>
                  <a:cubicBezTo>
                    <a:pt x="472440" y="397846"/>
                    <a:pt x="450494" y="397541"/>
                    <a:pt x="428625" y="397084"/>
                  </a:cubicBezTo>
                  <a:lnTo>
                    <a:pt x="428549" y="388626"/>
                  </a:lnTo>
                  <a:cubicBezTo>
                    <a:pt x="425425" y="388549"/>
                    <a:pt x="419329" y="388397"/>
                    <a:pt x="416204" y="388321"/>
                  </a:cubicBezTo>
                  <a:cubicBezTo>
                    <a:pt x="394411" y="376662"/>
                    <a:pt x="369723" y="383596"/>
                    <a:pt x="347853" y="390835"/>
                  </a:cubicBezTo>
                  <a:cubicBezTo>
                    <a:pt x="340614" y="406837"/>
                    <a:pt x="333604" y="422992"/>
                    <a:pt x="327050" y="439375"/>
                  </a:cubicBezTo>
                  <a:cubicBezTo>
                    <a:pt x="291846" y="546131"/>
                    <a:pt x="206883" y="637342"/>
                    <a:pt x="97917" y="669804"/>
                  </a:cubicBezTo>
                  <a:cubicBezTo>
                    <a:pt x="65303" y="669270"/>
                    <a:pt x="30709" y="677119"/>
                    <a:pt x="0" y="662869"/>
                  </a:cubicBezTo>
                  <a:cubicBezTo>
                    <a:pt x="4572" y="642753"/>
                    <a:pt x="9144" y="622636"/>
                    <a:pt x="11735" y="602138"/>
                  </a:cubicBezTo>
                  <a:cubicBezTo>
                    <a:pt x="26441" y="604119"/>
                    <a:pt x="49911" y="595890"/>
                    <a:pt x="50292" y="618064"/>
                  </a:cubicBezTo>
                  <a:cubicBezTo>
                    <a:pt x="58446" y="616616"/>
                    <a:pt x="66828" y="615549"/>
                    <a:pt x="74828" y="613111"/>
                  </a:cubicBezTo>
                  <a:cubicBezTo>
                    <a:pt x="160553" y="577602"/>
                    <a:pt x="223647" y="502316"/>
                    <a:pt x="262509" y="419944"/>
                  </a:cubicBezTo>
                  <a:cubicBezTo>
                    <a:pt x="225323" y="417886"/>
                    <a:pt x="187223" y="423525"/>
                    <a:pt x="150724" y="414915"/>
                  </a:cubicBezTo>
                  <a:cubicBezTo>
                    <a:pt x="136551" y="406228"/>
                    <a:pt x="122453" y="397465"/>
                    <a:pt x="110109" y="386416"/>
                  </a:cubicBezTo>
                  <a:cubicBezTo>
                    <a:pt x="109423" y="370642"/>
                    <a:pt x="108738" y="354869"/>
                    <a:pt x="108433" y="339096"/>
                  </a:cubicBezTo>
                  <a:cubicBezTo>
                    <a:pt x="118186" y="331171"/>
                    <a:pt x="127330" y="322484"/>
                    <a:pt x="135331" y="312730"/>
                  </a:cubicBezTo>
                  <a:cubicBezTo>
                    <a:pt x="164973" y="309073"/>
                    <a:pt x="194386" y="315702"/>
                    <a:pt x="219761" y="331476"/>
                  </a:cubicBezTo>
                  <a:cubicBezTo>
                    <a:pt x="237897" y="335590"/>
                    <a:pt x="256642" y="335895"/>
                    <a:pt x="275234" y="335971"/>
                  </a:cubicBezTo>
                  <a:cubicBezTo>
                    <a:pt x="285293" y="326523"/>
                    <a:pt x="296875" y="318064"/>
                    <a:pt x="304343" y="306253"/>
                  </a:cubicBezTo>
                  <a:cubicBezTo>
                    <a:pt x="320421" y="268077"/>
                    <a:pt x="332842" y="228301"/>
                    <a:pt x="339547" y="187305"/>
                  </a:cubicBezTo>
                  <a:cubicBezTo>
                    <a:pt x="343357" y="172141"/>
                    <a:pt x="345262" y="156597"/>
                    <a:pt x="346482" y="141052"/>
                  </a:cubicBezTo>
                  <a:cubicBezTo>
                    <a:pt x="349072" y="132975"/>
                    <a:pt x="351663" y="124821"/>
                    <a:pt x="354406" y="116744"/>
                  </a:cubicBezTo>
                  <a:cubicBezTo>
                    <a:pt x="357454" y="104247"/>
                    <a:pt x="359892" y="91598"/>
                    <a:pt x="362026" y="78873"/>
                  </a:cubicBezTo>
                  <a:cubicBezTo>
                    <a:pt x="367818" y="61347"/>
                    <a:pt x="373456" y="43744"/>
                    <a:pt x="377343" y="25685"/>
                  </a:cubicBezTo>
                  <a:close/>
                </a:path>
              </a:pathLst>
            </a:custGeom>
            <a:grpFill/>
            <a:ln w="7620"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D85C4DFF-715A-494A-8321-E1A336B12EC5}"/>
                </a:ext>
              </a:extLst>
            </p:cNvPr>
            <p:cNvSpPr/>
            <p:nvPr/>
          </p:nvSpPr>
          <p:spPr>
            <a:xfrm>
              <a:off x="5123535" y="1544863"/>
              <a:ext cx="132509" cy="122057"/>
            </a:xfrm>
            <a:custGeom>
              <a:avLst/>
              <a:gdLst>
                <a:gd name="connsiteX0" fmla="*/ 0 w 132509"/>
                <a:gd name="connsiteY0" fmla="*/ 21046 h 122057"/>
                <a:gd name="connsiteX1" fmla="*/ 79248 w 132509"/>
                <a:gd name="connsiteY1" fmla="*/ 4739 h 122057"/>
                <a:gd name="connsiteX2" fmla="*/ 99517 w 132509"/>
                <a:gd name="connsiteY2" fmla="*/ 6644 h 122057"/>
                <a:gd name="connsiteX3" fmla="*/ 130378 w 132509"/>
                <a:gd name="connsiteY3" fmla="*/ 31943 h 122057"/>
                <a:gd name="connsiteX4" fmla="*/ 131597 w 132509"/>
                <a:gd name="connsiteY4" fmla="*/ 102961 h 122057"/>
                <a:gd name="connsiteX5" fmla="*/ 72542 w 132509"/>
                <a:gd name="connsiteY5" fmla="*/ 121554 h 122057"/>
                <a:gd name="connsiteX6" fmla="*/ 42215 w 132509"/>
                <a:gd name="connsiteY6" fmla="*/ 102199 h 122057"/>
                <a:gd name="connsiteX7" fmla="*/ 0 w 132509"/>
                <a:gd name="connsiteY7" fmla="*/ 21046 h 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09" h="122057">
                  <a:moveTo>
                    <a:pt x="0" y="21046"/>
                  </a:moveTo>
                  <a:cubicBezTo>
                    <a:pt x="20879" y="1539"/>
                    <a:pt x="52349" y="-5624"/>
                    <a:pt x="79248" y="4739"/>
                  </a:cubicBezTo>
                  <a:cubicBezTo>
                    <a:pt x="85954" y="5349"/>
                    <a:pt x="92735" y="6035"/>
                    <a:pt x="99517" y="6644"/>
                  </a:cubicBezTo>
                  <a:cubicBezTo>
                    <a:pt x="109652" y="15255"/>
                    <a:pt x="119862" y="23713"/>
                    <a:pt x="130378" y="31943"/>
                  </a:cubicBezTo>
                  <a:cubicBezTo>
                    <a:pt x="132969" y="55489"/>
                    <a:pt x="132969" y="79263"/>
                    <a:pt x="131597" y="102961"/>
                  </a:cubicBezTo>
                  <a:cubicBezTo>
                    <a:pt x="114833" y="117058"/>
                    <a:pt x="94564" y="124069"/>
                    <a:pt x="72542" y="121554"/>
                  </a:cubicBezTo>
                  <a:cubicBezTo>
                    <a:pt x="63170" y="114010"/>
                    <a:pt x="53035" y="107457"/>
                    <a:pt x="42215" y="102199"/>
                  </a:cubicBezTo>
                  <a:cubicBezTo>
                    <a:pt x="21031" y="79949"/>
                    <a:pt x="152" y="53355"/>
                    <a:pt x="0" y="21046"/>
                  </a:cubicBezTo>
                  <a:close/>
                </a:path>
              </a:pathLst>
            </a:custGeom>
            <a:grpFill/>
            <a:ln w="7620"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385FDF89-09AB-4EEC-90E5-A8AD0408599A}"/>
                </a:ext>
              </a:extLst>
            </p:cNvPr>
            <p:cNvSpPr/>
            <p:nvPr/>
          </p:nvSpPr>
          <p:spPr>
            <a:xfrm>
              <a:off x="5202798" y="1712442"/>
              <a:ext cx="127810" cy="432130"/>
            </a:xfrm>
            <a:custGeom>
              <a:avLst/>
              <a:gdLst>
                <a:gd name="connsiteX0" fmla="*/ 7605 w 127810"/>
                <a:gd name="connsiteY0" fmla="*/ 7849 h 432130"/>
                <a:gd name="connsiteX1" fmla="*/ 44029 w 127810"/>
                <a:gd name="connsiteY1" fmla="*/ 0 h 432130"/>
                <a:gd name="connsiteX2" fmla="*/ 89140 w 127810"/>
                <a:gd name="connsiteY2" fmla="*/ 32690 h 432130"/>
                <a:gd name="connsiteX3" fmla="*/ 79233 w 127810"/>
                <a:gd name="connsiteY3" fmla="*/ 90221 h 432130"/>
                <a:gd name="connsiteX4" fmla="*/ 50506 w 127810"/>
                <a:gd name="connsiteY4" fmla="*/ 146914 h 432130"/>
                <a:gd name="connsiteX5" fmla="*/ 57897 w 127810"/>
                <a:gd name="connsiteY5" fmla="*/ 269900 h 432130"/>
                <a:gd name="connsiteX6" fmla="*/ 78929 w 127810"/>
                <a:gd name="connsiteY6" fmla="*/ 262890 h 432130"/>
                <a:gd name="connsiteX7" fmla="*/ 100493 w 127810"/>
                <a:gd name="connsiteY7" fmla="*/ 126949 h 432130"/>
                <a:gd name="connsiteX8" fmla="*/ 106437 w 127810"/>
                <a:gd name="connsiteY8" fmla="*/ 97841 h 432130"/>
                <a:gd name="connsiteX9" fmla="*/ 118629 w 127810"/>
                <a:gd name="connsiteY9" fmla="*/ 98831 h 432130"/>
                <a:gd name="connsiteX10" fmla="*/ 119010 w 127810"/>
                <a:gd name="connsiteY10" fmla="*/ 128702 h 432130"/>
                <a:gd name="connsiteX11" fmla="*/ 127620 w 127810"/>
                <a:gd name="connsiteY11" fmla="*/ 127330 h 432130"/>
                <a:gd name="connsiteX12" fmla="*/ 127392 w 127810"/>
                <a:gd name="connsiteY12" fmla="*/ 333223 h 432130"/>
                <a:gd name="connsiteX13" fmla="*/ 120839 w 127810"/>
                <a:gd name="connsiteY13" fmla="*/ 333832 h 432130"/>
                <a:gd name="connsiteX14" fmla="*/ 77938 w 127810"/>
                <a:gd name="connsiteY14" fmla="*/ 431140 h 432130"/>
                <a:gd name="connsiteX15" fmla="*/ 57669 w 127810"/>
                <a:gd name="connsiteY15" fmla="*/ 432130 h 432130"/>
                <a:gd name="connsiteX16" fmla="*/ 22160 w 127810"/>
                <a:gd name="connsiteY16" fmla="*/ 402184 h 432130"/>
                <a:gd name="connsiteX17" fmla="*/ 14845 w 127810"/>
                <a:gd name="connsiteY17" fmla="*/ 375057 h 432130"/>
                <a:gd name="connsiteX18" fmla="*/ 15073 w 127810"/>
                <a:gd name="connsiteY18" fmla="*/ 200025 h 432130"/>
                <a:gd name="connsiteX19" fmla="*/ 6386 w 127810"/>
                <a:gd name="connsiteY19" fmla="*/ 61951 h 432130"/>
                <a:gd name="connsiteX20" fmla="*/ 7605 w 127810"/>
                <a:gd name="connsiteY20" fmla="*/ 7849 h 4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7810" h="432130">
                  <a:moveTo>
                    <a:pt x="7605" y="7849"/>
                  </a:moveTo>
                  <a:cubicBezTo>
                    <a:pt x="19721" y="5182"/>
                    <a:pt x="31608" y="1295"/>
                    <a:pt x="44029" y="0"/>
                  </a:cubicBezTo>
                  <a:cubicBezTo>
                    <a:pt x="62088" y="5944"/>
                    <a:pt x="75042" y="20726"/>
                    <a:pt x="89140" y="32690"/>
                  </a:cubicBezTo>
                  <a:cubicBezTo>
                    <a:pt x="87692" y="51816"/>
                    <a:pt x="93940" y="74676"/>
                    <a:pt x="79233" y="90221"/>
                  </a:cubicBezTo>
                  <a:cubicBezTo>
                    <a:pt x="66965" y="107518"/>
                    <a:pt x="48830" y="123673"/>
                    <a:pt x="50506" y="146914"/>
                  </a:cubicBezTo>
                  <a:cubicBezTo>
                    <a:pt x="49592" y="187833"/>
                    <a:pt x="47077" y="229972"/>
                    <a:pt x="57897" y="269900"/>
                  </a:cubicBezTo>
                  <a:cubicBezTo>
                    <a:pt x="63155" y="268148"/>
                    <a:pt x="73671" y="264643"/>
                    <a:pt x="78929" y="262890"/>
                  </a:cubicBezTo>
                  <a:cubicBezTo>
                    <a:pt x="90282" y="218161"/>
                    <a:pt x="100570" y="173355"/>
                    <a:pt x="100493" y="126949"/>
                  </a:cubicBezTo>
                  <a:cubicBezTo>
                    <a:pt x="104151" y="117653"/>
                    <a:pt x="105218" y="107671"/>
                    <a:pt x="106437" y="97841"/>
                  </a:cubicBezTo>
                  <a:cubicBezTo>
                    <a:pt x="109485" y="98069"/>
                    <a:pt x="115581" y="98603"/>
                    <a:pt x="118629" y="98831"/>
                  </a:cubicBezTo>
                  <a:cubicBezTo>
                    <a:pt x="118705" y="108814"/>
                    <a:pt x="118857" y="118720"/>
                    <a:pt x="119010" y="128702"/>
                  </a:cubicBezTo>
                  <a:lnTo>
                    <a:pt x="127620" y="127330"/>
                  </a:lnTo>
                  <a:cubicBezTo>
                    <a:pt x="124268" y="195986"/>
                    <a:pt x="129221" y="264567"/>
                    <a:pt x="127392" y="333223"/>
                  </a:cubicBezTo>
                  <a:lnTo>
                    <a:pt x="120839" y="333832"/>
                  </a:lnTo>
                  <a:cubicBezTo>
                    <a:pt x="118705" y="370103"/>
                    <a:pt x="102779" y="404851"/>
                    <a:pt x="77938" y="431140"/>
                  </a:cubicBezTo>
                  <a:cubicBezTo>
                    <a:pt x="71156" y="431444"/>
                    <a:pt x="64375" y="431749"/>
                    <a:pt x="57669" y="432130"/>
                  </a:cubicBezTo>
                  <a:cubicBezTo>
                    <a:pt x="44791" y="423367"/>
                    <a:pt x="32294" y="413995"/>
                    <a:pt x="22160" y="402184"/>
                  </a:cubicBezTo>
                  <a:cubicBezTo>
                    <a:pt x="19950" y="393040"/>
                    <a:pt x="17511" y="383972"/>
                    <a:pt x="14845" y="375057"/>
                  </a:cubicBezTo>
                  <a:cubicBezTo>
                    <a:pt x="10577" y="316763"/>
                    <a:pt x="16826" y="258394"/>
                    <a:pt x="15073" y="200025"/>
                  </a:cubicBezTo>
                  <a:cubicBezTo>
                    <a:pt x="15911" y="154457"/>
                    <a:pt x="36180" y="102413"/>
                    <a:pt x="6386" y="61951"/>
                  </a:cubicBezTo>
                  <a:cubicBezTo>
                    <a:pt x="-7101" y="45720"/>
                    <a:pt x="4481" y="25603"/>
                    <a:pt x="7605" y="7849"/>
                  </a:cubicBezTo>
                  <a:close/>
                </a:path>
              </a:pathLst>
            </a:custGeom>
            <a:grpFill/>
            <a:ln w="7620"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A4242F0C-2EFD-4B48-B414-560A1053C650}"/>
                </a:ext>
              </a:extLst>
            </p:cNvPr>
            <p:cNvSpPr/>
            <p:nvPr/>
          </p:nvSpPr>
          <p:spPr>
            <a:xfrm>
              <a:off x="6731660" y="1916811"/>
              <a:ext cx="160773" cy="235366"/>
            </a:xfrm>
            <a:custGeom>
              <a:avLst/>
              <a:gdLst>
                <a:gd name="connsiteX0" fmla="*/ 26670 w 160773"/>
                <a:gd name="connsiteY0" fmla="*/ 1219 h 235366"/>
                <a:gd name="connsiteX1" fmla="*/ 46939 w 160773"/>
                <a:gd name="connsiteY1" fmla="*/ 0 h 235366"/>
                <a:gd name="connsiteX2" fmla="*/ 104394 w 160773"/>
                <a:gd name="connsiteY2" fmla="*/ 66980 h 235366"/>
                <a:gd name="connsiteX3" fmla="*/ 159563 w 160773"/>
                <a:gd name="connsiteY3" fmla="*/ 193929 h 235366"/>
                <a:gd name="connsiteX4" fmla="*/ 131598 w 160773"/>
                <a:gd name="connsiteY4" fmla="*/ 233553 h 235366"/>
                <a:gd name="connsiteX5" fmla="*/ 90602 w 160773"/>
                <a:gd name="connsiteY5" fmla="*/ 235229 h 235366"/>
                <a:gd name="connsiteX6" fmla="*/ 64161 w 160773"/>
                <a:gd name="connsiteY6" fmla="*/ 206959 h 235366"/>
                <a:gd name="connsiteX7" fmla="*/ 47778 w 160773"/>
                <a:gd name="connsiteY7" fmla="*/ 180213 h 235366"/>
                <a:gd name="connsiteX8" fmla="*/ 44958 w 160773"/>
                <a:gd name="connsiteY8" fmla="*/ 163144 h 235366"/>
                <a:gd name="connsiteX9" fmla="*/ 32690 w 160773"/>
                <a:gd name="connsiteY9" fmla="*/ 134112 h 235366"/>
                <a:gd name="connsiteX10" fmla="*/ 21794 w 160773"/>
                <a:gd name="connsiteY10" fmla="*/ 88087 h 235366"/>
                <a:gd name="connsiteX11" fmla="*/ 0 w 160773"/>
                <a:gd name="connsiteY11" fmla="*/ 42824 h 235366"/>
                <a:gd name="connsiteX12" fmla="*/ 26670 w 160773"/>
                <a:gd name="connsiteY12" fmla="*/ 1219 h 23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0773" h="235366">
                  <a:moveTo>
                    <a:pt x="26670" y="1219"/>
                  </a:moveTo>
                  <a:cubicBezTo>
                    <a:pt x="33376" y="838"/>
                    <a:pt x="40158" y="381"/>
                    <a:pt x="46939" y="0"/>
                  </a:cubicBezTo>
                  <a:cubicBezTo>
                    <a:pt x="72543" y="16154"/>
                    <a:pt x="88087" y="42291"/>
                    <a:pt x="104394" y="66980"/>
                  </a:cubicBezTo>
                  <a:cubicBezTo>
                    <a:pt x="124435" y="108204"/>
                    <a:pt x="168631" y="143942"/>
                    <a:pt x="159563" y="193929"/>
                  </a:cubicBezTo>
                  <a:cubicBezTo>
                    <a:pt x="156286" y="210160"/>
                    <a:pt x="144780" y="224104"/>
                    <a:pt x="131598" y="233553"/>
                  </a:cubicBezTo>
                  <a:cubicBezTo>
                    <a:pt x="118110" y="236372"/>
                    <a:pt x="104166" y="235001"/>
                    <a:pt x="90602" y="235229"/>
                  </a:cubicBezTo>
                  <a:cubicBezTo>
                    <a:pt x="81839" y="225704"/>
                    <a:pt x="73000" y="216332"/>
                    <a:pt x="64161" y="206959"/>
                  </a:cubicBezTo>
                  <a:cubicBezTo>
                    <a:pt x="58674" y="198044"/>
                    <a:pt x="53188" y="189128"/>
                    <a:pt x="47778" y="180213"/>
                  </a:cubicBezTo>
                  <a:cubicBezTo>
                    <a:pt x="47016" y="175946"/>
                    <a:pt x="45644" y="167411"/>
                    <a:pt x="44958" y="163144"/>
                  </a:cubicBezTo>
                  <a:cubicBezTo>
                    <a:pt x="40691" y="153543"/>
                    <a:pt x="36652" y="143713"/>
                    <a:pt x="32690" y="134112"/>
                  </a:cubicBezTo>
                  <a:cubicBezTo>
                    <a:pt x="29489" y="118643"/>
                    <a:pt x="25527" y="103327"/>
                    <a:pt x="21794" y="88087"/>
                  </a:cubicBezTo>
                  <a:cubicBezTo>
                    <a:pt x="13183" y="73685"/>
                    <a:pt x="5639" y="58598"/>
                    <a:pt x="0" y="42824"/>
                  </a:cubicBezTo>
                  <a:cubicBezTo>
                    <a:pt x="9449" y="29337"/>
                    <a:pt x="18136" y="15316"/>
                    <a:pt x="26670" y="1219"/>
                  </a:cubicBezTo>
                  <a:close/>
                </a:path>
              </a:pathLst>
            </a:custGeom>
            <a:grpFill/>
            <a:ln w="762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B77CE764-4EFB-4AB2-8B30-18EC4CEB5E8A}"/>
                </a:ext>
              </a:extLst>
            </p:cNvPr>
            <p:cNvSpPr/>
            <p:nvPr/>
          </p:nvSpPr>
          <p:spPr>
            <a:xfrm>
              <a:off x="4201667" y="2044065"/>
              <a:ext cx="679732" cy="910247"/>
            </a:xfrm>
            <a:custGeom>
              <a:avLst/>
              <a:gdLst>
                <a:gd name="connsiteX0" fmla="*/ 188138 w 679732"/>
                <a:gd name="connsiteY0" fmla="*/ 3734 h 910247"/>
                <a:gd name="connsiteX1" fmla="*/ 229896 w 679732"/>
                <a:gd name="connsiteY1" fmla="*/ 0 h 910247"/>
                <a:gd name="connsiteX2" fmla="*/ 228371 w 679732"/>
                <a:gd name="connsiteY2" fmla="*/ 10134 h 910247"/>
                <a:gd name="connsiteX3" fmla="*/ 237516 w 679732"/>
                <a:gd name="connsiteY3" fmla="*/ 9601 h 910247"/>
                <a:gd name="connsiteX4" fmla="*/ 222580 w 679732"/>
                <a:gd name="connsiteY4" fmla="*/ 142875 h 910247"/>
                <a:gd name="connsiteX5" fmla="*/ 230429 w 679732"/>
                <a:gd name="connsiteY5" fmla="*/ 204216 h 910247"/>
                <a:gd name="connsiteX6" fmla="*/ 263042 w 679732"/>
                <a:gd name="connsiteY6" fmla="*/ 177241 h 910247"/>
                <a:gd name="connsiteX7" fmla="*/ 343510 w 679732"/>
                <a:gd name="connsiteY7" fmla="*/ 253670 h 910247"/>
                <a:gd name="connsiteX8" fmla="*/ 480060 w 679732"/>
                <a:gd name="connsiteY8" fmla="*/ 397154 h 910247"/>
                <a:gd name="connsiteX9" fmla="*/ 607924 w 679732"/>
                <a:gd name="connsiteY9" fmla="*/ 514502 h 910247"/>
                <a:gd name="connsiteX10" fmla="*/ 679247 w 679732"/>
                <a:gd name="connsiteY10" fmla="*/ 582244 h 910247"/>
                <a:gd name="connsiteX11" fmla="*/ 679628 w 679732"/>
                <a:gd name="connsiteY11" fmla="*/ 636803 h 910247"/>
                <a:gd name="connsiteX12" fmla="*/ 561366 w 679732"/>
                <a:gd name="connsiteY12" fmla="*/ 611657 h 910247"/>
                <a:gd name="connsiteX13" fmla="*/ 548640 w 679732"/>
                <a:gd name="connsiteY13" fmla="*/ 613181 h 910247"/>
                <a:gd name="connsiteX14" fmla="*/ 549402 w 679732"/>
                <a:gd name="connsiteY14" fmla="*/ 589255 h 910247"/>
                <a:gd name="connsiteX15" fmla="*/ 595808 w 679732"/>
                <a:gd name="connsiteY15" fmla="*/ 586892 h 910247"/>
                <a:gd name="connsiteX16" fmla="*/ 558241 w 679732"/>
                <a:gd name="connsiteY16" fmla="*/ 535457 h 910247"/>
                <a:gd name="connsiteX17" fmla="*/ 467106 w 679732"/>
                <a:gd name="connsiteY17" fmla="*/ 449809 h 910247"/>
                <a:gd name="connsiteX18" fmla="*/ 426720 w 679732"/>
                <a:gd name="connsiteY18" fmla="*/ 412166 h 910247"/>
                <a:gd name="connsiteX19" fmla="*/ 278206 w 679732"/>
                <a:gd name="connsiteY19" fmla="*/ 254356 h 910247"/>
                <a:gd name="connsiteX20" fmla="*/ 242621 w 679732"/>
                <a:gd name="connsiteY20" fmla="*/ 251155 h 910247"/>
                <a:gd name="connsiteX21" fmla="*/ 252603 w 679732"/>
                <a:gd name="connsiteY21" fmla="*/ 314173 h 910247"/>
                <a:gd name="connsiteX22" fmla="*/ 260756 w 679732"/>
                <a:gd name="connsiteY22" fmla="*/ 313106 h 910247"/>
                <a:gd name="connsiteX23" fmla="*/ 260223 w 679732"/>
                <a:gd name="connsiteY23" fmla="*/ 320116 h 910247"/>
                <a:gd name="connsiteX24" fmla="*/ 395707 w 679732"/>
                <a:gd name="connsiteY24" fmla="*/ 405765 h 910247"/>
                <a:gd name="connsiteX25" fmla="*/ 396469 w 679732"/>
                <a:gd name="connsiteY25" fmla="*/ 449428 h 910247"/>
                <a:gd name="connsiteX26" fmla="*/ 389153 w 679732"/>
                <a:gd name="connsiteY26" fmla="*/ 411328 h 910247"/>
                <a:gd name="connsiteX27" fmla="*/ 366827 w 679732"/>
                <a:gd name="connsiteY27" fmla="*/ 460248 h 910247"/>
                <a:gd name="connsiteX28" fmla="*/ 365836 w 679732"/>
                <a:gd name="connsiteY28" fmla="*/ 468478 h 910247"/>
                <a:gd name="connsiteX29" fmla="*/ 326441 w 679732"/>
                <a:gd name="connsiteY29" fmla="*/ 457962 h 910247"/>
                <a:gd name="connsiteX30" fmla="*/ 345034 w 679732"/>
                <a:gd name="connsiteY30" fmla="*/ 523799 h 910247"/>
                <a:gd name="connsiteX31" fmla="*/ 334747 w 679732"/>
                <a:gd name="connsiteY31" fmla="*/ 560908 h 910247"/>
                <a:gd name="connsiteX32" fmla="*/ 284531 w 679732"/>
                <a:gd name="connsiteY32" fmla="*/ 516865 h 910247"/>
                <a:gd name="connsiteX33" fmla="*/ 272491 w 679732"/>
                <a:gd name="connsiteY33" fmla="*/ 472592 h 910247"/>
                <a:gd name="connsiteX34" fmla="*/ 242621 w 679732"/>
                <a:gd name="connsiteY34" fmla="*/ 385801 h 910247"/>
                <a:gd name="connsiteX35" fmla="*/ 227152 w 679732"/>
                <a:gd name="connsiteY35" fmla="*/ 340233 h 910247"/>
                <a:gd name="connsiteX36" fmla="*/ 206197 w 679732"/>
                <a:gd name="connsiteY36" fmla="*/ 274853 h 910247"/>
                <a:gd name="connsiteX37" fmla="*/ 196520 w 679732"/>
                <a:gd name="connsiteY37" fmla="*/ 276377 h 910247"/>
                <a:gd name="connsiteX38" fmla="*/ 199568 w 679732"/>
                <a:gd name="connsiteY38" fmla="*/ 261214 h 910247"/>
                <a:gd name="connsiteX39" fmla="*/ 185471 w 679732"/>
                <a:gd name="connsiteY39" fmla="*/ 262661 h 910247"/>
                <a:gd name="connsiteX40" fmla="*/ 182423 w 679732"/>
                <a:gd name="connsiteY40" fmla="*/ 312420 h 910247"/>
                <a:gd name="connsiteX41" fmla="*/ 174879 w 679732"/>
                <a:gd name="connsiteY41" fmla="*/ 417043 h 910247"/>
                <a:gd name="connsiteX42" fmla="*/ 182118 w 679732"/>
                <a:gd name="connsiteY42" fmla="*/ 514502 h 910247"/>
                <a:gd name="connsiteX43" fmla="*/ 189509 w 679732"/>
                <a:gd name="connsiteY43" fmla="*/ 567385 h 910247"/>
                <a:gd name="connsiteX44" fmla="*/ 234620 w 679732"/>
                <a:gd name="connsiteY44" fmla="*/ 692048 h 910247"/>
                <a:gd name="connsiteX45" fmla="*/ 309601 w 679732"/>
                <a:gd name="connsiteY45" fmla="*/ 775335 h 910247"/>
                <a:gd name="connsiteX46" fmla="*/ 326822 w 679732"/>
                <a:gd name="connsiteY46" fmla="*/ 821055 h 910247"/>
                <a:gd name="connsiteX47" fmla="*/ 327660 w 679732"/>
                <a:gd name="connsiteY47" fmla="*/ 889787 h 910247"/>
                <a:gd name="connsiteX48" fmla="*/ 310058 w 679732"/>
                <a:gd name="connsiteY48" fmla="*/ 909218 h 910247"/>
                <a:gd name="connsiteX49" fmla="*/ 193167 w 679732"/>
                <a:gd name="connsiteY49" fmla="*/ 838810 h 910247"/>
                <a:gd name="connsiteX50" fmla="*/ 73000 w 679732"/>
                <a:gd name="connsiteY50" fmla="*/ 691591 h 910247"/>
                <a:gd name="connsiteX51" fmla="*/ 0 w 679732"/>
                <a:gd name="connsiteY51" fmla="*/ 632689 h 910247"/>
                <a:gd name="connsiteX52" fmla="*/ 305 w 679732"/>
                <a:gd name="connsiteY52" fmla="*/ 590931 h 910247"/>
                <a:gd name="connsiteX53" fmla="*/ 44044 w 679732"/>
                <a:gd name="connsiteY53" fmla="*/ 559537 h 910247"/>
                <a:gd name="connsiteX54" fmla="*/ 89611 w 679732"/>
                <a:gd name="connsiteY54" fmla="*/ 558775 h 910247"/>
                <a:gd name="connsiteX55" fmla="*/ 114376 w 679732"/>
                <a:gd name="connsiteY55" fmla="*/ 587197 h 910247"/>
                <a:gd name="connsiteX56" fmla="*/ 124435 w 679732"/>
                <a:gd name="connsiteY56" fmla="*/ 668274 h 910247"/>
                <a:gd name="connsiteX57" fmla="*/ 151105 w 679732"/>
                <a:gd name="connsiteY57" fmla="*/ 703097 h 910247"/>
                <a:gd name="connsiteX58" fmla="*/ 229591 w 679732"/>
                <a:gd name="connsiteY58" fmla="*/ 807111 h 910247"/>
                <a:gd name="connsiteX59" fmla="*/ 229591 w 679732"/>
                <a:gd name="connsiteY59" fmla="*/ 767715 h 910247"/>
                <a:gd name="connsiteX60" fmla="*/ 177470 w 679732"/>
                <a:gd name="connsiteY60" fmla="*/ 670103 h 910247"/>
                <a:gd name="connsiteX61" fmla="*/ 170307 w 679732"/>
                <a:gd name="connsiteY61" fmla="*/ 646786 h 910247"/>
                <a:gd name="connsiteX62" fmla="*/ 162992 w 679732"/>
                <a:gd name="connsiteY62" fmla="*/ 603123 h 910247"/>
                <a:gd name="connsiteX63" fmla="*/ 154076 w 679732"/>
                <a:gd name="connsiteY63" fmla="*/ 585673 h 910247"/>
                <a:gd name="connsiteX64" fmla="*/ 146380 w 679732"/>
                <a:gd name="connsiteY64" fmla="*/ 517246 h 910247"/>
                <a:gd name="connsiteX65" fmla="*/ 146456 w 679732"/>
                <a:gd name="connsiteY65" fmla="*/ 254813 h 910247"/>
                <a:gd name="connsiteX66" fmla="*/ 155067 w 679732"/>
                <a:gd name="connsiteY66" fmla="*/ 165278 h 910247"/>
                <a:gd name="connsiteX67" fmla="*/ 170841 w 679732"/>
                <a:gd name="connsiteY67" fmla="*/ 33071 h 910247"/>
                <a:gd name="connsiteX68" fmla="*/ 188138 w 679732"/>
                <a:gd name="connsiteY68" fmla="*/ 3734 h 91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9732" h="910247">
                  <a:moveTo>
                    <a:pt x="188138" y="3734"/>
                  </a:moveTo>
                  <a:cubicBezTo>
                    <a:pt x="202006" y="2134"/>
                    <a:pt x="215951" y="991"/>
                    <a:pt x="229896" y="0"/>
                  </a:cubicBezTo>
                  <a:lnTo>
                    <a:pt x="228371" y="10134"/>
                  </a:lnTo>
                  <a:lnTo>
                    <a:pt x="237516" y="9601"/>
                  </a:lnTo>
                  <a:cubicBezTo>
                    <a:pt x="241630" y="54864"/>
                    <a:pt x="227000" y="98298"/>
                    <a:pt x="222580" y="142875"/>
                  </a:cubicBezTo>
                  <a:cubicBezTo>
                    <a:pt x="222276" y="163297"/>
                    <a:pt x="217780" y="186385"/>
                    <a:pt x="230429" y="204216"/>
                  </a:cubicBezTo>
                  <a:cubicBezTo>
                    <a:pt x="241326" y="195224"/>
                    <a:pt x="252222" y="186309"/>
                    <a:pt x="263042" y="177241"/>
                  </a:cubicBezTo>
                  <a:cubicBezTo>
                    <a:pt x="299999" y="191110"/>
                    <a:pt x="314630" y="229819"/>
                    <a:pt x="343510" y="253670"/>
                  </a:cubicBezTo>
                  <a:cubicBezTo>
                    <a:pt x="392811" y="297942"/>
                    <a:pt x="433349" y="350596"/>
                    <a:pt x="480060" y="397154"/>
                  </a:cubicBezTo>
                  <a:cubicBezTo>
                    <a:pt x="530047" y="428092"/>
                    <a:pt x="561975" y="478841"/>
                    <a:pt x="607924" y="514502"/>
                  </a:cubicBezTo>
                  <a:cubicBezTo>
                    <a:pt x="633527" y="535076"/>
                    <a:pt x="656844" y="558241"/>
                    <a:pt x="679247" y="582244"/>
                  </a:cubicBezTo>
                  <a:cubicBezTo>
                    <a:pt x="679704" y="600380"/>
                    <a:pt x="679856" y="618592"/>
                    <a:pt x="679628" y="636803"/>
                  </a:cubicBezTo>
                  <a:cubicBezTo>
                    <a:pt x="638861" y="636956"/>
                    <a:pt x="595808" y="636803"/>
                    <a:pt x="561366" y="611657"/>
                  </a:cubicBezTo>
                  <a:cubicBezTo>
                    <a:pt x="558165" y="612038"/>
                    <a:pt x="551841" y="612801"/>
                    <a:pt x="548640" y="613181"/>
                  </a:cubicBezTo>
                  <a:cubicBezTo>
                    <a:pt x="548869" y="605181"/>
                    <a:pt x="549097" y="597256"/>
                    <a:pt x="549402" y="589255"/>
                  </a:cubicBezTo>
                  <a:cubicBezTo>
                    <a:pt x="564871" y="588645"/>
                    <a:pt x="580339" y="587883"/>
                    <a:pt x="595808" y="586892"/>
                  </a:cubicBezTo>
                  <a:cubicBezTo>
                    <a:pt x="592531" y="564261"/>
                    <a:pt x="572872" y="550774"/>
                    <a:pt x="558241" y="535457"/>
                  </a:cubicBezTo>
                  <a:cubicBezTo>
                    <a:pt x="528142" y="506654"/>
                    <a:pt x="501015" y="474345"/>
                    <a:pt x="467106" y="449809"/>
                  </a:cubicBezTo>
                  <a:cubicBezTo>
                    <a:pt x="452247" y="438836"/>
                    <a:pt x="438226" y="426568"/>
                    <a:pt x="426720" y="412166"/>
                  </a:cubicBezTo>
                  <a:cubicBezTo>
                    <a:pt x="383057" y="354254"/>
                    <a:pt x="325222" y="309296"/>
                    <a:pt x="278206" y="254356"/>
                  </a:cubicBezTo>
                  <a:cubicBezTo>
                    <a:pt x="266319" y="253136"/>
                    <a:pt x="254432" y="252070"/>
                    <a:pt x="242621" y="251155"/>
                  </a:cubicBezTo>
                  <a:cubicBezTo>
                    <a:pt x="241783" y="272644"/>
                    <a:pt x="245974" y="293827"/>
                    <a:pt x="252603" y="314173"/>
                  </a:cubicBezTo>
                  <a:lnTo>
                    <a:pt x="260756" y="313106"/>
                  </a:lnTo>
                  <a:lnTo>
                    <a:pt x="260223" y="320116"/>
                  </a:lnTo>
                  <a:cubicBezTo>
                    <a:pt x="313487" y="333680"/>
                    <a:pt x="352577" y="374371"/>
                    <a:pt x="395707" y="405765"/>
                  </a:cubicBezTo>
                  <a:cubicBezTo>
                    <a:pt x="397536" y="420167"/>
                    <a:pt x="395935" y="434873"/>
                    <a:pt x="396469" y="449428"/>
                  </a:cubicBezTo>
                  <a:cubicBezTo>
                    <a:pt x="394564" y="436626"/>
                    <a:pt x="392811" y="423748"/>
                    <a:pt x="389153" y="411328"/>
                  </a:cubicBezTo>
                  <a:cubicBezTo>
                    <a:pt x="389916" y="431216"/>
                    <a:pt x="395707" y="462001"/>
                    <a:pt x="366827" y="460248"/>
                  </a:cubicBezTo>
                  <a:lnTo>
                    <a:pt x="365836" y="468478"/>
                  </a:lnTo>
                  <a:cubicBezTo>
                    <a:pt x="352654" y="464972"/>
                    <a:pt x="339547" y="461467"/>
                    <a:pt x="326441" y="457962"/>
                  </a:cubicBezTo>
                  <a:cubicBezTo>
                    <a:pt x="322478" y="483108"/>
                    <a:pt x="345796" y="499720"/>
                    <a:pt x="345034" y="523799"/>
                  </a:cubicBezTo>
                  <a:cubicBezTo>
                    <a:pt x="347091" y="537286"/>
                    <a:pt x="340462" y="549250"/>
                    <a:pt x="334747" y="560908"/>
                  </a:cubicBezTo>
                  <a:cubicBezTo>
                    <a:pt x="306857" y="562508"/>
                    <a:pt x="294589" y="538353"/>
                    <a:pt x="284531" y="516865"/>
                  </a:cubicBezTo>
                  <a:cubicBezTo>
                    <a:pt x="280873" y="502006"/>
                    <a:pt x="276606" y="487299"/>
                    <a:pt x="272491" y="472592"/>
                  </a:cubicBezTo>
                  <a:cubicBezTo>
                    <a:pt x="261442" y="444094"/>
                    <a:pt x="252146" y="414833"/>
                    <a:pt x="242621" y="385801"/>
                  </a:cubicBezTo>
                  <a:cubicBezTo>
                    <a:pt x="236220" y="371018"/>
                    <a:pt x="230810" y="355930"/>
                    <a:pt x="227152" y="340233"/>
                  </a:cubicBezTo>
                  <a:cubicBezTo>
                    <a:pt x="217399" y="319354"/>
                    <a:pt x="212751" y="296799"/>
                    <a:pt x="206197" y="274853"/>
                  </a:cubicBezTo>
                  <a:lnTo>
                    <a:pt x="196520" y="276377"/>
                  </a:lnTo>
                  <a:cubicBezTo>
                    <a:pt x="197282" y="272567"/>
                    <a:pt x="198806" y="265024"/>
                    <a:pt x="199568" y="261214"/>
                  </a:cubicBezTo>
                  <a:cubicBezTo>
                    <a:pt x="196063" y="261595"/>
                    <a:pt x="189052" y="262281"/>
                    <a:pt x="185471" y="262661"/>
                  </a:cubicBezTo>
                  <a:cubicBezTo>
                    <a:pt x="184556" y="279197"/>
                    <a:pt x="183642" y="295808"/>
                    <a:pt x="182423" y="312420"/>
                  </a:cubicBezTo>
                  <a:cubicBezTo>
                    <a:pt x="173279" y="346481"/>
                    <a:pt x="175793" y="382143"/>
                    <a:pt x="174879" y="417043"/>
                  </a:cubicBezTo>
                  <a:cubicBezTo>
                    <a:pt x="176860" y="449504"/>
                    <a:pt x="173431" y="482727"/>
                    <a:pt x="182118" y="514502"/>
                  </a:cubicBezTo>
                  <a:cubicBezTo>
                    <a:pt x="183413" y="532257"/>
                    <a:pt x="184556" y="550164"/>
                    <a:pt x="189509" y="567385"/>
                  </a:cubicBezTo>
                  <a:cubicBezTo>
                    <a:pt x="200025" y="610362"/>
                    <a:pt x="210160" y="654329"/>
                    <a:pt x="234620" y="692048"/>
                  </a:cubicBezTo>
                  <a:cubicBezTo>
                    <a:pt x="256794" y="722224"/>
                    <a:pt x="284150" y="747979"/>
                    <a:pt x="309601" y="775335"/>
                  </a:cubicBezTo>
                  <a:cubicBezTo>
                    <a:pt x="321564" y="787527"/>
                    <a:pt x="321640" y="805739"/>
                    <a:pt x="326822" y="821055"/>
                  </a:cubicBezTo>
                  <a:cubicBezTo>
                    <a:pt x="328117" y="843915"/>
                    <a:pt x="328651" y="866851"/>
                    <a:pt x="327660" y="889787"/>
                  </a:cubicBezTo>
                  <a:cubicBezTo>
                    <a:pt x="321716" y="896188"/>
                    <a:pt x="315849" y="902665"/>
                    <a:pt x="310058" y="909218"/>
                  </a:cubicBezTo>
                  <a:cubicBezTo>
                    <a:pt x="259156" y="917601"/>
                    <a:pt x="222961" y="873023"/>
                    <a:pt x="193167" y="838810"/>
                  </a:cubicBezTo>
                  <a:cubicBezTo>
                    <a:pt x="154153" y="788899"/>
                    <a:pt x="112700" y="740969"/>
                    <a:pt x="73000" y="691591"/>
                  </a:cubicBezTo>
                  <a:cubicBezTo>
                    <a:pt x="52959" y="666902"/>
                    <a:pt x="22936" y="654025"/>
                    <a:pt x="0" y="632689"/>
                  </a:cubicBezTo>
                  <a:cubicBezTo>
                    <a:pt x="0" y="618744"/>
                    <a:pt x="76" y="604799"/>
                    <a:pt x="305" y="590931"/>
                  </a:cubicBezTo>
                  <a:cubicBezTo>
                    <a:pt x="15316" y="581025"/>
                    <a:pt x="30023" y="570738"/>
                    <a:pt x="44044" y="559537"/>
                  </a:cubicBezTo>
                  <a:cubicBezTo>
                    <a:pt x="59055" y="557479"/>
                    <a:pt x="74676" y="554355"/>
                    <a:pt x="89611" y="558775"/>
                  </a:cubicBezTo>
                  <a:cubicBezTo>
                    <a:pt x="98603" y="567538"/>
                    <a:pt x="106299" y="577596"/>
                    <a:pt x="114376" y="587197"/>
                  </a:cubicBezTo>
                  <a:cubicBezTo>
                    <a:pt x="116815" y="614324"/>
                    <a:pt x="113767" y="642518"/>
                    <a:pt x="124435" y="668274"/>
                  </a:cubicBezTo>
                  <a:cubicBezTo>
                    <a:pt x="133807" y="679476"/>
                    <a:pt x="142570" y="691210"/>
                    <a:pt x="151105" y="703097"/>
                  </a:cubicBezTo>
                  <a:cubicBezTo>
                    <a:pt x="174269" y="740054"/>
                    <a:pt x="209398" y="768172"/>
                    <a:pt x="229591" y="807111"/>
                  </a:cubicBezTo>
                  <a:cubicBezTo>
                    <a:pt x="229514" y="793852"/>
                    <a:pt x="229667" y="780898"/>
                    <a:pt x="229591" y="767715"/>
                  </a:cubicBezTo>
                  <a:cubicBezTo>
                    <a:pt x="207340" y="738149"/>
                    <a:pt x="188366" y="705688"/>
                    <a:pt x="177470" y="670103"/>
                  </a:cubicBezTo>
                  <a:cubicBezTo>
                    <a:pt x="175184" y="662254"/>
                    <a:pt x="172746" y="654482"/>
                    <a:pt x="170307" y="646786"/>
                  </a:cubicBezTo>
                  <a:cubicBezTo>
                    <a:pt x="168402" y="632155"/>
                    <a:pt x="166268" y="617525"/>
                    <a:pt x="162992" y="603123"/>
                  </a:cubicBezTo>
                  <a:cubicBezTo>
                    <a:pt x="160020" y="597256"/>
                    <a:pt x="157124" y="591388"/>
                    <a:pt x="154076" y="585673"/>
                  </a:cubicBezTo>
                  <a:cubicBezTo>
                    <a:pt x="152933" y="562737"/>
                    <a:pt x="155448" y="538886"/>
                    <a:pt x="146380" y="517246"/>
                  </a:cubicBezTo>
                  <a:cubicBezTo>
                    <a:pt x="140741" y="429921"/>
                    <a:pt x="140818" y="342138"/>
                    <a:pt x="146456" y="254813"/>
                  </a:cubicBezTo>
                  <a:cubicBezTo>
                    <a:pt x="156210" y="225857"/>
                    <a:pt x="150724" y="194996"/>
                    <a:pt x="155067" y="165278"/>
                  </a:cubicBezTo>
                  <a:cubicBezTo>
                    <a:pt x="164211" y="121615"/>
                    <a:pt x="157201" y="76124"/>
                    <a:pt x="170841" y="33071"/>
                  </a:cubicBezTo>
                  <a:cubicBezTo>
                    <a:pt x="176860" y="23393"/>
                    <a:pt x="182575" y="13640"/>
                    <a:pt x="188138" y="3734"/>
                  </a:cubicBezTo>
                  <a:close/>
                </a:path>
              </a:pathLst>
            </a:custGeom>
            <a:grpFill/>
            <a:ln w="762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9F83A488-38AF-454F-9972-5C5D9752673F}"/>
                </a:ext>
              </a:extLst>
            </p:cNvPr>
            <p:cNvSpPr/>
            <p:nvPr/>
          </p:nvSpPr>
          <p:spPr>
            <a:xfrm>
              <a:off x="4668989" y="2120813"/>
              <a:ext cx="2727558" cy="2920502"/>
            </a:xfrm>
            <a:custGeom>
              <a:avLst/>
              <a:gdLst>
                <a:gd name="connsiteX0" fmla="*/ 1232853 w 2727558"/>
                <a:gd name="connsiteY0" fmla="*/ 1738 h 2920502"/>
                <a:gd name="connsiteX1" fmla="*/ 1499095 w 2727558"/>
                <a:gd name="connsiteY1" fmla="*/ 1814 h 2920502"/>
                <a:gd name="connsiteX2" fmla="*/ 1499705 w 2727558"/>
                <a:gd name="connsiteY2" fmla="*/ 8291 h 2920502"/>
                <a:gd name="connsiteX3" fmla="*/ 1564170 w 2727558"/>
                <a:gd name="connsiteY3" fmla="*/ 11339 h 2920502"/>
                <a:gd name="connsiteX4" fmla="*/ 1748650 w 2727558"/>
                <a:gd name="connsiteY4" fmla="*/ 55992 h 2920502"/>
                <a:gd name="connsiteX5" fmla="*/ 1778140 w 2727558"/>
                <a:gd name="connsiteY5" fmla="*/ 64374 h 2920502"/>
                <a:gd name="connsiteX6" fmla="*/ 1806867 w 2727558"/>
                <a:gd name="connsiteY6" fmla="*/ 75499 h 2920502"/>
                <a:gd name="connsiteX7" fmla="*/ 1831023 w 2727558"/>
                <a:gd name="connsiteY7" fmla="*/ 84262 h 2920502"/>
                <a:gd name="connsiteX8" fmla="*/ 1841462 w 2727558"/>
                <a:gd name="connsiteY8" fmla="*/ 83729 h 2920502"/>
                <a:gd name="connsiteX9" fmla="*/ 1842605 w 2727558"/>
                <a:gd name="connsiteY9" fmla="*/ 91349 h 2920502"/>
                <a:gd name="connsiteX10" fmla="*/ 1879715 w 2727558"/>
                <a:gd name="connsiteY10" fmla="*/ 101331 h 2920502"/>
                <a:gd name="connsiteX11" fmla="*/ 1880629 w 2727558"/>
                <a:gd name="connsiteY11" fmla="*/ 106970 h 2920502"/>
                <a:gd name="connsiteX12" fmla="*/ 1900060 w 2727558"/>
                <a:gd name="connsiteY12" fmla="*/ 112456 h 2920502"/>
                <a:gd name="connsiteX13" fmla="*/ 1998053 w 2727558"/>
                <a:gd name="connsiteY13" fmla="*/ 163815 h 2920502"/>
                <a:gd name="connsiteX14" fmla="*/ 2063052 w 2727558"/>
                <a:gd name="connsiteY14" fmla="*/ 201077 h 2920502"/>
                <a:gd name="connsiteX15" fmla="*/ 2288223 w 2727558"/>
                <a:gd name="connsiteY15" fmla="*/ 378928 h 2920502"/>
                <a:gd name="connsiteX16" fmla="*/ 2372728 w 2727558"/>
                <a:gd name="connsiteY16" fmla="*/ 470444 h 2920502"/>
                <a:gd name="connsiteX17" fmla="*/ 2587155 w 2727558"/>
                <a:gd name="connsiteY17" fmla="*/ 804657 h 2920502"/>
                <a:gd name="connsiteX18" fmla="*/ 2594394 w 2727558"/>
                <a:gd name="connsiteY18" fmla="*/ 819821 h 2920502"/>
                <a:gd name="connsiteX19" fmla="*/ 2617559 w 2727558"/>
                <a:gd name="connsiteY19" fmla="*/ 872323 h 2920502"/>
                <a:gd name="connsiteX20" fmla="*/ 2632571 w 2727558"/>
                <a:gd name="connsiteY20" fmla="*/ 911261 h 2920502"/>
                <a:gd name="connsiteX21" fmla="*/ 2656040 w 2727558"/>
                <a:gd name="connsiteY21" fmla="*/ 978545 h 2920502"/>
                <a:gd name="connsiteX22" fmla="*/ 2693378 w 2727558"/>
                <a:gd name="connsiteY22" fmla="*/ 1116925 h 2920502"/>
                <a:gd name="connsiteX23" fmla="*/ 2705799 w 2727558"/>
                <a:gd name="connsiteY23" fmla="*/ 1186572 h 2920502"/>
                <a:gd name="connsiteX24" fmla="*/ 2725382 w 2727558"/>
                <a:gd name="connsiteY24" fmla="*/ 1323198 h 2920502"/>
                <a:gd name="connsiteX25" fmla="*/ 2726297 w 2727558"/>
                <a:gd name="connsiteY25" fmla="*/ 1557208 h 2920502"/>
                <a:gd name="connsiteX26" fmla="*/ 2716467 w 2727558"/>
                <a:gd name="connsiteY26" fmla="*/ 1674023 h 2920502"/>
                <a:gd name="connsiteX27" fmla="*/ 2710447 w 2727558"/>
                <a:gd name="connsiteY27" fmla="*/ 1722791 h 2920502"/>
                <a:gd name="connsiteX28" fmla="*/ 2703741 w 2727558"/>
                <a:gd name="connsiteY28" fmla="*/ 1723782 h 2920502"/>
                <a:gd name="connsiteX29" fmla="*/ 2702217 w 2727558"/>
                <a:gd name="connsiteY29" fmla="*/ 1758834 h 2920502"/>
                <a:gd name="connsiteX30" fmla="*/ 2675319 w 2727558"/>
                <a:gd name="connsiteY30" fmla="*/ 1864676 h 2920502"/>
                <a:gd name="connsiteX31" fmla="*/ 2658707 w 2727558"/>
                <a:gd name="connsiteY31" fmla="*/ 1917177 h 2920502"/>
                <a:gd name="connsiteX32" fmla="*/ 2655659 w 2727558"/>
                <a:gd name="connsiteY32" fmla="*/ 1933331 h 2920502"/>
                <a:gd name="connsiteX33" fmla="*/ 2647887 w 2727558"/>
                <a:gd name="connsiteY33" fmla="*/ 1956877 h 2920502"/>
                <a:gd name="connsiteX34" fmla="*/ 2614054 w 2727558"/>
                <a:gd name="connsiteY34" fmla="*/ 2046260 h 2920502"/>
                <a:gd name="connsiteX35" fmla="*/ 2575192 w 2727558"/>
                <a:gd name="connsiteY35" fmla="*/ 2129242 h 2920502"/>
                <a:gd name="connsiteX36" fmla="*/ 2571611 w 2727558"/>
                <a:gd name="connsiteY36" fmla="*/ 2142577 h 2920502"/>
                <a:gd name="connsiteX37" fmla="*/ 2418601 w 2727558"/>
                <a:gd name="connsiteY37" fmla="*/ 2382988 h 2920502"/>
                <a:gd name="connsiteX38" fmla="*/ 2086826 w 2727558"/>
                <a:gd name="connsiteY38" fmla="*/ 2693351 h 2920502"/>
                <a:gd name="connsiteX39" fmla="*/ 2072044 w 2727558"/>
                <a:gd name="connsiteY39" fmla="*/ 2704095 h 2920502"/>
                <a:gd name="connsiteX40" fmla="*/ 1936941 w 2727558"/>
                <a:gd name="connsiteY40" fmla="*/ 2777399 h 2920502"/>
                <a:gd name="connsiteX41" fmla="*/ 1927416 w 2727558"/>
                <a:gd name="connsiteY41" fmla="*/ 2788982 h 2920502"/>
                <a:gd name="connsiteX42" fmla="*/ 1907299 w 2727558"/>
                <a:gd name="connsiteY42" fmla="*/ 2791801 h 2920502"/>
                <a:gd name="connsiteX43" fmla="*/ 1869047 w 2727558"/>
                <a:gd name="connsiteY43" fmla="*/ 2811308 h 2920502"/>
                <a:gd name="connsiteX44" fmla="*/ 1799552 w 2727558"/>
                <a:gd name="connsiteY44" fmla="*/ 2838283 h 2920502"/>
                <a:gd name="connsiteX45" fmla="*/ 1774178 w 2727558"/>
                <a:gd name="connsiteY45" fmla="*/ 2844912 h 2920502"/>
                <a:gd name="connsiteX46" fmla="*/ 1773720 w 2727558"/>
                <a:gd name="connsiteY46" fmla="*/ 2850475 h 2920502"/>
                <a:gd name="connsiteX47" fmla="*/ 1707045 w 2727558"/>
                <a:gd name="connsiteY47" fmla="*/ 2868686 h 2920502"/>
                <a:gd name="connsiteX48" fmla="*/ 1632522 w 2727558"/>
                <a:gd name="connsiteY48" fmla="*/ 2886517 h 2920502"/>
                <a:gd name="connsiteX49" fmla="*/ 1562342 w 2727558"/>
                <a:gd name="connsiteY49" fmla="*/ 2901605 h 2920502"/>
                <a:gd name="connsiteX50" fmla="*/ 1475016 w 2727558"/>
                <a:gd name="connsiteY50" fmla="*/ 2910749 h 2920502"/>
                <a:gd name="connsiteX51" fmla="*/ 1480350 w 2727558"/>
                <a:gd name="connsiteY51" fmla="*/ 2920503 h 2920502"/>
                <a:gd name="connsiteX52" fmla="*/ 1425258 w 2727558"/>
                <a:gd name="connsiteY52" fmla="*/ 2912121 h 2920502"/>
                <a:gd name="connsiteX53" fmla="*/ 1305548 w 2727558"/>
                <a:gd name="connsiteY53" fmla="*/ 2912807 h 2920502"/>
                <a:gd name="connsiteX54" fmla="*/ 1137908 w 2727558"/>
                <a:gd name="connsiteY54" fmla="*/ 2891394 h 2920502"/>
                <a:gd name="connsiteX55" fmla="*/ 1068413 w 2727558"/>
                <a:gd name="connsiteY55" fmla="*/ 2876078 h 2920502"/>
                <a:gd name="connsiteX56" fmla="*/ 1044867 w 2727558"/>
                <a:gd name="connsiteY56" fmla="*/ 2872878 h 2920502"/>
                <a:gd name="connsiteX57" fmla="*/ 1007453 w 2727558"/>
                <a:gd name="connsiteY57" fmla="*/ 2860686 h 2920502"/>
                <a:gd name="connsiteX58" fmla="*/ 990994 w 2727558"/>
                <a:gd name="connsiteY58" fmla="*/ 2858247 h 2920502"/>
                <a:gd name="connsiteX59" fmla="*/ 956856 w 2727558"/>
                <a:gd name="connsiteY59" fmla="*/ 2845065 h 2920502"/>
                <a:gd name="connsiteX60" fmla="*/ 945350 w 2727558"/>
                <a:gd name="connsiteY60" fmla="*/ 2842626 h 2920502"/>
                <a:gd name="connsiteX61" fmla="*/ 856653 w 2727558"/>
                <a:gd name="connsiteY61" fmla="*/ 2807879 h 2920502"/>
                <a:gd name="connsiteX62" fmla="*/ 825640 w 2727558"/>
                <a:gd name="connsiteY62" fmla="*/ 2793172 h 2920502"/>
                <a:gd name="connsiteX63" fmla="*/ 345504 w 2727558"/>
                <a:gd name="connsiteY63" fmla="*/ 2421621 h 2920502"/>
                <a:gd name="connsiteX64" fmla="*/ 111265 w 2727558"/>
                <a:gd name="connsiteY64" fmla="*/ 2024086 h 2920502"/>
                <a:gd name="connsiteX65" fmla="*/ 98387 w 2727558"/>
                <a:gd name="connsiteY65" fmla="*/ 1994597 h 2920502"/>
                <a:gd name="connsiteX66" fmla="*/ 96482 w 2727558"/>
                <a:gd name="connsiteY66" fmla="*/ 1985148 h 2920502"/>
                <a:gd name="connsiteX67" fmla="*/ 76746 w 2727558"/>
                <a:gd name="connsiteY67" fmla="*/ 1932722 h 2920502"/>
                <a:gd name="connsiteX68" fmla="*/ 62116 w 2727558"/>
                <a:gd name="connsiteY68" fmla="*/ 1886697 h 2920502"/>
                <a:gd name="connsiteX69" fmla="*/ 26454 w 2727558"/>
                <a:gd name="connsiteY69" fmla="*/ 1711742 h 2920502"/>
                <a:gd name="connsiteX70" fmla="*/ 15329 w 2727558"/>
                <a:gd name="connsiteY70" fmla="*/ 1666403 h 2920502"/>
                <a:gd name="connsiteX71" fmla="*/ 11672 w 2727558"/>
                <a:gd name="connsiteY71" fmla="*/ 1604300 h 2920502"/>
                <a:gd name="connsiteX72" fmla="*/ 470 w 2727558"/>
                <a:gd name="connsiteY72" fmla="*/ 1460663 h 2920502"/>
                <a:gd name="connsiteX73" fmla="*/ 5194 w 2727558"/>
                <a:gd name="connsiteY73" fmla="*/ 1371052 h 2920502"/>
                <a:gd name="connsiteX74" fmla="*/ 16396 w 2727558"/>
                <a:gd name="connsiteY74" fmla="*/ 1233663 h 2920502"/>
                <a:gd name="connsiteX75" fmla="*/ 57392 w 2727558"/>
                <a:gd name="connsiteY75" fmla="*/ 1050631 h 2920502"/>
                <a:gd name="connsiteX76" fmla="*/ 84214 w 2727558"/>
                <a:gd name="connsiteY76" fmla="*/ 957590 h 2920502"/>
                <a:gd name="connsiteX77" fmla="*/ 103950 w 2727558"/>
                <a:gd name="connsiteY77" fmla="*/ 905775 h 2920502"/>
                <a:gd name="connsiteX78" fmla="*/ 106464 w 2727558"/>
                <a:gd name="connsiteY78" fmla="*/ 894268 h 2920502"/>
                <a:gd name="connsiteX79" fmla="*/ 144640 w 2727558"/>
                <a:gd name="connsiteY79" fmla="*/ 803895 h 2920502"/>
                <a:gd name="connsiteX80" fmla="*/ 244767 w 2727558"/>
                <a:gd name="connsiteY80" fmla="*/ 625282 h 2920502"/>
                <a:gd name="connsiteX81" fmla="*/ 361277 w 2727558"/>
                <a:gd name="connsiteY81" fmla="*/ 469072 h 2920502"/>
                <a:gd name="connsiteX82" fmla="*/ 472605 w 2727558"/>
                <a:gd name="connsiteY82" fmla="*/ 354163 h 2920502"/>
                <a:gd name="connsiteX83" fmla="*/ 591935 w 2727558"/>
                <a:gd name="connsiteY83" fmla="*/ 255712 h 2920502"/>
                <a:gd name="connsiteX84" fmla="*/ 806971 w 2727558"/>
                <a:gd name="connsiteY84" fmla="*/ 124572 h 2920502"/>
                <a:gd name="connsiteX85" fmla="*/ 840270 w 2727558"/>
                <a:gd name="connsiteY85" fmla="*/ 109865 h 2920502"/>
                <a:gd name="connsiteX86" fmla="*/ 886219 w 2727558"/>
                <a:gd name="connsiteY86" fmla="*/ 90282 h 2920502"/>
                <a:gd name="connsiteX87" fmla="*/ 993737 w 2727558"/>
                <a:gd name="connsiteY87" fmla="*/ 49134 h 2920502"/>
                <a:gd name="connsiteX88" fmla="*/ 1031761 w 2727558"/>
                <a:gd name="connsiteY88" fmla="*/ 45477 h 2920502"/>
                <a:gd name="connsiteX89" fmla="*/ 1038619 w 2727558"/>
                <a:gd name="connsiteY89" fmla="*/ 35494 h 2920502"/>
                <a:gd name="connsiteX90" fmla="*/ 1109028 w 2727558"/>
                <a:gd name="connsiteY90" fmla="*/ 23074 h 2920502"/>
                <a:gd name="connsiteX91" fmla="*/ 1232548 w 2727558"/>
                <a:gd name="connsiteY91" fmla="*/ 8139 h 2920502"/>
                <a:gd name="connsiteX92" fmla="*/ 1232853 w 2727558"/>
                <a:gd name="connsiteY92" fmla="*/ 1738 h 2920502"/>
                <a:gd name="connsiteX93" fmla="*/ 1349667 w 2727558"/>
                <a:gd name="connsiteY93" fmla="*/ 72756 h 2920502"/>
                <a:gd name="connsiteX94" fmla="*/ 1236587 w 2727558"/>
                <a:gd name="connsiteY94" fmla="*/ 80147 h 2920502"/>
                <a:gd name="connsiteX95" fmla="*/ 1186980 w 2727558"/>
                <a:gd name="connsiteY95" fmla="*/ 85634 h 2920502"/>
                <a:gd name="connsiteX96" fmla="*/ 1186523 w 2727558"/>
                <a:gd name="connsiteY96" fmla="*/ 92340 h 2920502"/>
                <a:gd name="connsiteX97" fmla="*/ 1165797 w 2727558"/>
                <a:gd name="connsiteY97" fmla="*/ 93406 h 2920502"/>
                <a:gd name="connsiteX98" fmla="*/ 1090283 w 2727558"/>
                <a:gd name="connsiteY98" fmla="*/ 109713 h 2920502"/>
                <a:gd name="connsiteX99" fmla="*/ 1052945 w 2727558"/>
                <a:gd name="connsiteY99" fmla="*/ 117181 h 2920502"/>
                <a:gd name="connsiteX100" fmla="*/ 984517 w 2727558"/>
                <a:gd name="connsiteY100" fmla="*/ 140345 h 2920502"/>
                <a:gd name="connsiteX101" fmla="*/ 933920 w 2727558"/>
                <a:gd name="connsiteY101" fmla="*/ 158634 h 2920502"/>
                <a:gd name="connsiteX102" fmla="*/ 489979 w 2727558"/>
                <a:gd name="connsiteY102" fmla="*/ 454899 h 2920502"/>
                <a:gd name="connsiteX103" fmla="*/ 225412 w 2727558"/>
                <a:gd name="connsiteY103" fmla="*/ 846720 h 2920502"/>
                <a:gd name="connsiteX104" fmla="*/ 221145 w 2727558"/>
                <a:gd name="connsiteY104" fmla="*/ 848244 h 2920502"/>
                <a:gd name="connsiteX105" fmla="*/ 137020 w 2727558"/>
                <a:gd name="connsiteY105" fmla="*/ 1092998 h 2920502"/>
                <a:gd name="connsiteX106" fmla="*/ 121857 w 2727558"/>
                <a:gd name="connsiteY106" fmla="*/ 1146719 h 2920502"/>
                <a:gd name="connsiteX107" fmla="*/ 109969 w 2727558"/>
                <a:gd name="connsiteY107" fmla="*/ 1217433 h 2920502"/>
                <a:gd name="connsiteX108" fmla="*/ 102807 w 2727558"/>
                <a:gd name="connsiteY108" fmla="*/ 1285708 h 2920502"/>
                <a:gd name="connsiteX109" fmla="*/ 95949 w 2727558"/>
                <a:gd name="connsiteY109" fmla="*/ 1376995 h 2920502"/>
                <a:gd name="connsiteX110" fmla="*/ 103569 w 2727558"/>
                <a:gd name="connsiteY110" fmla="*/ 1626627 h 2920502"/>
                <a:gd name="connsiteX111" fmla="*/ 110732 w 2727558"/>
                <a:gd name="connsiteY111" fmla="*/ 1694292 h 2920502"/>
                <a:gd name="connsiteX112" fmla="*/ 118885 w 2727558"/>
                <a:gd name="connsiteY112" fmla="*/ 1725610 h 2920502"/>
                <a:gd name="connsiteX113" fmla="*/ 126352 w 2727558"/>
                <a:gd name="connsiteY113" fmla="*/ 1770416 h 2920502"/>
                <a:gd name="connsiteX114" fmla="*/ 141364 w 2727558"/>
                <a:gd name="connsiteY114" fmla="*/ 1831224 h 2920502"/>
                <a:gd name="connsiteX115" fmla="*/ 154013 w 2727558"/>
                <a:gd name="connsiteY115" fmla="*/ 1870695 h 2920502"/>
                <a:gd name="connsiteX116" fmla="*/ 168186 w 2727558"/>
                <a:gd name="connsiteY116" fmla="*/ 1918473 h 2920502"/>
                <a:gd name="connsiteX117" fmla="*/ 253607 w 2727558"/>
                <a:gd name="connsiteY117" fmla="*/ 2115907 h 2920502"/>
                <a:gd name="connsiteX118" fmla="*/ 382994 w 2727558"/>
                <a:gd name="connsiteY118" fmla="*/ 2321418 h 2920502"/>
                <a:gd name="connsiteX119" fmla="*/ 512229 w 2727558"/>
                <a:gd name="connsiteY119" fmla="*/ 2466427 h 2920502"/>
                <a:gd name="connsiteX120" fmla="*/ 724751 w 2727558"/>
                <a:gd name="connsiteY120" fmla="*/ 2637877 h 2920502"/>
                <a:gd name="connsiteX121" fmla="*/ 751802 w 2727558"/>
                <a:gd name="connsiteY121" fmla="*/ 2639706 h 2920502"/>
                <a:gd name="connsiteX122" fmla="*/ 775805 w 2727558"/>
                <a:gd name="connsiteY122" fmla="*/ 2596881 h 2920502"/>
                <a:gd name="connsiteX123" fmla="*/ 777862 w 2727558"/>
                <a:gd name="connsiteY123" fmla="*/ 2563506 h 2920502"/>
                <a:gd name="connsiteX124" fmla="*/ 745325 w 2727558"/>
                <a:gd name="connsiteY124" fmla="*/ 2544379 h 2920502"/>
                <a:gd name="connsiteX125" fmla="*/ 688632 w 2727558"/>
                <a:gd name="connsiteY125" fmla="*/ 2504374 h 2920502"/>
                <a:gd name="connsiteX126" fmla="*/ 624853 w 2727558"/>
                <a:gd name="connsiteY126" fmla="*/ 2452406 h 2920502"/>
                <a:gd name="connsiteX127" fmla="*/ 614261 w 2727558"/>
                <a:gd name="connsiteY127" fmla="*/ 2442119 h 2920502"/>
                <a:gd name="connsiteX128" fmla="*/ 286372 w 2727558"/>
                <a:gd name="connsiteY128" fmla="*/ 1985833 h 2920502"/>
                <a:gd name="connsiteX129" fmla="*/ 270142 w 2727558"/>
                <a:gd name="connsiteY129" fmla="*/ 1947657 h 2920502"/>
                <a:gd name="connsiteX130" fmla="*/ 251244 w 2727558"/>
                <a:gd name="connsiteY130" fmla="*/ 1896222 h 2920502"/>
                <a:gd name="connsiteX131" fmla="*/ 236080 w 2727558"/>
                <a:gd name="connsiteY131" fmla="*/ 1850197 h 2920502"/>
                <a:gd name="connsiteX132" fmla="*/ 199047 w 2727558"/>
                <a:gd name="connsiteY132" fmla="*/ 1710828 h 2920502"/>
                <a:gd name="connsiteX133" fmla="*/ 190589 w 2727558"/>
                <a:gd name="connsiteY133" fmla="*/ 1651392 h 2920502"/>
                <a:gd name="connsiteX134" fmla="*/ 187465 w 2727558"/>
                <a:gd name="connsiteY134" fmla="*/ 1618930 h 2920502"/>
                <a:gd name="connsiteX135" fmla="*/ 177787 w 2727558"/>
                <a:gd name="connsiteY135" fmla="*/ 1527643 h 2920502"/>
                <a:gd name="connsiteX136" fmla="*/ 180226 w 2727558"/>
                <a:gd name="connsiteY136" fmla="*/ 1356117 h 2920502"/>
                <a:gd name="connsiteX137" fmla="*/ 201714 w 2727558"/>
                <a:gd name="connsiteY137" fmla="*/ 1186419 h 2920502"/>
                <a:gd name="connsiteX138" fmla="*/ 233109 w 2727558"/>
                <a:gd name="connsiteY138" fmla="*/ 1065185 h 2920502"/>
                <a:gd name="connsiteX139" fmla="*/ 236004 w 2727558"/>
                <a:gd name="connsiteY139" fmla="*/ 1049564 h 2920502"/>
                <a:gd name="connsiteX140" fmla="*/ 248882 w 2727558"/>
                <a:gd name="connsiteY140" fmla="*/ 1012531 h 2920502"/>
                <a:gd name="connsiteX141" fmla="*/ 250939 w 2727558"/>
                <a:gd name="connsiteY141" fmla="*/ 1002472 h 2920502"/>
                <a:gd name="connsiteX142" fmla="*/ 262979 w 2727558"/>
                <a:gd name="connsiteY142" fmla="*/ 973212 h 2920502"/>
                <a:gd name="connsiteX143" fmla="*/ 507048 w 2727558"/>
                <a:gd name="connsiteY143" fmla="*/ 565618 h 2920502"/>
                <a:gd name="connsiteX144" fmla="*/ 591782 w 2727558"/>
                <a:gd name="connsiteY144" fmla="*/ 480731 h 2920502"/>
                <a:gd name="connsiteX145" fmla="*/ 770928 w 2727558"/>
                <a:gd name="connsiteY145" fmla="*/ 340752 h 2920502"/>
                <a:gd name="connsiteX146" fmla="*/ 868922 w 2727558"/>
                <a:gd name="connsiteY146" fmla="*/ 284135 h 2920502"/>
                <a:gd name="connsiteX147" fmla="*/ 896811 w 2727558"/>
                <a:gd name="connsiteY147" fmla="*/ 274229 h 2920502"/>
                <a:gd name="connsiteX148" fmla="*/ 898030 w 2727558"/>
                <a:gd name="connsiteY148" fmla="*/ 267523 h 2920502"/>
                <a:gd name="connsiteX149" fmla="*/ 909079 w 2727558"/>
                <a:gd name="connsiteY149" fmla="*/ 267447 h 2920502"/>
                <a:gd name="connsiteX150" fmla="*/ 1015454 w 2727558"/>
                <a:gd name="connsiteY150" fmla="*/ 224089 h 2920502"/>
                <a:gd name="connsiteX151" fmla="*/ 1047610 w 2727558"/>
                <a:gd name="connsiteY151" fmla="*/ 212812 h 2920502"/>
                <a:gd name="connsiteX152" fmla="*/ 1077938 w 2727558"/>
                <a:gd name="connsiteY152" fmla="*/ 205573 h 2920502"/>
                <a:gd name="connsiteX153" fmla="*/ 1141946 w 2727558"/>
                <a:gd name="connsiteY153" fmla="*/ 191400 h 2920502"/>
                <a:gd name="connsiteX154" fmla="*/ 1142556 w 2727558"/>
                <a:gd name="connsiteY154" fmla="*/ 185456 h 2920502"/>
                <a:gd name="connsiteX155" fmla="*/ 1169378 w 2727558"/>
                <a:gd name="connsiteY155" fmla="*/ 183322 h 2920502"/>
                <a:gd name="connsiteX156" fmla="*/ 1276439 w 2727558"/>
                <a:gd name="connsiteY156" fmla="*/ 168159 h 2920502"/>
                <a:gd name="connsiteX157" fmla="*/ 1358125 w 2727558"/>
                <a:gd name="connsiteY157" fmla="*/ 162215 h 2920502"/>
                <a:gd name="connsiteX158" fmla="*/ 1493228 w 2727558"/>
                <a:gd name="connsiteY158" fmla="*/ 168006 h 2920502"/>
                <a:gd name="connsiteX159" fmla="*/ 1564704 w 2727558"/>
                <a:gd name="connsiteY159" fmla="*/ 179207 h 2920502"/>
                <a:gd name="connsiteX160" fmla="*/ 1654239 w 2727558"/>
                <a:gd name="connsiteY160" fmla="*/ 197267 h 2920502"/>
                <a:gd name="connsiteX161" fmla="*/ 1714742 w 2727558"/>
                <a:gd name="connsiteY161" fmla="*/ 214412 h 2920502"/>
                <a:gd name="connsiteX162" fmla="*/ 1725105 w 2727558"/>
                <a:gd name="connsiteY162" fmla="*/ 215250 h 2920502"/>
                <a:gd name="connsiteX163" fmla="*/ 1753223 w 2727558"/>
                <a:gd name="connsiteY163" fmla="*/ 229500 h 2920502"/>
                <a:gd name="connsiteX164" fmla="*/ 1772349 w 2727558"/>
                <a:gd name="connsiteY164" fmla="*/ 230947 h 2920502"/>
                <a:gd name="connsiteX165" fmla="*/ 1792618 w 2727558"/>
                <a:gd name="connsiteY165" fmla="*/ 242835 h 2920502"/>
                <a:gd name="connsiteX166" fmla="*/ 1937017 w 2727558"/>
                <a:gd name="connsiteY166" fmla="*/ 311338 h 2920502"/>
                <a:gd name="connsiteX167" fmla="*/ 2078216 w 2727558"/>
                <a:gd name="connsiteY167" fmla="*/ 403388 h 2920502"/>
                <a:gd name="connsiteX168" fmla="*/ 2439632 w 2727558"/>
                <a:gd name="connsiteY168" fmla="*/ 843214 h 2920502"/>
                <a:gd name="connsiteX169" fmla="*/ 2469579 w 2727558"/>
                <a:gd name="connsiteY169" fmla="*/ 905165 h 2920502"/>
                <a:gd name="connsiteX170" fmla="*/ 2526424 w 2727558"/>
                <a:gd name="connsiteY170" fmla="*/ 1056041 h 2920502"/>
                <a:gd name="connsiteX171" fmla="*/ 2529472 w 2727558"/>
                <a:gd name="connsiteY171" fmla="*/ 1073491 h 2920502"/>
                <a:gd name="connsiteX172" fmla="*/ 2537854 w 2727558"/>
                <a:gd name="connsiteY172" fmla="*/ 1103133 h 2920502"/>
                <a:gd name="connsiteX173" fmla="*/ 2545779 w 2727558"/>
                <a:gd name="connsiteY173" fmla="*/ 1140928 h 2920502"/>
                <a:gd name="connsiteX174" fmla="*/ 2556675 w 2727558"/>
                <a:gd name="connsiteY174" fmla="*/ 1178190 h 2920502"/>
                <a:gd name="connsiteX175" fmla="*/ 2561095 w 2727558"/>
                <a:gd name="connsiteY175" fmla="*/ 1216747 h 2920502"/>
                <a:gd name="connsiteX176" fmla="*/ 2572068 w 2727558"/>
                <a:gd name="connsiteY176" fmla="*/ 1277326 h 2920502"/>
                <a:gd name="connsiteX177" fmla="*/ 2572753 w 2727558"/>
                <a:gd name="connsiteY177" fmla="*/ 1614435 h 2920502"/>
                <a:gd name="connsiteX178" fmla="*/ 2557133 w 2727558"/>
                <a:gd name="connsiteY178" fmla="*/ 1713647 h 2920502"/>
                <a:gd name="connsiteX179" fmla="*/ 2530310 w 2727558"/>
                <a:gd name="connsiteY179" fmla="*/ 1819413 h 2920502"/>
                <a:gd name="connsiteX180" fmla="*/ 2526576 w 2727558"/>
                <a:gd name="connsiteY180" fmla="*/ 1842273 h 2920502"/>
                <a:gd name="connsiteX181" fmla="*/ 2491905 w 2727558"/>
                <a:gd name="connsiteY181" fmla="*/ 1940494 h 2920502"/>
                <a:gd name="connsiteX182" fmla="*/ 2469274 w 2727558"/>
                <a:gd name="connsiteY182" fmla="*/ 1992768 h 2920502"/>
                <a:gd name="connsiteX183" fmla="*/ 2396198 w 2727558"/>
                <a:gd name="connsiteY183" fmla="*/ 2136709 h 2920502"/>
                <a:gd name="connsiteX184" fmla="*/ 2183295 w 2727558"/>
                <a:gd name="connsiteY184" fmla="*/ 2407982 h 2920502"/>
                <a:gd name="connsiteX185" fmla="*/ 1965364 w 2727558"/>
                <a:gd name="connsiteY185" fmla="*/ 2573183 h 2920502"/>
                <a:gd name="connsiteX186" fmla="*/ 1964297 w 2727558"/>
                <a:gd name="connsiteY186" fmla="*/ 2589490 h 2920502"/>
                <a:gd name="connsiteX187" fmla="*/ 1997901 w 2727558"/>
                <a:gd name="connsiteY187" fmla="*/ 2651974 h 2920502"/>
                <a:gd name="connsiteX188" fmla="*/ 2009788 w 2727558"/>
                <a:gd name="connsiteY188" fmla="*/ 2651593 h 2920502"/>
                <a:gd name="connsiteX189" fmla="*/ 2373186 w 2727558"/>
                <a:gd name="connsiteY189" fmla="*/ 2325000 h 2920502"/>
                <a:gd name="connsiteX190" fmla="*/ 2457082 w 2727558"/>
                <a:gd name="connsiteY190" fmla="*/ 2203461 h 2920502"/>
                <a:gd name="connsiteX191" fmla="*/ 2541283 w 2727558"/>
                <a:gd name="connsiteY191" fmla="*/ 2040850 h 2920502"/>
                <a:gd name="connsiteX192" fmla="*/ 2555608 w 2727558"/>
                <a:gd name="connsiteY192" fmla="*/ 2012046 h 2920502"/>
                <a:gd name="connsiteX193" fmla="*/ 2568105 w 2727558"/>
                <a:gd name="connsiteY193" fmla="*/ 1978290 h 2920502"/>
                <a:gd name="connsiteX194" fmla="*/ 2609177 w 2727558"/>
                <a:gd name="connsiteY194" fmla="*/ 1856370 h 2920502"/>
                <a:gd name="connsiteX195" fmla="*/ 2644534 w 2727558"/>
                <a:gd name="connsiteY195" fmla="*/ 1704122 h 2920502"/>
                <a:gd name="connsiteX196" fmla="*/ 2658784 w 2727558"/>
                <a:gd name="connsiteY196" fmla="*/ 1596604 h 2920502"/>
                <a:gd name="connsiteX197" fmla="*/ 2664574 w 2727558"/>
                <a:gd name="connsiteY197" fmla="*/ 1567267 h 2920502"/>
                <a:gd name="connsiteX198" fmla="*/ 2665718 w 2727558"/>
                <a:gd name="connsiteY198" fmla="*/ 1384539 h 2920502"/>
                <a:gd name="connsiteX199" fmla="*/ 2658478 w 2727558"/>
                <a:gd name="connsiteY199" fmla="*/ 1295004 h 2920502"/>
                <a:gd name="connsiteX200" fmla="*/ 2658402 w 2727558"/>
                <a:gd name="connsiteY200" fmla="*/ 1196097 h 2920502"/>
                <a:gd name="connsiteX201" fmla="*/ 2652840 w 2727558"/>
                <a:gd name="connsiteY201" fmla="*/ 1241664 h 2920502"/>
                <a:gd name="connsiteX202" fmla="*/ 2632875 w 2727558"/>
                <a:gd name="connsiteY202" fmla="*/ 1133003 h 2920502"/>
                <a:gd name="connsiteX203" fmla="*/ 2625179 w 2727558"/>
                <a:gd name="connsiteY203" fmla="*/ 1100847 h 2920502"/>
                <a:gd name="connsiteX204" fmla="*/ 2605977 w 2727558"/>
                <a:gd name="connsiteY204" fmla="*/ 1034248 h 2920502"/>
                <a:gd name="connsiteX205" fmla="*/ 2603081 w 2727558"/>
                <a:gd name="connsiteY205" fmla="*/ 1018170 h 2920502"/>
                <a:gd name="connsiteX206" fmla="*/ 2576640 w 2727558"/>
                <a:gd name="connsiteY206" fmla="*/ 942960 h 2920502"/>
                <a:gd name="connsiteX207" fmla="*/ 2566734 w 2727558"/>
                <a:gd name="connsiteY207" fmla="*/ 920100 h 2920502"/>
                <a:gd name="connsiteX208" fmla="*/ 2565362 w 2727558"/>
                <a:gd name="connsiteY208" fmla="*/ 911642 h 2920502"/>
                <a:gd name="connsiteX209" fmla="*/ 2541512 w 2727558"/>
                <a:gd name="connsiteY209" fmla="*/ 857769 h 2920502"/>
                <a:gd name="connsiteX210" fmla="*/ 1908214 w 2727558"/>
                <a:gd name="connsiteY210" fmla="*/ 194067 h 2920502"/>
                <a:gd name="connsiteX211" fmla="*/ 1861427 w 2727558"/>
                <a:gd name="connsiteY211" fmla="*/ 174178 h 2920502"/>
                <a:gd name="connsiteX212" fmla="*/ 1823403 w 2727558"/>
                <a:gd name="connsiteY212" fmla="*/ 158481 h 2920502"/>
                <a:gd name="connsiteX213" fmla="*/ 1784693 w 2727558"/>
                <a:gd name="connsiteY213" fmla="*/ 143546 h 2920502"/>
                <a:gd name="connsiteX214" fmla="*/ 1767700 w 2727558"/>
                <a:gd name="connsiteY214" fmla="*/ 136535 h 2920502"/>
                <a:gd name="connsiteX215" fmla="*/ 1731353 w 2727558"/>
                <a:gd name="connsiteY215" fmla="*/ 125867 h 2920502"/>
                <a:gd name="connsiteX216" fmla="*/ 1684871 w 2727558"/>
                <a:gd name="connsiteY216" fmla="*/ 111161 h 2920502"/>
                <a:gd name="connsiteX217" fmla="*/ 1631074 w 2727558"/>
                <a:gd name="connsiteY217" fmla="*/ 98435 h 2920502"/>
                <a:gd name="connsiteX218" fmla="*/ 1558913 w 2727558"/>
                <a:gd name="connsiteY218" fmla="*/ 84034 h 2920502"/>
                <a:gd name="connsiteX219" fmla="*/ 1463434 w 2727558"/>
                <a:gd name="connsiteY219" fmla="*/ 74128 h 2920502"/>
                <a:gd name="connsiteX220" fmla="*/ 1349667 w 2727558"/>
                <a:gd name="connsiteY220" fmla="*/ 72756 h 2920502"/>
                <a:gd name="connsiteX221" fmla="*/ 1493609 w 2727558"/>
                <a:gd name="connsiteY221" fmla="*/ 282306 h 2920502"/>
                <a:gd name="connsiteX222" fmla="*/ 1461834 w 2727558"/>
                <a:gd name="connsiteY222" fmla="*/ 334275 h 2920502"/>
                <a:gd name="connsiteX223" fmla="*/ 1570114 w 2727558"/>
                <a:gd name="connsiteY223" fmla="*/ 411313 h 2920502"/>
                <a:gd name="connsiteX224" fmla="*/ 1631379 w 2727558"/>
                <a:gd name="connsiteY224" fmla="*/ 426248 h 2920502"/>
                <a:gd name="connsiteX225" fmla="*/ 1719161 w 2727558"/>
                <a:gd name="connsiteY225" fmla="*/ 452385 h 2920502"/>
                <a:gd name="connsiteX226" fmla="*/ 1763357 w 2727558"/>
                <a:gd name="connsiteY226" fmla="*/ 471054 h 2920502"/>
                <a:gd name="connsiteX227" fmla="*/ 1822641 w 2727558"/>
                <a:gd name="connsiteY227" fmla="*/ 502372 h 2920502"/>
                <a:gd name="connsiteX228" fmla="*/ 1838643 w 2727558"/>
                <a:gd name="connsiteY228" fmla="*/ 509230 h 2920502"/>
                <a:gd name="connsiteX229" fmla="*/ 1971307 w 2727558"/>
                <a:gd name="connsiteY229" fmla="*/ 598003 h 2920502"/>
                <a:gd name="connsiteX230" fmla="*/ 2157387 w 2727558"/>
                <a:gd name="connsiteY230" fmla="*/ 785074 h 2920502"/>
                <a:gd name="connsiteX231" fmla="*/ 2201355 w 2727558"/>
                <a:gd name="connsiteY231" fmla="*/ 844586 h 2920502"/>
                <a:gd name="connsiteX232" fmla="*/ 2191982 w 2727558"/>
                <a:gd name="connsiteY232" fmla="*/ 824926 h 2920502"/>
                <a:gd name="connsiteX233" fmla="*/ 2163178 w 2727558"/>
                <a:gd name="connsiteY233" fmla="*/ 791551 h 2920502"/>
                <a:gd name="connsiteX234" fmla="*/ 2228939 w 2727558"/>
                <a:gd name="connsiteY234" fmla="*/ 903946 h 2920502"/>
                <a:gd name="connsiteX235" fmla="*/ 2248294 w 2727558"/>
                <a:gd name="connsiteY235" fmla="*/ 976717 h 2920502"/>
                <a:gd name="connsiteX236" fmla="*/ 1488504 w 2727558"/>
                <a:gd name="connsiteY236" fmla="*/ 976640 h 2920502"/>
                <a:gd name="connsiteX237" fmla="*/ 955408 w 2727558"/>
                <a:gd name="connsiteY237" fmla="*/ 978393 h 2920502"/>
                <a:gd name="connsiteX238" fmla="*/ 938340 w 2727558"/>
                <a:gd name="connsiteY238" fmla="*/ 986394 h 2920502"/>
                <a:gd name="connsiteX239" fmla="*/ 900163 w 2727558"/>
                <a:gd name="connsiteY239" fmla="*/ 1013902 h 2920502"/>
                <a:gd name="connsiteX240" fmla="*/ 866864 w 2727558"/>
                <a:gd name="connsiteY240" fmla="*/ 1089188 h 2920502"/>
                <a:gd name="connsiteX241" fmla="*/ 908622 w 2727558"/>
                <a:gd name="connsiteY241" fmla="*/ 1097799 h 2920502"/>
                <a:gd name="connsiteX242" fmla="*/ 1428687 w 2727558"/>
                <a:gd name="connsiteY242" fmla="*/ 1098637 h 2920502"/>
                <a:gd name="connsiteX243" fmla="*/ 1455204 w 2727558"/>
                <a:gd name="connsiteY243" fmla="*/ 1114639 h 2920502"/>
                <a:gd name="connsiteX244" fmla="*/ 1453985 w 2727558"/>
                <a:gd name="connsiteY244" fmla="*/ 1190305 h 2920502"/>
                <a:gd name="connsiteX245" fmla="*/ 1228814 w 2727558"/>
                <a:gd name="connsiteY245" fmla="*/ 1192134 h 2920502"/>
                <a:gd name="connsiteX246" fmla="*/ 976440 w 2727558"/>
                <a:gd name="connsiteY246" fmla="*/ 1190229 h 2920502"/>
                <a:gd name="connsiteX247" fmla="*/ 890638 w 2727558"/>
                <a:gd name="connsiteY247" fmla="*/ 1130184 h 2920502"/>
                <a:gd name="connsiteX248" fmla="*/ 830898 w 2727558"/>
                <a:gd name="connsiteY248" fmla="*/ 1121344 h 2920502"/>
                <a:gd name="connsiteX249" fmla="*/ 775729 w 2727558"/>
                <a:gd name="connsiteY249" fmla="*/ 1218576 h 2920502"/>
                <a:gd name="connsiteX250" fmla="*/ 846976 w 2727558"/>
                <a:gd name="connsiteY250" fmla="*/ 1288070 h 2920502"/>
                <a:gd name="connsiteX251" fmla="*/ 931634 w 2727558"/>
                <a:gd name="connsiteY251" fmla="*/ 1305139 h 2920502"/>
                <a:gd name="connsiteX252" fmla="*/ 1397064 w 2727558"/>
                <a:gd name="connsiteY252" fmla="*/ 1305215 h 2920502"/>
                <a:gd name="connsiteX253" fmla="*/ 1468158 w 2727558"/>
                <a:gd name="connsiteY253" fmla="*/ 1370595 h 2920502"/>
                <a:gd name="connsiteX254" fmla="*/ 1462824 w 2727558"/>
                <a:gd name="connsiteY254" fmla="*/ 1390026 h 2920502"/>
                <a:gd name="connsiteX255" fmla="*/ 1427772 w 2727558"/>
                <a:gd name="connsiteY255" fmla="*/ 1434984 h 2920502"/>
                <a:gd name="connsiteX256" fmla="*/ 1302118 w 2727558"/>
                <a:gd name="connsiteY256" fmla="*/ 1435365 h 2920502"/>
                <a:gd name="connsiteX257" fmla="*/ 1283068 w 2727558"/>
                <a:gd name="connsiteY257" fmla="*/ 1411285 h 2920502"/>
                <a:gd name="connsiteX258" fmla="*/ 954494 w 2727558"/>
                <a:gd name="connsiteY258" fmla="*/ 1410600 h 2920502"/>
                <a:gd name="connsiteX259" fmla="*/ 852843 w 2727558"/>
                <a:gd name="connsiteY259" fmla="*/ 1444890 h 2920502"/>
                <a:gd name="connsiteX260" fmla="*/ 857110 w 2727558"/>
                <a:gd name="connsiteY260" fmla="*/ 1497239 h 2920502"/>
                <a:gd name="connsiteX261" fmla="*/ 864350 w 2727558"/>
                <a:gd name="connsiteY261" fmla="*/ 1537320 h 2920502"/>
                <a:gd name="connsiteX262" fmla="*/ 874027 w 2727558"/>
                <a:gd name="connsiteY262" fmla="*/ 1582659 h 2920502"/>
                <a:gd name="connsiteX263" fmla="*/ 875094 w 2727558"/>
                <a:gd name="connsiteY263" fmla="*/ 1590279 h 2920502"/>
                <a:gd name="connsiteX264" fmla="*/ 942912 w 2727558"/>
                <a:gd name="connsiteY264" fmla="*/ 1689644 h 2920502"/>
                <a:gd name="connsiteX265" fmla="*/ 942607 w 2727558"/>
                <a:gd name="connsiteY265" fmla="*/ 1757843 h 2920502"/>
                <a:gd name="connsiteX266" fmla="*/ 900163 w 2727558"/>
                <a:gd name="connsiteY266" fmla="*/ 1794800 h 2920502"/>
                <a:gd name="connsiteX267" fmla="*/ 838670 w 2727558"/>
                <a:gd name="connsiteY267" fmla="*/ 1809126 h 2920502"/>
                <a:gd name="connsiteX268" fmla="*/ 800265 w 2727558"/>
                <a:gd name="connsiteY268" fmla="*/ 1735516 h 2920502"/>
                <a:gd name="connsiteX269" fmla="*/ 787540 w 2727558"/>
                <a:gd name="connsiteY269" fmla="*/ 1696959 h 2920502"/>
                <a:gd name="connsiteX270" fmla="*/ 766432 w 2727558"/>
                <a:gd name="connsiteY270" fmla="*/ 1619464 h 2920502"/>
                <a:gd name="connsiteX271" fmla="*/ 750812 w 2727558"/>
                <a:gd name="connsiteY271" fmla="*/ 1536863 h 2920502"/>
                <a:gd name="connsiteX272" fmla="*/ 742506 w 2727558"/>
                <a:gd name="connsiteY272" fmla="*/ 1445423 h 2920502"/>
                <a:gd name="connsiteX273" fmla="*/ 732676 w 2727558"/>
                <a:gd name="connsiteY273" fmla="*/ 1323732 h 2920502"/>
                <a:gd name="connsiteX274" fmla="*/ 703491 w 2727558"/>
                <a:gd name="connsiteY274" fmla="*/ 1269630 h 2920502"/>
                <a:gd name="connsiteX275" fmla="*/ 641465 w 2727558"/>
                <a:gd name="connsiteY275" fmla="*/ 1258885 h 2920502"/>
                <a:gd name="connsiteX276" fmla="*/ 626377 w 2727558"/>
                <a:gd name="connsiteY276" fmla="*/ 1269401 h 2920502"/>
                <a:gd name="connsiteX277" fmla="*/ 602145 w 2727558"/>
                <a:gd name="connsiteY277" fmla="*/ 1330590 h 2920502"/>
                <a:gd name="connsiteX278" fmla="*/ 624929 w 2727558"/>
                <a:gd name="connsiteY278" fmla="*/ 1544864 h 2920502"/>
                <a:gd name="connsiteX279" fmla="*/ 671259 w 2727558"/>
                <a:gd name="connsiteY279" fmla="*/ 1689187 h 2920502"/>
                <a:gd name="connsiteX280" fmla="*/ 747459 w 2727558"/>
                <a:gd name="connsiteY280" fmla="*/ 1841816 h 2920502"/>
                <a:gd name="connsiteX281" fmla="*/ 923938 w 2727558"/>
                <a:gd name="connsiteY281" fmla="*/ 2078188 h 2920502"/>
                <a:gd name="connsiteX282" fmla="*/ 1136155 w 2727558"/>
                <a:gd name="connsiteY282" fmla="*/ 2241408 h 2920502"/>
                <a:gd name="connsiteX283" fmla="*/ 1158100 w 2727558"/>
                <a:gd name="connsiteY283" fmla="*/ 2244152 h 2920502"/>
                <a:gd name="connsiteX284" fmla="*/ 1149642 w 2727558"/>
                <a:gd name="connsiteY284" fmla="*/ 2262439 h 2920502"/>
                <a:gd name="connsiteX285" fmla="*/ 1213117 w 2727558"/>
                <a:gd name="connsiteY285" fmla="*/ 2282480 h 2920502"/>
                <a:gd name="connsiteX286" fmla="*/ 1199553 w 2727558"/>
                <a:gd name="connsiteY286" fmla="*/ 2285756 h 2920502"/>
                <a:gd name="connsiteX287" fmla="*/ 1227595 w 2727558"/>
                <a:gd name="connsiteY287" fmla="*/ 2292996 h 2920502"/>
                <a:gd name="connsiteX288" fmla="*/ 1236587 w 2727558"/>
                <a:gd name="connsiteY288" fmla="*/ 2296577 h 2920502"/>
                <a:gd name="connsiteX289" fmla="*/ 1283297 w 2727558"/>
                <a:gd name="connsiteY289" fmla="*/ 2322028 h 2920502"/>
                <a:gd name="connsiteX290" fmla="*/ 1369098 w 2727558"/>
                <a:gd name="connsiteY290" fmla="*/ 2340544 h 2920502"/>
                <a:gd name="connsiteX291" fmla="*/ 1369708 w 2727558"/>
                <a:gd name="connsiteY291" fmla="*/ 2312960 h 2920502"/>
                <a:gd name="connsiteX292" fmla="*/ 1298308 w 2727558"/>
                <a:gd name="connsiteY292" fmla="*/ 2268307 h 2920502"/>
                <a:gd name="connsiteX293" fmla="*/ 1077938 w 2727558"/>
                <a:gd name="connsiteY293" fmla="*/ 2091066 h 2920502"/>
                <a:gd name="connsiteX294" fmla="*/ 1072528 w 2727558"/>
                <a:gd name="connsiteY294" fmla="*/ 2047327 h 2920502"/>
                <a:gd name="connsiteX295" fmla="*/ 1133945 w 2727558"/>
                <a:gd name="connsiteY295" fmla="*/ 2005493 h 2920502"/>
                <a:gd name="connsiteX296" fmla="*/ 1272096 w 2727558"/>
                <a:gd name="connsiteY296" fmla="*/ 2028810 h 2920502"/>
                <a:gd name="connsiteX297" fmla="*/ 1271181 w 2727558"/>
                <a:gd name="connsiteY297" fmla="*/ 2109049 h 2920502"/>
                <a:gd name="connsiteX298" fmla="*/ 1306538 w 2727558"/>
                <a:gd name="connsiteY298" fmla="*/ 2167875 h 2920502"/>
                <a:gd name="connsiteX299" fmla="*/ 1493914 w 2727558"/>
                <a:gd name="connsiteY299" fmla="*/ 2316922 h 2920502"/>
                <a:gd name="connsiteX300" fmla="*/ 1573314 w 2727558"/>
                <a:gd name="connsiteY300" fmla="*/ 2326219 h 2920502"/>
                <a:gd name="connsiteX301" fmla="*/ 1609662 w 2727558"/>
                <a:gd name="connsiteY301" fmla="*/ 2329191 h 2920502"/>
                <a:gd name="connsiteX302" fmla="*/ 1702245 w 2727558"/>
                <a:gd name="connsiteY302" fmla="*/ 2321418 h 2920502"/>
                <a:gd name="connsiteX303" fmla="*/ 1765338 w 2727558"/>
                <a:gd name="connsiteY303" fmla="*/ 2317227 h 2920502"/>
                <a:gd name="connsiteX304" fmla="*/ 1766329 w 2727558"/>
                <a:gd name="connsiteY304" fmla="*/ 2311360 h 2920502"/>
                <a:gd name="connsiteX305" fmla="*/ 1823479 w 2727558"/>
                <a:gd name="connsiteY305" fmla="*/ 2288271 h 2920502"/>
                <a:gd name="connsiteX306" fmla="*/ 1834909 w 2727558"/>
                <a:gd name="connsiteY306" fmla="*/ 2285528 h 2920502"/>
                <a:gd name="connsiteX307" fmla="*/ 1832242 w 2727558"/>
                <a:gd name="connsiteY307" fmla="*/ 2245447 h 2920502"/>
                <a:gd name="connsiteX308" fmla="*/ 1798943 w 2727558"/>
                <a:gd name="connsiteY308" fmla="*/ 2228683 h 2920502"/>
                <a:gd name="connsiteX309" fmla="*/ 1500924 w 2727558"/>
                <a:gd name="connsiteY309" fmla="*/ 2225711 h 2920502"/>
                <a:gd name="connsiteX310" fmla="*/ 1468463 w 2727558"/>
                <a:gd name="connsiteY310" fmla="*/ 2200794 h 2920502"/>
                <a:gd name="connsiteX311" fmla="*/ 1469301 w 2727558"/>
                <a:gd name="connsiteY311" fmla="*/ 2160636 h 2920502"/>
                <a:gd name="connsiteX312" fmla="*/ 1487589 w 2727558"/>
                <a:gd name="connsiteY312" fmla="*/ 2149892 h 2920502"/>
                <a:gd name="connsiteX313" fmla="*/ 1727695 w 2727558"/>
                <a:gd name="connsiteY313" fmla="*/ 2150730 h 2920502"/>
                <a:gd name="connsiteX314" fmla="*/ 1728305 w 2727558"/>
                <a:gd name="connsiteY314" fmla="*/ 2157436 h 2920502"/>
                <a:gd name="connsiteX315" fmla="*/ 1876743 w 2727558"/>
                <a:gd name="connsiteY315" fmla="*/ 2159722 h 2920502"/>
                <a:gd name="connsiteX316" fmla="*/ 1956219 w 2727558"/>
                <a:gd name="connsiteY316" fmla="*/ 2165589 h 2920502"/>
                <a:gd name="connsiteX317" fmla="*/ 1957210 w 2727558"/>
                <a:gd name="connsiteY317" fmla="*/ 2173438 h 2920502"/>
                <a:gd name="connsiteX318" fmla="*/ 1975803 w 2727558"/>
                <a:gd name="connsiteY318" fmla="*/ 2170618 h 2920502"/>
                <a:gd name="connsiteX319" fmla="*/ 2066404 w 2727558"/>
                <a:gd name="connsiteY319" fmla="*/ 2155226 h 2920502"/>
                <a:gd name="connsiteX320" fmla="*/ 2083931 w 2727558"/>
                <a:gd name="connsiteY320" fmla="*/ 2148292 h 2920502"/>
                <a:gd name="connsiteX321" fmla="*/ 2154111 w 2727558"/>
                <a:gd name="connsiteY321" fmla="*/ 2097695 h 2920502"/>
                <a:gd name="connsiteX322" fmla="*/ 2156168 w 2727558"/>
                <a:gd name="connsiteY322" fmla="*/ 2048546 h 2920502"/>
                <a:gd name="connsiteX323" fmla="*/ 2154568 w 2727558"/>
                <a:gd name="connsiteY323" fmla="*/ 2028506 h 2920502"/>
                <a:gd name="connsiteX324" fmla="*/ 2149158 w 2727558"/>
                <a:gd name="connsiteY324" fmla="*/ 2027286 h 2920502"/>
                <a:gd name="connsiteX325" fmla="*/ 2082407 w 2727558"/>
                <a:gd name="connsiteY325" fmla="*/ 1953906 h 2920502"/>
                <a:gd name="connsiteX326" fmla="*/ 2002473 w 2727558"/>
                <a:gd name="connsiteY326" fmla="*/ 1935694 h 2920502"/>
                <a:gd name="connsiteX327" fmla="*/ 2002168 w 2727558"/>
                <a:gd name="connsiteY327" fmla="*/ 1929217 h 2920502"/>
                <a:gd name="connsiteX328" fmla="*/ 1921472 w 2727558"/>
                <a:gd name="connsiteY328" fmla="*/ 1926474 h 2920502"/>
                <a:gd name="connsiteX329" fmla="*/ 1767472 w 2727558"/>
                <a:gd name="connsiteY329" fmla="*/ 1921216 h 2920502"/>
                <a:gd name="connsiteX330" fmla="*/ 1738135 w 2727558"/>
                <a:gd name="connsiteY330" fmla="*/ 1902318 h 2920502"/>
                <a:gd name="connsiteX331" fmla="*/ 1729600 w 2727558"/>
                <a:gd name="connsiteY331" fmla="*/ 1872371 h 2920502"/>
                <a:gd name="connsiteX332" fmla="*/ 1746212 w 2727558"/>
                <a:gd name="connsiteY332" fmla="*/ 1846387 h 2920502"/>
                <a:gd name="connsiteX333" fmla="*/ 1864932 w 2727558"/>
                <a:gd name="connsiteY333" fmla="*/ 1853627 h 2920502"/>
                <a:gd name="connsiteX334" fmla="*/ 1865770 w 2727558"/>
                <a:gd name="connsiteY334" fmla="*/ 1846159 h 2920502"/>
                <a:gd name="connsiteX335" fmla="*/ 1900441 w 2727558"/>
                <a:gd name="connsiteY335" fmla="*/ 1844940 h 2920502"/>
                <a:gd name="connsiteX336" fmla="*/ 1983956 w 2727558"/>
                <a:gd name="connsiteY336" fmla="*/ 1789542 h 2920502"/>
                <a:gd name="connsiteX337" fmla="*/ 2021370 w 2727558"/>
                <a:gd name="connsiteY337" fmla="*/ 1777960 h 2920502"/>
                <a:gd name="connsiteX338" fmla="*/ 2054899 w 2727558"/>
                <a:gd name="connsiteY338" fmla="*/ 1776969 h 2920502"/>
                <a:gd name="connsiteX339" fmla="*/ 2055965 w 2727558"/>
                <a:gd name="connsiteY339" fmla="*/ 1784666 h 2920502"/>
                <a:gd name="connsiteX340" fmla="*/ 2075091 w 2727558"/>
                <a:gd name="connsiteY340" fmla="*/ 1785199 h 2920502"/>
                <a:gd name="connsiteX341" fmla="*/ 2129194 w 2727558"/>
                <a:gd name="connsiteY341" fmla="*/ 1817660 h 2920502"/>
                <a:gd name="connsiteX342" fmla="*/ 2226272 w 2727558"/>
                <a:gd name="connsiteY342" fmla="*/ 1913291 h 2920502"/>
                <a:gd name="connsiteX343" fmla="*/ 2248294 w 2727558"/>
                <a:gd name="connsiteY343" fmla="*/ 1913748 h 2920502"/>
                <a:gd name="connsiteX344" fmla="*/ 2246541 w 2727558"/>
                <a:gd name="connsiteY344" fmla="*/ 1929750 h 2920502"/>
                <a:gd name="connsiteX345" fmla="*/ 2277098 w 2727558"/>
                <a:gd name="connsiteY345" fmla="*/ 1912453 h 2920502"/>
                <a:gd name="connsiteX346" fmla="*/ 2319236 w 2727558"/>
                <a:gd name="connsiteY346" fmla="*/ 1849436 h 2920502"/>
                <a:gd name="connsiteX347" fmla="*/ 2313064 w 2727558"/>
                <a:gd name="connsiteY347" fmla="*/ 1821089 h 2920502"/>
                <a:gd name="connsiteX348" fmla="*/ 2243569 w 2727558"/>
                <a:gd name="connsiteY348" fmla="*/ 1726982 h 2920502"/>
                <a:gd name="connsiteX349" fmla="*/ 2334324 w 2727558"/>
                <a:gd name="connsiteY349" fmla="*/ 1627465 h 2920502"/>
                <a:gd name="connsiteX350" fmla="*/ 2449309 w 2727558"/>
                <a:gd name="connsiteY350" fmla="*/ 1530996 h 2920502"/>
                <a:gd name="connsiteX351" fmla="*/ 2442452 w 2727558"/>
                <a:gd name="connsiteY351" fmla="*/ 1511717 h 2920502"/>
                <a:gd name="connsiteX352" fmla="*/ 2388197 w 2727558"/>
                <a:gd name="connsiteY352" fmla="*/ 1456777 h 2920502"/>
                <a:gd name="connsiteX353" fmla="*/ 2368309 w 2727558"/>
                <a:gd name="connsiteY353" fmla="*/ 1456853 h 2920502"/>
                <a:gd name="connsiteX354" fmla="*/ 2367699 w 2727558"/>
                <a:gd name="connsiteY354" fmla="*/ 1449081 h 2920502"/>
                <a:gd name="connsiteX355" fmla="*/ 1869428 w 2727558"/>
                <a:gd name="connsiteY355" fmla="*/ 1448014 h 2920502"/>
                <a:gd name="connsiteX356" fmla="*/ 1770215 w 2727558"/>
                <a:gd name="connsiteY356" fmla="*/ 1455253 h 2920502"/>
                <a:gd name="connsiteX357" fmla="*/ 1672374 w 2727558"/>
                <a:gd name="connsiteY357" fmla="*/ 1449766 h 2920502"/>
                <a:gd name="connsiteX358" fmla="*/ 1659268 w 2727558"/>
                <a:gd name="connsiteY358" fmla="*/ 1449081 h 2920502"/>
                <a:gd name="connsiteX359" fmla="*/ 1621854 w 2727558"/>
                <a:gd name="connsiteY359" fmla="*/ 1359622 h 2920502"/>
                <a:gd name="connsiteX360" fmla="*/ 1678089 w 2727558"/>
                <a:gd name="connsiteY360" fmla="*/ 1313978 h 2920502"/>
                <a:gd name="connsiteX361" fmla="*/ 2417153 w 2727558"/>
                <a:gd name="connsiteY361" fmla="*/ 1312454 h 2920502"/>
                <a:gd name="connsiteX362" fmla="*/ 2460816 w 2727558"/>
                <a:gd name="connsiteY362" fmla="*/ 1303996 h 2920502"/>
                <a:gd name="connsiteX363" fmla="*/ 2443899 w 2727558"/>
                <a:gd name="connsiteY363" fmla="*/ 1165312 h 2920502"/>
                <a:gd name="connsiteX364" fmla="*/ 2366252 w 2727558"/>
                <a:gd name="connsiteY364" fmla="*/ 1188934 h 2920502"/>
                <a:gd name="connsiteX365" fmla="*/ 2300415 w 2727558"/>
                <a:gd name="connsiteY365" fmla="*/ 1205622 h 2920502"/>
                <a:gd name="connsiteX366" fmla="*/ 2181619 w 2727558"/>
                <a:gd name="connsiteY366" fmla="*/ 1210041 h 2920502"/>
                <a:gd name="connsiteX367" fmla="*/ 1891907 w 2727558"/>
                <a:gd name="connsiteY367" fmla="*/ 1210346 h 2920502"/>
                <a:gd name="connsiteX368" fmla="*/ 1856473 w 2727558"/>
                <a:gd name="connsiteY368" fmla="*/ 1204783 h 2920502"/>
                <a:gd name="connsiteX369" fmla="*/ 1645552 w 2727558"/>
                <a:gd name="connsiteY369" fmla="*/ 1196782 h 2920502"/>
                <a:gd name="connsiteX370" fmla="*/ 1615377 w 2727558"/>
                <a:gd name="connsiteY370" fmla="*/ 1177428 h 2920502"/>
                <a:gd name="connsiteX371" fmla="*/ 1607376 w 2727558"/>
                <a:gd name="connsiteY371" fmla="*/ 1155101 h 2920502"/>
                <a:gd name="connsiteX372" fmla="*/ 1609662 w 2727558"/>
                <a:gd name="connsiteY372" fmla="*/ 1118830 h 2920502"/>
                <a:gd name="connsiteX373" fmla="*/ 1646085 w 2727558"/>
                <a:gd name="connsiteY373" fmla="*/ 1084997 h 2920502"/>
                <a:gd name="connsiteX374" fmla="*/ 1664297 w 2727558"/>
                <a:gd name="connsiteY374" fmla="*/ 1078063 h 2920502"/>
                <a:gd name="connsiteX375" fmla="*/ 2409457 w 2727558"/>
                <a:gd name="connsiteY375" fmla="*/ 1077225 h 2920502"/>
                <a:gd name="connsiteX376" fmla="*/ 2401837 w 2727558"/>
                <a:gd name="connsiteY376" fmla="*/ 1015960 h 2920502"/>
                <a:gd name="connsiteX377" fmla="*/ 2366633 w 2727558"/>
                <a:gd name="connsiteY377" fmla="*/ 903260 h 2920502"/>
                <a:gd name="connsiteX378" fmla="*/ 2343620 w 2727558"/>
                <a:gd name="connsiteY378" fmla="*/ 850758 h 2920502"/>
                <a:gd name="connsiteX379" fmla="*/ 1911414 w 2727558"/>
                <a:gd name="connsiteY379" fmla="*/ 400035 h 2920502"/>
                <a:gd name="connsiteX380" fmla="*/ 1893583 w 2727558"/>
                <a:gd name="connsiteY380" fmla="*/ 391882 h 2920502"/>
                <a:gd name="connsiteX381" fmla="*/ 1850835 w 2727558"/>
                <a:gd name="connsiteY381" fmla="*/ 372908 h 2920502"/>
                <a:gd name="connsiteX382" fmla="*/ 1849311 w 2727558"/>
                <a:gd name="connsiteY382" fmla="*/ 368107 h 2920502"/>
                <a:gd name="connsiteX383" fmla="*/ 1800238 w 2727558"/>
                <a:gd name="connsiteY383" fmla="*/ 349591 h 2920502"/>
                <a:gd name="connsiteX384" fmla="*/ 1771358 w 2727558"/>
                <a:gd name="connsiteY384" fmla="*/ 337170 h 2920502"/>
                <a:gd name="connsiteX385" fmla="*/ 1761681 w 2727558"/>
                <a:gd name="connsiteY385" fmla="*/ 335646 h 2920502"/>
                <a:gd name="connsiteX386" fmla="*/ 1726629 w 2727558"/>
                <a:gd name="connsiteY386" fmla="*/ 321854 h 2920502"/>
                <a:gd name="connsiteX387" fmla="*/ 1672984 w 2727558"/>
                <a:gd name="connsiteY387" fmla="*/ 307224 h 2920502"/>
                <a:gd name="connsiteX388" fmla="*/ 1603490 w 2727558"/>
                <a:gd name="connsiteY388" fmla="*/ 292288 h 2920502"/>
                <a:gd name="connsiteX389" fmla="*/ 1565618 w 2727558"/>
                <a:gd name="connsiteY389" fmla="*/ 283754 h 2920502"/>
                <a:gd name="connsiteX390" fmla="*/ 1493609 w 2727558"/>
                <a:gd name="connsiteY390" fmla="*/ 282306 h 2920502"/>
                <a:gd name="connsiteX391" fmla="*/ 1211440 w 2727558"/>
                <a:gd name="connsiteY391" fmla="*/ 313624 h 2920502"/>
                <a:gd name="connsiteX392" fmla="*/ 1194600 w 2727558"/>
                <a:gd name="connsiteY392" fmla="*/ 327950 h 2920502"/>
                <a:gd name="connsiteX393" fmla="*/ 1175550 w 2727558"/>
                <a:gd name="connsiteY393" fmla="*/ 330465 h 2920502"/>
                <a:gd name="connsiteX394" fmla="*/ 1138365 w 2727558"/>
                <a:gd name="connsiteY394" fmla="*/ 349895 h 2920502"/>
                <a:gd name="connsiteX395" fmla="*/ 1016292 w 2727558"/>
                <a:gd name="connsiteY395" fmla="*/ 415504 h 2920502"/>
                <a:gd name="connsiteX396" fmla="*/ 567398 w 2727558"/>
                <a:gd name="connsiteY396" fmla="*/ 912328 h 2920502"/>
                <a:gd name="connsiteX397" fmla="*/ 533565 w 2727558"/>
                <a:gd name="connsiteY397" fmla="*/ 979765 h 2920502"/>
                <a:gd name="connsiteX398" fmla="*/ 514210 w 2727558"/>
                <a:gd name="connsiteY398" fmla="*/ 1027009 h 2920502"/>
                <a:gd name="connsiteX399" fmla="*/ 499123 w 2727558"/>
                <a:gd name="connsiteY399" fmla="*/ 1064880 h 2920502"/>
                <a:gd name="connsiteX400" fmla="*/ 457060 w 2727558"/>
                <a:gd name="connsiteY400" fmla="*/ 1222614 h 2920502"/>
                <a:gd name="connsiteX401" fmla="*/ 447231 w 2727558"/>
                <a:gd name="connsiteY401" fmla="*/ 1319312 h 2920502"/>
                <a:gd name="connsiteX402" fmla="*/ 440144 w 2727558"/>
                <a:gd name="connsiteY402" fmla="*/ 1319769 h 2920502"/>
                <a:gd name="connsiteX403" fmla="*/ 440144 w 2727558"/>
                <a:gd name="connsiteY403" fmla="*/ 1460206 h 2920502"/>
                <a:gd name="connsiteX404" fmla="*/ 445783 w 2727558"/>
                <a:gd name="connsiteY404" fmla="*/ 1491524 h 2920502"/>
                <a:gd name="connsiteX405" fmla="*/ 448526 w 2727558"/>
                <a:gd name="connsiteY405" fmla="*/ 1553856 h 2920502"/>
                <a:gd name="connsiteX406" fmla="*/ 487388 w 2727558"/>
                <a:gd name="connsiteY406" fmla="*/ 1712961 h 2920502"/>
                <a:gd name="connsiteX407" fmla="*/ 496380 w 2727558"/>
                <a:gd name="connsiteY407" fmla="*/ 1735288 h 2920502"/>
                <a:gd name="connsiteX408" fmla="*/ 515735 w 2727558"/>
                <a:gd name="connsiteY408" fmla="*/ 1788018 h 2920502"/>
                <a:gd name="connsiteX409" fmla="*/ 516877 w 2727558"/>
                <a:gd name="connsiteY409" fmla="*/ 1795943 h 2920502"/>
                <a:gd name="connsiteX410" fmla="*/ 597726 w 2727558"/>
                <a:gd name="connsiteY410" fmla="*/ 1952381 h 2920502"/>
                <a:gd name="connsiteX411" fmla="*/ 686194 w 2727558"/>
                <a:gd name="connsiteY411" fmla="*/ 2080779 h 2920502"/>
                <a:gd name="connsiteX412" fmla="*/ 950227 w 2727558"/>
                <a:gd name="connsiteY412" fmla="*/ 2327514 h 2920502"/>
                <a:gd name="connsiteX413" fmla="*/ 1051344 w 2727558"/>
                <a:gd name="connsiteY413" fmla="*/ 2379026 h 2920502"/>
                <a:gd name="connsiteX414" fmla="*/ 1048753 w 2727558"/>
                <a:gd name="connsiteY414" fmla="*/ 2386646 h 2920502"/>
                <a:gd name="connsiteX415" fmla="*/ 1065213 w 2727558"/>
                <a:gd name="connsiteY415" fmla="*/ 2385883 h 2920502"/>
                <a:gd name="connsiteX416" fmla="*/ 1063003 w 2727558"/>
                <a:gd name="connsiteY416" fmla="*/ 2372244 h 2920502"/>
                <a:gd name="connsiteX417" fmla="*/ 1041743 w 2727558"/>
                <a:gd name="connsiteY417" fmla="*/ 2371710 h 2920502"/>
                <a:gd name="connsiteX418" fmla="*/ 1042353 w 2727558"/>
                <a:gd name="connsiteY418" fmla="*/ 2359671 h 2920502"/>
                <a:gd name="connsiteX419" fmla="*/ 830974 w 2727558"/>
                <a:gd name="connsiteY419" fmla="*/ 2158046 h 2920502"/>
                <a:gd name="connsiteX420" fmla="*/ 613118 w 2727558"/>
                <a:gd name="connsiteY420" fmla="*/ 1810269 h 2920502"/>
                <a:gd name="connsiteX421" fmla="*/ 574332 w 2727558"/>
                <a:gd name="connsiteY421" fmla="*/ 1704122 h 2920502"/>
                <a:gd name="connsiteX422" fmla="*/ 567246 w 2727558"/>
                <a:gd name="connsiteY422" fmla="*/ 1673718 h 2920502"/>
                <a:gd name="connsiteX423" fmla="*/ 541871 w 2727558"/>
                <a:gd name="connsiteY423" fmla="*/ 1573591 h 2920502"/>
                <a:gd name="connsiteX424" fmla="*/ 537832 w 2727558"/>
                <a:gd name="connsiteY424" fmla="*/ 1520099 h 2920502"/>
                <a:gd name="connsiteX425" fmla="*/ 531965 w 2727558"/>
                <a:gd name="connsiteY425" fmla="*/ 1483447 h 2920502"/>
                <a:gd name="connsiteX426" fmla="*/ 533260 w 2727558"/>
                <a:gd name="connsiteY426" fmla="*/ 1300338 h 2920502"/>
                <a:gd name="connsiteX427" fmla="*/ 544005 w 2727558"/>
                <a:gd name="connsiteY427" fmla="*/ 1262848 h 2920502"/>
                <a:gd name="connsiteX428" fmla="*/ 682841 w 2727558"/>
                <a:gd name="connsiteY428" fmla="*/ 1134756 h 2920502"/>
                <a:gd name="connsiteX429" fmla="*/ 684670 w 2727558"/>
                <a:gd name="connsiteY429" fmla="*/ 1130793 h 2920502"/>
                <a:gd name="connsiteX430" fmla="*/ 722846 w 2727558"/>
                <a:gd name="connsiteY430" fmla="*/ 1115934 h 2920502"/>
                <a:gd name="connsiteX431" fmla="*/ 818706 w 2727558"/>
                <a:gd name="connsiteY431" fmla="*/ 1049869 h 2920502"/>
                <a:gd name="connsiteX432" fmla="*/ 943978 w 2727558"/>
                <a:gd name="connsiteY432" fmla="*/ 884439 h 2920502"/>
                <a:gd name="connsiteX433" fmla="*/ 1087615 w 2727558"/>
                <a:gd name="connsiteY433" fmla="*/ 694700 h 2920502"/>
                <a:gd name="connsiteX434" fmla="*/ 1219594 w 2727558"/>
                <a:gd name="connsiteY434" fmla="*/ 560893 h 2920502"/>
                <a:gd name="connsiteX435" fmla="*/ 1305167 w 2727558"/>
                <a:gd name="connsiteY435" fmla="*/ 509839 h 2920502"/>
                <a:gd name="connsiteX436" fmla="*/ 1332522 w 2727558"/>
                <a:gd name="connsiteY436" fmla="*/ 490256 h 2920502"/>
                <a:gd name="connsiteX437" fmla="*/ 1337552 w 2727558"/>
                <a:gd name="connsiteY437" fmla="*/ 445527 h 2920502"/>
                <a:gd name="connsiteX438" fmla="*/ 1275753 w 2727558"/>
                <a:gd name="connsiteY438" fmla="*/ 450099 h 2920502"/>
                <a:gd name="connsiteX439" fmla="*/ 1263714 w 2727558"/>
                <a:gd name="connsiteY439" fmla="*/ 450937 h 2920502"/>
                <a:gd name="connsiteX440" fmla="*/ 1262495 w 2727558"/>
                <a:gd name="connsiteY440" fmla="*/ 456652 h 2920502"/>
                <a:gd name="connsiteX441" fmla="*/ 1213650 w 2727558"/>
                <a:gd name="connsiteY441" fmla="*/ 478445 h 2920502"/>
                <a:gd name="connsiteX442" fmla="*/ 1171969 w 2727558"/>
                <a:gd name="connsiteY442" fmla="*/ 505572 h 2920502"/>
                <a:gd name="connsiteX443" fmla="*/ 785940 w 2727558"/>
                <a:gd name="connsiteY443" fmla="*/ 925053 h 2920502"/>
                <a:gd name="connsiteX444" fmla="*/ 701891 w 2727558"/>
                <a:gd name="connsiteY444" fmla="*/ 1033333 h 2920502"/>
                <a:gd name="connsiteX445" fmla="*/ 631863 w 2727558"/>
                <a:gd name="connsiteY445" fmla="*/ 1044611 h 2920502"/>
                <a:gd name="connsiteX446" fmla="*/ 623786 w 2727558"/>
                <a:gd name="connsiteY446" fmla="*/ 971840 h 2920502"/>
                <a:gd name="connsiteX447" fmla="*/ 664553 w 2727558"/>
                <a:gd name="connsiteY447" fmla="*/ 891297 h 2920502"/>
                <a:gd name="connsiteX448" fmla="*/ 787845 w 2727558"/>
                <a:gd name="connsiteY448" fmla="*/ 722590 h 2920502"/>
                <a:gd name="connsiteX449" fmla="*/ 963105 w 2727558"/>
                <a:gd name="connsiteY449" fmla="*/ 547330 h 2920502"/>
                <a:gd name="connsiteX450" fmla="*/ 1134098 w 2727558"/>
                <a:gd name="connsiteY450" fmla="*/ 425791 h 2920502"/>
                <a:gd name="connsiteX451" fmla="*/ 1256780 w 2727558"/>
                <a:gd name="connsiteY451" fmla="*/ 349591 h 2920502"/>
                <a:gd name="connsiteX452" fmla="*/ 1256246 w 2727558"/>
                <a:gd name="connsiteY452" fmla="*/ 314158 h 2920502"/>
                <a:gd name="connsiteX453" fmla="*/ 1211440 w 2727558"/>
                <a:gd name="connsiteY453" fmla="*/ 313624 h 2920502"/>
                <a:gd name="connsiteX454" fmla="*/ 909155 w 2727558"/>
                <a:gd name="connsiteY454" fmla="*/ 357287 h 2920502"/>
                <a:gd name="connsiteX455" fmla="*/ 848728 w 2727558"/>
                <a:gd name="connsiteY455" fmla="*/ 379690 h 2920502"/>
                <a:gd name="connsiteX456" fmla="*/ 544690 w 2727558"/>
                <a:gd name="connsiteY456" fmla="*/ 617662 h 2920502"/>
                <a:gd name="connsiteX457" fmla="*/ 365925 w 2727558"/>
                <a:gd name="connsiteY457" fmla="*/ 910880 h 2920502"/>
                <a:gd name="connsiteX458" fmla="*/ 343142 w 2727558"/>
                <a:gd name="connsiteY458" fmla="*/ 963534 h 2920502"/>
                <a:gd name="connsiteX459" fmla="*/ 327368 w 2727558"/>
                <a:gd name="connsiteY459" fmla="*/ 1009025 h 2920502"/>
                <a:gd name="connsiteX460" fmla="*/ 312052 w 2727558"/>
                <a:gd name="connsiteY460" fmla="*/ 1107095 h 2920502"/>
                <a:gd name="connsiteX461" fmla="*/ 343827 w 2727558"/>
                <a:gd name="connsiteY461" fmla="*/ 1133841 h 2920502"/>
                <a:gd name="connsiteX462" fmla="*/ 369507 w 2727558"/>
                <a:gd name="connsiteY462" fmla="*/ 1127212 h 2920502"/>
                <a:gd name="connsiteX463" fmla="*/ 407302 w 2727558"/>
                <a:gd name="connsiteY463" fmla="*/ 1082787 h 2920502"/>
                <a:gd name="connsiteX464" fmla="*/ 414846 w 2727558"/>
                <a:gd name="connsiteY464" fmla="*/ 1063737 h 2920502"/>
                <a:gd name="connsiteX465" fmla="*/ 418808 w 2727558"/>
                <a:gd name="connsiteY465" fmla="*/ 1043011 h 2920502"/>
                <a:gd name="connsiteX466" fmla="*/ 430086 w 2727558"/>
                <a:gd name="connsiteY466" fmla="*/ 1022132 h 2920502"/>
                <a:gd name="connsiteX467" fmla="*/ 442202 w 2727558"/>
                <a:gd name="connsiteY467" fmla="*/ 987918 h 2920502"/>
                <a:gd name="connsiteX468" fmla="*/ 449669 w 2727558"/>
                <a:gd name="connsiteY468" fmla="*/ 969478 h 2920502"/>
                <a:gd name="connsiteX469" fmla="*/ 575018 w 2727558"/>
                <a:gd name="connsiteY469" fmla="*/ 748345 h 2920502"/>
                <a:gd name="connsiteX470" fmla="*/ 796836 w 2727558"/>
                <a:gd name="connsiteY470" fmla="*/ 504505 h 2920502"/>
                <a:gd name="connsiteX471" fmla="*/ 930567 w 2727558"/>
                <a:gd name="connsiteY471" fmla="*/ 407122 h 2920502"/>
                <a:gd name="connsiteX472" fmla="*/ 966305 w 2727558"/>
                <a:gd name="connsiteY472" fmla="*/ 387538 h 2920502"/>
                <a:gd name="connsiteX473" fmla="*/ 967296 w 2727558"/>
                <a:gd name="connsiteY473" fmla="*/ 351039 h 2920502"/>
                <a:gd name="connsiteX474" fmla="*/ 909155 w 2727558"/>
                <a:gd name="connsiteY474" fmla="*/ 357287 h 2920502"/>
                <a:gd name="connsiteX475" fmla="*/ 1417104 w 2727558"/>
                <a:gd name="connsiteY475" fmla="*/ 534757 h 2920502"/>
                <a:gd name="connsiteX476" fmla="*/ 1373137 w 2727558"/>
                <a:gd name="connsiteY476" fmla="*/ 551978 h 2920502"/>
                <a:gd name="connsiteX477" fmla="*/ 1242911 w 2727558"/>
                <a:gd name="connsiteY477" fmla="*/ 634198 h 2920502"/>
                <a:gd name="connsiteX478" fmla="*/ 1074357 w 2727558"/>
                <a:gd name="connsiteY478" fmla="*/ 858912 h 2920502"/>
                <a:gd name="connsiteX479" fmla="*/ 1113600 w 2727558"/>
                <a:gd name="connsiteY479" fmla="*/ 898917 h 2920502"/>
                <a:gd name="connsiteX480" fmla="*/ 1168159 w 2727558"/>
                <a:gd name="connsiteY480" fmla="*/ 908823 h 2920502"/>
                <a:gd name="connsiteX481" fmla="*/ 1503668 w 2727558"/>
                <a:gd name="connsiteY481" fmla="*/ 908060 h 2920502"/>
                <a:gd name="connsiteX482" fmla="*/ 2051241 w 2727558"/>
                <a:gd name="connsiteY482" fmla="*/ 906537 h 2920502"/>
                <a:gd name="connsiteX483" fmla="*/ 2077987 w 2727558"/>
                <a:gd name="connsiteY483" fmla="*/ 889239 h 2920502"/>
                <a:gd name="connsiteX484" fmla="*/ 2069453 w 2727558"/>
                <a:gd name="connsiteY484" fmla="*/ 835747 h 2920502"/>
                <a:gd name="connsiteX485" fmla="*/ 2038287 w 2727558"/>
                <a:gd name="connsiteY485" fmla="*/ 778825 h 2920502"/>
                <a:gd name="connsiteX486" fmla="*/ 1834147 w 2727558"/>
                <a:gd name="connsiteY486" fmla="*/ 583296 h 2920502"/>
                <a:gd name="connsiteX487" fmla="*/ 1801076 w 2727558"/>
                <a:gd name="connsiteY487" fmla="*/ 567065 h 2920502"/>
                <a:gd name="connsiteX488" fmla="*/ 1660640 w 2727558"/>
                <a:gd name="connsiteY488" fmla="*/ 541767 h 2920502"/>
                <a:gd name="connsiteX489" fmla="*/ 1585202 w 2727558"/>
                <a:gd name="connsiteY489" fmla="*/ 629321 h 2920502"/>
                <a:gd name="connsiteX490" fmla="*/ 1520432 w 2727558"/>
                <a:gd name="connsiteY490" fmla="*/ 628711 h 2920502"/>
                <a:gd name="connsiteX491" fmla="*/ 1463510 w 2727558"/>
                <a:gd name="connsiteY491" fmla="*/ 569352 h 2920502"/>
                <a:gd name="connsiteX492" fmla="*/ 1451090 w 2727558"/>
                <a:gd name="connsiteY492" fmla="*/ 534757 h 2920502"/>
                <a:gd name="connsiteX493" fmla="*/ 1417104 w 2727558"/>
                <a:gd name="connsiteY493" fmla="*/ 534757 h 2920502"/>
                <a:gd name="connsiteX494" fmla="*/ 294907 w 2727558"/>
                <a:gd name="connsiteY494" fmla="*/ 1274430 h 2920502"/>
                <a:gd name="connsiteX495" fmla="*/ 280810 w 2727558"/>
                <a:gd name="connsiteY495" fmla="*/ 1352078 h 2920502"/>
                <a:gd name="connsiteX496" fmla="*/ 280962 w 2727558"/>
                <a:gd name="connsiteY496" fmla="*/ 1577249 h 2920502"/>
                <a:gd name="connsiteX497" fmla="*/ 300622 w 2727558"/>
                <a:gd name="connsiteY497" fmla="*/ 1687358 h 2920502"/>
                <a:gd name="connsiteX498" fmla="*/ 445097 w 2727558"/>
                <a:gd name="connsiteY498" fmla="*/ 2029344 h 2920502"/>
                <a:gd name="connsiteX499" fmla="*/ 672325 w 2727558"/>
                <a:gd name="connsiteY499" fmla="*/ 2306788 h 2920502"/>
                <a:gd name="connsiteX500" fmla="*/ 710425 w 2727558"/>
                <a:gd name="connsiteY500" fmla="*/ 2329267 h 2920502"/>
                <a:gd name="connsiteX501" fmla="*/ 696786 w 2727558"/>
                <a:gd name="connsiteY501" fmla="*/ 2297796 h 2920502"/>
                <a:gd name="connsiteX502" fmla="*/ 567170 w 2727558"/>
                <a:gd name="connsiteY502" fmla="*/ 2119412 h 2920502"/>
                <a:gd name="connsiteX503" fmla="*/ 491503 w 2727558"/>
                <a:gd name="connsiteY503" fmla="*/ 1992768 h 2920502"/>
                <a:gd name="connsiteX504" fmla="*/ 465214 w 2727558"/>
                <a:gd name="connsiteY504" fmla="*/ 1941714 h 2920502"/>
                <a:gd name="connsiteX505" fmla="*/ 445326 w 2727558"/>
                <a:gd name="connsiteY505" fmla="*/ 1901861 h 2920502"/>
                <a:gd name="connsiteX506" fmla="*/ 404330 w 2727558"/>
                <a:gd name="connsiteY506" fmla="*/ 1806459 h 2920502"/>
                <a:gd name="connsiteX507" fmla="*/ 380784 w 2727558"/>
                <a:gd name="connsiteY507" fmla="*/ 1735212 h 2920502"/>
                <a:gd name="connsiteX508" fmla="*/ 378498 w 2727558"/>
                <a:gd name="connsiteY508" fmla="*/ 1719514 h 2920502"/>
                <a:gd name="connsiteX509" fmla="*/ 358991 w 2727558"/>
                <a:gd name="connsiteY509" fmla="*/ 1642629 h 2920502"/>
                <a:gd name="connsiteX510" fmla="*/ 348018 w 2727558"/>
                <a:gd name="connsiteY510" fmla="*/ 1527567 h 2920502"/>
                <a:gd name="connsiteX511" fmla="*/ 348018 w 2727558"/>
                <a:gd name="connsiteY511" fmla="*/ 1408999 h 2920502"/>
                <a:gd name="connsiteX512" fmla="*/ 353657 w 2727558"/>
                <a:gd name="connsiteY512" fmla="*/ 1353297 h 2920502"/>
                <a:gd name="connsiteX513" fmla="*/ 356934 w 2727558"/>
                <a:gd name="connsiteY513" fmla="*/ 1267267 h 2920502"/>
                <a:gd name="connsiteX514" fmla="*/ 294907 w 2727558"/>
                <a:gd name="connsiteY514" fmla="*/ 1274430 h 2920502"/>
                <a:gd name="connsiteX515" fmla="*/ 1461910 w 2727558"/>
                <a:gd name="connsiteY515" fmla="*/ 2528987 h 2920502"/>
                <a:gd name="connsiteX516" fmla="*/ 1414513 w 2727558"/>
                <a:gd name="connsiteY516" fmla="*/ 2565258 h 2920502"/>
                <a:gd name="connsiteX517" fmla="*/ 1411008 w 2727558"/>
                <a:gd name="connsiteY517" fmla="*/ 2618979 h 2920502"/>
                <a:gd name="connsiteX518" fmla="*/ 1413599 w 2727558"/>
                <a:gd name="connsiteY518" fmla="*/ 2607549 h 2920502"/>
                <a:gd name="connsiteX519" fmla="*/ 1450937 w 2727558"/>
                <a:gd name="connsiteY519" fmla="*/ 2593833 h 2920502"/>
                <a:gd name="connsiteX520" fmla="*/ 1486675 w 2727558"/>
                <a:gd name="connsiteY520" fmla="*/ 2588804 h 2920502"/>
                <a:gd name="connsiteX521" fmla="*/ 1478217 w 2727558"/>
                <a:gd name="connsiteY521" fmla="*/ 2625761 h 2920502"/>
                <a:gd name="connsiteX522" fmla="*/ 1452233 w 2727558"/>
                <a:gd name="connsiteY522" fmla="*/ 2761549 h 2920502"/>
                <a:gd name="connsiteX523" fmla="*/ 1468920 w 2727558"/>
                <a:gd name="connsiteY523" fmla="*/ 2758502 h 2920502"/>
                <a:gd name="connsiteX524" fmla="*/ 1468082 w 2727558"/>
                <a:gd name="connsiteY524" fmla="*/ 2767569 h 2920502"/>
                <a:gd name="connsiteX525" fmla="*/ 1503744 w 2727558"/>
                <a:gd name="connsiteY525" fmla="*/ 2765893 h 2920502"/>
                <a:gd name="connsiteX526" fmla="*/ 1526985 w 2727558"/>
                <a:gd name="connsiteY526" fmla="*/ 2756520 h 2920502"/>
                <a:gd name="connsiteX527" fmla="*/ 1547254 w 2727558"/>
                <a:gd name="connsiteY527" fmla="*/ 2655632 h 2920502"/>
                <a:gd name="connsiteX528" fmla="*/ 1564932 w 2727558"/>
                <a:gd name="connsiteY528" fmla="*/ 2579126 h 2920502"/>
                <a:gd name="connsiteX529" fmla="*/ 1569123 w 2727558"/>
                <a:gd name="connsiteY529" fmla="*/ 2541560 h 2920502"/>
                <a:gd name="connsiteX530" fmla="*/ 1583144 w 2727558"/>
                <a:gd name="connsiteY530" fmla="*/ 2496373 h 2920502"/>
                <a:gd name="connsiteX531" fmla="*/ 1573772 w 2727558"/>
                <a:gd name="connsiteY531" fmla="*/ 2478467 h 2920502"/>
                <a:gd name="connsiteX532" fmla="*/ 1529728 w 2727558"/>
                <a:gd name="connsiteY532" fmla="*/ 2478467 h 2920502"/>
                <a:gd name="connsiteX533" fmla="*/ 1461910 w 2727558"/>
                <a:gd name="connsiteY533" fmla="*/ 2528987 h 2920502"/>
                <a:gd name="connsiteX534" fmla="*/ 1214184 w 2727558"/>
                <a:gd name="connsiteY534" fmla="*/ 2487839 h 2920502"/>
                <a:gd name="connsiteX535" fmla="*/ 1174103 w 2727558"/>
                <a:gd name="connsiteY535" fmla="*/ 2525253 h 2920502"/>
                <a:gd name="connsiteX536" fmla="*/ 1149414 w 2727558"/>
                <a:gd name="connsiteY536" fmla="*/ 2572497 h 2920502"/>
                <a:gd name="connsiteX537" fmla="*/ 1152614 w 2727558"/>
                <a:gd name="connsiteY537" fmla="*/ 2618827 h 2920502"/>
                <a:gd name="connsiteX538" fmla="*/ 1212355 w 2727558"/>
                <a:gd name="connsiteY538" fmla="*/ 2671252 h 2920502"/>
                <a:gd name="connsiteX539" fmla="*/ 1281316 w 2727558"/>
                <a:gd name="connsiteY539" fmla="*/ 2656165 h 2920502"/>
                <a:gd name="connsiteX540" fmla="*/ 1279182 w 2727558"/>
                <a:gd name="connsiteY540" fmla="*/ 2689769 h 2920502"/>
                <a:gd name="connsiteX541" fmla="*/ 1245426 w 2727558"/>
                <a:gd name="connsiteY541" fmla="*/ 2722078 h 2920502"/>
                <a:gd name="connsiteX542" fmla="*/ 1213193 w 2727558"/>
                <a:gd name="connsiteY542" fmla="*/ 2721697 h 2920502"/>
                <a:gd name="connsiteX543" fmla="*/ 1161834 w 2727558"/>
                <a:gd name="connsiteY543" fmla="*/ 2700971 h 2920502"/>
                <a:gd name="connsiteX544" fmla="*/ 1129678 w 2727558"/>
                <a:gd name="connsiteY544" fmla="*/ 2710877 h 2920502"/>
                <a:gd name="connsiteX545" fmla="*/ 1142022 w 2727558"/>
                <a:gd name="connsiteY545" fmla="*/ 2713162 h 2920502"/>
                <a:gd name="connsiteX546" fmla="*/ 1140727 w 2727558"/>
                <a:gd name="connsiteY546" fmla="*/ 2728631 h 2920502"/>
                <a:gd name="connsiteX547" fmla="*/ 1197420 w 2727558"/>
                <a:gd name="connsiteY547" fmla="*/ 2767417 h 2920502"/>
                <a:gd name="connsiteX548" fmla="*/ 1298537 w 2727558"/>
                <a:gd name="connsiteY548" fmla="*/ 2750882 h 2920502"/>
                <a:gd name="connsiteX549" fmla="*/ 1346391 w 2727558"/>
                <a:gd name="connsiteY549" fmla="*/ 2698684 h 2920502"/>
                <a:gd name="connsiteX550" fmla="*/ 1348677 w 2727558"/>
                <a:gd name="connsiteY550" fmla="*/ 2684740 h 2920502"/>
                <a:gd name="connsiteX551" fmla="*/ 1362393 w 2727558"/>
                <a:gd name="connsiteY551" fmla="*/ 2541332 h 2920502"/>
                <a:gd name="connsiteX552" fmla="*/ 1327798 w 2727558"/>
                <a:gd name="connsiteY552" fmla="*/ 2501707 h 2920502"/>
                <a:gd name="connsiteX553" fmla="*/ 1214184 w 2727558"/>
                <a:gd name="connsiteY553" fmla="*/ 2487839 h 2920502"/>
                <a:gd name="connsiteX554" fmla="*/ 1036866 w 2727558"/>
                <a:gd name="connsiteY554" fmla="*/ 2485096 h 2920502"/>
                <a:gd name="connsiteX555" fmla="*/ 994499 w 2727558"/>
                <a:gd name="connsiteY555" fmla="*/ 2521519 h 2920502"/>
                <a:gd name="connsiteX556" fmla="*/ 955256 w 2727558"/>
                <a:gd name="connsiteY556" fmla="*/ 2542627 h 2920502"/>
                <a:gd name="connsiteX557" fmla="*/ 935901 w 2727558"/>
                <a:gd name="connsiteY557" fmla="*/ 2557562 h 2920502"/>
                <a:gd name="connsiteX558" fmla="*/ 932472 w 2727558"/>
                <a:gd name="connsiteY558" fmla="*/ 2604044 h 2920502"/>
                <a:gd name="connsiteX559" fmla="*/ 990460 w 2727558"/>
                <a:gd name="connsiteY559" fmla="*/ 2585223 h 2920502"/>
                <a:gd name="connsiteX560" fmla="*/ 1005548 w 2727558"/>
                <a:gd name="connsiteY560" fmla="*/ 2583775 h 2920502"/>
                <a:gd name="connsiteX561" fmla="*/ 998080 w 2727558"/>
                <a:gd name="connsiteY561" fmla="*/ 2626599 h 2920502"/>
                <a:gd name="connsiteX562" fmla="*/ 993737 w 2727558"/>
                <a:gd name="connsiteY562" fmla="*/ 2649307 h 2920502"/>
                <a:gd name="connsiteX563" fmla="*/ 985660 w 2727558"/>
                <a:gd name="connsiteY563" fmla="*/ 2693808 h 2920502"/>
                <a:gd name="connsiteX564" fmla="*/ 971868 w 2727558"/>
                <a:gd name="connsiteY564" fmla="*/ 2760864 h 2920502"/>
                <a:gd name="connsiteX565" fmla="*/ 1041895 w 2727558"/>
                <a:gd name="connsiteY565" fmla="*/ 2760178 h 2920502"/>
                <a:gd name="connsiteX566" fmla="*/ 1063536 w 2727558"/>
                <a:gd name="connsiteY566" fmla="*/ 2666147 h 2920502"/>
                <a:gd name="connsiteX567" fmla="*/ 1078472 w 2727558"/>
                <a:gd name="connsiteY567" fmla="*/ 2596500 h 2920502"/>
                <a:gd name="connsiteX568" fmla="*/ 1085253 w 2727558"/>
                <a:gd name="connsiteY568" fmla="*/ 2566554 h 2920502"/>
                <a:gd name="connsiteX569" fmla="*/ 1094397 w 2727558"/>
                <a:gd name="connsiteY569" fmla="*/ 2527920 h 2920502"/>
                <a:gd name="connsiteX570" fmla="*/ 1098055 w 2727558"/>
                <a:gd name="connsiteY570" fmla="*/ 2483724 h 2920502"/>
                <a:gd name="connsiteX571" fmla="*/ 1036866 w 2727558"/>
                <a:gd name="connsiteY571" fmla="*/ 2485096 h 2920502"/>
                <a:gd name="connsiteX572" fmla="*/ 1666888 w 2727558"/>
                <a:gd name="connsiteY572" fmla="*/ 2492640 h 2920502"/>
                <a:gd name="connsiteX573" fmla="*/ 1634350 w 2727558"/>
                <a:gd name="connsiteY573" fmla="*/ 2629571 h 2920502"/>
                <a:gd name="connsiteX574" fmla="*/ 1660792 w 2727558"/>
                <a:gd name="connsiteY574" fmla="*/ 2637496 h 2920502"/>
                <a:gd name="connsiteX575" fmla="*/ 1724495 w 2727558"/>
                <a:gd name="connsiteY575" fmla="*/ 2623247 h 2920502"/>
                <a:gd name="connsiteX576" fmla="*/ 1755661 w 2727558"/>
                <a:gd name="connsiteY576" fmla="*/ 2623247 h 2920502"/>
                <a:gd name="connsiteX577" fmla="*/ 1764805 w 2727558"/>
                <a:gd name="connsiteY577" fmla="*/ 2639706 h 2920502"/>
                <a:gd name="connsiteX578" fmla="*/ 1769301 w 2727558"/>
                <a:gd name="connsiteY578" fmla="*/ 2664166 h 2920502"/>
                <a:gd name="connsiteX579" fmla="*/ 1764881 w 2727558"/>
                <a:gd name="connsiteY579" fmla="*/ 2692665 h 2920502"/>
                <a:gd name="connsiteX580" fmla="*/ 1702626 w 2727558"/>
                <a:gd name="connsiteY580" fmla="*/ 2721773 h 2920502"/>
                <a:gd name="connsiteX581" fmla="*/ 1679690 w 2727558"/>
                <a:gd name="connsiteY581" fmla="*/ 2691217 h 2920502"/>
                <a:gd name="connsiteX582" fmla="*/ 1613091 w 2727558"/>
                <a:gd name="connsiteY582" fmla="*/ 2691293 h 2920502"/>
                <a:gd name="connsiteX583" fmla="*/ 1613015 w 2727558"/>
                <a:gd name="connsiteY583" fmla="*/ 2719411 h 2920502"/>
                <a:gd name="connsiteX584" fmla="*/ 1647838 w 2727558"/>
                <a:gd name="connsiteY584" fmla="*/ 2758882 h 2920502"/>
                <a:gd name="connsiteX585" fmla="*/ 1795056 w 2727558"/>
                <a:gd name="connsiteY585" fmla="*/ 2745319 h 2920502"/>
                <a:gd name="connsiteX586" fmla="*/ 1834833 w 2727558"/>
                <a:gd name="connsiteY586" fmla="*/ 2696703 h 2920502"/>
                <a:gd name="connsiteX587" fmla="*/ 1835138 w 2727558"/>
                <a:gd name="connsiteY587" fmla="*/ 2617226 h 2920502"/>
                <a:gd name="connsiteX588" fmla="*/ 1801762 w 2727558"/>
                <a:gd name="connsiteY588" fmla="*/ 2584232 h 2920502"/>
                <a:gd name="connsiteX589" fmla="*/ 1724114 w 2727558"/>
                <a:gd name="connsiteY589" fmla="*/ 2590099 h 2920502"/>
                <a:gd name="connsiteX590" fmla="*/ 1705978 w 2727558"/>
                <a:gd name="connsiteY590" fmla="*/ 2591242 h 2920502"/>
                <a:gd name="connsiteX591" fmla="*/ 1706207 w 2727558"/>
                <a:gd name="connsiteY591" fmla="*/ 2577603 h 2920502"/>
                <a:gd name="connsiteX592" fmla="*/ 1727619 w 2727558"/>
                <a:gd name="connsiteY592" fmla="*/ 2539427 h 2920502"/>
                <a:gd name="connsiteX593" fmla="*/ 1842148 w 2727558"/>
                <a:gd name="connsiteY593" fmla="*/ 2540036 h 2920502"/>
                <a:gd name="connsiteX594" fmla="*/ 1851825 w 2727558"/>
                <a:gd name="connsiteY594" fmla="*/ 2493478 h 2920502"/>
                <a:gd name="connsiteX595" fmla="*/ 1800314 w 2727558"/>
                <a:gd name="connsiteY595" fmla="*/ 2490811 h 2920502"/>
                <a:gd name="connsiteX596" fmla="*/ 1666888 w 2727558"/>
                <a:gd name="connsiteY596" fmla="*/ 2492640 h 29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2727558" h="2920502">
                  <a:moveTo>
                    <a:pt x="1232853" y="1738"/>
                  </a:moveTo>
                  <a:cubicBezTo>
                    <a:pt x="1321626" y="-320"/>
                    <a:pt x="1410323" y="-853"/>
                    <a:pt x="1499095" y="1814"/>
                  </a:cubicBezTo>
                  <a:lnTo>
                    <a:pt x="1499705" y="8291"/>
                  </a:lnTo>
                  <a:cubicBezTo>
                    <a:pt x="1521193" y="7986"/>
                    <a:pt x="1542682" y="9205"/>
                    <a:pt x="1564170" y="11339"/>
                  </a:cubicBezTo>
                  <a:cubicBezTo>
                    <a:pt x="1626045" y="24826"/>
                    <a:pt x="1688300" y="36561"/>
                    <a:pt x="1748650" y="55992"/>
                  </a:cubicBezTo>
                  <a:cubicBezTo>
                    <a:pt x="1758252" y="59574"/>
                    <a:pt x="1768005" y="62317"/>
                    <a:pt x="1778140" y="64374"/>
                  </a:cubicBezTo>
                  <a:cubicBezTo>
                    <a:pt x="1787665" y="68032"/>
                    <a:pt x="1797190" y="71689"/>
                    <a:pt x="1806867" y="75499"/>
                  </a:cubicBezTo>
                  <a:cubicBezTo>
                    <a:pt x="1814868" y="78319"/>
                    <a:pt x="1822869" y="81290"/>
                    <a:pt x="1831023" y="84262"/>
                  </a:cubicBezTo>
                  <a:cubicBezTo>
                    <a:pt x="1833613" y="84110"/>
                    <a:pt x="1838871" y="83805"/>
                    <a:pt x="1841462" y="83729"/>
                  </a:cubicBezTo>
                  <a:lnTo>
                    <a:pt x="1842605" y="91349"/>
                  </a:lnTo>
                  <a:cubicBezTo>
                    <a:pt x="1854950" y="94549"/>
                    <a:pt x="1867294" y="98055"/>
                    <a:pt x="1879715" y="101331"/>
                  </a:cubicBezTo>
                  <a:lnTo>
                    <a:pt x="1880629" y="106970"/>
                  </a:lnTo>
                  <a:cubicBezTo>
                    <a:pt x="1887030" y="108722"/>
                    <a:pt x="1893507" y="110551"/>
                    <a:pt x="1900060" y="112456"/>
                  </a:cubicBezTo>
                  <a:cubicBezTo>
                    <a:pt x="1933436" y="128077"/>
                    <a:pt x="1965897" y="145756"/>
                    <a:pt x="1998053" y="163815"/>
                  </a:cubicBezTo>
                  <a:cubicBezTo>
                    <a:pt x="2020151" y="175474"/>
                    <a:pt x="2041716" y="188047"/>
                    <a:pt x="2063052" y="201077"/>
                  </a:cubicBezTo>
                  <a:cubicBezTo>
                    <a:pt x="2144052" y="252436"/>
                    <a:pt x="2218195" y="313624"/>
                    <a:pt x="2288223" y="378928"/>
                  </a:cubicBezTo>
                  <a:cubicBezTo>
                    <a:pt x="2315426" y="410322"/>
                    <a:pt x="2343849" y="440650"/>
                    <a:pt x="2372728" y="470444"/>
                  </a:cubicBezTo>
                  <a:cubicBezTo>
                    <a:pt x="2458301" y="571790"/>
                    <a:pt x="2531910" y="683956"/>
                    <a:pt x="2587155" y="804657"/>
                  </a:cubicBezTo>
                  <a:cubicBezTo>
                    <a:pt x="2588984" y="808467"/>
                    <a:pt x="2592642" y="816011"/>
                    <a:pt x="2594394" y="819821"/>
                  </a:cubicBezTo>
                  <a:cubicBezTo>
                    <a:pt x="2601709" y="837499"/>
                    <a:pt x="2609711" y="854797"/>
                    <a:pt x="2617559" y="872323"/>
                  </a:cubicBezTo>
                  <a:cubicBezTo>
                    <a:pt x="2622207" y="885429"/>
                    <a:pt x="2627237" y="898383"/>
                    <a:pt x="2632571" y="911261"/>
                  </a:cubicBezTo>
                  <a:cubicBezTo>
                    <a:pt x="2640495" y="933664"/>
                    <a:pt x="2648192" y="956143"/>
                    <a:pt x="2656040" y="978545"/>
                  </a:cubicBezTo>
                  <a:cubicBezTo>
                    <a:pt x="2669451" y="1024418"/>
                    <a:pt x="2683167" y="1070214"/>
                    <a:pt x="2693378" y="1116925"/>
                  </a:cubicBezTo>
                  <a:cubicBezTo>
                    <a:pt x="2700617" y="1139480"/>
                    <a:pt x="2703818" y="1163026"/>
                    <a:pt x="2705799" y="1186572"/>
                  </a:cubicBezTo>
                  <a:cubicBezTo>
                    <a:pt x="2718448" y="1231149"/>
                    <a:pt x="2717610" y="1277783"/>
                    <a:pt x="2725382" y="1323198"/>
                  </a:cubicBezTo>
                  <a:cubicBezTo>
                    <a:pt x="2728354" y="1401151"/>
                    <a:pt x="2727897" y="1479256"/>
                    <a:pt x="2726297" y="1557208"/>
                  </a:cubicBezTo>
                  <a:cubicBezTo>
                    <a:pt x="2719058" y="1595766"/>
                    <a:pt x="2719134" y="1635009"/>
                    <a:pt x="2716467" y="1674023"/>
                  </a:cubicBezTo>
                  <a:cubicBezTo>
                    <a:pt x="2709761" y="1689415"/>
                    <a:pt x="2710371" y="1706332"/>
                    <a:pt x="2710447" y="1722791"/>
                  </a:cubicBezTo>
                  <a:lnTo>
                    <a:pt x="2703741" y="1723782"/>
                  </a:lnTo>
                  <a:cubicBezTo>
                    <a:pt x="2703284" y="1735440"/>
                    <a:pt x="2702751" y="1747099"/>
                    <a:pt x="2702217" y="1758834"/>
                  </a:cubicBezTo>
                  <a:cubicBezTo>
                    <a:pt x="2689339" y="1793124"/>
                    <a:pt x="2687739" y="1830309"/>
                    <a:pt x="2675319" y="1864676"/>
                  </a:cubicBezTo>
                  <a:cubicBezTo>
                    <a:pt x="2671356" y="1882582"/>
                    <a:pt x="2666708" y="1900489"/>
                    <a:pt x="2658707" y="1917177"/>
                  </a:cubicBezTo>
                  <a:cubicBezTo>
                    <a:pt x="2657945" y="1921216"/>
                    <a:pt x="2656421" y="1929293"/>
                    <a:pt x="2655659" y="1933331"/>
                  </a:cubicBezTo>
                  <a:cubicBezTo>
                    <a:pt x="2652840" y="1941104"/>
                    <a:pt x="2650325" y="1948953"/>
                    <a:pt x="2647887" y="1956877"/>
                  </a:cubicBezTo>
                  <a:cubicBezTo>
                    <a:pt x="2637371" y="1986977"/>
                    <a:pt x="2626322" y="2016847"/>
                    <a:pt x="2614054" y="2046260"/>
                  </a:cubicBezTo>
                  <a:cubicBezTo>
                    <a:pt x="2602853" y="2074683"/>
                    <a:pt x="2589060" y="2102038"/>
                    <a:pt x="2575192" y="2129242"/>
                  </a:cubicBezTo>
                  <a:cubicBezTo>
                    <a:pt x="2574278" y="2132595"/>
                    <a:pt x="2572525" y="2139224"/>
                    <a:pt x="2571611" y="2142577"/>
                  </a:cubicBezTo>
                  <a:cubicBezTo>
                    <a:pt x="2525205" y="2225406"/>
                    <a:pt x="2478266" y="2308693"/>
                    <a:pt x="2418601" y="2382988"/>
                  </a:cubicBezTo>
                  <a:cubicBezTo>
                    <a:pt x="2324265" y="2502088"/>
                    <a:pt x="2214385" y="2610140"/>
                    <a:pt x="2086826" y="2693351"/>
                  </a:cubicBezTo>
                  <a:cubicBezTo>
                    <a:pt x="2081797" y="2696856"/>
                    <a:pt x="2076920" y="2700437"/>
                    <a:pt x="2072044" y="2704095"/>
                  </a:cubicBezTo>
                  <a:cubicBezTo>
                    <a:pt x="2027771" y="2729698"/>
                    <a:pt x="1985633" y="2761092"/>
                    <a:pt x="1936941" y="2777399"/>
                  </a:cubicBezTo>
                  <a:cubicBezTo>
                    <a:pt x="1934502" y="2780295"/>
                    <a:pt x="1929778" y="2786086"/>
                    <a:pt x="1927416" y="2788982"/>
                  </a:cubicBezTo>
                  <a:cubicBezTo>
                    <a:pt x="1922387" y="2789667"/>
                    <a:pt x="1912328" y="2791115"/>
                    <a:pt x="1907299" y="2791801"/>
                  </a:cubicBezTo>
                  <a:cubicBezTo>
                    <a:pt x="1895107" y="2799345"/>
                    <a:pt x="1882153" y="2805517"/>
                    <a:pt x="1869047" y="2811308"/>
                  </a:cubicBezTo>
                  <a:cubicBezTo>
                    <a:pt x="1845882" y="2820300"/>
                    <a:pt x="1823022" y="2830206"/>
                    <a:pt x="1799552" y="2838283"/>
                  </a:cubicBezTo>
                  <a:cubicBezTo>
                    <a:pt x="1793228" y="2839959"/>
                    <a:pt x="1780502" y="2843236"/>
                    <a:pt x="1774178" y="2844912"/>
                  </a:cubicBezTo>
                  <a:lnTo>
                    <a:pt x="1773720" y="2850475"/>
                  </a:lnTo>
                  <a:cubicBezTo>
                    <a:pt x="1751089" y="2855123"/>
                    <a:pt x="1728762" y="2860914"/>
                    <a:pt x="1707045" y="2868686"/>
                  </a:cubicBezTo>
                  <a:cubicBezTo>
                    <a:pt x="1681671" y="2872573"/>
                    <a:pt x="1657210" y="2880041"/>
                    <a:pt x="1632522" y="2886517"/>
                  </a:cubicBezTo>
                  <a:cubicBezTo>
                    <a:pt x="1608747" y="2889641"/>
                    <a:pt x="1584897" y="2893223"/>
                    <a:pt x="1562342" y="2901605"/>
                  </a:cubicBezTo>
                  <a:cubicBezTo>
                    <a:pt x="1533157" y="2904120"/>
                    <a:pt x="1503668" y="2904348"/>
                    <a:pt x="1475016" y="2910749"/>
                  </a:cubicBezTo>
                  <a:lnTo>
                    <a:pt x="1480350" y="2920503"/>
                  </a:lnTo>
                  <a:cubicBezTo>
                    <a:pt x="1467777" y="2903053"/>
                    <a:pt x="1443393" y="2912807"/>
                    <a:pt x="1425258" y="2912121"/>
                  </a:cubicBezTo>
                  <a:cubicBezTo>
                    <a:pt x="1386700" y="2923322"/>
                    <a:pt x="1344790" y="2918598"/>
                    <a:pt x="1305548" y="2912807"/>
                  </a:cubicBezTo>
                  <a:cubicBezTo>
                    <a:pt x="1249464" y="2908539"/>
                    <a:pt x="1192467" y="2905872"/>
                    <a:pt x="1137908" y="2891394"/>
                  </a:cubicBezTo>
                  <a:cubicBezTo>
                    <a:pt x="1114285" y="2888651"/>
                    <a:pt x="1090740" y="2884460"/>
                    <a:pt x="1068413" y="2876078"/>
                  </a:cubicBezTo>
                  <a:cubicBezTo>
                    <a:pt x="1060565" y="2874859"/>
                    <a:pt x="1052640" y="2873792"/>
                    <a:pt x="1044867" y="2872878"/>
                  </a:cubicBezTo>
                  <a:cubicBezTo>
                    <a:pt x="1032066" y="2869677"/>
                    <a:pt x="1019417" y="2866096"/>
                    <a:pt x="1007453" y="2860686"/>
                  </a:cubicBezTo>
                  <a:cubicBezTo>
                    <a:pt x="1003338" y="2860076"/>
                    <a:pt x="995109" y="2858857"/>
                    <a:pt x="990994" y="2858247"/>
                  </a:cubicBezTo>
                  <a:cubicBezTo>
                    <a:pt x="979488" y="2853828"/>
                    <a:pt x="968134" y="2849636"/>
                    <a:pt x="956856" y="2845065"/>
                  </a:cubicBezTo>
                  <a:cubicBezTo>
                    <a:pt x="953961" y="2844455"/>
                    <a:pt x="948170" y="2843236"/>
                    <a:pt x="945350" y="2842626"/>
                  </a:cubicBezTo>
                  <a:cubicBezTo>
                    <a:pt x="915708" y="2831120"/>
                    <a:pt x="885990" y="2819995"/>
                    <a:pt x="856653" y="2807879"/>
                  </a:cubicBezTo>
                  <a:cubicBezTo>
                    <a:pt x="845909" y="2803841"/>
                    <a:pt x="835546" y="2798887"/>
                    <a:pt x="825640" y="2793172"/>
                  </a:cubicBezTo>
                  <a:cubicBezTo>
                    <a:pt x="638493" y="2710114"/>
                    <a:pt x="476644" y="2577755"/>
                    <a:pt x="345504" y="2421621"/>
                  </a:cubicBezTo>
                  <a:cubicBezTo>
                    <a:pt x="247206" y="2302749"/>
                    <a:pt x="166891" y="2168028"/>
                    <a:pt x="111265" y="2024086"/>
                  </a:cubicBezTo>
                  <a:cubicBezTo>
                    <a:pt x="106540" y="2014408"/>
                    <a:pt x="103035" y="2004198"/>
                    <a:pt x="98387" y="1994597"/>
                  </a:cubicBezTo>
                  <a:cubicBezTo>
                    <a:pt x="97930" y="1992234"/>
                    <a:pt x="96939" y="1987510"/>
                    <a:pt x="96482" y="1985148"/>
                  </a:cubicBezTo>
                  <a:cubicBezTo>
                    <a:pt x="90310" y="1967469"/>
                    <a:pt x="83452" y="1950096"/>
                    <a:pt x="76746" y="1932722"/>
                  </a:cubicBezTo>
                  <a:cubicBezTo>
                    <a:pt x="74917" y="1916492"/>
                    <a:pt x="70345" y="1900794"/>
                    <a:pt x="62116" y="1886697"/>
                  </a:cubicBezTo>
                  <a:cubicBezTo>
                    <a:pt x="49924" y="1828481"/>
                    <a:pt x="29807" y="1771483"/>
                    <a:pt x="26454" y="1711742"/>
                  </a:cubicBezTo>
                  <a:cubicBezTo>
                    <a:pt x="22797" y="1696578"/>
                    <a:pt x="19596" y="1681338"/>
                    <a:pt x="15329" y="1666403"/>
                  </a:cubicBezTo>
                  <a:cubicBezTo>
                    <a:pt x="13729" y="1645677"/>
                    <a:pt x="13043" y="1624950"/>
                    <a:pt x="11672" y="1604300"/>
                  </a:cubicBezTo>
                  <a:cubicBezTo>
                    <a:pt x="5575" y="1556675"/>
                    <a:pt x="-1968" y="1508821"/>
                    <a:pt x="470" y="1460663"/>
                  </a:cubicBezTo>
                  <a:cubicBezTo>
                    <a:pt x="1842" y="1430793"/>
                    <a:pt x="-3645" y="1400160"/>
                    <a:pt x="5194" y="1371052"/>
                  </a:cubicBezTo>
                  <a:cubicBezTo>
                    <a:pt x="7176" y="1325103"/>
                    <a:pt x="14110" y="1279612"/>
                    <a:pt x="16396" y="1233663"/>
                  </a:cubicBezTo>
                  <a:cubicBezTo>
                    <a:pt x="31560" y="1173008"/>
                    <a:pt x="35674" y="1109914"/>
                    <a:pt x="57392" y="1050631"/>
                  </a:cubicBezTo>
                  <a:cubicBezTo>
                    <a:pt x="62421" y="1018627"/>
                    <a:pt x="74994" y="988528"/>
                    <a:pt x="84214" y="957590"/>
                  </a:cubicBezTo>
                  <a:cubicBezTo>
                    <a:pt x="89472" y="939836"/>
                    <a:pt x="95415" y="922234"/>
                    <a:pt x="103950" y="905775"/>
                  </a:cubicBezTo>
                  <a:cubicBezTo>
                    <a:pt x="104635" y="902879"/>
                    <a:pt x="105855" y="897164"/>
                    <a:pt x="106464" y="894268"/>
                  </a:cubicBezTo>
                  <a:cubicBezTo>
                    <a:pt x="120637" y="864779"/>
                    <a:pt x="132296" y="834147"/>
                    <a:pt x="144640" y="803895"/>
                  </a:cubicBezTo>
                  <a:cubicBezTo>
                    <a:pt x="176797" y="743697"/>
                    <a:pt x="207124" y="682356"/>
                    <a:pt x="244767" y="625282"/>
                  </a:cubicBezTo>
                  <a:cubicBezTo>
                    <a:pt x="280886" y="571257"/>
                    <a:pt x="319215" y="518526"/>
                    <a:pt x="361277" y="469072"/>
                  </a:cubicBezTo>
                  <a:cubicBezTo>
                    <a:pt x="399377" y="431658"/>
                    <a:pt x="430390" y="387234"/>
                    <a:pt x="472605" y="354163"/>
                  </a:cubicBezTo>
                  <a:cubicBezTo>
                    <a:pt x="510782" y="319492"/>
                    <a:pt x="550329" y="286269"/>
                    <a:pt x="591935" y="255712"/>
                  </a:cubicBezTo>
                  <a:cubicBezTo>
                    <a:pt x="659295" y="205192"/>
                    <a:pt x="731685" y="162139"/>
                    <a:pt x="806971" y="124572"/>
                  </a:cubicBezTo>
                  <a:cubicBezTo>
                    <a:pt x="818020" y="119619"/>
                    <a:pt x="829221" y="114819"/>
                    <a:pt x="840270" y="109865"/>
                  </a:cubicBezTo>
                  <a:cubicBezTo>
                    <a:pt x="855663" y="103465"/>
                    <a:pt x="870979" y="97064"/>
                    <a:pt x="886219" y="90282"/>
                  </a:cubicBezTo>
                  <a:cubicBezTo>
                    <a:pt x="920509" y="72527"/>
                    <a:pt x="960285" y="67498"/>
                    <a:pt x="993737" y="49134"/>
                  </a:cubicBezTo>
                  <a:cubicBezTo>
                    <a:pt x="1006310" y="47762"/>
                    <a:pt x="1019035" y="46620"/>
                    <a:pt x="1031761" y="45477"/>
                  </a:cubicBezTo>
                  <a:cubicBezTo>
                    <a:pt x="1033437" y="42962"/>
                    <a:pt x="1036942" y="38009"/>
                    <a:pt x="1038619" y="35494"/>
                  </a:cubicBezTo>
                  <a:cubicBezTo>
                    <a:pt x="1062088" y="31608"/>
                    <a:pt x="1086168" y="30313"/>
                    <a:pt x="1109028" y="23074"/>
                  </a:cubicBezTo>
                  <a:cubicBezTo>
                    <a:pt x="1149261" y="13244"/>
                    <a:pt x="1191095" y="7834"/>
                    <a:pt x="1232548" y="8139"/>
                  </a:cubicBezTo>
                  <a:lnTo>
                    <a:pt x="1232853" y="1738"/>
                  </a:lnTo>
                  <a:moveTo>
                    <a:pt x="1349667" y="72756"/>
                  </a:moveTo>
                  <a:cubicBezTo>
                    <a:pt x="1312482" y="81138"/>
                    <a:pt x="1274153" y="75195"/>
                    <a:pt x="1236587" y="80147"/>
                  </a:cubicBezTo>
                  <a:cubicBezTo>
                    <a:pt x="1220356" y="84491"/>
                    <a:pt x="1203668" y="85482"/>
                    <a:pt x="1186980" y="85634"/>
                  </a:cubicBezTo>
                  <a:lnTo>
                    <a:pt x="1186523" y="92340"/>
                  </a:lnTo>
                  <a:cubicBezTo>
                    <a:pt x="1179589" y="92644"/>
                    <a:pt x="1172655" y="93025"/>
                    <a:pt x="1165797" y="93406"/>
                  </a:cubicBezTo>
                  <a:cubicBezTo>
                    <a:pt x="1140803" y="99807"/>
                    <a:pt x="1114667" y="100722"/>
                    <a:pt x="1090283" y="109713"/>
                  </a:cubicBezTo>
                  <a:cubicBezTo>
                    <a:pt x="1078014" y="113142"/>
                    <a:pt x="1065518" y="115352"/>
                    <a:pt x="1052945" y="117181"/>
                  </a:cubicBezTo>
                  <a:cubicBezTo>
                    <a:pt x="1030694" y="126477"/>
                    <a:pt x="1006920" y="131430"/>
                    <a:pt x="984517" y="140345"/>
                  </a:cubicBezTo>
                  <a:cubicBezTo>
                    <a:pt x="967677" y="146594"/>
                    <a:pt x="950608" y="152157"/>
                    <a:pt x="933920" y="158634"/>
                  </a:cubicBezTo>
                  <a:cubicBezTo>
                    <a:pt x="766966" y="224394"/>
                    <a:pt x="616471" y="328255"/>
                    <a:pt x="489979" y="454899"/>
                  </a:cubicBezTo>
                  <a:cubicBezTo>
                    <a:pt x="382308" y="570495"/>
                    <a:pt x="286449" y="700263"/>
                    <a:pt x="225412" y="846720"/>
                  </a:cubicBezTo>
                  <a:lnTo>
                    <a:pt x="221145" y="848244"/>
                  </a:lnTo>
                  <a:cubicBezTo>
                    <a:pt x="187541" y="927720"/>
                    <a:pt x="155918" y="1008568"/>
                    <a:pt x="137020" y="1092998"/>
                  </a:cubicBezTo>
                  <a:cubicBezTo>
                    <a:pt x="133058" y="1111134"/>
                    <a:pt x="127800" y="1129041"/>
                    <a:pt x="121857" y="1146719"/>
                  </a:cubicBezTo>
                  <a:cubicBezTo>
                    <a:pt x="120866" y="1170646"/>
                    <a:pt x="118428" y="1194725"/>
                    <a:pt x="109969" y="1217433"/>
                  </a:cubicBezTo>
                  <a:cubicBezTo>
                    <a:pt x="103721" y="1239607"/>
                    <a:pt x="104864" y="1262924"/>
                    <a:pt x="102807" y="1285708"/>
                  </a:cubicBezTo>
                  <a:cubicBezTo>
                    <a:pt x="93587" y="1315273"/>
                    <a:pt x="98311" y="1346592"/>
                    <a:pt x="95949" y="1376995"/>
                  </a:cubicBezTo>
                  <a:cubicBezTo>
                    <a:pt x="83680" y="1459749"/>
                    <a:pt x="90386" y="1544483"/>
                    <a:pt x="103569" y="1626627"/>
                  </a:cubicBezTo>
                  <a:cubicBezTo>
                    <a:pt x="105017" y="1649182"/>
                    <a:pt x="105321" y="1672118"/>
                    <a:pt x="110732" y="1694292"/>
                  </a:cubicBezTo>
                  <a:cubicBezTo>
                    <a:pt x="113398" y="1704655"/>
                    <a:pt x="116142" y="1715095"/>
                    <a:pt x="118885" y="1725610"/>
                  </a:cubicBezTo>
                  <a:cubicBezTo>
                    <a:pt x="120180" y="1740698"/>
                    <a:pt x="122542" y="1755709"/>
                    <a:pt x="126352" y="1770416"/>
                  </a:cubicBezTo>
                  <a:cubicBezTo>
                    <a:pt x="132525" y="1790381"/>
                    <a:pt x="136639" y="1810878"/>
                    <a:pt x="141364" y="1831224"/>
                  </a:cubicBezTo>
                  <a:cubicBezTo>
                    <a:pt x="146469" y="1844025"/>
                    <a:pt x="150508" y="1857208"/>
                    <a:pt x="154013" y="1870695"/>
                  </a:cubicBezTo>
                  <a:cubicBezTo>
                    <a:pt x="159576" y="1886316"/>
                    <a:pt x="164605" y="1902166"/>
                    <a:pt x="168186" y="1918473"/>
                  </a:cubicBezTo>
                  <a:cubicBezTo>
                    <a:pt x="194856" y="1984919"/>
                    <a:pt x="217488" y="2054032"/>
                    <a:pt x="253607" y="2115907"/>
                  </a:cubicBezTo>
                  <a:cubicBezTo>
                    <a:pt x="289802" y="2188373"/>
                    <a:pt x="335217" y="2256039"/>
                    <a:pt x="382994" y="2321418"/>
                  </a:cubicBezTo>
                  <a:cubicBezTo>
                    <a:pt x="422694" y="2372625"/>
                    <a:pt x="465138" y="2421697"/>
                    <a:pt x="512229" y="2466427"/>
                  </a:cubicBezTo>
                  <a:cubicBezTo>
                    <a:pt x="575704" y="2532111"/>
                    <a:pt x="651370" y="2584156"/>
                    <a:pt x="724751" y="2637877"/>
                  </a:cubicBezTo>
                  <a:cubicBezTo>
                    <a:pt x="731533" y="2638334"/>
                    <a:pt x="745020" y="2639248"/>
                    <a:pt x="751802" y="2639706"/>
                  </a:cubicBezTo>
                  <a:cubicBezTo>
                    <a:pt x="758508" y="2624694"/>
                    <a:pt x="766204" y="2610140"/>
                    <a:pt x="775805" y="2596881"/>
                  </a:cubicBezTo>
                  <a:cubicBezTo>
                    <a:pt x="776491" y="2585680"/>
                    <a:pt x="777177" y="2574555"/>
                    <a:pt x="777862" y="2563506"/>
                  </a:cubicBezTo>
                  <a:cubicBezTo>
                    <a:pt x="766966" y="2557105"/>
                    <a:pt x="756145" y="2550780"/>
                    <a:pt x="745325" y="2544379"/>
                  </a:cubicBezTo>
                  <a:cubicBezTo>
                    <a:pt x="726961" y="2530282"/>
                    <a:pt x="707911" y="2517100"/>
                    <a:pt x="688632" y="2504374"/>
                  </a:cubicBezTo>
                  <a:cubicBezTo>
                    <a:pt x="667296" y="2487077"/>
                    <a:pt x="645655" y="2470237"/>
                    <a:pt x="624853" y="2452406"/>
                  </a:cubicBezTo>
                  <a:cubicBezTo>
                    <a:pt x="622186" y="2449815"/>
                    <a:pt x="616928" y="2444634"/>
                    <a:pt x="614261" y="2442119"/>
                  </a:cubicBezTo>
                  <a:cubicBezTo>
                    <a:pt x="472453" y="2317456"/>
                    <a:pt x="360210" y="2159569"/>
                    <a:pt x="286372" y="1985833"/>
                  </a:cubicBezTo>
                  <a:cubicBezTo>
                    <a:pt x="281038" y="1973032"/>
                    <a:pt x="275247" y="1960459"/>
                    <a:pt x="270142" y="1947657"/>
                  </a:cubicBezTo>
                  <a:cubicBezTo>
                    <a:pt x="264198" y="1930360"/>
                    <a:pt x="258178" y="1913139"/>
                    <a:pt x="251244" y="1896222"/>
                  </a:cubicBezTo>
                  <a:cubicBezTo>
                    <a:pt x="246825" y="1880677"/>
                    <a:pt x="242100" y="1865209"/>
                    <a:pt x="236080" y="1850197"/>
                  </a:cubicBezTo>
                  <a:cubicBezTo>
                    <a:pt x="219545" y="1804706"/>
                    <a:pt x="215049" y="1756167"/>
                    <a:pt x="199047" y="1710828"/>
                  </a:cubicBezTo>
                  <a:cubicBezTo>
                    <a:pt x="197142" y="1690863"/>
                    <a:pt x="197980" y="1670289"/>
                    <a:pt x="190589" y="1651392"/>
                  </a:cubicBezTo>
                  <a:cubicBezTo>
                    <a:pt x="189370" y="1640571"/>
                    <a:pt x="188455" y="1629751"/>
                    <a:pt x="187465" y="1618930"/>
                  </a:cubicBezTo>
                  <a:cubicBezTo>
                    <a:pt x="179540" y="1589060"/>
                    <a:pt x="184188" y="1557742"/>
                    <a:pt x="177787" y="1527643"/>
                  </a:cubicBezTo>
                  <a:cubicBezTo>
                    <a:pt x="173368" y="1470645"/>
                    <a:pt x="171158" y="1412657"/>
                    <a:pt x="180226" y="1356117"/>
                  </a:cubicBezTo>
                  <a:cubicBezTo>
                    <a:pt x="183731" y="1299195"/>
                    <a:pt x="191199" y="1242426"/>
                    <a:pt x="201714" y="1186419"/>
                  </a:cubicBezTo>
                  <a:cubicBezTo>
                    <a:pt x="211163" y="1145728"/>
                    <a:pt x="217412" y="1104199"/>
                    <a:pt x="233109" y="1065185"/>
                  </a:cubicBezTo>
                  <a:cubicBezTo>
                    <a:pt x="233794" y="1061299"/>
                    <a:pt x="235318" y="1053450"/>
                    <a:pt x="236004" y="1049564"/>
                  </a:cubicBezTo>
                  <a:cubicBezTo>
                    <a:pt x="240652" y="1037372"/>
                    <a:pt x="244234" y="1024723"/>
                    <a:pt x="248882" y="1012531"/>
                  </a:cubicBezTo>
                  <a:cubicBezTo>
                    <a:pt x="249415" y="1010016"/>
                    <a:pt x="250406" y="1004987"/>
                    <a:pt x="250939" y="1002472"/>
                  </a:cubicBezTo>
                  <a:cubicBezTo>
                    <a:pt x="255054" y="992719"/>
                    <a:pt x="258940" y="982965"/>
                    <a:pt x="262979" y="973212"/>
                  </a:cubicBezTo>
                  <a:cubicBezTo>
                    <a:pt x="316472" y="823098"/>
                    <a:pt x="402197" y="685252"/>
                    <a:pt x="507048" y="565618"/>
                  </a:cubicBezTo>
                  <a:cubicBezTo>
                    <a:pt x="530670" y="532852"/>
                    <a:pt x="564502" y="510068"/>
                    <a:pt x="591782" y="480731"/>
                  </a:cubicBezTo>
                  <a:cubicBezTo>
                    <a:pt x="645427" y="426781"/>
                    <a:pt x="707149" y="381747"/>
                    <a:pt x="770928" y="340752"/>
                  </a:cubicBezTo>
                  <a:cubicBezTo>
                    <a:pt x="802932" y="320787"/>
                    <a:pt x="835851" y="302270"/>
                    <a:pt x="868922" y="284135"/>
                  </a:cubicBezTo>
                  <a:cubicBezTo>
                    <a:pt x="878218" y="280858"/>
                    <a:pt x="887438" y="277429"/>
                    <a:pt x="896811" y="274229"/>
                  </a:cubicBezTo>
                  <a:lnTo>
                    <a:pt x="898030" y="267523"/>
                  </a:lnTo>
                  <a:cubicBezTo>
                    <a:pt x="900773" y="267447"/>
                    <a:pt x="906260" y="267447"/>
                    <a:pt x="909079" y="267447"/>
                  </a:cubicBezTo>
                  <a:cubicBezTo>
                    <a:pt x="942759" y="249235"/>
                    <a:pt x="979335" y="236891"/>
                    <a:pt x="1015454" y="224089"/>
                  </a:cubicBezTo>
                  <a:cubicBezTo>
                    <a:pt x="1026122" y="220279"/>
                    <a:pt x="1036866" y="216622"/>
                    <a:pt x="1047610" y="212812"/>
                  </a:cubicBezTo>
                  <a:cubicBezTo>
                    <a:pt x="1057669" y="210297"/>
                    <a:pt x="1067803" y="207935"/>
                    <a:pt x="1077938" y="205573"/>
                  </a:cubicBezTo>
                  <a:cubicBezTo>
                    <a:pt x="1098512" y="198029"/>
                    <a:pt x="1120077" y="193381"/>
                    <a:pt x="1141946" y="191400"/>
                  </a:cubicBezTo>
                  <a:lnTo>
                    <a:pt x="1142556" y="185456"/>
                  </a:lnTo>
                  <a:cubicBezTo>
                    <a:pt x="1151471" y="184770"/>
                    <a:pt x="1160387" y="184084"/>
                    <a:pt x="1169378" y="183322"/>
                  </a:cubicBezTo>
                  <a:cubicBezTo>
                    <a:pt x="1204583" y="176007"/>
                    <a:pt x="1240625" y="171969"/>
                    <a:pt x="1276439" y="168159"/>
                  </a:cubicBezTo>
                  <a:cubicBezTo>
                    <a:pt x="1302804" y="159472"/>
                    <a:pt x="1330922" y="163815"/>
                    <a:pt x="1358125" y="162215"/>
                  </a:cubicBezTo>
                  <a:cubicBezTo>
                    <a:pt x="1403083" y="163663"/>
                    <a:pt x="1448956" y="158634"/>
                    <a:pt x="1493228" y="168006"/>
                  </a:cubicBezTo>
                  <a:cubicBezTo>
                    <a:pt x="1517231" y="170749"/>
                    <a:pt x="1540853" y="175779"/>
                    <a:pt x="1564704" y="179207"/>
                  </a:cubicBezTo>
                  <a:cubicBezTo>
                    <a:pt x="1594650" y="184770"/>
                    <a:pt x="1624445" y="190790"/>
                    <a:pt x="1654239" y="197267"/>
                  </a:cubicBezTo>
                  <a:cubicBezTo>
                    <a:pt x="1674660" y="201991"/>
                    <a:pt x="1694701" y="208164"/>
                    <a:pt x="1714742" y="214412"/>
                  </a:cubicBezTo>
                  <a:cubicBezTo>
                    <a:pt x="1717332" y="214640"/>
                    <a:pt x="1722514" y="215022"/>
                    <a:pt x="1725105" y="215250"/>
                  </a:cubicBezTo>
                  <a:cubicBezTo>
                    <a:pt x="1734477" y="219898"/>
                    <a:pt x="1743850" y="224623"/>
                    <a:pt x="1753223" y="229500"/>
                  </a:cubicBezTo>
                  <a:cubicBezTo>
                    <a:pt x="1759547" y="230033"/>
                    <a:pt x="1765872" y="230490"/>
                    <a:pt x="1772349" y="230947"/>
                  </a:cubicBezTo>
                  <a:cubicBezTo>
                    <a:pt x="1779054" y="234910"/>
                    <a:pt x="1785836" y="238872"/>
                    <a:pt x="1792618" y="242835"/>
                  </a:cubicBezTo>
                  <a:cubicBezTo>
                    <a:pt x="1843520" y="259217"/>
                    <a:pt x="1890078" y="286269"/>
                    <a:pt x="1937017" y="311338"/>
                  </a:cubicBezTo>
                  <a:cubicBezTo>
                    <a:pt x="1987461" y="336332"/>
                    <a:pt x="2032419" y="370850"/>
                    <a:pt x="2078216" y="403388"/>
                  </a:cubicBezTo>
                  <a:cubicBezTo>
                    <a:pt x="2229701" y="520203"/>
                    <a:pt x="2354517" y="671840"/>
                    <a:pt x="2439632" y="843214"/>
                  </a:cubicBezTo>
                  <a:cubicBezTo>
                    <a:pt x="2450376" y="863484"/>
                    <a:pt x="2460435" y="884134"/>
                    <a:pt x="2469579" y="905165"/>
                  </a:cubicBezTo>
                  <a:cubicBezTo>
                    <a:pt x="2492515" y="953933"/>
                    <a:pt x="2507069" y="1005978"/>
                    <a:pt x="2526424" y="1056041"/>
                  </a:cubicBezTo>
                  <a:cubicBezTo>
                    <a:pt x="2527414" y="1061832"/>
                    <a:pt x="2528405" y="1067623"/>
                    <a:pt x="2529472" y="1073491"/>
                  </a:cubicBezTo>
                  <a:cubicBezTo>
                    <a:pt x="2532139" y="1083397"/>
                    <a:pt x="2534959" y="1093227"/>
                    <a:pt x="2537854" y="1103133"/>
                  </a:cubicBezTo>
                  <a:cubicBezTo>
                    <a:pt x="2542197" y="1115248"/>
                    <a:pt x="2544331" y="1128050"/>
                    <a:pt x="2545779" y="1140928"/>
                  </a:cubicBezTo>
                  <a:cubicBezTo>
                    <a:pt x="2549132" y="1153425"/>
                    <a:pt x="2552484" y="1165921"/>
                    <a:pt x="2556675" y="1178190"/>
                  </a:cubicBezTo>
                  <a:cubicBezTo>
                    <a:pt x="2558047" y="1191067"/>
                    <a:pt x="2559342" y="1203869"/>
                    <a:pt x="2561095" y="1216747"/>
                  </a:cubicBezTo>
                  <a:cubicBezTo>
                    <a:pt x="2566734" y="1236559"/>
                    <a:pt x="2565057" y="1257819"/>
                    <a:pt x="2572068" y="1277326"/>
                  </a:cubicBezTo>
                  <a:cubicBezTo>
                    <a:pt x="2578316" y="1389492"/>
                    <a:pt x="2577021" y="1502192"/>
                    <a:pt x="2572753" y="1614435"/>
                  </a:cubicBezTo>
                  <a:cubicBezTo>
                    <a:pt x="2565286" y="1647048"/>
                    <a:pt x="2561629" y="1680500"/>
                    <a:pt x="2557133" y="1713647"/>
                  </a:cubicBezTo>
                  <a:cubicBezTo>
                    <a:pt x="2546922" y="1748623"/>
                    <a:pt x="2543340" y="1785199"/>
                    <a:pt x="2530310" y="1819413"/>
                  </a:cubicBezTo>
                  <a:cubicBezTo>
                    <a:pt x="2529396" y="1825128"/>
                    <a:pt x="2527567" y="1836558"/>
                    <a:pt x="2526576" y="1842273"/>
                  </a:cubicBezTo>
                  <a:cubicBezTo>
                    <a:pt x="2513394" y="1874429"/>
                    <a:pt x="2504250" y="1908033"/>
                    <a:pt x="2491905" y="1940494"/>
                  </a:cubicBezTo>
                  <a:cubicBezTo>
                    <a:pt x="2484743" y="1958096"/>
                    <a:pt x="2477123" y="1975470"/>
                    <a:pt x="2469274" y="1992768"/>
                  </a:cubicBezTo>
                  <a:cubicBezTo>
                    <a:pt x="2450986" y="2043517"/>
                    <a:pt x="2422564" y="2089847"/>
                    <a:pt x="2396198" y="2136709"/>
                  </a:cubicBezTo>
                  <a:cubicBezTo>
                    <a:pt x="2338667" y="2236836"/>
                    <a:pt x="2264982" y="2326752"/>
                    <a:pt x="2183295" y="2407982"/>
                  </a:cubicBezTo>
                  <a:cubicBezTo>
                    <a:pt x="2115401" y="2468865"/>
                    <a:pt x="2045678" y="2529292"/>
                    <a:pt x="1965364" y="2573183"/>
                  </a:cubicBezTo>
                  <a:cubicBezTo>
                    <a:pt x="1964906" y="2578517"/>
                    <a:pt x="1964601" y="2584003"/>
                    <a:pt x="1964297" y="2589490"/>
                  </a:cubicBezTo>
                  <a:cubicBezTo>
                    <a:pt x="1976946" y="2609454"/>
                    <a:pt x="1990890" y="2629038"/>
                    <a:pt x="1997901" y="2651974"/>
                  </a:cubicBezTo>
                  <a:cubicBezTo>
                    <a:pt x="2000873" y="2651898"/>
                    <a:pt x="2006816" y="2651669"/>
                    <a:pt x="2009788" y="2651593"/>
                  </a:cubicBezTo>
                  <a:cubicBezTo>
                    <a:pt x="2149082" y="2565411"/>
                    <a:pt x="2273821" y="2455530"/>
                    <a:pt x="2373186" y="2325000"/>
                  </a:cubicBezTo>
                  <a:cubicBezTo>
                    <a:pt x="2403285" y="2285985"/>
                    <a:pt x="2429955" y="2244609"/>
                    <a:pt x="2457082" y="2203461"/>
                  </a:cubicBezTo>
                  <a:cubicBezTo>
                    <a:pt x="2488857" y="2151264"/>
                    <a:pt x="2517051" y="2097009"/>
                    <a:pt x="2541283" y="2040850"/>
                  </a:cubicBezTo>
                  <a:cubicBezTo>
                    <a:pt x="2546007" y="2031249"/>
                    <a:pt x="2550732" y="2021571"/>
                    <a:pt x="2555608" y="2012046"/>
                  </a:cubicBezTo>
                  <a:cubicBezTo>
                    <a:pt x="2559724" y="2000769"/>
                    <a:pt x="2563991" y="1989491"/>
                    <a:pt x="2568105" y="1978290"/>
                  </a:cubicBezTo>
                  <a:cubicBezTo>
                    <a:pt x="2584260" y="1938589"/>
                    <a:pt x="2597518" y="1897670"/>
                    <a:pt x="2609177" y="1856370"/>
                  </a:cubicBezTo>
                  <a:cubicBezTo>
                    <a:pt x="2624494" y="1806535"/>
                    <a:pt x="2637981" y="1755938"/>
                    <a:pt x="2644534" y="1704122"/>
                  </a:cubicBezTo>
                  <a:cubicBezTo>
                    <a:pt x="2654668" y="1669222"/>
                    <a:pt x="2657412" y="1632723"/>
                    <a:pt x="2658784" y="1596604"/>
                  </a:cubicBezTo>
                  <a:cubicBezTo>
                    <a:pt x="2662365" y="1587079"/>
                    <a:pt x="2664270" y="1577325"/>
                    <a:pt x="2664574" y="1567267"/>
                  </a:cubicBezTo>
                  <a:cubicBezTo>
                    <a:pt x="2666784" y="1506383"/>
                    <a:pt x="2665413" y="1445423"/>
                    <a:pt x="2665718" y="1384539"/>
                  </a:cubicBezTo>
                  <a:cubicBezTo>
                    <a:pt x="2664574" y="1354593"/>
                    <a:pt x="2667089" y="1324036"/>
                    <a:pt x="2658478" y="1295004"/>
                  </a:cubicBezTo>
                  <a:cubicBezTo>
                    <a:pt x="2654516" y="1262010"/>
                    <a:pt x="2657640" y="1229015"/>
                    <a:pt x="2658402" y="1196097"/>
                  </a:cubicBezTo>
                  <a:cubicBezTo>
                    <a:pt x="2655659" y="1211108"/>
                    <a:pt x="2654974" y="1226500"/>
                    <a:pt x="2652840" y="1241664"/>
                  </a:cubicBezTo>
                  <a:cubicBezTo>
                    <a:pt x="2647506" y="1205164"/>
                    <a:pt x="2639581" y="1169198"/>
                    <a:pt x="2632875" y="1133003"/>
                  </a:cubicBezTo>
                  <a:cubicBezTo>
                    <a:pt x="2629980" y="1122335"/>
                    <a:pt x="2627541" y="1111591"/>
                    <a:pt x="2625179" y="1100847"/>
                  </a:cubicBezTo>
                  <a:cubicBezTo>
                    <a:pt x="2619998" y="1078291"/>
                    <a:pt x="2613521" y="1056117"/>
                    <a:pt x="2605977" y="1034248"/>
                  </a:cubicBezTo>
                  <a:cubicBezTo>
                    <a:pt x="2605291" y="1030209"/>
                    <a:pt x="2603843" y="1022208"/>
                    <a:pt x="2603081" y="1018170"/>
                  </a:cubicBezTo>
                  <a:cubicBezTo>
                    <a:pt x="2593328" y="993405"/>
                    <a:pt x="2585327" y="968030"/>
                    <a:pt x="2576640" y="942960"/>
                  </a:cubicBezTo>
                  <a:cubicBezTo>
                    <a:pt x="2573287" y="935264"/>
                    <a:pt x="2570010" y="927644"/>
                    <a:pt x="2566734" y="920100"/>
                  </a:cubicBezTo>
                  <a:cubicBezTo>
                    <a:pt x="2566429" y="917967"/>
                    <a:pt x="2565743" y="913775"/>
                    <a:pt x="2565362" y="911642"/>
                  </a:cubicBezTo>
                  <a:cubicBezTo>
                    <a:pt x="2556447" y="894116"/>
                    <a:pt x="2548217" y="876209"/>
                    <a:pt x="2541512" y="857769"/>
                  </a:cubicBezTo>
                  <a:cubicBezTo>
                    <a:pt x="2414791" y="572628"/>
                    <a:pt x="2188858" y="331912"/>
                    <a:pt x="1908214" y="194067"/>
                  </a:cubicBezTo>
                  <a:cubicBezTo>
                    <a:pt x="1892592" y="187437"/>
                    <a:pt x="1876819" y="181189"/>
                    <a:pt x="1861427" y="174178"/>
                  </a:cubicBezTo>
                  <a:cubicBezTo>
                    <a:pt x="1849768" y="166635"/>
                    <a:pt x="1836738" y="161605"/>
                    <a:pt x="1823403" y="158481"/>
                  </a:cubicBezTo>
                  <a:cubicBezTo>
                    <a:pt x="1811135" y="151775"/>
                    <a:pt x="1798409" y="146137"/>
                    <a:pt x="1784693" y="143546"/>
                  </a:cubicBezTo>
                  <a:cubicBezTo>
                    <a:pt x="1778978" y="141107"/>
                    <a:pt x="1773339" y="138822"/>
                    <a:pt x="1767700" y="136535"/>
                  </a:cubicBezTo>
                  <a:cubicBezTo>
                    <a:pt x="1755585" y="132725"/>
                    <a:pt x="1743393" y="129601"/>
                    <a:pt x="1731353" y="125867"/>
                  </a:cubicBezTo>
                  <a:cubicBezTo>
                    <a:pt x="1715961" y="120381"/>
                    <a:pt x="1700492" y="115428"/>
                    <a:pt x="1684871" y="111161"/>
                  </a:cubicBezTo>
                  <a:cubicBezTo>
                    <a:pt x="1666659" y="108037"/>
                    <a:pt x="1648828" y="103236"/>
                    <a:pt x="1631074" y="98435"/>
                  </a:cubicBezTo>
                  <a:cubicBezTo>
                    <a:pt x="1606766" y="94549"/>
                    <a:pt x="1582458" y="90968"/>
                    <a:pt x="1558913" y="84034"/>
                  </a:cubicBezTo>
                  <a:cubicBezTo>
                    <a:pt x="1527823" y="74585"/>
                    <a:pt x="1494600" y="82662"/>
                    <a:pt x="1463434" y="74128"/>
                  </a:cubicBezTo>
                  <a:cubicBezTo>
                    <a:pt x="1425639" y="71080"/>
                    <a:pt x="1387310" y="67803"/>
                    <a:pt x="1349667" y="72756"/>
                  </a:cubicBezTo>
                  <a:moveTo>
                    <a:pt x="1493609" y="282306"/>
                  </a:moveTo>
                  <a:cubicBezTo>
                    <a:pt x="1479741" y="297241"/>
                    <a:pt x="1453452" y="309967"/>
                    <a:pt x="1461834" y="334275"/>
                  </a:cubicBezTo>
                  <a:cubicBezTo>
                    <a:pt x="1478979" y="379080"/>
                    <a:pt x="1526299" y="400721"/>
                    <a:pt x="1570114" y="411313"/>
                  </a:cubicBezTo>
                  <a:cubicBezTo>
                    <a:pt x="1591221" y="413142"/>
                    <a:pt x="1611567" y="418857"/>
                    <a:pt x="1631379" y="426248"/>
                  </a:cubicBezTo>
                  <a:cubicBezTo>
                    <a:pt x="1661783" y="430820"/>
                    <a:pt x="1689519" y="444765"/>
                    <a:pt x="1719161" y="452385"/>
                  </a:cubicBezTo>
                  <a:cubicBezTo>
                    <a:pt x="1734020" y="458252"/>
                    <a:pt x="1748803" y="464348"/>
                    <a:pt x="1763357" y="471054"/>
                  </a:cubicBezTo>
                  <a:cubicBezTo>
                    <a:pt x="1783626" y="480502"/>
                    <a:pt x="1803591" y="490561"/>
                    <a:pt x="1822641" y="502372"/>
                  </a:cubicBezTo>
                  <a:cubicBezTo>
                    <a:pt x="1826679" y="504124"/>
                    <a:pt x="1834680" y="507477"/>
                    <a:pt x="1838643" y="509230"/>
                  </a:cubicBezTo>
                  <a:cubicBezTo>
                    <a:pt x="1884439" y="536281"/>
                    <a:pt x="1928483" y="566380"/>
                    <a:pt x="1971307" y="598003"/>
                  </a:cubicBezTo>
                  <a:cubicBezTo>
                    <a:pt x="2039125" y="654010"/>
                    <a:pt x="2106409" y="712760"/>
                    <a:pt x="2157387" y="785074"/>
                  </a:cubicBezTo>
                  <a:cubicBezTo>
                    <a:pt x="2187486" y="788655"/>
                    <a:pt x="2196935" y="819059"/>
                    <a:pt x="2201355" y="844586"/>
                  </a:cubicBezTo>
                  <a:cubicBezTo>
                    <a:pt x="2198154" y="838033"/>
                    <a:pt x="2195030" y="831480"/>
                    <a:pt x="2191982" y="824926"/>
                  </a:cubicBezTo>
                  <a:cubicBezTo>
                    <a:pt x="2181390" y="814563"/>
                    <a:pt x="2173923" y="801685"/>
                    <a:pt x="2163178" y="791551"/>
                  </a:cubicBezTo>
                  <a:cubicBezTo>
                    <a:pt x="2187182" y="827822"/>
                    <a:pt x="2209965" y="864779"/>
                    <a:pt x="2228939" y="903946"/>
                  </a:cubicBezTo>
                  <a:cubicBezTo>
                    <a:pt x="2238388" y="927263"/>
                    <a:pt x="2247761" y="951114"/>
                    <a:pt x="2248294" y="976717"/>
                  </a:cubicBezTo>
                  <a:cubicBezTo>
                    <a:pt x="1995005" y="976640"/>
                    <a:pt x="1741793" y="976640"/>
                    <a:pt x="1488504" y="976640"/>
                  </a:cubicBezTo>
                  <a:cubicBezTo>
                    <a:pt x="1310805" y="977707"/>
                    <a:pt x="1133031" y="974507"/>
                    <a:pt x="955408" y="978393"/>
                  </a:cubicBezTo>
                  <a:cubicBezTo>
                    <a:pt x="949846" y="981213"/>
                    <a:pt x="944131" y="983880"/>
                    <a:pt x="938340" y="986394"/>
                  </a:cubicBezTo>
                  <a:cubicBezTo>
                    <a:pt x="923709" y="992414"/>
                    <a:pt x="907783" y="998967"/>
                    <a:pt x="900163" y="1013902"/>
                  </a:cubicBezTo>
                  <a:cubicBezTo>
                    <a:pt x="887438" y="1038210"/>
                    <a:pt x="863283" y="1059470"/>
                    <a:pt x="866864" y="1089188"/>
                  </a:cubicBezTo>
                  <a:cubicBezTo>
                    <a:pt x="880580" y="1092693"/>
                    <a:pt x="894220" y="1097418"/>
                    <a:pt x="908622" y="1097799"/>
                  </a:cubicBezTo>
                  <a:cubicBezTo>
                    <a:pt x="1081977" y="1098561"/>
                    <a:pt x="1255332" y="1096808"/>
                    <a:pt x="1428687" y="1098637"/>
                  </a:cubicBezTo>
                  <a:cubicBezTo>
                    <a:pt x="1437450" y="1103971"/>
                    <a:pt x="1446213" y="1109305"/>
                    <a:pt x="1455204" y="1114639"/>
                  </a:cubicBezTo>
                  <a:cubicBezTo>
                    <a:pt x="1456957" y="1139861"/>
                    <a:pt x="1456347" y="1165159"/>
                    <a:pt x="1453985" y="1190305"/>
                  </a:cubicBezTo>
                  <a:cubicBezTo>
                    <a:pt x="1379004" y="1194344"/>
                    <a:pt x="1303871" y="1191296"/>
                    <a:pt x="1228814" y="1192134"/>
                  </a:cubicBezTo>
                  <a:cubicBezTo>
                    <a:pt x="1144689" y="1191220"/>
                    <a:pt x="1060488" y="1194268"/>
                    <a:pt x="976440" y="1190229"/>
                  </a:cubicBezTo>
                  <a:cubicBezTo>
                    <a:pt x="945045" y="1174380"/>
                    <a:pt x="917613" y="1152358"/>
                    <a:pt x="890638" y="1130184"/>
                  </a:cubicBezTo>
                  <a:cubicBezTo>
                    <a:pt x="872198" y="1120278"/>
                    <a:pt x="851167" y="1121192"/>
                    <a:pt x="830898" y="1121344"/>
                  </a:cubicBezTo>
                  <a:cubicBezTo>
                    <a:pt x="795617" y="1139632"/>
                    <a:pt x="762470" y="1175599"/>
                    <a:pt x="775729" y="1218576"/>
                  </a:cubicBezTo>
                  <a:cubicBezTo>
                    <a:pt x="795846" y="1244941"/>
                    <a:pt x="818325" y="1270620"/>
                    <a:pt x="846976" y="1288070"/>
                  </a:cubicBezTo>
                  <a:cubicBezTo>
                    <a:pt x="875246" y="1293480"/>
                    <a:pt x="902526" y="1304910"/>
                    <a:pt x="931634" y="1305139"/>
                  </a:cubicBezTo>
                  <a:cubicBezTo>
                    <a:pt x="1086777" y="1305063"/>
                    <a:pt x="1241920" y="1304986"/>
                    <a:pt x="1397064" y="1305215"/>
                  </a:cubicBezTo>
                  <a:cubicBezTo>
                    <a:pt x="1434402" y="1302853"/>
                    <a:pt x="1460233" y="1337600"/>
                    <a:pt x="1468158" y="1370595"/>
                  </a:cubicBezTo>
                  <a:cubicBezTo>
                    <a:pt x="1466863" y="1375471"/>
                    <a:pt x="1464196" y="1385149"/>
                    <a:pt x="1462824" y="1390026"/>
                  </a:cubicBezTo>
                  <a:cubicBezTo>
                    <a:pt x="1461300" y="1409380"/>
                    <a:pt x="1450937" y="1435669"/>
                    <a:pt x="1427772" y="1434984"/>
                  </a:cubicBezTo>
                  <a:cubicBezTo>
                    <a:pt x="1385938" y="1436584"/>
                    <a:pt x="1343952" y="1435136"/>
                    <a:pt x="1302118" y="1435365"/>
                  </a:cubicBezTo>
                  <a:cubicBezTo>
                    <a:pt x="1295642" y="1427364"/>
                    <a:pt x="1289317" y="1419286"/>
                    <a:pt x="1283068" y="1411285"/>
                  </a:cubicBezTo>
                  <a:cubicBezTo>
                    <a:pt x="1173569" y="1409076"/>
                    <a:pt x="1063993" y="1409914"/>
                    <a:pt x="954494" y="1410600"/>
                  </a:cubicBezTo>
                  <a:cubicBezTo>
                    <a:pt x="919213" y="1416162"/>
                    <a:pt x="886676" y="1433612"/>
                    <a:pt x="852843" y="1444890"/>
                  </a:cubicBezTo>
                  <a:cubicBezTo>
                    <a:pt x="852081" y="1462416"/>
                    <a:pt x="852538" y="1480170"/>
                    <a:pt x="857110" y="1497239"/>
                  </a:cubicBezTo>
                  <a:cubicBezTo>
                    <a:pt x="858711" y="1510726"/>
                    <a:pt x="860463" y="1524214"/>
                    <a:pt x="864350" y="1537320"/>
                  </a:cubicBezTo>
                  <a:cubicBezTo>
                    <a:pt x="866635" y="1552484"/>
                    <a:pt x="865340" y="1569096"/>
                    <a:pt x="874027" y="1582659"/>
                  </a:cubicBezTo>
                  <a:cubicBezTo>
                    <a:pt x="874332" y="1584564"/>
                    <a:pt x="874789" y="1588374"/>
                    <a:pt x="875094" y="1590279"/>
                  </a:cubicBezTo>
                  <a:cubicBezTo>
                    <a:pt x="891477" y="1627084"/>
                    <a:pt x="908927" y="1665489"/>
                    <a:pt x="942912" y="1689644"/>
                  </a:cubicBezTo>
                  <a:cubicBezTo>
                    <a:pt x="946493" y="1712275"/>
                    <a:pt x="946112" y="1735212"/>
                    <a:pt x="942607" y="1757843"/>
                  </a:cubicBezTo>
                  <a:cubicBezTo>
                    <a:pt x="929500" y="1771330"/>
                    <a:pt x="916623" y="1785275"/>
                    <a:pt x="900163" y="1794800"/>
                  </a:cubicBezTo>
                  <a:cubicBezTo>
                    <a:pt x="881266" y="1805239"/>
                    <a:pt x="860235" y="1809583"/>
                    <a:pt x="838670" y="1809126"/>
                  </a:cubicBezTo>
                  <a:cubicBezTo>
                    <a:pt x="824345" y="1785427"/>
                    <a:pt x="811467" y="1760815"/>
                    <a:pt x="800265" y="1735516"/>
                  </a:cubicBezTo>
                  <a:cubicBezTo>
                    <a:pt x="795617" y="1722791"/>
                    <a:pt x="791274" y="1709913"/>
                    <a:pt x="787540" y="1696959"/>
                  </a:cubicBezTo>
                  <a:cubicBezTo>
                    <a:pt x="778472" y="1671737"/>
                    <a:pt x="770166" y="1646134"/>
                    <a:pt x="766432" y="1619464"/>
                  </a:cubicBezTo>
                  <a:cubicBezTo>
                    <a:pt x="757974" y="1592641"/>
                    <a:pt x="755765" y="1564447"/>
                    <a:pt x="750812" y="1536863"/>
                  </a:cubicBezTo>
                  <a:cubicBezTo>
                    <a:pt x="741972" y="1507145"/>
                    <a:pt x="745477" y="1475903"/>
                    <a:pt x="742506" y="1445423"/>
                  </a:cubicBezTo>
                  <a:cubicBezTo>
                    <a:pt x="731762" y="1405570"/>
                    <a:pt x="742658" y="1363508"/>
                    <a:pt x="732676" y="1323732"/>
                  </a:cubicBezTo>
                  <a:cubicBezTo>
                    <a:pt x="727570" y="1303539"/>
                    <a:pt x="719722" y="1283498"/>
                    <a:pt x="703491" y="1269630"/>
                  </a:cubicBezTo>
                  <a:cubicBezTo>
                    <a:pt x="688404" y="1250732"/>
                    <a:pt x="662038" y="1259724"/>
                    <a:pt x="641465" y="1258885"/>
                  </a:cubicBezTo>
                  <a:cubicBezTo>
                    <a:pt x="637731" y="1261476"/>
                    <a:pt x="630111" y="1266734"/>
                    <a:pt x="626377" y="1269401"/>
                  </a:cubicBezTo>
                  <a:cubicBezTo>
                    <a:pt x="615633" y="1288451"/>
                    <a:pt x="601917" y="1307653"/>
                    <a:pt x="602145" y="1330590"/>
                  </a:cubicBezTo>
                  <a:cubicBezTo>
                    <a:pt x="598792" y="1402599"/>
                    <a:pt x="608851" y="1474684"/>
                    <a:pt x="624929" y="1544864"/>
                  </a:cubicBezTo>
                  <a:cubicBezTo>
                    <a:pt x="637959" y="1593708"/>
                    <a:pt x="652666" y="1642095"/>
                    <a:pt x="671259" y="1689187"/>
                  </a:cubicBezTo>
                  <a:cubicBezTo>
                    <a:pt x="692366" y="1742070"/>
                    <a:pt x="720179" y="1791904"/>
                    <a:pt x="747459" y="1841816"/>
                  </a:cubicBezTo>
                  <a:cubicBezTo>
                    <a:pt x="797446" y="1926778"/>
                    <a:pt x="857339" y="2005646"/>
                    <a:pt x="923938" y="2078188"/>
                  </a:cubicBezTo>
                  <a:cubicBezTo>
                    <a:pt x="989546" y="2138843"/>
                    <a:pt x="1063384" y="2189821"/>
                    <a:pt x="1136155" y="2241408"/>
                  </a:cubicBezTo>
                  <a:cubicBezTo>
                    <a:pt x="1143394" y="2242323"/>
                    <a:pt x="1150709" y="2243237"/>
                    <a:pt x="1158100" y="2244152"/>
                  </a:cubicBezTo>
                  <a:cubicBezTo>
                    <a:pt x="1153528" y="2249333"/>
                    <a:pt x="1146747" y="2254743"/>
                    <a:pt x="1149642" y="2262439"/>
                  </a:cubicBezTo>
                  <a:cubicBezTo>
                    <a:pt x="1173417" y="2258782"/>
                    <a:pt x="1192010" y="2275089"/>
                    <a:pt x="1213117" y="2282480"/>
                  </a:cubicBezTo>
                  <a:cubicBezTo>
                    <a:pt x="1208545" y="2283547"/>
                    <a:pt x="1204049" y="2284614"/>
                    <a:pt x="1199553" y="2285756"/>
                  </a:cubicBezTo>
                  <a:cubicBezTo>
                    <a:pt x="1208926" y="2287738"/>
                    <a:pt x="1218375" y="2290100"/>
                    <a:pt x="1227595" y="2292996"/>
                  </a:cubicBezTo>
                  <a:cubicBezTo>
                    <a:pt x="1229805" y="2293910"/>
                    <a:pt x="1234377" y="2295663"/>
                    <a:pt x="1236587" y="2296577"/>
                  </a:cubicBezTo>
                  <a:cubicBezTo>
                    <a:pt x="1251522" y="2306102"/>
                    <a:pt x="1267143" y="2314560"/>
                    <a:pt x="1283297" y="2322028"/>
                  </a:cubicBezTo>
                  <a:cubicBezTo>
                    <a:pt x="1310958" y="2332162"/>
                    <a:pt x="1338999" y="2343059"/>
                    <a:pt x="1369098" y="2340544"/>
                  </a:cubicBezTo>
                  <a:cubicBezTo>
                    <a:pt x="1369251" y="2331324"/>
                    <a:pt x="1369479" y="2322104"/>
                    <a:pt x="1369708" y="2312960"/>
                  </a:cubicBezTo>
                  <a:cubicBezTo>
                    <a:pt x="1346010" y="2297872"/>
                    <a:pt x="1322083" y="2283166"/>
                    <a:pt x="1298308" y="2268307"/>
                  </a:cubicBezTo>
                  <a:cubicBezTo>
                    <a:pt x="1223785" y="2210776"/>
                    <a:pt x="1137222" y="2166047"/>
                    <a:pt x="1077938" y="2091066"/>
                  </a:cubicBezTo>
                  <a:cubicBezTo>
                    <a:pt x="1065898" y="2079331"/>
                    <a:pt x="1072528" y="2061729"/>
                    <a:pt x="1072528" y="2047327"/>
                  </a:cubicBezTo>
                  <a:cubicBezTo>
                    <a:pt x="1091807" y="2031630"/>
                    <a:pt x="1111847" y="2016847"/>
                    <a:pt x="1133945" y="2005493"/>
                  </a:cubicBezTo>
                  <a:cubicBezTo>
                    <a:pt x="1180198" y="2006407"/>
                    <a:pt x="1237120" y="1989034"/>
                    <a:pt x="1272096" y="2028810"/>
                  </a:cubicBezTo>
                  <a:cubicBezTo>
                    <a:pt x="1273772" y="2055480"/>
                    <a:pt x="1272324" y="2082227"/>
                    <a:pt x="1271181" y="2109049"/>
                  </a:cubicBezTo>
                  <a:cubicBezTo>
                    <a:pt x="1281849" y="2129166"/>
                    <a:pt x="1290841" y="2150807"/>
                    <a:pt x="1306538" y="2167875"/>
                  </a:cubicBezTo>
                  <a:cubicBezTo>
                    <a:pt x="1359192" y="2228683"/>
                    <a:pt x="1426020" y="2274936"/>
                    <a:pt x="1493914" y="2316922"/>
                  </a:cubicBezTo>
                  <a:cubicBezTo>
                    <a:pt x="1519822" y="2324238"/>
                    <a:pt x="1546644" y="2325304"/>
                    <a:pt x="1573314" y="2326219"/>
                  </a:cubicBezTo>
                  <a:cubicBezTo>
                    <a:pt x="1584897" y="2330943"/>
                    <a:pt x="1597470" y="2333153"/>
                    <a:pt x="1609662" y="2329191"/>
                  </a:cubicBezTo>
                  <a:cubicBezTo>
                    <a:pt x="1640065" y="2321647"/>
                    <a:pt x="1671688" y="2327362"/>
                    <a:pt x="1702245" y="2321418"/>
                  </a:cubicBezTo>
                  <a:cubicBezTo>
                    <a:pt x="1722971" y="2317380"/>
                    <a:pt x="1744231" y="2316999"/>
                    <a:pt x="1765338" y="2317227"/>
                  </a:cubicBezTo>
                  <a:lnTo>
                    <a:pt x="1766329" y="2311360"/>
                  </a:lnTo>
                  <a:cubicBezTo>
                    <a:pt x="1787436" y="2310141"/>
                    <a:pt x="1809306" y="2305264"/>
                    <a:pt x="1823479" y="2288271"/>
                  </a:cubicBezTo>
                  <a:cubicBezTo>
                    <a:pt x="1826298" y="2287586"/>
                    <a:pt x="1832090" y="2286214"/>
                    <a:pt x="1834909" y="2285528"/>
                  </a:cubicBezTo>
                  <a:cubicBezTo>
                    <a:pt x="1834147" y="2272117"/>
                    <a:pt x="1833233" y="2258706"/>
                    <a:pt x="1832242" y="2245447"/>
                  </a:cubicBezTo>
                  <a:cubicBezTo>
                    <a:pt x="1820964" y="2240113"/>
                    <a:pt x="1809839" y="2234550"/>
                    <a:pt x="1798943" y="2228683"/>
                  </a:cubicBezTo>
                  <a:cubicBezTo>
                    <a:pt x="1699578" y="2226092"/>
                    <a:pt x="1600137" y="2231197"/>
                    <a:pt x="1500924" y="2225711"/>
                  </a:cubicBezTo>
                  <a:cubicBezTo>
                    <a:pt x="1490180" y="2217176"/>
                    <a:pt x="1479436" y="2208871"/>
                    <a:pt x="1468463" y="2200794"/>
                  </a:cubicBezTo>
                  <a:cubicBezTo>
                    <a:pt x="1468387" y="2187382"/>
                    <a:pt x="1468692" y="2173971"/>
                    <a:pt x="1469301" y="2160636"/>
                  </a:cubicBezTo>
                  <a:cubicBezTo>
                    <a:pt x="1473873" y="2157893"/>
                    <a:pt x="1483017" y="2152559"/>
                    <a:pt x="1487589" y="2149892"/>
                  </a:cubicBezTo>
                  <a:cubicBezTo>
                    <a:pt x="1567523" y="2144329"/>
                    <a:pt x="1647609" y="2152406"/>
                    <a:pt x="1727695" y="2150730"/>
                  </a:cubicBezTo>
                  <a:lnTo>
                    <a:pt x="1728305" y="2157436"/>
                  </a:lnTo>
                  <a:cubicBezTo>
                    <a:pt x="1777835" y="2157360"/>
                    <a:pt x="1827289" y="2158198"/>
                    <a:pt x="1876743" y="2159722"/>
                  </a:cubicBezTo>
                  <a:cubicBezTo>
                    <a:pt x="1901965" y="2170085"/>
                    <a:pt x="1929778" y="2164218"/>
                    <a:pt x="1956219" y="2165589"/>
                  </a:cubicBezTo>
                  <a:lnTo>
                    <a:pt x="1957210" y="2173438"/>
                  </a:lnTo>
                  <a:cubicBezTo>
                    <a:pt x="1961858" y="2172752"/>
                    <a:pt x="1971154" y="2171304"/>
                    <a:pt x="1975803" y="2170618"/>
                  </a:cubicBezTo>
                  <a:cubicBezTo>
                    <a:pt x="2005292" y="2162008"/>
                    <a:pt x="2036915" y="2165361"/>
                    <a:pt x="2066404" y="2155226"/>
                  </a:cubicBezTo>
                  <a:cubicBezTo>
                    <a:pt x="2072196" y="2152788"/>
                    <a:pt x="2078063" y="2150501"/>
                    <a:pt x="2083931" y="2148292"/>
                  </a:cubicBezTo>
                  <a:cubicBezTo>
                    <a:pt x="2110601" y="2136481"/>
                    <a:pt x="2134984" y="2119793"/>
                    <a:pt x="2154111" y="2097695"/>
                  </a:cubicBezTo>
                  <a:cubicBezTo>
                    <a:pt x="2157769" y="2081464"/>
                    <a:pt x="2161807" y="2064853"/>
                    <a:pt x="2156168" y="2048546"/>
                  </a:cubicBezTo>
                  <a:cubicBezTo>
                    <a:pt x="2155558" y="2041841"/>
                    <a:pt x="2155025" y="2035135"/>
                    <a:pt x="2154568" y="2028506"/>
                  </a:cubicBezTo>
                  <a:lnTo>
                    <a:pt x="2149158" y="2027286"/>
                  </a:lnTo>
                  <a:cubicBezTo>
                    <a:pt x="2139176" y="1994444"/>
                    <a:pt x="2110067" y="1971889"/>
                    <a:pt x="2082407" y="1953906"/>
                  </a:cubicBezTo>
                  <a:cubicBezTo>
                    <a:pt x="2056041" y="1946514"/>
                    <a:pt x="2030286" y="1935770"/>
                    <a:pt x="2002473" y="1935694"/>
                  </a:cubicBezTo>
                  <a:lnTo>
                    <a:pt x="2002168" y="1929217"/>
                  </a:lnTo>
                  <a:cubicBezTo>
                    <a:pt x="1975269" y="1928531"/>
                    <a:pt x="1948219" y="1929979"/>
                    <a:pt x="1921472" y="1926474"/>
                  </a:cubicBezTo>
                  <a:cubicBezTo>
                    <a:pt x="1870494" y="1917939"/>
                    <a:pt x="1818678" y="1925636"/>
                    <a:pt x="1767472" y="1921216"/>
                  </a:cubicBezTo>
                  <a:cubicBezTo>
                    <a:pt x="1758099" y="1914206"/>
                    <a:pt x="1748346" y="1907805"/>
                    <a:pt x="1738135" y="1902318"/>
                  </a:cubicBezTo>
                  <a:cubicBezTo>
                    <a:pt x="1735011" y="1892412"/>
                    <a:pt x="1731505" y="1882582"/>
                    <a:pt x="1729600" y="1872371"/>
                  </a:cubicBezTo>
                  <a:cubicBezTo>
                    <a:pt x="1730743" y="1861704"/>
                    <a:pt x="1740878" y="1854998"/>
                    <a:pt x="1746212" y="1846387"/>
                  </a:cubicBezTo>
                  <a:cubicBezTo>
                    <a:pt x="1785912" y="1832366"/>
                    <a:pt x="1824774" y="1854160"/>
                    <a:pt x="1864932" y="1853627"/>
                  </a:cubicBezTo>
                  <a:lnTo>
                    <a:pt x="1865770" y="1846159"/>
                  </a:lnTo>
                  <a:cubicBezTo>
                    <a:pt x="1877276" y="1845701"/>
                    <a:pt x="1888858" y="1845168"/>
                    <a:pt x="1900441" y="1844940"/>
                  </a:cubicBezTo>
                  <a:cubicBezTo>
                    <a:pt x="1931531" y="1830995"/>
                    <a:pt x="1949666" y="1797162"/>
                    <a:pt x="1983956" y="1789542"/>
                  </a:cubicBezTo>
                  <a:cubicBezTo>
                    <a:pt x="1996529" y="1786037"/>
                    <a:pt x="2009331" y="1783218"/>
                    <a:pt x="2021370" y="1777960"/>
                  </a:cubicBezTo>
                  <a:cubicBezTo>
                    <a:pt x="2032496" y="1777655"/>
                    <a:pt x="2043697" y="1777350"/>
                    <a:pt x="2054899" y="1776969"/>
                  </a:cubicBezTo>
                  <a:lnTo>
                    <a:pt x="2055965" y="1784666"/>
                  </a:lnTo>
                  <a:cubicBezTo>
                    <a:pt x="2060766" y="1784818"/>
                    <a:pt x="2070291" y="1785047"/>
                    <a:pt x="2075091" y="1785199"/>
                  </a:cubicBezTo>
                  <a:cubicBezTo>
                    <a:pt x="2094751" y="1792819"/>
                    <a:pt x="2113725" y="1802953"/>
                    <a:pt x="2129194" y="1817660"/>
                  </a:cubicBezTo>
                  <a:cubicBezTo>
                    <a:pt x="2165541" y="1845930"/>
                    <a:pt x="2181619" y="1894851"/>
                    <a:pt x="2226272" y="1913291"/>
                  </a:cubicBezTo>
                  <a:cubicBezTo>
                    <a:pt x="2233587" y="1913367"/>
                    <a:pt x="2240903" y="1913520"/>
                    <a:pt x="2248294" y="1913748"/>
                  </a:cubicBezTo>
                  <a:cubicBezTo>
                    <a:pt x="2247837" y="1917711"/>
                    <a:pt x="2246998" y="1925788"/>
                    <a:pt x="2246541" y="1929750"/>
                  </a:cubicBezTo>
                  <a:cubicBezTo>
                    <a:pt x="2252637" y="1917482"/>
                    <a:pt x="2263991" y="1912986"/>
                    <a:pt x="2277098" y="1912453"/>
                  </a:cubicBezTo>
                  <a:cubicBezTo>
                    <a:pt x="2298129" y="1896984"/>
                    <a:pt x="2315731" y="1876106"/>
                    <a:pt x="2319236" y="1849436"/>
                  </a:cubicBezTo>
                  <a:cubicBezTo>
                    <a:pt x="2315655" y="1840292"/>
                    <a:pt x="2314054" y="1830690"/>
                    <a:pt x="2313064" y="1821089"/>
                  </a:cubicBezTo>
                  <a:cubicBezTo>
                    <a:pt x="2289214" y="1790456"/>
                    <a:pt x="2241055" y="1771711"/>
                    <a:pt x="2243569" y="1726982"/>
                  </a:cubicBezTo>
                  <a:cubicBezTo>
                    <a:pt x="2242655" y="1675623"/>
                    <a:pt x="2297291" y="1651315"/>
                    <a:pt x="2334324" y="1627465"/>
                  </a:cubicBezTo>
                  <a:cubicBezTo>
                    <a:pt x="2379739" y="1607881"/>
                    <a:pt x="2438489" y="1585555"/>
                    <a:pt x="2449309" y="1530996"/>
                  </a:cubicBezTo>
                  <a:cubicBezTo>
                    <a:pt x="2446643" y="1524671"/>
                    <a:pt x="2444357" y="1518194"/>
                    <a:pt x="2442452" y="1511717"/>
                  </a:cubicBezTo>
                  <a:cubicBezTo>
                    <a:pt x="2431022" y="1487562"/>
                    <a:pt x="2409381" y="1471788"/>
                    <a:pt x="2388197" y="1456777"/>
                  </a:cubicBezTo>
                  <a:cubicBezTo>
                    <a:pt x="2383244" y="1456777"/>
                    <a:pt x="2373338" y="1456853"/>
                    <a:pt x="2368309" y="1456853"/>
                  </a:cubicBezTo>
                  <a:lnTo>
                    <a:pt x="2367699" y="1449081"/>
                  </a:lnTo>
                  <a:cubicBezTo>
                    <a:pt x="2201659" y="1446871"/>
                    <a:pt x="2035543" y="1448852"/>
                    <a:pt x="1869428" y="1448014"/>
                  </a:cubicBezTo>
                  <a:cubicBezTo>
                    <a:pt x="1836052" y="1447252"/>
                    <a:pt x="1803591" y="1457920"/>
                    <a:pt x="1770215" y="1455253"/>
                  </a:cubicBezTo>
                  <a:cubicBezTo>
                    <a:pt x="1737678" y="1452738"/>
                    <a:pt x="1703845" y="1460511"/>
                    <a:pt x="1672374" y="1449766"/>
                  </a:cubicBezTo>
                  <a:cubicBezTo>
                    <a:pt x="1669098" y="1449614"/>
                    <a:pt x="1662545" y="1449233"/>
                    <a:pt x="1659268" y="1449081"/>
                  </a:cubicBezTo>
                  <a:cubicBezTo>
                    <a:pt x="1626273" y="1434526"/>
                    <a:pt x="1606995" y="1393074"/>
                    <a:pt x="1621854" y="1359622"/>
                  </a:cubicBezTo>
                  <a:cubicBezTo>
                    <a:pt x="1631912" y="1336381"/>
                    <a:pt x="1652943" y="1318093"/>
                    <a:pt x="1678089" y="1313978"/>
                  </a:cubicBezTo>
                  <a:cubicBezTo>
                    <a:pt x="1924368" y="1312835"/>
                    <a:pt x="2170798" y="1311616"/>
                    <a:pt x="2417153" y="1312454"/>
                  </a:cubicBezTo>
                  <a:cubicBezTo>
                    <a:pt x="2432241" y="1313216"/>
                    <a:pt x="2447100" y="1310701"/>
                    <a:pt x="2460816" y="1303996"/>
                  </a:cubicBezTo>
                  <a:cubicBezTo>
                    <a:pt x="2461425" y="1257285"/>
                    <a:pt x="2465997" y="1208365"/>
                    <a:pt x="2443899" y="1165312"/>
                  </a:cubicBezTo>
                  <a:cubicBezTo>
                    <a:pt x="2414867" y="1159825"/>
                    <a:pt x="2388274" y="1170874"/>
                    <a:pt x="2366252" y="1188934"/>
                  </a:cubicBezTo>
                  <a:cubicBezTo>
                    <a:pt x="2344763" y="1196249"/>
                    <a:pt x="2323198" y="1204326"/>
                    <a:pt x="2300415" y="1205622"/>
                  </a:cubicBezTo>
                  <a:cubicBezTo>
                    <a:pt x="2261096" y="1212784"/>
                    <a:pt x="2221243" y="1209432"/>
                    <a:pt x="2181619" y="1210041"/>
                  </a:cubicBezTo>
                  <a:cubicBezTo>
                    <a:pt x="2085073" y="1210346"/>
                    <a:pt x="1988452" y="1209736"/>
                    <a:pt x="1891907" y="1210346"/>
                  </a:cubicBezTo>
                  <a:cubicBezTo>
                    <a:pt x="1879791" y="1210575"/>
                    <a:pt x="1868056" y="1207450"/>
                    <a:pt x="1856473" y="1204783"/>
                  </a:cubicBezTo>
                  <a:cubicBezTo>
                    <a:pt x="1786293" y="1198459"/>
                    <a:pt x="1715199" y="1209355"/>
                    <a:pt x="1645552" y="1196782"/>
                  </a:cubicBezTo>
                  <a:cubicBezTo>
                    <a:pt x="1633360" y="1194649"/>
                    <a:pt x="1624597" y="1184743"/>
                    <a:pt x="1615377" y="1177428"/>
                  </a:cubicBezTo>
                  <a:cubicBezTo>
                    <a:pt x="1612786" y="1169884"/>
                    <a:pt x="1610119" y="1162492"/>
                    <a:pt x="1607376" y="1155101"/>
                  </a:cubicBezTo>
                  <a:cubicBezTo>
                    <a:pt x="1607909" y="1142909"/>
                    <a:pt x="1608595" y="1130869"/>
                    <a:pt x="1609662" y="1118830"/>
                  </a:cubicBezTo>
                  <a:cubicBezTo>
                    <a:pt x="1616215" y="1102142"/>
                    <a:pt x="1629778" y="1091474"/>
                    <a:pt x="1646085" y="1084997"/>
                  </a:cubicBezTo>
                  <a:cubicBezTo>
                    <a:pt x="1652181" y="1082711"/>
                    <a:pt x="1658201" y="1080425"/>
                    <a:pt x="1664297" y="1078063"/>
                  </a:cubicBezTo>
                  <a:cubicBezTo>
                    <a:pt x="1912709" y="1076463"/>
                    <a:pt x="2161045" y="1078215"/>
                    <a:pt x="2409457" y="1077225"/>
                  </a:cubicBezTo>
                  <a:cubicBezTo>
                    <a:pt x="2407704" y="1056727"/>
                    <a:pt x="2408619" y="1035619"/>
                    <a:pt x="2401837" y="1015960"/>
                  </a:cubicBezTo>
                  <a:cubicBezTo>
                    <a:pt x="2388959" y="978698"/>
                    <a:pt x="2382025" y="939607"/>
                    <a:pt x="2366633" y="903260"/>
                  </a:cubicBezTo>
                  <a:cubicBezTo>
                    <a:pt x="2358098" y="886115"/>
                    <a:pt x="2350478" y="868589"/>
                    <a:pt x="2343620" y="850758"/>
                  </a:cubicBezTo>
                  <a:cubicBezTo>
                    <a:pt x="2250123" y="660106"/>
                    <a:pt x="2090636" y="509992"/>
                    <a:pt x="1911414" y="400035"/>
                  </a:cubicBezTo>
                  <a:cubicBezTo>
                    <a:pt x="1905394" y="397292"/>
                    <a:pt x="1899450" y="394625"/>
                    <a:pt x="1893583" y="391882"/>
                  </a:cubicBezTo>
                  <a:cubicBezTo>
                    <a:pt x="1879867" y="384414"/>
                    <a:pt x="1865694" y="377709"/>
                    <a:pt x="1850835" y="372908"/>
                  </a:cubicBezTo>
                  <a:lnTo>
                    <a:pt x="1849311" y="368107"/>
                  </a:lnTo>
                  <a:cubicBezTo>
                    <a:pt x="1832699" y="362621"/>
                    <a:pt x="1816240" y="356525"/>
                    <a:pt x="1800238" y="349591"/>
                  </a:cubicBezTo>
                  <a:cubicBezTo>
                    <a:pt x="1790637" y="345324"/>
                    <a:pt x="1780883" y="341361"/>
                    <a:pt x="1771358" y="337170"/>
                  </a:cubicBezTo>
                  <a:cubicBezTo>
                    <a:pt x="1768920" y="336789"/>
                    <a:pt x="1764119" y="336027"/>
                    <a:pt x="1761681" y="335646"/>
                  </a:cubicBezTo>
                  <a:cubicBezTo>
                    <a:pt x="1750098" y="330693"/>
                    <a:pt x="1738059" y="327035"/>
                    <a:pt x="1726629" y="321854"/>
                  </a:cubicBezTo>
                  <a:cubicBezTo>
                    <a:pt x="1708722" y="316901"/>
                    <a:pt x="1690891" y="311719"/>
                    <a:pt x="1672984" y="307224"/>
                  </a:cubicBezTo>
                  <a:cubicBezTo>
                    <a:pt x="1650581" y="298537"/>
                    <a:pt x="1626273" y="298842"/>
                    <a:pt x="1603490" y="292288"/>
                  </a:cubicBezTo>
                  <a:cubicBezTo>
                    <a:pt x="1590612" y="290460"/>
                    <a:pt x="1577734" y="288326"/>
                    <a:pt x="1565618" y="283754"/>
                  </a:cubicBezTo>
                  <a:cubicBezTo>
                    <a:pt x="1541615" y="281849"/>
                    <a:pt x="1517536" y="281773"/>
                    <a:pt x="1493609" y="282306"/>
                  </a:cubicBezTo>
                  <a:moveTo>
                    <a:pt x="1211440" y="313624"/>
                  </a:moveTo>
                  <a:cubicBezTo>
                    <a:pt x="1205802" y="318349"/>
                    <a:pt x="1200163" y="323149"/>
                    <a:pt x="1194600" y="327950"/>
                  </a:cubicBezTo>
                  <a:cubicBezTo>
                    <a:pt x="1189800" y="328560"/>
                    <a:pt x="1180351" y="329855"/>
                    <a:pt x="1175550" y="330465"/>
                  </a:cubicBezTo>
                  <a:cubicBezTo>
                    <a:pt x="1163435" y="337399"/>
                    <a:pt x="1150938" y="343723"/>
                    <a:pt x="1138365" y="349895"/>
                  </a:cubicBezTo>
                  <a:cubicBezTo>
                    <a:pt x="1094855" y="366126"/>
                    <a:pt x="1056602" y="393025"/>
                    <a:pt x="1016292" y="415504"/>
                  </a:cubicBezTo>
                  <a:cubicBezTo>
                    <a:pt x="826630" y="538186"/>
                    <a:pt x="672554" y="712989"/>
                    <a:pt x="567398" y="912328"/>
                  </a:cubicBezTo>
                  <a:cubicBezTo>
                    <a:pt x="554444" y="933892"/>
                    <a:pt x="544233" y="956981"/>
                    <a:pt x="533565" y="979765"/>
                  </a:cubicBezTo>
                  <a:cubicBezTo>
                    <a:pt x="527012" y="995462"/>
                    <a:pt x="520230" y="1011083"/>
                    <a:pt x="514210" y="1027009"/>
                  </a:cubicBezTo>
                  <a:cubicBezTo>
                    <a:pt x="509181" y="1039582"/>
                    <a:pt x="504076" y="1052231"/>
                    <a:pt x="499123" y="1064880"/>
                  </a:cubicBezTo>
                  <a:cubicBezTo>
                    <a:pt x="482816" y="1116849"/>
                    <a:pt x="464985" y="1168512"/>
                    <a:pt x="457060" y="1222614"/>
                  </a:cubicBezTo>
                  <a:cubicBezTo>
                    <a:pt x="448755" y="1254161"/>
                    <a:pt x="445554" y="1286698"/>
                    <a:pt x="447231" y="1319312"/>
                  </a:cubicBezTo>
                  <a:lnTo>
                    <a:pt x="440144" y="1319769"/>
                  </a:lnTo>
                  <a:cubicBezTo>
                    <a:pt x="440220" y="1366556"/>
                    <a:pt x="440373" y="1413419"/>
                    <a:pt x="440144" y="1460206"/>
                  </a:cubicBezTo>
                  <a:cubicBezTo>
                    <a:pt x="439687" y="1471026"/>
                    <a:pt x="441592" y="1481466"/>
                    <a:pt x="445783" y="1491524"/>
                  </a:cubicBezTo>
                  <a:cubicBezTo>
                    <a:pt x="447078" y="1512250"/>
                    <a:pt x="447612" y="1533053"/>
                    <a:pt x="448526" y="1553856"/>
                  </a:cubicBezTo>
                  <a:cubicBezTo>
                    <a:pt x="463614" y="1606357"/>
                    <a:pt x="468948" y="1661145"/>
                    <a:pt x="487388" y="1712961"/>
                  </a:cubicBezTo>
                  <a:cubicBezTo>
                    <a:pt x="490436" y="1720276"/>
                    <a:pt x="493484" y="1727744"/>
                    <a:pt x="496380" y="1735288"/>
                  </a:cubicBezTo>
                  <a:cubicBezTo>
                    <a:pt x="501714" y="1753271"/>
                    <a:pt x="508800" y="1770568"/>
                    <a:pt x="515735" y="1788018"/>
                  </a:cubicBezTo>
                  <a:cubicBezTo>
                    <a:pt x="516039" y="1789999"/>
                    <a:pt x="516573" y="1793962"/>
                    <a:pt x="516877" y="1795943"/>
                  </a:cubicBezTo>
                  <a:cubicBezTo>
                    <a:pt x="543319" y="1848369"/>
                    <a:pt x="565265" y="1903157"/>
                    <a:pt x="597726" y="1952381"/>
                  </a:cubicBezTo>
                  <a:cubicBezTo>
                    <a:pt x="623100" y="1997873"/>
                    <a:pt x="654723" y="2039402"/>
                    <a:pt x="686194" y="2080779"/>
                  </a:cubicBezTo>
                  <a:cubicBezTo>
                    <a:pt x="763689" y="2173209"/>
                    <a:pt x="846900" y="2263506"/>
                    <a:pt x="950227" y="2327514"/>
                  </a:cubicBezTo>
                  <a:cubicBezTo>
                    <a:pt x="982460" y="2346716"/>
                    <a:pt x="1013778" y="2372015"/>
                    <a:pt x="1051344" y="2379026"/>
                  </a:cubicBezTo>
                  <a:lnTo>
                    <a:pt x="1048753" y="2386646"/>
                  </a:lnTo>
                  <a:cubicBezTo>
                    <a:pt x="1052868" y="2386493"/>
                    <a:pt x="1061098" y="2386112"/>
                    <a:pt x="1065213" y="2385883"/>
                  </a:cubicBezTo>
                  <a:cubicBezTo>
                    <a:pt x="1064603" y="2382531"/>
                    <a:pt x="1063536" y="2375673"/>
                    <a:pt x="1063003" y="2372244"/>
                  </a:cubicBezTo>
                  <a:cubicBezTo>
                    <a:pt x="1057669" y="2372091"/>
                    <a:pt x="1047077" y="2371863"/>
                    <a:pt x="1041743" y="2371710"/>
                  </a:cubicBezTo>
                  <a:cubicBezTo>
                    <a:pt x="1041895" y="2368662"/>
                    <a:pt x="1042200" y="2362719"/>
                    <a:pt x="1042353" y="2359671"/>
                  </a:cubicBezTo>
                  <a:cubicBezTo>
                    <a:pt x="961200" y="2304426"/>
                    <a:pt x="897497" y="2229216"/>
                    <a:pt x="830974" y="2158046"/>
                  </a:cubicBezTo>
                  <a:cubicBezTo>
                    <a:pt x="745249" y="2051137"/>
                    <a:pt x="664096" y="1938437"/>
                    <a:pt x="613118" y="1810269"/>
                  </a:cubicBezTo>
                  <a:cubicBezTo>
                    <a:pt x="598640" y="1775445"/>
                    <a:pt x="586600" y="1739784"/>
                    <a:pt x="574332" y="1704122"/>
                  </a:cubicBezTo>
                  <a:cubicBezTo>
                    <a:pt x="571665" y="1694064"/>
                    <a:pt x="569532" y="1683777"/>
                    <a:pt x="567246" y="1673718"/>
                  </a:cubicBezTo>
                  <a:cubicBezTo>
                    <a:pt x="555663" y="1641028"/>
                    <a:pt x="554063" y="1605976"/>
                    <a:pt x="541871" y="1573591"/>
                  </a:cubicBezTo>
                  <a:cubicBezTo>
                    <a:pt x="540347" y="1555684"/>
                    <a:pt x="539433" y="1537854"/>
                    <a:pt x="537832" y="1520099"/>
                  </a:cubicBezTo>
                  <a:cubicBezTo>
                    <a:pt x="534022" y="1508212"/>
                    <a:pt x="531889" y="1495867"/>
                    <a:pt x="531965" y="1483447"/>
                  </a:cubicBezTo>
                  <a:cubicBezTo>
                    <a:pt x="530517" y="1422411"/>
                    <a:pt x="528917" y="1361222"/>
                    <a:pt x="533260" y="1300338"/>
                  </a:cubicBezTo>
                  <a:cubicBezTo>
                    <a:pt x="537604" y="1287994"/>
                    <a:pt x="540423" y="1275345"/>
                    <a:pt x="544005" y="1262848"/>
                  </a:cubicBezTo>
                  <a:cubicBezTo>
                    <a:pt x="565112" y="1199678"/>
                    <a:pt x="622338" y="1156854"/>
                    <a:pt x="682841" y="1134756"/>
                  </a:cubicBezTo>
                  <a:lnTo>
                    <a:pt x="684670" y="1130793"/>
                  </a:lnTo>
                  <a:cubicBezTo>
                    <a:pt x="698081" y="1127745"/>
                    <a:pt x="710730" y="1122259"/>
                    <a:pt x="722846" y="1115934"/>
                  </a:cubicBezTo>
                  <a:cubicBezTo>
                    <a:pt x="760717" y="1104123"/>
                    <a:pt x="790740" y="1076920"/>
                    <a:pt x="818706" y="1049869"/>
                  </a:cubicBezTo>
                  <a:cubicBezTo>
                    <a:pt x="868845" y="1001710"/>
                    <a:pt x="906031" y="942274"/>
                    <a:pt x="943978" y="884439"/>
                  </a:cubicBezTo>
                  <a:cubicBezTo>
                    <a:pt x="989851" y="819745"/>
                    <a:pt x="1034123" y="753451"/>
                    <a:pt x="1087615" y="694700"/>
                  </a:cubicBezTo>
                  <a:cubicBezTo>
                    <a:pt x="1132345" y="650809"/>
                    <a:pt x="1168921" y="598612"/>
                    <a:pt x="1219594" y="560893"/>
                  </a:cubicBezTo>
                  <a:cubicBezTo>
                    <a:pt x="1246569" y="541539"/>
                    <a:pt x="1274077" y="522184"/>
                    <a:pt x="1305167" y="509839"/>
                  </a:cubicBezTo>
                  <a:cubicBezTo>
                    <a:pt x="1314539" y="503820"/>
                    <a:pt x="1325360" y="499095"/>
                    <a:pt x="1332522" y="490256"/>
                  </a:cubicBezTo>
                  <a:cubicBezTo>
                    <a:pt x="1344486" y="478216"/>
                    <a:pt x="1337628" y="460309"/>
                    <a:pt x="1337552" y="445527"/>
                  </a:cubicBezTo>
                  <a:cubicBezTo>
                    <a:pt x="1316901" y="444917"/>
                    <a:pt x="1295260" y="441107"/>
                    <a:pt x="1275753" y="450099"/>
                  </a:cubicBezTo>
                  <a:cubicBezTo>
                    <a:pt x="1272782" y="450327"/>
                    <a:pt x="1266685" y="450708"/>
                    <a:pt x="1263714" y="450937"/>
                  </a:cubicBezTo>
                  <a:lnTo>
                    <a:pt x="1262495" y="456652"/>
                  </a:lnTo>
                  <a:cubicBezTo>
                    <a:pt x="1245197" y="461452"/>
                    <a:pt x="1229119" y="469606"/>
                    <a:pt x="1213650" y="478445"/>
                  </a:cubicBezTo>
                  <a:cubicBezTo>
                    <a:pt x="1199020" y="486294"/>
                    <a:pt x="1184847" y="495057"/>
                    <a:pt x="1171969" y="505572"/>
                  </a:cubicBezTo>
                  <a:cubicBezTo>
                    <a:pt x="1019569" y="621168"/>
                    <a:pt x="895744" y="769529"/>
                    <a:pt x="785940" y="925053"/>
                  </a:cubicBezTo>
                  <a:cubicBezTo>
                    <a:pt x="759270" y="962163"/>
                    <a:pt x="741515" y="1007425"/>
                    <a:pt x="701891" y="1033333"/>
                  </a:cubicBezTo>
                  <a:cubicBezTo>
                    <a:pt x="682841" y="1050631"/>
                    <a:pt x="655257" y="1046364"/>
                    <a:pt x="631863" y="1044611"/>
                  </a:cubicBezTo>
                  <a:cubicBezTo>
                    <a:pt x="608241" y="1027999"/>
                    <a:pt x="613804" y="994700"/>
                    <a:pt x="623786" y="971840"/>
                  </a:cubicBezTo>
                  <a:cubicBezTo>
                    <a:pt x="638035" y="945322"/>
                    <a:pt x="649389" y="917357"/>
                    <a:pt x="664553" y="891297"/>
                  </a:cubicBezTo>
                  <a:cubicBezTo>
                    <a:pt x="695795" y="828584"/>
                    <a:pt x="740525" y="773872"/>
                    <a:pt x="787845" y="722590"/>
                  </a:cubicBezTo>
                  <a:cubicBezTo>
                    <a:pt x="844309" y="662239"/>
                    <a:pt x="901687" y="602651"/>
                    <a:pt x="963105" y="547330"/>
                  </a:cubicBezTo>
                  <a:cubicBezTo>
                    <a:pt x="1016368" y="501762"/>
                    <a:pt x="1075500" y="463967"/>
                    <a:pt x="1134098" y="425791"/>
                  </a:cubicBezTo>
                  <a:cubicBezTo>
                    <a:pt x="1174560" y="399654"/>
                    <a:pt x="1216775" y="376413"/>
                    <a:pt x="1256780" y="349591"/>
                  </a:cubicBezTo>
                  <a:cubicBezTo>
                    <a:pt x="1256627" y="337780"/>
                    <a:pt x="1256475" y="325893"/>
                    <a:pt x="1256246" y="314158"/>
                  </a:cubicBezTo>
                  <a:cubicBezTo>
                    <a:pt x="1241311" y="313777"/>
                    <a:pt x="1226376" y="313624"/>
                    <a:pt x="1211440" y="313624"/>
                  </a:cubicBezTo>
                  <a:moveTo>
                    <a:pt x="909155" y="357287"/>
                  </a:moveTo>
                  <a:cubicBezTo>
                    <a:pt x="888657" y="363840"/>
                    <a:pt x="868312" y="370850"/>
                    <a:pt x="848728" y="379690"/>
                  </a:cubicBezTo>
                  <a:cubicBezTo>
                    <a:pt x="731304" y="434859"/>
                    <a:pt x="625996" y="516393"/>
                    <a:pt x="544690" y="617662"/>
                  </a:cubicBezTo>
                  <a:cubicBezTo>
                    <a:pt x="473215" y="707578"/>
                    <a:pt x="418198" y="809000"/>
                    <a:pt x="365925" y="910880"/>
                  </a:cubicBezTo>
                  <a:cubicBezTo>
                    <a:pt x="358915" y="928635"/>
                    <a:pt x="351142" y="946160"/>
                    <a:pt x="343142" y="963534"/>
                  </a:cubicBezTo>
                  <a:cubicBezTo>
                    <a:pt x="338265" y="978774"/>
                    <a:pt x="332931" y="993938"/>
                    <a:pt x="327368" y="1009025"/>
                  </a:cubicBezTo>
                  <a:cubicBezTo>
                    <a:pt x="320129" y="1041106"/>
                    <a:pt x="305270" y="1073643"/>
                    <a:pt x="312052" y="1107095"/>
                  </a:cubicBezTo>
                  <a:cubicBezTo>
                    <a:pt x="315862" y="1122030"/>
                    <a:pt x="331178" y="1127974"/>
                    <a:pt x="343827" y="1133841"/>
                  </a:cubicBezTo>
                  <a:cubicBezTo>
                    <a:pt x="352209" y="1131098"/>
                    <a:pt x="360820" y="1129041"/>
                    <a:pt x="369507" y="1127212"/>
                  </a:cubicBezTo>
                  <a:cubicBezTo>
                    <a:pt x="384137" y="1114258"/>
                    <a:pt x="396253" y="1098789"/>
                    <a:pt x="407302" y="1082787"/>
                  </a:cubicBezTo>
                  <a:cubicBezTo>
                    <a:pt x="409740" y="1076386"/>
                    <a:pt x="412255" y="1069986"/>
                    <a:pt x="414846" y="1063737"/>
                  </a:cubicBezTo>
                  <a:cubicBezTo>
                    <a:pt x="415836" y="1058556"/>
                    <a:pt x="417817" y="1048192"/>
                    <a:pt x="418808" y="1043011"/>
                  </a:cubicBezTo>
                  <a:cubicBezTo>
                    <a:pt x="422542" y="1036000"/>
                    <a:pt x="426276" y="1029066"/>
                    <a:pt x="430086" y="1022132"/>
                  </a:cubicBezTo>
                  <a:cubicBezTo>
                    <a:pt x="433972" y="1010626"/>
                    <a:pt x="438163" y="999272"/>
                    <a:pt x="442202" y="987918"/>
                  </a:cubicBezTo>
                  <a:cubicBezTo>
                    <a:pt x="444792" y="981746"/>
                    <a:pt x="447231" y="975650"/>
                    <a:pt x="449669" y="969478"/>
                  </a:cubicBezTo>
                  <a:cubicBezTo>
                    <a:pt x="485712" y="892744"/>
                    <a:pt x="525564" y="817383"/>
                    <a:pt x="575018" y="748345"/>
                  </a:cubicBezTo>
                  <a:cubicBezTo>
                    <a:pt x="641312" y="660639"/>
                    <a:pt x="711873" y="574914"/>
                    <a:pt x="796836" y="504505"/>
                  </a:cubicBezTo>
                  <a:cubicBezTo>
                    <a:pt x="837375" y="467091"/>
                    <a:pt x="881342" y="432344"/>
                    <a:pt x="930567" y="407122"/>
                  </a:cubicBezTo>
                  <a:cubicBezTo>
                    <a:pt x="942531" y="400797"/>
                    <a:pt x="954342" y="394092"/>
                    <a:pt x="966305" y="387538"/>
                  </a:cubicBezTo>
                  <a:cubicBezTo>
                    <a:pt x="966610" y="375346"/>
                    <a:pt x="966991" y="363154"/>
                    <a:pt x="967296" y="351039"/>
                  </a:cubicBezTo>
                  <a:cubicBezTo>
                    <a:pt x="947941" y="350810"/>
                    <a:pt x="926605" y="346314"/>
                    <a:pt x="909155" y="357287"/>
                  </a:cubicBezTo>
                  <a:moveTo>
                    <a:pt x="1417104" y="534757"/>
                  </a:moveTo>
                  <a:cubicBezTo>
                    <a:pt x="1402703" y="541234"/>
                    <a:pt x="1388072" y="547177"/>
                    <a:pt x="1373137" y="551978"/>
                  </a:cubicBezTo>
                  <a:cubicBezTo>
                    <a:pt x="1326731" y="574305"/>
                    <a:pt x="1282535" y="601203"/>
                    <a:pt x="1242911" y="634198"/>
                  </a:cubicBezTo>
                  <a:cubicBezTo>
                    <a:pt x="1173722" y="698130"/>
                    <a:pt x="1116953" y="774863"/>
                    <a:pt x="1074357" y="858912"/>
                  </a:cubicBezTo>
                  <a:cubicBezTo>
                    <a:pt x="1071766" y="880781"/>
                    <a:pt x="1096607" y="891982"/>
                    <a:pt x="1113600" y="898917"/>
                  </a:cubicBezTo>
                  <a:cubicBezTo>
                    <a:pt x="1131126" y="904860"/>
                    <a:pt x="1149338" y="909661"/>
                    <a:pt x="1168159" y="908823"/>
                  </a:cubicBezTo>
                  <a:cubicBezTo>
                    <a:pt x="1279944" y="907070"/>
                    <a:pt x="1391806" y="908442"/>
                    <a:pt x="1503668" y="908060"/>
                  </a:cubicBezTo>
                  <a:cubicBezTo>
                    <a:pt x="1686243" y="908899"/>
                    <a:pt x="1868665" y="904936"/>
                    <a:pt x="2051241" y="906537"/>
                  </a:cubicBezTo>
                  <a:cubicBezTo>
                    <a:pt x="2059775" y="900212"/>
                    <a:pt x="2068538" y="894268"/>
                    <a:pt x="2077987" y="889239"/>
                  </a:cubicBezTo>
                  <a:cubicBezTo>
                    <a:pt x="2079282" y="870875"/>
                    <a:pt x="2076692" y="852663"/>
                    <a:pt x="2069453" y="835747"/>
                  </a:cubicBezTo>
                  <a:cubicBezTo>
                    <a:pt x="2059623" y="816468"/>
                    <a:pt x="2049336" y="797418"/>
                    <a:pt x="2038287" y="778825"/>
                  </a:cubicBezTo>
                  <a:cubicBezTo>
                    <a:pt x="1985861" y="699577"/>
                    <a:pt x="1916748" y="630693"/>
                    <a:pt x="1834147" y="583296"/>
                  </a:cubicBezTo>
                  <a:cubicBezTo>
                    <a:pt x="1822793" y="578419"/>
                    <a:pt x="1811668" y="573162"/>
                    <a:pt x="1801076" y="567065"/>
                  </a:cubicBezTo>
                  <a:cubicBezTo>
                    <a:pt x="1757413" y="546415"/>
                    <a:pt x="1708798" y="536890"/>
                    <a:pt x="1660640" y="541767"/>
                  </a:cubicBezTo>
                  <a:cubicBezTo>
                    <a:pt x="1642961" y="576362"/>
                    <a:pt x="1623987" y="614614"/>
                    <a:pt x="1585202" y="629321"/>
                  </a:cubicBezTo>
                  <a:cubicBezTo>
                    <a:pt x="1563713" y="633817"/>
                    <a:pt x="1541768" y="633131"/>
                    <a:pt x="1520432" y="628711"/>
                  </a:cubicBezTo>
                  <a:cubicBezTo>
                    <a:pt x="1489266" y="623682"/>
                    <a:pt x="1469911" y="598765"/>
                    <a:pt x="1463510" y="569352"/>
                  </a:cubicBezTo>
                  <a:cubicBezTo>
                    <a:pt x="1459395" y="557769"/>
                    <a:pt x="1455204" y="546263"/>
                    <a:pt x="1451090" y="534757"/>
                  </a:cubicBezTo>
                  <a:cubicBezTo>
                    <a:pt x="1439660" y="534604"/>
                    <a:pt x="1428382" y="534604"/>
                    <a:pt x="1417104" y="534757"/>
                  </a:cubicBezTo>
                  <a:moveTo>
                    <a:pt x="294907" y="1274430"/>
                  </a:moveTo>
                  <a:cubicBezTo>
                    <a:pt x="290030" y="1300262"/>
                    <a:pt x="288125" y="1326703"/>
                    <a:pt x="280810" y="1352078"/>
                  </a:cubicBezTo>
                  <a:cubicBezTo>
                    <a:pt x="277228" y="1427059"/>
                    <a:pt x="277076" y="1502344"/>
                    <a:pt x="280962" y="1577249"/>
                  </a:cubicBezTo>
                  <a:cubicBezTo>
                    <a:pt x="291173" y="1613292"/>
                    <a:pt x="291097" y="1651239"/>
                    <a:pt x="300622" y="1687358"/>
                  </a:cubicBezTo>
                  <a:cubicBezTo>
                    <a:pt x="327216" y="1809126"/>
                    <a:pt x="379032" y="1924112"/>
                    <a:pt x="445097" y="2029344"/>
                  </a:cubicBezTo>
                  <a:cubicBezTo>
                    <a:pt x="506286" y="2132290"/>
                    <a:pt x="579209" y="2230511"/>
                    <a:pt x="672325" y="2306788"/>
                  </a:cubicBezTo>
                  <a:cubicBezTo>
                    <a:pt x="683298" y="2316846"/>
                    <a:pt x="694652" y="2327438"/>
                    <a:pt x="710425" y="2329267"/>
                  </a:cubicBezTo>
                  <a:cubicBezTo>
                    <a:pt x="708749" y="2317303"/>
                    <a:pt x="704177" y="2306788"/>
                    <a:pt x="696786" y="2297796"/>
                  </a:cubicBezTo>
                  <a:cubicBezTo>
                    <a:pt x="649694" y="2241256"/>
                    <a:pt x="607479" y="2180906"/>
                    <a:pt x="567170" y="2119412"/>
                  </a:cubicBezTo>
                  <a:cubicBezTo>
                    <a:pt x="541642" y="2077426"/>
                    <a:pt x="514287" y="2036354"/>
                    <a:pt x="491503" y="1992768"/>
                  </a:cubicBezTo>
                  <a:cubicBezTo>
                    <a:pt x="482740" y="1975699"/>
                    <a:pt x="473520" y="1958935"/>
                    <a:pt x="465214" y="1941714"/>
                  </a:cubicBezTo>
                  <a:cubicBezTo>
                    <a:pt x="457822" y="1928836"/>
                    <a:pt x="451650" y="1915272"/>
                    <a:pt x="445326" y="1901861"/>
                  </a:cubicBezTo>
                  <a:cubicBezTo>
                    <a:pt x="432524" y="1869705"/>
                    <a:pt x="417132" y="1838615"/>
                    <a:pt x="404330" y="1806459"/>
                  </a:cubicBezTo>
                  <a:cubicBezTo>
                    <a:pt x="397015" y="1782532"/>
                    <a:pt x="388862" y="1758834"/>
                    <a:pt x="380784" y="1735212"/>
                  </a:cubicBezTo>
                  <a:cubicBezTo>
                    <a:pt x="380251" y="1731249"/>
                    <a:pt x="379108" y="1723401"/>
                    <a:pt x="378498" y="1719514"/>
                  </a:cubicBezTo>
                  <a:cubicBezTo>
                    <a:pt x="367678" y="1695207"/>
                    <a:pt x="370878" y="1666860"/>
                    <a:pt x="358991" y="1642629"/>
                  </a:cubicBezTo>
                  <a:cubicBezTo>
                    <a:pt x="356477" y="1604148"/>
                    <a:pt x="349009" y="1566200"/>
                    <a:pt x="348018" y="1527567"/>
                  </a:cubicBezTo>
                  <a:cubicBezTo>
                    <a:pt x="339408" y="1489314"/>
                    <a:pt x="339789" y="1447328"/>
                    <a:pt x="348018" y="1408999"/>
                  </a:cubicBezTo>
                  <a:cubicBezTo>
                    <a:pt x="349085" y="1390330"/>
                    <a:pt x="349237" y="1371509"/>
                    <a:pt x="353657" y="1353297"/>
                  </a:cubicBezTo>
                  <a:cubicBezTo>
                    <a:pt x="356553" y="1324722"/>
                    <a:pt x="359525" y="1295919"/>
                    <a:pt x="356934" y="1267267"/>
                  </a:cubicBezTo>
                  <a:cubicBezTo>
                    <a:pt x="340398" y="1249741"/>
                    <a:pt x="308242" y="1254694"/>
                    <a:pt x="294907" y="1274430"/>
                  </a:cubicBezTo>
                  <a:moveTo>
                    <a:pt x="1461910" y="2528987"/>
                  </a:moveTo>
                  <a:cubicBezTo>
                    <a:pt x="1444460" y="2538360"/>
                    <a:pt x="1423048" y="2545751"/>
                    <a:pt x="1414513" y="2565258"/>
                  </a:cubicBezTo>
                  <a:cubicBezTo>
                    <a:pt x="1405522" y="2581794"/>
                    <a:pt x="1409789" y="2601148"/>
                    <a:pt x="1411008" y="2618979"/>
                  </a:cubicBezTo>
                  <a:lnTo>
                    <a:pt x="1413599" y="2607549"/>
                  </a:lnTo>
                  <a:cubicBezTo>
                    <a:pt x="1427620" y="2607321"/>
                    <a:pt x="1443622" y="2608540"/>
                    <a:pt x="1450937" y="2593833"/>
                  </a:cubicBezTo>
                  <a:cubicBezTo>
                    <a:pt x="1462748" y="2591928"/>
                    <a:pt x="1474635" y="2590252"/>
                    <a:pt x="1486675" y="2588804"/>
                  </a:cubicBezTo>
                  <a:cubicBezTo>
                    <a:pt x="1485760" y="2601529"/>
                    <a:pt x="1483017" y="2613874"/>
                    <a:pt x="1478217" y="2625761"/>
                  </a:cubicBezTo>
                  <a:cubicBezTo>
                    <a:pt x="1472273" y="2671633"/>
                    <a:pt x="1454366" y="2715144"/>
                    <a:pt x="1452233" y="2761549"/>
                  </a:cubicBezTo>
                  <a:cubicBezTo>
                    <a:pt x="1456423" y="2760787"/>
                    <a:pt x="1464729" y="2759263"/>
                    <a:pt x="1468920" y="2758502"/>
                  </a:cubicBezTo>
                  <a:lnTo>
                    <a:pt x="1468082" y="2767569"/>
                  </a:lnTo>
                  <a:cubicBezTo>
                    <a:pt x="1479893" y="2766731"/>
                    <a:pt x="1491780" y="2766198"/>
                    <a:pt x="1503744" y="2765893"/>
                  </a:cubicBezTo>
                  <a:cubicBezTo>
                    <a:pt x="1511364" y="2762540"/>
                    <a:pt x="1519136" y="2759416"/>
                    <a:pt x="1526985" y="2756520"/>
                  </a:cubicBezTo>
                  <a:cubicBezTo>
                    <a:pt x="1533690" y="2722840"/>
                    <a:pt x="1538110" y="2688778"/>
                    <a:pt x="1547254" y="2655632"/>
                  </a:cubicBezTo>
                  <a:cubicBezTo>
                    <a:pt x="1552283" y="2629952"/>
                    <a:pt x="1556550" y="2603968"/>
                    <a:pt x="1564932" y="2579126"/>
                  </a:cubicBezTo>
                  <a:cubicBezTo>
                    <a:pt x="1566533" y="2566554"/>
                    <a:pt x="1567752" y="2553981"/>
                    <a:pt x="1569123" y="2541560"/>
                  </a:cubicBezTo>
                  <a:cubicBezTo>
                    <a:pt x="1574533" y="2526701"/>
                    <a:pt x="1578877" y="2511537"/>
                    <a:pt x="1583144" y="2496373"/>
                  </a:cubicBezTo>
                  <a:cubicBezTo>
                    <a:pt x="1580782" y="2491954"/>
                    <a:pt x="1576134" y="2482962"/>
                    <a:pt x="1573772" y="2478467"/>
                  </a:cubicBezTo>
                  <a:cubicBezTo>
                    <a:pt x="1559065" y="2478619"/>
                    <a:pt x="1544358" y="2478619"/>
                    <a:pt x="1529728" y="2478467"/>
                  </a:cubicBezTo>
                  <a:cubicBezTo>
                    <a:pt x="1505268" y="2492944"/>
                    <a:pt x="1488047" y="2517100"/>
                    <a:pt x="1461910" y="2528987"/>
                  </a:cubicBezTo>
                  <a:moveTo>
                    <a:pt x="1214184" y="2487839"/>
                  </a:moveTo>
                  <a:cubicBezTo>
                    <a:pt x="1203058" y="2502698"/>
                    <a:pt x="1185380" y="2510623"/>
                    <a:pt x="1174103" y="2525253"/>
                  </a:cubicBezTo>
                  <a:cubicBezTo>
                    <a:pt x="1163815" y="2539807"/>
                    <a:pt x="1157034" y="2556419"/>
                    <a:pt x="1149414" y="2572497"/>
                  </a:cubicBezTo>
                  <a:cubicBezTo>
                    <a:pt x="1148880" y="2587966"/>
                    <a:pt x="1149185" y="2603587"/>
                    <a:pt x="1152614" y="2618827"/>
                  </a:cubicBezTo>
                  <a:cubicBezTo>
                    <a:pt x="1165111" y="2643135"/>
                    <a:pt x="1185761" y="2663099"/>
                    <a:pt x="1212355" y="2671252"/>
                  </a:cubicBezTo>
                  <a:cubicBezTo>
                    <a:pt x="1236434" y="2681616"/>
                    <a:pt x="1258989" y="2662185"/>
                    <a:pt x="1281316" y="2656165"/>
                  </a:cubicBezTo>
                  <a:cubicBezTo>
                    <a:pt x="1280783" y="2664623"/>
                    <a:pt x="1279716" y="2681387"/>
                    <a:pt x="1279182" y="2689769"/>
                  </a:cubicBezTo>
                  <a:cubicBezTo>
                    <a:pt x="1268590" y="2700971"/>
                    <a:pt x="1259828" y="2715372"/>
                    <a:pt x="1245426" y="2722078"/>
                  </a:cubicBezTo>
                  <a:cubicBezTo>
                    <a:pt x="1234682" y="2722459"/>
                    <a:pt x="1223937" y="2722307"/>
                    <a:pt x="1213193" y="2721697"/>
                  </a:cubicBezTo>
                  <a:cubicBezTo>
                    <a:pt x="1212279" y="2691903"/>
                    <a:pt x="1181875" y="2699599"/>
                    <a:pt x="1161834" y="2700971"/>
                  </a:cubicBezTo>
                  <a:cubicBezTo>
                    <a:pt x="1151166" y="2704476"/>
                    <a:pt x="1140346" y="2707600"/>
                    <a:pt x="1129678" y="2710877"/>
                  </a:cubicBezTo>
                  <a:cubicBezTo>
                    <a:pt x="1132802" y="2711410"/>
                    <a:pt x="1138974" y="2712629"/>
                    <a:pt x="1142022" y="2713162"/>
                  </a:cubicBezTo>
                  <a:cubicBezTo>
                    <a:pt x="1141718" y="2717049"/>
                    <a:pt x="1141108" y="2724745"/>
                    <a:pt x="1140727" y="2728631"/>
                  </a:cubicBezTo>
                  <a:cubicBezTo>
                    <a:pt x="1155967" y="2746309"/>
                    <a:pt x="1175322" y="2759492"/>
                    <a:pt x="1197420" y="2767417"/>
                  </a:cubicBezTo>
                  <a:cubicBezTo>
                    <a:pt x="1232167" y="2770389"/>
                    <a:pt x="1267524" y="2768331"/>
                    <a:pt x="1298537" y="2750882"/>
                  </a:cubicBezTo>
                  <a:cubicBezTo>
                    <a:pt x="1315301" y="2734194"/>
                    <a:pt x="1331227" y="2716744"/>
                    <a:pt x="1346391" y="2698684"/>
                  </a:cubicBezTo>
                  <a:cubicBezTo>
                    <a:pt x="1347000" y="2695179"/>
                    <a:pt x="1348067" y="2688245"/>
                    <a:pt x="1348677" y="2684740"/>
                  </a:cubicBezTo>
                  <a:cubicBezTo>
                    <a:pt x="1374508" y="2641839"/>
                    <a:pt x="1361783" y="2588804"/>
                    <a:pt x="1362393" y="2541332"/>
                  </a:cubicBezTo>
                  <a:cubicBezTo>
                    <a:pt x="1352182" y="2527006"/>
                    <a:pt x="1343343" y="2510928"/>
                    <a:pt x="1327798" y="2501707"/>
                  </a:cubicBezTo>
                  <a:cubicBezTo>
                    <a:pt x="1295794" y="2475876"/>
                    <a:pt x="1251903" y="2487153"/>
                    <a:pt x="1214184" y="2487839"/>
                  </a:cubicBezTo>
                  <a:moveTo>
                    <a:pt x="1036866" y="2485096"/>
                  </a:moveTo>
                  <a:cubicBezTo>
                    <a:pt x="1023684" y="2498278"/>
                    <a:pt x="1009358" y="2510242"/>
                    <a:pt x="994499" y="2521519"/>
                  </a:cubicBezTo>
                  <a:cubicBezTo>
                    <a:pt x="981850" y="2529292"/>
                    <a:pt x="969048" y="2536988"/>
                    <a:pt x="955256" y="2542627"/>
                  </a:cubicBezTo>
                  <a:cubicBezTo>
                    <a:pt x="948627" y="2547427"/>
                    <a:pt x="942226" y="2552381"/>
                    <a:pt x="935901" y="2557562"/>
                  </a:cubicBezTo>
                  <a:cubicBezTo>
                    <a:pt x="934606" y="2573031"/>
                    <a:pt x="933234" y="2588423"/>
                    <a:pt x="932472" y="2604044"/>
                  </a:cubicBezTo>
                  <a:cubicBezTo>
                    <a:pt x="953199" y="2602672"/>
                    <a:pt x="973544" y="2597872"/>
                    <a:pt x="990460" y="2585223"/>
                  </a:cubicBezTo>
                  <a:cubicBezTo>
                    <a:pt x="994194" y="2584918"/>
                    <a:pt x="1001738" y="2584156"/>
                    <a:pt x="1005548" y="2583775"/>
                  </a:cubicBezTo>
                  <a:cubicBezTo>
                    <a:pt x="1004862" y="2598253"/>
                    <a:pt x="1004329" y="2613112"/>
                    <a:pt x="998080" y="2626599"/>
                  </a:cubicBezTo>
                  <a:cubicBezTo>
                    <a:pt x="996557" y="2634067"/>
                    <a:pt x="995109" y="2641687"/>
                    <a:pt x="993737" y="2649307"/>
                  </a:cubicBezTo>
                  <a:cubicBezTo>
                    <a:pt x="990689" y="2664013"/>
                    <a:pt x="988403" y="2678949"/>
                    <a:pt x="985660" y="2693808"/>
                  </a:cubicBezTo>
                  <a:cubicBezTo>
                    <a:pt x="978040" y="2715448"/>
                    <a:pt x="973239" y="2737927"/>
                    <a:pt x="971868" y="2760864"/>
                  </a:cubicBezTo>
                  <a:cubicBezTo>
                    <a:pt x="995185" y="2761092"/>
                    <a:pt x="1018578" y="2761016"/>
                    <a:pt x="1041895" y="2760178"/>
                  </a:cubicBezTo>
                  <a:cubicBezTo>
                    <a:pt x="1051116" y="2729241"/>
                    <a:pt x="1054850" y="2697161"/>
                    <a:pt x="1063536" y="2666147"/>
                  </a:cubicBezTo>
                  <a:cubicBezTo>
                    <a:pt x="1067423" y="2642677"/>
                    <a:pt x="1072147" y="2619360"/>
                    <a:pt x="1078472" y="2596500"/>
                  </a:cubicBezTo>
                  <a:cubicBezTo>
                    <a:pt x="1080681" y="2586442"/>
                    <a:pt x="1082891" y="2576460"/>
                    <a:pt x="1085253" y="2566554"/>
                  </a:cubicBezTo>
                  <a:cubicBezTo>
                    <a:pt x="1087235" y="2553371"/>
                    <a:pt x="1089749" y="2540341"/>
                    <a:pt x="1094397" y="2527920"/>
                  </a:cubicBezTo>
                  <a:cubicBezTo>
                    <a:pt x="1096150" y="2513214"/>
                    <a:pt x="1097064" y="2498431"/>
                    <a:pt x="1098055" y="2483724"/>
                  </a:cubicBezTo>
                  <a:cubicBezTo>
                    <a:pt x="1077633" y="2483876"/>
                    <a:pt x="1057212" y="2484258"/>
                    <a:pt x="1036866" y="2485096"/>
                  </a:cubicBezTo>
                  <a:moveTo>
                    <a:pt x="1666888" y="2492640"/>
                  </a:moveTo>
                  <a:cubicBezTo>
                    <a:pt x="1658430" y="2538893"/>
                    <a:pt x="1638389" y="2582479"/>
                    <a:pt x="1634350" y="2629571"/>
                  </a:cubicBezTo>
                  <a:cubicBezTo>
                    <a:pt x="1640980" y="2631552"/>
                    <a:pt x="1654163" y="2635515"/>
                    <a:pt x="1660792" y="2637496"/>
                  </a:cubicBezTo>
                  <a:cubicBezTo>
                    <a:pt x="1682585" y="2636429"/>
                    <a:pt x="1711160" y="2646183"/>
                    <a:pt x="1724495" y="2623247"/>
                  </a:cubicBezTo>
                  <a:cubicBezTo>
                    <a:pt x="1734782" y="2623094"/>
                    <a:pt x="1745222" y="2623094"/>
                    <a:pt x="1755661" y="2623247"/>
                  </a:cubicBezTo>
                  <a:cubicBezTo>
                    <a:pt x="1757947" y="2627361"/>
                    <a:pt x="1762519" y="2635591"/>
                    <a:pt x="1764805" y="2639706"/>
                  </a:cubicBezTo>
                  <a:cubicBezTo>
                    <a:pt x="1766253" y="2647783"/>
                    <a:pt x="1767700" y="2655936"/>
                    <a:pt x="1769301" y="2664166"/>
                  </a:cubicBezTo>
                  <a:cubicBezTo>
                    <a:pt x="1767777" y="2673615"/>
                    <a:pt x="1766329" y="2683140"/>
                    <a:pt x="1764881" y="2692665"/>
                  </a:cubicBezTo>
                  <a:cubicBezTo>
                    <a:pt x="1749184" y="2711105"/>
                    <a:pt x="1729296" y="2730460"/>
                    <a:pt x="1702626" y="2721773"/>
                  </a:cubicBezTo>
                  <a:cubicBezTo>
                    <a:pt x="1685176" y="2720859"/>
                    <a:pt x="1695006" y="2694189"/>
                    <a:pt x="1679690" y="2691217"/>
                  </a:cubicBezTo>
                  <a:cubicBezTo>
                    <a:pt x="1657592" y="2687711"/>
                    <a:pt x="1635265" y="2690683"/>
                    <a:pt x="1613091" y="2691293"/>
                  </a:cubicBezTo>
                  <a:cubicBezTo>
                    <a:pt x="1613091" y="2698303"/>
                    <a:pt x="1613091" y="2712401"/>
                    <a:pt x="1613015" y="2719411"/>
                  </a:cubicBezTo>
                  <a:cubicBezTo>
                    <a:pt x="1622387" y="2734346"/>
                    <a:pt x="1632293" y="2749434"/>
                    <a:pt x="1647838" y="2758882"/>
                  </a:cubicBezTo>
                  <a:cubicBezTo>
                    <a:pt x="1695692" y="2774732"/>
                    <a:pt x="1751775" y="2773132"/>
                    <a:pt x="1795056" y="2745319"/>
                  </a:cubicBezTo>
                  <a:cubicBezTo>
                    <a:pt x="1811744" y="2732212"/>
                    <a:pt x="1822641" y="2713696"/>
                    <a:pt x="1834833" y="2696703"/>
                  </a:cubicBezTo>
                  <a:cubicBezTo>
                    <a:pt x="1836128" y="2670262"/>
                    <a:pt x="1836052" y="2643744"/>
                    <a:pt x="1835138" y="2617226"/>
                  </a:cubicBezTo>
                  <a:cubicBezTo>
                    <a:pt x="1824317" y="2605949"/>
                    <a:pt x="1813116" y="2594976"/>
                    <a:pt x="1801762" y="2584232"/>
                  </a:cubicBezTo>
                  <a:cubicBezTo>
                    <a:pt x="1775778" y="2583851"/>
                    <a:pt x="1748879" y="2580270"/>
                    <a:pt x="1724114" y="2590099"/>
                  </a:cubicBezTo>
                  <a:cubicBezTo>
                    <a:pt x="1719618" y="2590404"/>
                    <a:pt x="1710550" y="2590938"/>
                    <a:pt x="1705978" y="2591242"/>
                  </a:cubicBezTo>
                  <a:cubicBezTo>
                    <a:pt x="1706055" y="2587813"/>
                    <a:pt x="1706131" y="2580956"/>
                    <a:pt x="1706207" y="2577603"/>
                  </a:cubicBezTo>
                  <a:cubicBezTo>
                    <a:pt x="1713141" y="2564725"/>
                    <a:pt x="1720228" y="2551999"/>
                    <a:pt x="1727619" y="2539427"/>
                  </a:cubicBezTo>
                  <a:cubicBezTo>
                    <a:pt x="1765795" y="2540569"/>
                    <a:pt x="1803972" y="2540341"/>
                    <a:pt x="1842148" y="2540036"/>
                  </a:cubicBezTo>
                  <a:cubicBezTo>
                    <a:pt x="1846415" y="2524720"/>
                    <a:pt x="1849768" y="2509175"/>
                    <a:pt x="1851825" y="2493478"/>
                  </a:cubicBezTo>
                  <a:cubicBezTo>
                    <a:pt x="1834757" y="2491039"/>
                    <a:pt x="1817383" y="2484943"/>
                    <a:pt x="1800314" y="2490811"/>
                  </a:cubicBezTo>
                  <a:cubicBezTo>
                    <a:pt x="1755890" y="2493173"/>
                    <a:pt x="1711313" y="2490354"/>
                    <a:pt x="1666888" y="2492640"/>
                  </a:cubicBezTo>
                  <a:close/>
                </a:path>
              </a:pathLst>
            </a:custGeom>
            <a:grpFill/>
            <a:ln w="7620"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931D9CC0-9E74-4FDD-A84E-F9A61A3F8545}"/>
                </a:ext>
              </a:extLst>
            </p:cNvPr>
            <p:cNvSpPr/>
            <p:nvPr/>
          </p:nvSpPr>
          <p:spPr>
            <a:xfrm>
              <a:off x="7263088" y="2280780"/>
              <a:ext cx="886882" cy="620572"/>
            </a:xfrm>
            <a:custGeom>
              <a:avLst/>
              <a:gdLst>
                <a:gd name="connsiteX0" fmla="*/ 589702 w 886882"/>
                <a:gd name="connsiteY0" fmla="*/ 8953 h 620572"/>
                <a:gd name="connsiteX1" fmla="*/ 642585 w 886882"/>
                <a:gd name="connsiteY1" fmla="*/ 1790 h 620572"/>
                <a:gd name="connsiteX2" fmla="*/ 636718 w 886882"/>
                <a:gd name="connsiteY2" fmla="*/ 59931 h 620572"/>
                <a:gd name="connsiteX3" fmla="*/ 655158 w 886882"/>
                <a:gd name="connsiteY3" fmla="*/ 67932 h 620572"/>
                <a:gd name="connsiteX4" fmla="*/ 694096 w 886882"/>
                <a:gd name="connsiteY4" fmla="*/ 70446 h 620572"/>
                <a:gd name="connsiteX5" fmla="*/ 716195 w 886882"/>
                <a:gd name="connsiteY5" fmla="*/ 87668 h 620572"/>
                <a:gd name="connsiteX6" fmla="*/ 734025 w 886882"/>
                <a:gd name="connsiteY6" fmla="*/ 95821 h 620572"/>
                <a:gd name="connsiteX7" fmla="*/ 736006 w 886882"/>
                <a:gd name="connsiteY7" fmla="*/ 129044 h 620572"/>
                <a:gd name="connsiteX8" fmla="*/ 695849 w 886882"/>
                <a:gd name="connsiteY8" fmla="*/ 153580 h 620572"/>
                <a:gd name="connsiteX9" fmla="*/ 681828 w 886882"/>
                <a:gd name="connsiteY9" fmla="*/ 155028 h 620572"/>
                <a:gd name="connsiteX10" fmla="*/ 627117 w 886882"/>
                <a:gd name="connsiteY10" fmla="*/ 185889 h 620572"/>
                <a:gd name="connsiteX11" fmla="*/ 625821 w 886882"/>
                <a:gd name="connsiteY11" fmla="*/ 199986 h 620572"/>
                <a:gd name="connsiteX12" fmla="*/ 730291 w 886882"/>
                <a:gd name="connsiteY12" fmla="*/ 205854 h 620572"/>
                <a:gd name="connsiteX13" fmla="*/ 797424 w 886882"/>
                <a:gd name="connsiteY13" fmla="*/ 185889 h 620572"/>
                <a:gd name="connsiteX14" fmla="*/ 841619 w 886882"/>
                <a:gd name="connsiteY14" fmla="*/ 162267 h 620572"/>
                <a:gd name="connsiteX15" fmla="*/ 885815 w 886882"/>
                <a:gd name="connsiteY15" fmla="*/ 171488 h 620572"/>
                <a:gd name="connsiteX16" fmla="*/ 886882 w 886882"/>
                <a:gd name="connsiteY16" fmla="*/ 207378 h 620572"/>
                <a:gd name="connsiteX17" fmla="*/ 874233 w 886882"/>
                <a:gd name="connsiteY17" fmla="*/ 207378 h 620572"/>
                <a:gd name="connsiteX18" fmla="*/ 828284 w 886882"/>
                <a:gd name="connsiteY18" fmla="*/ 222465 h 620572"/>
                <a:gd name="connsiteX19" fmla="*/ 810149 w 886882"/>
                <a:gd name="connsiteY19" fmla="*/ 240144 h 620572"/>
                <a:gd name="connsiteX20" fmla="*/ 809158 w 886882"/>
                <a:gd name="connsiteY20" fmla="*/ 277101 h 620572"/>
                <a:gd name="connsiteX21" fmla="*/ 760238 w 886882"/>
                <a:gd name="connsiteY21" fmla="*/ 307047 h 620572"/>
                <a:gd name="connsiteX22" fmla="*/ 754066 w 886882"/>
                <a:gd name="connsiteY22" fmla="*/ 293331 h 620572"/>
                <a:gd name="connsiteX23" fmla="*/ 682438 w 886882"/>
                <a:gd name="connsiteY23" fmla="*/ 281444 h 620572"/>
                <a:gd name="connsiteX24" fmla="*/ 647462 w 886882"/>
                <a:gd name="connsiteY24" fmla="*/ 352158 h 620572"/>
                <a:gd name="connsiteX25" fmla="*/ 606085 w 886882"/>
                <a:gd name="connsiteY25" fmla="*/ 351853 h 620572"/>
                <a:gd name="connsiteX26" fmla="*/ 587112 w 886882"/>
                <a:gd name="connsiteY26" fmla="*/ 337680 h 620572"/>
                <a:gd name="connsiteX27" fmla="*/ 529733 w 886882"/>
                <a:gd name="connsiteY27" fmla="*/ 327698 h 620572"/>
                <a:gd name="connsiteX28" fmla="*/ 599608 w 886882"/>
                <a:gd name="connsiteY28" fmla="*/ 417080 h 620572"/>
                <a:gd name="connsiteX29" fmla="*/ 605247 w 886882"/>
                <a:gd name="connsiteY29" fmla="*/ 447865 h 620572"/>
                <a:gd name="connsiteX30" fmla="*/ 564861 w 886882"/>
                <a:gd name="connsiteY30" fmla="*/ 489546 h 620572"/>
                <a:gd name="connsiteX31" fmla="*/ 509845 w 886882"/>
                <a:gd name="connsiteY31" fmla="*/ 487946 h 620572"/>
                <a:gd name="connsiteX32" fmla="*/ 486909 w 886882"/>
                <a:gd name="connsiteY32" fmla="*/ 478040 h 620572"/>
                <a:gd name="connsiteX33" fmla="*/ 427473 w 886882"/>
                <a:gd name="connsiteY33" fmla="*/ 401993 h 620572"/>
                <a:gd name="connsiteX34" fmla="*/ 394783 w 886882"/>
                <a:gd name="connsiteY34" fmla="*/ 417233 h 620572"/>
                <a:gd name="connsiteX35" fmla="*/ 317744 w 886882"/>
                <a:gd name="connsiteY35" fmla="*/ 405345 h 620572"/>
                <a:gd name="connsiteX36" fmla="*/ 300523 w 886882"/>
                <a:gd name="connsiteY36" fmla="*/ 432091 h 620572"/>
                <a:gd name="connsiteX37" fmla="*/ 298618 w 886882"/>
                <a:gd name="connsiteY37" fmla="*/ 439407 h 620572"/>
                <a:gd name="connsiteX38" fmla="*/ 289627 w 886882"/>
                <a:gd name="connsiteY38" fmla="*/ 461657 h 620572"/>
                <a:gd name="connsiteX39" fmla="*/ 278349 w 886882"/>
                <a:gd name="connsiteY39" fmla="*/ 483755 h 620572"/>
                <a:gd name="connsiteX40" fmla="*/ 268443 w 886882"/>
                <a:gd name="connsiteY40" fmla="*/ 516521 h 620572"/>
                <a:gd name="connsiteX41" fmla="*/ 286122 w 886882"/>
                <a:gd name="connsiteY41" fmla="*/ 534733 h 620572"/>
                <a:gd name="connsiteX42" fmla="*/ 290770 w 886882"/>
                <a:gd name="connsiteY42" fmla="*/ 535647 h 620572"/>
                <a:gd name="connsiteX43" fmla="*/ 299990 w 886882"/>
                <a:gd name="connsiteY43" fmla="*/ 609638 h 620572"/>
                <a:gd name="connsiteX44" fmla="*/ 239106 w 886882"/>
                <a:gd name="connsiteY44" fmla="*/ 619848 h 620572"/>
                <a:gd name="connsiteX45" fmla="*/ 190872 w 886882"/>
                <a:gd name="connsiteY45" fmla="*/ 564680 h 620572"/>
                <a:gd name="connsiteX46" fmla="*/ 173193 w 886882"/>
                <a:gd name="connsiteY46" fmla="*/ 580681 h 620572"/>
                <a:gd name="connsiteX47" fmla="*/ 45482 w 886882"/>
                <a:gd name="connsiteY47" fmla="*/ 569404 h 620572"/>
                <a:gd name="connsiteX48" fmla="*/ 2581 w 886882"/>
                <a:gd name="connsiteY48" fmla="*/ 530771 h 620572"/>
                <a:gd name="connsiteX49" fmla="*/ 2962 w 886882"/>
                <a:gd name="connsiteY49" fmla="*/ 446874 h 620572"/>
                <a:gd name="connsiteX50" fmla="*/ 47692 w 886882"/>
                <a:gd name="connsiteY50" fmla="*/ 395211 h 620572"/>
                <a:gd name="connsiteX51" fmla="*/ 48682 w 886882"/>
                <a:gd name="connsiteY51" fmla="*/ 390105 h 620572"/>
                <a:gd name="connsiteX52" fmla="*/ 144161 w 886882"/>
                <a:gd name="connsiteY52" fmla="*/ 398335 h 620572"/>
                <a:gd name="connsiteX53" fmla="*/ 244135 w 886882"/>
                <a:gd name="connsiteY53" fmla="*/ 468134 h 620572"/>
                <a:gd name="connsiteX54" fmla="*/ 247336 w 886882"/>
                <a:gd name="connsiteY54" fmla="*/ 446722 h 620572"/>
                <a:gd name="connsiteX55" fmla="*/ 260366 w 886882"/>
                <a:gd name="connsiteY55" fmla="*/ 426300 h 620572"/>
                <a:gd name="connsiteX56" fmla="*/ 271339 w 886882"/>
                <a:gd name="connsiteY56" fmla="*/ 391782 h 620572"/>
                <a:gd name="connsiteX57" fmla="*/ 315535 w 886882"/>
                <a:gd name="connsiteY57" fmla="*/ 373418 h 620572"/>
                <a:gd name="connsiteX58" fmla="*/ 314925 w 886882"/>
                <a:gd name="connsiteY58" fmla="*/ 366864 h 620572"/>
                <a:gd name="connsiteX59" fmla="*/ 333823 w 886882"/>
                <a:gd name="connsiteY59" fmla="*/ 363588 h 620572"/>
                <a:gd name="connsiteX60" fmla="*/ 316373 w 886882"/>
                <a:gd name="connsiteY60" fmla="*/ 359092 h 620572"/>
                <a:gd name="connsiteX61" fmla="*/ 304486 w 886882"/>
                <a:gd name="connsiteY61" fmla="*/ 303009 h 620572"/>
                <a:gd name="connsiteX62" fmla="*/ 412385 w 886882"/>
                <a:gd name="connsiteY62" fmla="*/ 360768 h 620572"/>
                <a:gd name="connsiteX63" fmla="*/ 490338 w 886882"/>
                <a:gd name="connsiteY63" fmla="*/ 430720 h 620572"/>
                <a:gd name="connsiteX64" fmla="*/ 529199 w 886882"/>
                <a:gd name="connsiteY64" fmla="*/ 437578 h 620572"/>
                <a:gd name="connsiteX65" fmla="*/ 529352 w 886882"/>
                <a:gd name="connsiteY65" fmla="*/ 405803 h 620572"/>
                <a:gd name="connsiteX66" fmla="*/ 367655 w 886882"/>
                <a:gd name="connsiteY66" fmla="*/ 281596 h 620572"/>
                <a:gd name="connsiteX67" fmla="*/ 258309 w 886882"/>
                <a:gd name="connsiteY67" fmla="*/ 194348 h 620572"/>
                <a:gd name="connsiteX68" fmla="*/ 138980 w 886882"/>
                <a:gd name="connsiteY68" fmla="*/ 83324 h 620572"/>
                <a:gd name="connsiteX69" fmla="*/ 139665 w 886882"/>
                <a:gd name="connsiteY69" fmla="*/ 56883 h 620572"/>
                <a:gd name="connsiteX70" fmla="*/ 159020 w 886882"/>
                <a:gd name="connsiteY70" fmla="*/ 49491 h 620572"/>
                <a:gd name="connsiteX71" fmla="*/ 238572 w 886882"/>
                <a:gd name="connsiteY71" fmla="*/ 64731 h 620572"/>
                <a:gd name="connsiteX72" fmla="*/ 239716 w 886882"/>
                <a:gd name="connsiteY72" fmla="*/ 85153 h 620572"/>
                <a:gd name="connsiteX73" fmla="*/ 227752 w 886882"/>
                <a:gd name="connsiteY73" fmla="*/ 86372 h 620572"/>
                <a:gd name="connsiteX74" fmla="*/ 289627 w 886882"/>
                <a:gd name="connsiteY74" fmla="*/ 148094 h 620572"/>
                <a:gd name="connsiteX75" fmla="*/ 402555 w 886882"/>
                <a:gd name="connsiteY75" fmla="*/ 238315 h 620572"/>
                <a:gd name="connsiteX76" fmla="*/ 441341 w 886882"/>
                <a:gd name="connsiteY76" fmla="*/ 236791 h 620572"/>
                <a:gd name="connsiteX77" fmla="*/ 483251 w 886882"/>
                <a:gd name="connsiteY77" fmla="*/ 219646 h 620572"/>
                <a:gd name="connsiteX78" fmla="*/ 481270 w 886882"/>
                <a:gd name="connsiteY78" fmla="*/ 208292 h 620572"/>
                <a:gd name="connsiteX79" fmla="*/ 511064 w 886882"/>
                <a:gd name="connsiteY79" fmla="*/ 200977 h 620572"/>
                <a:gd name="connsiteX80" fmla="*/ 432807 w 886882"/>
                <a:gd name="connsiteY80" fmla="*/ 206997 h 620572"/>
                <a:gd name="connsiteX81" fmla="*/ 392954 w 886882"/>
                <a:gd name="connsiteY81" fmla="*/ 188937 h 620572"/>
                <a:gd name="connsiteX82" fmla="*/ 383429 w 886882"/>
                <a:gd name="connsiteY82" fmla="*/ 158457 h 620572"/>
                <a:gd name="connsiteX83" fmla="*/ 524247 w 886882"/>
                <a:gd name="connsiteY83" fmla="*/ 64808 h 620572"/>
                <a:gd name="connsiteX84" fmla="*/ 589702 w 886882"/>
                <a:gd name="connsiteY84" fmla="*/ 8953 h 620572"/>
                <a:gd name="connsiteX85" fmla="*/ 562804 w 886882"/>
                <a:gd name="connsiteY85" fmla="*/ 259880 h 620572"/>
                <a:gd name="connsiteX86" fmla="*/ 555184 w 886882"/>
                <a:gd name="connsiteY86" fmla="*/ 261556 h 620572"/>
                <a:gd name="connsiteX87" fmla="*/ 527371 w 886882"/>
                <a:gd name="connsiteY87" fmla="*/ 270090 h 620572"/>
                <a:gd name="connsiteX88" fmla="*/ 528361 w 886882"/>
                <a:gd name="connsiteY88" fmla="*/ 290131 h 620572"/>
                <a:gd name="connsiteX89" fmla="*/ 593436 w 886882"/>
                <a:gd name="connsiteY89" fmla="*/ 289598 h 620572"/>
                <a:gd name="connsiteX90" fmla="*/ 619344 w 886882"/>
                <a:gd name="connsiteY90" fmla="*/ 281139 h 620572"/>
                <a:gd name="connsiteX91" fmla="*/ 617973 w 886882"/>
                <a:gd name="connsiteY91" fmla="*/ 246697 h 620572"/>
                <a:gd name="connsiteX92" fmla="*/ 594503 w 886882"/>
                <a:gd name="connsiteY92" fmla="*/ 247688 h 620572"/>
                <a:gd name="connsiteX93" fmla="*/ 562804 w 886882"/>
                <a:gd name="connsiteY93" fmla="*/ 259880 h 620572"/>
                <a:gd name="connsiteX94" fmla="*/ 47844 w 886882"/>
                <a:gd name="connsiteY94" fmla="*/ 491604 h 620572"/>
                <a:gd name="connsiteX95" fmla="*/ 65599 w 886882"/>
                <a:gd name="connsiteY95" fmla="*/ 519798 h 620572"/>
                <a:gd name="connsiteX96" fmla="*/ 78248 w 886882"/>
                <a:gd name="connsiteY96" fmla="*/ 533056 h 620572"/>
                <a:gd name="connsiteX97" fmla="*/ 98975 w 886882"/>
                <a:gd name="connsiteY97" fmla="*/ 539229 h 620572"/>
                <a:gd name="connsiteX98" fmla="*/ 128311 w 886882"/>
                <a:gd name="connsiteY98" fmla="*/ 547153 h 620572"/>
                <a:gd name="connsiteX99" fmla="*/ 165040 w 886882"/>
                <a:gd name="connsiteY99" fmla="*/ 537628 h 620572"/>
                <a:gd name="connsiteX100" fmla="*/ 184700 w 886882"/>
                <a:gd name="connsiteY100" fmla="*/ 527418 h 620572"/>
                <a:gd name="connsiteX101" fmla="*/ 126254 w 886882"/>
                <a:gd name="connsiteY101" fmla="*/ 456704 h 620572"/>
                <a:gd name="connsiteX102" fmla="*/ 91049 w 886882"/>
                <a:gd name="connsiteY102" fmla="*/ 451675 h 620572"/>
                <a:gd name="connsiteX103" fmla="*/ 47844 w 886882"/>
                <a:gd name="connsiteY103" fmla="*/ 491604 h 6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886882" h="620572">
                  <a:moveTo>
                    <a:pt x="589702" y="8953"/>
                  </a:moveTo>
                  <a:cubicBezTo>
                    <a:pt x="602580" y="-6820"/>
                    <a:pt x="625212" y="3390"/>
                    <a:pt x="642585" y="1790"/>
                  </a:cubicBezTo>
                  <a:cubicBezTo>
                    <a:pt x="642128" y="20611"/>
                    <a:pt x="652567" y="45148"/>
                    <a:pt x="636718" y="59931"/>
                  </a:cubicBezTo>
                  <a:cubicBezTo>
                    <a:pt x="642814" y="62445"/>
                    <a:pt x="648986" y="65112"/>
                    <a:pt x="655158" y="67932"/>
                  </a:cubicBezTo>
                  <a:cubicBezTo>
                    <a:pt x="668036" y="69151"/>
                    <a:pt x="680990" y="69913"/>
                    <a:pt x="694096" y="70446"/>
                  </a:cubicBezTo>
                  <a:cubicBezTo>
                    <a:pt x="701412" y="76238"/>
                    <a:pt x="708727" y="81953"/>
                    <a:pt x="716195" y="87668"/>
                  </a:cubicBezTo>
                  <a:cubicBezTo>
                    <a:pt x="720690" y="89725"/>
                    <a:pt x="729605" y="93840"/>
                    <a:pt x="734025" y="95821"/>
                  </a:cubicBezTo>
                  <a:cubicBezTo>
                    <a:pt x="734711" y="106870"/>
                    <a:pt x="735320" y="117919"/>
                    <a:pt x="736006" y="129044"/>
                  </a:cubicBezTo>
                  <a:cubicBezTo>
                    <a:pt x="722595" y="137274"/>
                    <a:pt x="709184" y="145427"/>
                    <a:pt x="695849" y="153580"/>
                  </a:cubicBezTo>
                  <a:cubicBezTo>
                    <a:pt x="692344" y="153885"/>
                    <a:pt x="685333" y="154647"/>
                    <a:pt x="681828" y="155028"/>
                  </a:cubicBezTo>
                  <a:cubicBezTo>
                    <a:pt x="663235" y="164782"/>
                    <a:pt x="644871" y="174840"/>
                    <a:pt x="627117" y="185889"/>
                  </a:cubicBezTo>
                  <a:cubicBezTo>
                    <a:pt x="626812" y="189471"/>
                    <a:pt x="626126" y="196481"/>
                    <a:pt x="625821" y="199986"/>
                  </a:cubicBezTo>
                  <a:cubicBezTo>
                    <a:pt x="661025" y="196100"/>
                    <a:pt x="695011" y="210959"/>
                    <a:pt x="730291" y="205854"/>
                  </a:cubicBezTo>
                  <a:cubicBezTo>
                    <a:pt x="752161" y="197624"/>
                    <a:pt x="775021" y="192519"/>
                    <a:pt x="797424" y="185889"/>
                  </a:cubicBezTo>
                  <a:cubicBezTo>
                    <a:pt x="813807" y="181317"/>
                    <a:pt x="825618" y="167754"/>
                    <a:pt x="841619" y="162267"/>
                  </a:cubicBezTo>
                  <a:cubicBezTo>
                    <a:pt x="857012" y="158381"/>
                    <a:pt x="871338" y="167449"/>
                    <a:pt x="885815" y="171488"/>
                  </a:cubicBezTo>
                  <a:cubicBezTo>
                    <a:pt x="886120" y="183375"/>
                    <a:pt x="886501" y="195338"/>
                    <a:pt x="886882" y="207378"/>
                  </a:cubicBezTo>
                  <a:cubicBezTo>
                    <a:pt x="883682" y="207378"/>
                    <a:pt x="877357" y="207378"/>
                    <a:pt x="874233" y="207378"/>
                  </a:cubicBezTo>
                  <a:cubicBezTo>
                    <a:pt x="869585" y="228942"/>
                    <a:pt x="843601" y="218655"/>
                    <a:pt x="828284" y="222465"/>
                  </a:cubicBezTo>
                  <a:cubicBezTo>
                    <a:pt x="822189" y="228333"/>
                    <a:pt x="816169" y="234200"/>
                    <a:pt x="810149" y="240144"/>
                  </a:cubicBezTo>
                  <a:cubicBezTo>
                    <a:pt x="809844" y="252412"/>
                    <a:pt x="809540" y="264756"/>
                    <a:pt x="809158" y="277101"/>
                  </a:cubicBezTo>
                  <a:cubicBezTo>
                    <a:pt x="795519" y="290969"/>
                    <a:pt x="780965" y="305828"/>
                    <a:pt x="760238" y="307047"/>
                  </a:cubicBezTo>
                  <a:cubicBezTo>
                    <a:pt x="758638" y="303618"/>
                    <a:pt x="755590" y="296760"/>
                    <a:pt x="754066" y="293331"/>
                  </a:cubicBezTo>
                  <a:cubicBezTo>
                    <a:pt x="731968" y="281292"/>
                    <a:pt x="706898" y="280149"/>
                    <a:pt x="682438" y="281444"/>
                  </a:cubicBezTo>
                  <a:cubicBezTo>
                    <a:pt x="678399" y="308266"/>
                    <a:pt x="662855" y="330669"/>
                    <a:pt x="647462" y="352158"/>
                  </a:cubicBezTo>
                  <a:cubicBezTo>
                    <a:pt x="633594" y="352005"/>
                    <a:pt x="619801" y="351929"/>
                    <a:pt x="606085" y="351853"/>
                  </a:cubicBezTo>
                  <a:cubicBezTo>
                    <a:pt x="599684" y="347052"/>
                    <a:pt x="593360" y="342328"/>
                    <a:pt x="587112" y="337680"/>
                  </a:cubicBezTo>
                  <a:cubicBezTo>
                    <a:pt x="568671" y="330745"/>
                    <a:pt x="549393" y="327012"/>
                    <a:pt x="529733" y="327698"/>
                  </a:cubicBezTo>
                  <a:cubicBezTo>
                    <a:pt x="554345" y="356577"/>
                    <a:pt x="588560" y="378751"/>
                    <a:pt x="599608" y="417080"/>
                  </a:cubicBezTo>
                  <a:cubicBezTo>
                    <a:pt x="602123" y="427138"/>
                    <a:pt x="604028" y="437425"/>
                    <a:pt x="605247" y="447865"/>
                  </a:cubicBezTo>
                  <a:cubicBezTo>
                    <a:pt x="593208" y="463029"/>
                    <a:pt x="580177" y="477507"/>
                    <a:pt x="564861" y="489546"/>
                  </a:cubicBezTo>
                  <a:cubicBezTo>
                    <a:pt x="546497" y="489470"/>
                    <a:pt x="528133" y="489318"/>
                    <a:pt x="509845" y="487946"/>
                  </a:cubicBezTo>
                  <a:cubicBezTo>
                    <a:pt x="502149" y="484517"/>
                    <a:pt x="494452" y="481240"/>
                    <a:pt x="486909" y="478040"/>
                  </a:cubicBezTo>
                  <a:cubicBezTo>
                    <a:pt x="471516" y="449465"/>
                    <a:pt x="448580" y="426224"/>
                    <a:pt x="427473" y="401993"/>
                  </a:cubicBezTo>
                  <a:cubicBezTo>
                    <a:pt x="414823" y="403440"/>
                    <a:pt x="403850" y="408546"/>
                    <a:pt x="394783" y="417233"/>
                  </a:cubicBezTo>
                  <a:cubicBezTo>
                    <a:pt x="372761" y="399783"/>
                    <a:pt x="343500" y="406793"/>
                    <a:pt x="317744" y="405345"/>
                  </a:cubicBezTo>
                  <a:cubicBezTo>
                    <a:pt x="312182" y="414413"/>
                    <a:pt x="306391" y="423328"/>
                    <a:pt x="300523" y="432091"/>
                  </a:cubicBezTo>
                  <a:cubicBezTo>
                    <a:pt x="299990" y="433920"/>
                    <a:pt x="299075" y="437578"/>
                    <a:pt x="298618" y="439407"/>
                  </a:cubicBezTo>
                  <a:cubicBezTo>
                    <a:pt x="295418" y="446722"/>
                    <a:pt x="292446" y="454113"/>
                    <a:pt x="289627" y="461657"/>
                  </a:cubicBezTo>
                  <a:cubicBezTo>
                    <a:pt x="285893" y="468972"/>
                    <a:pt x="282083" y="476364"/>
                    <a:pt x="278349" y="483755"/>
                  </a:cubicBezTo>
                  <a:cubicBezTo>
                    <a:pt x="275073" y="494652"/>
                    <a:pt x="271644" y="505548"/>
                    <a:pt x="268443" y="516521"/>
                  </a:cubicBezTo>
                  <a:cubicBezTo>
                    <a:pt x="278045" y="519036"/>
                    <a:pt x="283988" y="525056"/>
                    <a:pt x="286122" y="534733"/>
                  </a:cubicBezTo>
                  <a:lnTo>
                    <a:pt x="290770" y="535647"/>
                  </a:lnTo>
                  <a:cubicBezTo>
                    <a:pt x="297628" y="559574"/>
                    <a:pt x="305705" y="584568"/>
                    <a:pt x="299990" y="609638"/>
                  </a:cubicBezTo>
                  <a:cubicBezTo>
                    <a:pt x="285665" y="627773"/>
                    <a:pt x="258918" y="617258"/>
                    <a:pt x="239106" y="619848"/>
                  </a:cubicBezTo>
                  <a:cubicBezTo>
                    <a:pt x="222418" y="601941"/>
                    <a:pt x="209465" y="580758"/>
                    <a:pt x="190872" y="564680"/>
                  </a:cubicBezTo>
                  <a:cubicBezTo>
                    <a:pt x="184928" y="570013"/>
                    <a:pt x="178985" y="575271"/>
                    <a:pt x="173193" y="580681"/>
                  </a:cubicBezTo>
                  <a:cubicBezTo>
                    <a:pt x="131588" y="590816"/>
                    <a:pt x="82134" y="596379"/>
                    <a:pt x="45482" y="569404"/>
                  </a:cubicBezTo>
                  <a:cubicBezTo>
                    <a:pt x="29404" y="558660"/>
                    <a:pt x="16450" y="544029"/>
                    <a:pt x="2581" y="530771"/>
                  </a:cubicBezTo>
                  <a:cubicBezTo>
                    <a:pt x="-695" y="502881"/>
                    <a:pt x="-1152" y="474611"/>
                    <a:pt x="2962" y="446874"/>
                  </a:cubicBezTo>
                  <a:cubicBezTo>
                    <a:pt x="15154" y="427291"/>
                    <a:pt x="19574" y="396963"/>
                    <a:pt x="47692" y="395211"/>
                  </a:cubicBezTo>
                  <a:lnTo>
                    <a:pt x="48682" y="390105"/>
                  </a:lnTo>
                  <a:cubicBezTo>
                    <a:pt x="80534" y="389420"/>
                    <a:pt x="113757" y="386067"/>
                    <a:pt x="144161" y="398335"/>
                  </a:cubicBezTo>
                  <a:cubicBezTo>
                    <a:pt x="181880" y="414413"/>
                    <a:pt x="214113" y="440473"/>
                    <a:pt x="244135" y="468134"/>
                  </a:cubicBezTo>
                  <a:cubicBezTo>
                    <a:pt x="244897" y="462800"/>
                    <a:pt x="246498" y="452056"/>
                    <a:pt x="247336" y="446722"/>
                  </a:cubicBezTo>
                  <a:cubicBezTo>
                    <a:pt x="251679" y="439940"/>
                    <a:pt x="256023" y="433158"/>
                    <a:pt x="260366" y="426300"/>
                  </a:cubicBezTo>
                  <a:cubicBezTo>
                    <a:pt x="263947" y="414718"/>
                    <a:pt x="267757" y="403288"/>
                    <a:pt x="271339" y="391782"/>
                  </a:cubicBezTo>
                  <a:cubicBezTo>
                    <a:pt x="285817" y="385076"/>
                    <a:pt x="300523" y="378828"/>
                    <a:pt x="315535" y="373418"/>
                  </a:cubicBezTo>
                  <a:lnTo>
                    <a:pt x="314925" y="366864"/>
                  </a:lnTo>
                  <a:cubicBezTo>
                    <a:pt x="319649" y="366026"/>
                    <a:pt x="329098" y="364426"/>
                    <a:pt x="333823" y="363588"/>
                  </a:cubicBezTo>
                  <a:cubicBezTo>
                    <a:pt x="329403" y="362445"/>
                    <a:pt x="320716" y="360235"/>
                    <a:pt x="316373" y="359092"/>
                  </a:cubicBezTo>
                  <a:cubicBezTo>
                    <a:pt x="308372" y="341337"/>
                    <a:pt x="304181" y="322440"/>
                    <a:pt x="304486" y="303009"/>
                  </a:cubicBezTo>
                  <a:cubicBezTo>
                    <a:pt x="344186" y="313372"/>
                    <a:pt x="377257" y="340499"/>
                    <a:pt x="412385" y="360768"/>
                  </a:cubicBezTo>
                  <a:cubicBezTo>
                    <a:pt x="430902" y="391401"/>
                    <a:pt x="461686" y="410679"/>
                    <a:pt x="490338" y="430720"/>
                  </a:cubicBezTo>
                  <a:cubicBezTo>
                    <a:pt x="501463" y="439026"/>
                    <a:pt x="516245" y="435597"/>
                    <a:pt x="529199" y="437578"/>
                  </a:cubicBezTo>
                  <a:cubicBezTo>
                    <a:pt x="529276" y="429653"/>
                    <a:pt x="529352" y="413727"/>
                    <a:pt x="529352" y="405803"/>
                  </a:cubicBezTo>
                  <a:cubicBezTo>
                    <a:pt x="478603" y="360463"/>
                    <a:pt x="423358" y="320458"/>
                    <a:pt x="367655" y="281596"/>
                  </a:cubicBezTo>
                  <a:cubicBezTo>
                    <a:pt x="332680" y="250735"/>
                    <a:pt x="301209" y="214769"/>
                    <a:pt x="258309" y="194348"/>
                  </a:cubicBezTo>
                  <a:cubicBezTo>
                    <a:pt x="211064" y="166915"/>
                    <a:pt x="169307" y="128968"/>
                    <a:pt x="138980" y="83324"/>
                  </a:cubicBezTo>
                  <a:cubicBezTo>
                    <a:pt x="139132" y="76695"/>
                    <a:pt x="139437" y="63512"/>
                    <a:pt x="139665" y="56883"/>
                  </a:cubicBezTo>
                  <a:cubicBezTo>
                    <a:pt x="144466" y="55054"/>
                    <a:pt x="154143" y="51320"/>
                    <a:pt x="159020" y="49491"/>
                  </a:cubicBezTo>
                  <a:cubicBezTo>
                    <a:pt x="186452" y="29222"/>
                    <a:pt x="215865" y="46443"/>
                    <a:pt x="238572" y="64731"/>
                  </a:cubicBezTo>
                  <a:cubicBezTo>
                    <a:pt x="238878" y="69837"/>
                    <a:pt x="239411" y="80048"/>
                    <a:pt x="239716" y="85153"/>
                  </a:cubicBezTo>
                  <a:lnTo>
                    <a:pt x="227752" y="86372"/>
                  </a:lnTo>
                  <a:cubicBezTo>
                    <a:pt x="237506" y="115709"/>
                    <a:pt x="267224" y="129578"/>
                    <a:pt x="289627" y="148094"/>
                  </a:cubicBezTo>
                  <a:cubicBezTo>
                    <a:pt x="330927" y="172935"/>
                    <a:pt x="372761" y="199605"/>
                    <a:pt x="402555" y="238315"/>
                  </a:cubicBezTo>
                  <a:cubicBezTo>
                    <a:pt x="415433" y="238086"/>
                    <a:pt x="428311" y="237553"/>
                    <a:pt x="441341" y="236791"/>
                  </a:cubicBezTo>
                  <a:cubicBezTo>
                    <a:pt x="452847" y="225818"/>
                    <a:pt x="467554" y="220865"/>
                    <a:pt x="483251" y="219646"/>
                  </a:cubicBezTo>
                  <a:cubicBezTo>
                    <a:pt x="482794" y="216750"/>
                    <a:pt x="481727" y="211111"/>
                    <a:pt x="481270" y="208292"/>
                  </a:cubicBezTo>
                  <a:cubicBezTo>
                    <a:pt x="491176" y="206006"/>
                    <a:pt x="501082" y="203568"/>
                    <a:pt x="511064" y="200977"/>
                  </a:cubicBezTo>
                  <a:cubicBezTo>
                    <a:pt x="484546" y="196024"/>
                    <a:pt x="459020" y="205625"/>
                    <a:pt x="432807" y="206997"/>
                  </a:cubicBezTo>
                  <a:cubicBezTo>
                    <a:pt x="419700" y="200443"/>
                    <a:pt x="406441" y="194424"/>
                    <a:pt x="392954" y="188937"/>
                  </a:cubicBezTo>
                  <a:cubicBezTo>
                    <a:pt x="389677" y="178726"/>
                    <a:pt x="386553" y="168592"/>
                    <a:pt x="383429" y="158457"/>
                  </a:cubicBezTo>
                  <a:cubicBezTo>
                    <a:pt x="424120" y="118528"/>
                    <a:pt x="476165" y="94297"/>
                    <a:pt x="524247" y="64808"/>
                  </a:cubicBezTo>
                  <a:cubicBezTo>
                    <a:pt x="551602" y="53301"/>
                    <a:pt x="568747" y="28613"/>
                    <a:pt x="589702" y="8953"/>
                  </a:cubicBezTo>
                  <a:moveTo>
                    <a:pt x="562804" y="259880"/>
                  </a:moveTo>
                  <a:cubicBezTo>
                    <a:pt x="560899" y="260337"/>
                    <a:pt x="557089" y="261099"/>
                    <a:pt x="555184" y="261556"/>
                  </a:cubicBezTo>
                  <a:cubicBezTo>
                    <a:pt x="546116" y="265213"/>
                    <a:pt x="536819" y="268033"/>
                    <a:pt x="527371" y="270090"/>
                  </a:cubicBezTo>
                  <a:cubicBezTo>
                    <a:pt x="527600" y="276720"/>
                    <a:pt x="527980" y="283425"/>
                    <a:pt x="528361" y="290131"/>
                  </a:cubicBezTo>
                  <a:cubicBezTo>
                    <a:pt x="550002" y="290817"/>
                    <a:pt x="571719" y="290740"/>
                    <a:pt x="593436" y="289598"/>
                  </a:cubicBezTo>
                  <a:cubicBezTo>
                    <a:pt x="601970" y="286626"/>
                    <a:pt x="610581" y="283806"/>
                    <a:pt x="619344" y="281139"/>
                  </a:cubicBezTo>
                  <a:cubicBezTo>
                    <a:pt x="618811" y="269633"/>
                    <a:pt x="618354" y="258127"/>
                    <a:pt x="617973" y="246697"/>
                  </a:cubicBezTo>
                  <a:cubicBezTo>
                    <a:pt x="610048" y="247078"/>
                    <a:pt x="602275" y="247383"/>
                    <a:pt x="594503" y="247688"/>
                  </a:cubicBezTo>
                  <a:cubicBezTo>
                    <a:pt x="583835" y="251574"/>
                    <a:pt x="572938" y="254850"/>
                    <a:pt x="562804" y="259880"/>
                  </a:cubicBezTo>
                  <a:moveTo>
                    <a:pt x="47844" y="491604"/>
                  </a:moveTo>
                  <a:cubicBezTo>
                    <a:pt x="53712" y="500976"/>
                    <a:pt x="59655" y="510349"/>
                    <a:pt x="65599" y="519798"/>
                  </a:cubicBezTo>
                  <a:cubicBezTo>
                    <a:pt x="69713" y="524141"/>
                    <a:pt x="73981" y="528561"/>
                    <a:pt x="78248" y="533056"/>
                  </a:cubicBezTo>
                  <a:cubicBezTo>
                    <a:pt x="85106" y="535038"/>
                    <a:pt x="92040" y="537095"/>
                    <a:pt x="98975" y="539229"/>
                  </a:cubicBezTo>
                  <a:cubicBezTo>
                    <a:pt x="108880" y="540905"/>
                    <a:pt x="119015" y="542810"/>
                    <a:pt x="128311" y="547153"/>
                  </a:cubicBezTo>
                  <a:cubicBezTo>
                    <a:pt x="139665" y="541286"/>
                    <a:pt x="152543" y="539915"/>
                    <a:pt x="165040" y="537628"/>
                  </a:cubicBezTo>
                  <a:cubicBezTo>
                    <a:pt x="171593" y="534428"/>
                    <a:pt x="179823" y="533438"/>
                    <a:pt x="184700" y="527418"/>
                  </a:cubicBezTo>
                  <a:cubicBezTo>
                    <a:pt x="185690" y="493128"/>
                    <a:pt x="158030" y="465086"/>
                    <a:pt x="126254" y="456704"/>
                  </a:cubicBezTo>
                  <a:cubicBezTo>
                    <a:pt x="114672" y="453656"/>
                    <a:pt x="102785" y="452437"/>
                    <a:pt x="91049" y="451675"/>
                  </a:cubicBezTo>
                  <a:cubicBezTo>
                    <a:pt x="74514" y="462648"/>
                    <a:pt x="59198" y="475297"/>
                    <a:pt x="47844" y="491604"/>
                  </a:cubicBezTo>
                  <a:close/>
                </a:path>
              </a:pathLst>
            </a:custGeom>
            <a:grpFill/>
            <a:ln w="7620"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33A71AFE-3A93-441B-BE04-086CC153146C}"/>
                </a:ext>
              </a:extLst>
            </p:cNvPr>
            <p:cNvSpPr/>
            <p:nvPr/>
          </p:nvSpPr>
          <p:spPr>
            <a:xfrm>
              <a:off x="4043324" y="2418969"/>
              <a:ext cx="122148" cy="135102"/>
            </a:xfrm>
            <a:custGeom>
              <a:avLst/>
              <a:gdLst>
                <a:gd name="connsiteX0" fmla="*/ 0 w 122148"/>
                <a:gd name="connsiteY0" fmla="*/ 71857 h 135102"/>
                <a:gd name="connsiteX1" fmla="*/ 71399 w 122148"/>
                <a:gd name="connsiteY1" fmla="*/ 0 h 135102"/>
                <a:gd name="connsiteX2" fmla="*/ 107366 w 122148"/>
                <a:gd name="connsiteY2" fmla="*/ 28727 h 135102"/>
                <a:gd name="connsiteX3" fmla="*/ 122149 w 122148"/>
                <a:gd name="connsiteY3" fmla="*/ 76047 h 135102"/>
                <a:gd name="connsiteX4" fmla="*/ 115519 w 122148"/>
                <a:gd name="connsiteY4" fmla="*/ 77190 h 135102"/>
                <a:gd name="connsiteX5" fmla="*/ 78943 w 122148"/>
                <a:gd name="connsiteY5" fmla="*/ 135102 h 135102"/>
                <a:gd name="connsiteX6" fmla="*/ 64999 w 122148"/>
                <a:gd name="connsiteY6" fmla="*/ 134569 h 135102"/>
                <a:gd name="connsiteX7" fmla="*/ 0 w 122148"/>
                <a:gd name="connsiteY7" fmla="*/ 71857 h 13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48" h="135102">
                  <a:moveTo>
                    <a:pt x="0" y="71857"/>
                  </a:moveTo>
                  <a:cubicBezTo>
                    <a:pt x="7849" y="34899"/>
                    <a:pt x="41758" y="17221"/>
                    <a:pt x="71399" y="0"/>
                  </a:cubicBezTo>
                  <a:cubicBezTo>
                    <a:pt x="80772" y="13030"/>
                    <a:pt x="100127" y="13868"/>
                    <a:pt x="107366" y="28727"/>
                  </a:cubicBezTo>
                  <a:cubicBezTo>
                    <a:pt x="117424" y="42519"/>
                    <a:pt x="121463" y="59131"/>
                    <a:pt x="122149" y="76047"/>
                  </a:cubicBezTo>
                  <a:lnTo>
                    <a:pt x="115519" y="77190"/>
                  </a:lnTo>
                  <a:cubicBezTo>
                    <a:pt x="108814" y="99517"/>
                    <a:pt x="93345" y="117272"/>
                    <a:pt x="78943" y="135102"/>
                  </a:cubicBezTo>
                  <a:cubicBezTo>
                    <a:pt x="74219" y="134874"/>
                    <a:pt x="69647" y="134645"/>
                    <a:pt x="64999" y="134569"/>
                  </a:cubicBezTo>
                  <a:cubicBezTo>
                    <a:pt x="42672" y="113919"/>
                    <a:pt x="18212" y="96469"/>
                    <a:pt x="0" y="71857"/>
                  </a:cubicBezTo>
                  <a:close/>
                </a:path>
              </a:pathLst>
            </a:custGeom>
            <a:grpFill/>
            <a:ln w="7620"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A7274984-FC63-47BD-86ED-ECE4084A527C}"/>
                </a:ext>
              </a:extLst>
            </p:cNvPr>
            <p:cNvSpPr/>
            <p:nvPr/>
          </p:nvSpPr>
          <p:spPr>
            <a:xfrm>
              <a:off x="5932322" y="2838754"/>
              <a:ext cx="632307" cy="82448"/>
            </a:xfrm>
            <a:custGeom>
              <a:avLst/>
              <a:gdLst>
                <a:gd name="connsiteX0" fmla="*/ 7773 w 632307"/>
                <a:gd name="connsiteY0" fmla="*/ 15392 h 82448"/>
                <a:gd name="connsiteX1" fmla="*/ 64846 w 632307"/>
                <a:gd name="connsiteY1" fmla="*/ 305 h 82448"/>
                <a:gd name="connsiteX2" fmla="*/ 601142 w 632307"/>
                <a:gd name="connsiteY2" fmla="*/ 0 h 82448"/>
                <a:gd name="connsiteX3" fmla="*/ 602133 w 632307"/>
                <a:gd name="connsiteY3" fmla="*/ 8458 h 82448"/>
                <a:gd name="connsiteX4" fmla="*/ 613486 w 632307"/>
                <a:gd name="connsiteY4" fmla="*/ 8077 h 82448"/>
                <a:gd name="connsiteX5" fmla="*/ 632308 w 632307"/>
                <a:gd name="connsiteY5" fmla="*/ 39014 h 82448"/>
                <a:gd name="connsiteX6" fmla="*/ 628345 w 632307"/>
                <a:gd name="connsiteY6" fmla="*/ 70104 h 82448"/>
                <a:gd name="connsiteX7" fmla="*/ 604723 w 632307"/>
                <a:gd name="connsiteY7" fmla="*/ 81839 h 82448"/>
                <a:gd name="connsiteX8" fmla="*/ 0 w 632307"/>
                <a:gd name="connsiteY8" fmla="*/ 82448 h 82448"/>
                <a:gd name="connsiteX9" fmla="*/ 7773 w 632307"/>
                <a:gd name="connsiteY9" fmla="*/ 15392 h 8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307" h="82448">
                  <a:moveTo>
                    <a:pt x="7773" y="15392"/>
                  </a:moveTo>
                  <a:cubicBezTo>
                    <a:pt x="26213" y="8687"/>
                    <a:pt x="44653" y="-305"/>
                    <a:pt x="64846" y="305"/>
                  </a:cubicBezTo>
                  <a:cubicBezTo>
                    <a:pt x="243611" y="381"/>
                    <a:pt x="422377" y="838"/>
                    <a:pt x="601142" y="0"/>
                  </a:cubicBezTo>
                  <a:lnTo>
                    <a:pt x="602133" y="8458"/>
                  </a:lnTo>
                  <a:cubicBezTo>
                    <a:pt x="604952" y="8382"/>
                    <a:pt x="610667" y="8229"/>
                    <a:pt x="613486" y="8077"/>
                  </a:cubicBezTo>
                  <a:cubicBezTo>
                    <a:pt x="618135" y="19279"/>
                    <a:pt x="624459" y="29718"/>
                    <a:pt x="632308" y="39014"/>
                  </a:cubicBezTo>
                  <a:cubicBezTo>
                    <a:pt x="631241" y="49301"/>
                    <a:pt x="634060" y="60807"/>
                    <a:pt x="628345" y="70104"/>
                  </a:cubicBezTo>
                  <a:cubicBezTo>
                    <a:pt x="620725" y="74600"/>
                    <a:pt x="612724" y="78181"/>
                    <a:pt x="604723" y="81839"/>
                  </a:cubicBezTo>
                  <a:cubicBezTo>
                    <a:pt x="403174" y="82906"/>
                    <a:pt x="201549" y="81610"/>
                    <a:pt x="0" y="82448"/>
                  </a:cubicBezTo>
                  <a:cubicBezTo>
                    <a:pt x="0" y="59817"/>
                    <a:pt x="2743" y="37414"/>
                    <a:pt x="7773" y="15392"/>
                  </a:cubicBezTo>
                  <a:close/>
                </a:path>
              </a:pathLst>
            </a:custGeom>
            <a:grpFill/>
            <a:ln w="762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272863B2-BAF7-46C1-8A40-2DAFF161609A}"/>
                </a:ext>
              </a:extLst>
            </p:cNvPr>
            <p:cNvSpPr/>
            <p:nvPr/>
          </p:nvSpPr>
          <p:spPr>
            <a:xfrm>
              <a:off x="5835395" y="3646398"/>
              <a:ext cx="280508" cy="302172"/>
            </a:xfrm>
            <a:custGeom>
              <a:avLst/>
              <a:gdLst>
                <a:gd name="connsiteX0" fmla="*/ 165735 w 280508"/>
                <a:gd name="connsiteY0" fmla="*/ 29108 h 302172"/>
                <a:gd name="connsiteX1" fmla="*/ 201778 w 280508"/>
                <a:gd name="connsiteY1" fmla="*/ 5182 h 302172"/>
                <a:gd name="connsiteX2" fmla="*/ 236906 w 280508"/>
                <a:gd name="connsiteY2" fmla="*/ 0 h 302172"/>
                <a:gd name="connsiteX3" fmla="*/ 271120 w 280508"/>
                <a:gd name="connsiteY3" fmla="*/ 24994 h 302172"/>
                <a:gd name="connsiteX4" fmla="*/ 278511 w 280508"/>
                <a:gd name="connsiteY4" fmla="*/ 155829 h 302172"/>
                <a:gd name="connsiteX5" fmla="*/ 271196 w 280508"/>
                <a:gd name="connsiteY5" fmla="*/ 219532 h 302172"/>
                <a:gd name="connsiteX6" fmla="*/ 180137 w 280508"/>
                <a:gd name="connsiteY6" fmla="*/ 273101 h 302172"/>
                <a:gd name="connsiteX7" fmla="*/ 41605 w 280508"/>
                <a:gd name="connsiteY7" fmla="*/ 301752 h 302172"/>
                <a:gd name="connsiteX8" fmla="*/ 16612 w 280508"/>
                <a:gd name="connsiteY8" fmla="*/ 293065 h 302172"/>
                <a:gd name="connsiteX9" fmla="*/ 7239 w 280508"/>
                <a:gd name="connsiteY9" fmla="*/ 271577 h 302172"/>
                <a:gd name="connsiteX10" fmla="*/ 0 w 280508"/>
                <a:gd name="connsiteY10" fmla="*/ 248717 h 302172"/>
                <a:gd name="connsiteX11" fmla="*/ 6401 w 280508"/>
                <a:gd name="connsiteY11" fmla="*/ 230200 h 302172"/>
                <a:gd name="connsiteX12" fmla="*/ 76962 w 280508"/>
                <a:gd name="connsiteY12" fmla="*/ 179146 h 302172"/>
                <a:gd name="connsiteX13" fmla="*/ 141351 w 280508"/>
                <a:gd name="connsiteY13" fmla="*/ 141732 h 302172"/>
                <a:gd name="connsiteX14" fmla="*/ 153696 w 280508"/>
                <a:gd name="connsiteY14" fmla="*/ 110185 h 302172"/>
                <a:gd name="connsiteX15" fmla="*/ 158725 w 280508"/>
                <a:gd name="connsiteY15" fmla="*/ 61341 h 302172"/>
                <a:gd name="connsiteX16" fmla="*/ 165202 w 280508"/>
                <a:gd name="connsiteY16" fmla="*/ 60427 h 302172"/>
                <a:gd name="connsiteX17" fmla="*/ 165735 w 280508"/>
                <a:gd name="connsiteY17" fmla="*/ 29108 h 30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0508" h="302172">
                  <a:moveTo>
                    <a:pt x="165735" y="29108"/>
                  </a:moveTo>
                  <a:cubicBezTo>
                    <a:pt x="175946" y="18669"/>
                    <a:pt x="188366" y="10897"/>
                    <a:pt x="201778" y="5182"/>
                  </a:cubicBezTo>
                  <a:cubicBezTo>
                    <a:pt x="213284" y="2514"/>
                    <a:pt x="225019" y="838"/>
                    <a:pt x="236906" y="0"/>
                  </a:cubicBezTo>
                  <a:cubicBezTo>
                    <a:pt x="248031" y="8611"/>
                    <a:pt x="259461" y="16916"/>
                    <a:pt x="271120" y="24994"/>
                  </a:cubicBezTo>
                  <a:cubicBezTo>
                    <a:pt x="287274" y="66980"/>
                    <a:pt x="277444" y="112166"/>
                    <a:pt x="278511" y="155829"/>
                  </a:cubicBezTo>
                  <a:cubicBezTo>
                    <a:pt x="279349" y="177317"/>
                    <a:pt x="276835" y="198730"/>
                    <a:pt x="271196" y="219532"/>
                  </a:cubicBezTo>
                  <a:cubicBezTo>
                    <a:pt x="245669" y="244754"/>
                    <a:pt x="213513" y="260833"/>
                    <a:pt x="180137" y="273101"/>
                  </a:cubicBezTo>
                  <a:cubicBezTo>
                    <a:pt x="135331" y="287731"/>
                    <a:pt x="89535" y="305105"/>
                    <a:pt x="41605" y="301752"/>
                  </a:cubicBezTo>
                  <a:cubicBezTo>
                    <a:pt x="33300" y="298628"/>
                    <a:pt x="24918" y="295732"/>
                    <a:pt x="16612" y="293065"/>
                  </a:cubicBezTo>
                  <a:cubicBezTo>
                    <a:pt x="13488" y="285826"/>
                    <a:pt x="10440" y="278663"/>
                    <a:pt x="7239" y="271577"/>
                  </a:cubicBezTo>
                  <a:cubicBezTo>
                    <a:pt x="5029" y="263880"/>
                    <a:pt x="2515" y="256260"/>
                    <a:pt x="0" y="248717"/>
                  </a:cubicBezTo>
                  <a:cubicBezTo>
                    <a:pt x="2286" y="242621"/>
                    <a:pt x="4420" y="236372"/>
                    <a:pt x="6401" y="230200"/>
                  </a:cubicBezTo>
                  <a:cubicBezTo>
                    <a:pt x="17221" y="199796"/>
                    <a:pt x="50902" y="191643"/>
                    <a:pt x="76962" y="179146"/>
                  </a:cubicBezTo>
                  <a:cubicBezTo>
                    <a:pt x="98298" y="166345"/>
                    <a:pt x="123139" y="159563"/>
                    <a:pt x="141351" y="141732"/>
                  </a:cubicBezTo>
                  <a:cubicBezTo>
                    <a:pt x="145313" y="131064"/>
                    <a:pt x="149428" y="120548"/>
                    <a:pt x="153696" y="110185"/>
                  </a:cubicBezTo>
                  <a:cubicBezTo>
                    <a:pt x="157048" y="94031"/>
                    <a:pt x="158496" y="77724"/>
                    <a:pt x="158725" y="61341"/>
                  </a:cubicBezTo>
                  <a:lnTo>
                    <a:pt x="165202" y="60427"/>
                  </a:lnTo>
                  <a:cubicBezTo>
                    <a:pt x="165354" y="49911"/>
                    <a:pt x="165506" y="39472"/>
                    <a:pt x="165735" y="29108"/>
                  </a:cubicBezTo>
                  <a:close/>
                </a:path>
              </a:pathLst>
            </a:custGeom>
            <a:grpFill/>
            <a:ln w="762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1CAD9906-1BEB-44CE-A50A-1AC54B64248E}"/>
                </a:ext>
              </a:extLst>
            </p:cNvPr>
            <p:cNvSpPr/>
            <p:nvPr/>
          </p:nvSpPr>
          <p:spPr>
            <a:xfrm>
              <a:off x="5643695" y="3653862"/>
              <a:ext cx="288093" cy="153177"/>
            </a:xfrm>
            <a:custGeom>
              <a:avLst/>
              <a:gdLst>
                <a:gd name="connsiteX0" fmla="*/ 210 w 288093"/>
                <a:gd name="connsiteY0" fmla="*/ 42523 h 153177"/>
                <a:gd name="connsiteX1" fmla="*/ 27641 w 288093"/>
                <a:gd name="connsiteY1" fmla="*/ 8919 h 153177"/>
                <a:gd name="connsiteX2" fmla="*/ 59645 w 288093"/>
                <a:gd name="connsiteY2" fmla="*/ 7090 h 153177"/>
                <a:gd name="connsiteX3" fmla="*/ 60484 w 288093"/>
                <a:gd name="connsiteY3" fmla="*/ 4 h 153177"/>
                <a:gd name="connsiteX4" fmla="*/ 246640 w 288093"/>
                <a:gd name="connsiteY4" fmla="*/ 1528 h 153177"/>
                <a:gd name="connsiteX5" fmla="*/ 271329 w 288093"/>
                <a:gd name="connsiteY5" fmla="*/ 9224 h 153177"/>
                <a:gd name="connsiteX6" fmla="*/ 288093 w 288093"/>
                <a:gd name="connsiteY6" fmla="*/ 27359 h 153177"/>
                <a:gd name="connsiteX7" fmla="*/ 275977 w 288093"/>
                <a:gd name="connsiteY7" fmla="*/ 78871 h 153177"/>
                <a:gd name="connsiteX8" fmla="*/ 190405 w 288093"/>
                <a:gd name="connsiteY8" fmla="*/ 131525 h 153177"/>
                <a:gd name="connsiteX9" fmla="*/ 189643 w 288093"/>
                <a:gd name="connsiteY9" fmla="*/ 136402 h 153177"/>
                <a:gd name="connsiteX10" fmla="*/ 153143 w 288093"/>
                <a:gd name="connsiteY10" fmla="*/ 146460 h 153177"/>
                <a:gd name="connsiteX11" fmla="*/ 133 w 288093"/>
                <a:gd name="connsiteY11" fmla="*/ 94797 h 153177"/>
                <a:gd name="connsiteX12" fmla="*/ 210 w 288093"/>
                <a:gd name="connsiteY12" fmla="*/ 42523 h 15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093" h="153177">
                  <a:moveTo>
                    <a:pt x="210" y="42523"/>
                  </a:moveTo>
                  <a:cubicBezTo>
                    <a:pt x="9506" y="31474"/>
                    <a:pt x="18650" y="20197"/>
                    <a:pt x="27641" y="8919"/>
                  </a:cubicBezTo>
                  <a:cubicBezTo>
                    <a:pt x="38310" y="8157"/>
                    <a:pt x="48978" y="7547"/>
                    <a:pt x="59645" y="7090"/>
                  </a:cubicBezTo>
                  <a:lnTo>
                    <a:pt x="60484" y="4"/>
                  </a:lnTo>
                  <a:cubicBezTo>
                    <a:pt x="122510" y="918"/>
                    <a:pt x="184613" y="-1368"/>
                    <a:pt x="246640" y="1528"/>
                  </a:cubicBezTo>
                  <a:cubicBezTo>
                    <a:pt x="254794" y="4195"/>
                    <a:pt x="263023" y="6785"/>
                    <a:pt x="271329" y="9224"/>
                  </a:cubicBezTo>
                  <a:cubicBezTo>
                    <a:pt x="276816" y="15244"/>
                    <a:pt x="282378" y="21340"/>
                    <a:pt x="288093" y="27359"/>
                  </a:cubicBezTo>
                  <a:cubicBezTo>
                    <a:pt x="287407" y="44962"/>
                    <a:pt x="291293" y="65917"/>
                    <a:pt x="275977" y="78871"/>
                  </a:cubicBezTo>
                  <a:cubicBezTo>
                    <a:pt x="250298" y="100207"/>
                    <a:pt x="223018" y="122076"/>
                    <a:pt x="190405" y="131525"/>
                  </a:cubicBezTo>
                  <a:lnTo>
                    <a:pt x="189643" y="136402"/>
                  </a:lnTo>
                  <a:cubicBezTo>
                    <a:pt x="177375" y="139526"/>
                    <a:pt x="165259" y="143031"/>
                    <a:pt x="153143" y="146460"/>
                  </a:cubicBezTo>
                  <a:cubicBezTo>
                    <a:pt x="99041" y="163377"/>
                    <a:pt x="27489" y="149127"/>
                    <a:pt x="133" y="94797"/>
                  </a:cubicBezTo>
                  <a:cubicBezTo>
                    <a:pt x="-19" y="77347"/>
                    <a:pt x="-95" y="59897"/>
                    <a:pt x="210" y="42523"/>
                  </a:cubicBezTo>
                  <a:close/>
                </a:path>
              </a:pathLst>
            </a:custGeom>
            <a:grpFill/>
            <a:ln w="7620"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068F8831-D307-46C2-8E46-005F47FAA9E3}"/>
                </a:ext>
              </a:extLst>
            </p:cNvPr>
            <p:cNvSpPr/>
            <p:nvPr/>
          </p:nvSpPr>
          <p:spPr>
            <a:xfrm>
              <a:off x="6198990" y="3667821"/>
              <a:ext cx="215361" cy="214471"/>
            </a:xfrm>
            <a:custGeom>
              <a:avLst/>
              <a:gdLst>
                <a:gd name="connsiteX0" fmla="*/ 76308 w 215361"/>
                <a:gd name="connsiteY0" fmla="*/ 675 h 214471"/>
                <a:gd name="connsiteX1" fmla="*/ 159519 w 215361"/>
                <a:gd name="connsiteY1" fmla="*/ 1056 h 214471"/>
                <a:gd name="connsiteX2" fmla="*/ 160738 w 215361"/>
                <a:gd name="connsiteY2" fmla="*/ 6619 h 214471"/>
                <a:gd name="connsiteX3" fmla="*/ 214002 w 215361"/>
                <a:gd name="connsiteY3" fmla="*/ 40223 h 214471"/>
                <a:gd name="connsiteX4" fmla="*/ 212783 w 215361"/>
                <a:gd name="connsiteY4" fmla="*/ 121071 h 214471"/>
                <a:gd name="connsiteX5" fmla="*/ 130258 w 215361"/>
                <a:gd name="connsiteY5" fmla="*/ 211216 h 214471"/>
                <a:gd name="connsiteX6" fmla="*/ 32646 w 215361"/>
                <a:gd name="connsiteY6" fmla="*/ 197043 h 214471"/>
                <a:gd name="connsiteX7" fmla="*/ 1175 w 215361"/>
                <a:gd name="connsiteY7" fmla="*/ 149418 h 214471"/>
                <a:gd name="connsiteX8" fmla="*/ 75013 w 215361"/>
                <a:gd name="connsiteY8" fmla="*/ 6467 h 214471"/>
                <a:gd name="connsiteX9" fmla="*/ 76308 w 215361"/>
                <a:gd name="connsiteY9" fmla="*/ 675 h 21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361" h="214471">
                  <a:moveTo>
                    <a:pt x="76308" y="675"/>
                  </a:moveTo>
                  <a:cubicBezTo>
                    <a:pt x="104045" y="-315"/>
                    <a:pt x="131782" y="-239"/>
                    <a:pt x="159519" y="1056"/>
                  </a:cubicBezTo>
                  <a:lnTo>
                    <a:pt x="160738" y="6619"/>
                  </a:lnTo>
                  <a:cubicBezTo>
                    <a:pt x="182607" y="9896"/>
                    <a:pt x="198609" y="25669"/>
                    <a:pt x="214002" y="40223"/>
                  </a:cubicBezTo>
                  <a:cubicBezTo>
                    <a:pt x="216364" y="67122"/>
                    <a:pt x="215450" y="94173"/>
                    <a:pt x="212783" y="121071"/>
                  </a:cubicBezTo>
                  <a:cubicBezTo>
                    <a:pt x="198457" y="160086"/>
                    <a:pt x="171406" y="197957"/>
                    <a:pt x="130258" y="211216"/>
                  </a:cubicBezTo>
                  <a:cubicBezTo>
                    <a:pt x="97340" y="219141"/>
                    <a:pt x="62516" y="211902"/>
                    <a:pt x="32646" y="197043"/>
                  </a:cubicBezTo>
                  <a:cubicBezTo>
                    <a:pt x="13748" y="188432"/>
                    <a:pt x="8262" y="166944"/>
                    <a:pt x="1175" y="149418"/>
                  </a:cubicBezTo>
                  <a:cubicBezTo>
                    <a:pt x="-5378" y="93639"/>
                    <a:pt x="14967" y="23307"/>
                    <a:pt x="75013" y="6467"/>
                  </a:cubicBezTo>
                  <a:lnTo>
                    <a:pt x="76308" y="675"/>
                  </a:lnTo>
                  <a:close/>
                </a:path>
              </a:pathLst>
            </a:custGeom>
            <a:grpFill/>
            <a:ln w="7620"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48E235E8-6745-4139-A726-C7C0C48DFFBB}"/>
                </a:ext>
              </a:extLst>
            </p:cNvPr>
            <p:cNvSpPr/>
            <p:nvPr/>
          </p:nvSpPr>
          <p:spPr>
            <a:xfrm>
              <a:off x="6501841" y="3699056"/>
              <a:ext cx="369722" cy="93027"/>
            </a:xfrm>
            <a:custGeom>
              <a:avLst/>
              <a:gdLst>
                <a:gd name="connsiteX0" fmla="*/ 0 w 369722"/>
                <a:gd name="connsiteY0" fmla="*/ 45336 h 93027"/>
                <a:gd name="connsiteX1" fmla="*/ 19964 w 369722"/>
                <a:gd name="connsiteY1" fmla="*/ 530 h 93027"/>
                <a:gd name="connsiteX2" fmla="*/ 333451 w 369722"/>
                <a:gd name="connsiteY2" fmla="*/ 225 h 93027"/>
                <a:gd name="connsiteX3" fmla="*/ 369723 w 369722"/>
                <a:gd name="connsiteY3" fmla="*/ 8074 h 93027"/>
                <a:gd name="connsiteX4" fmla="*/ 367360 w 369722"/>
                <a:gd name="connsiteY4" fmla="*/ 58213 h 93027"/>
                <a:gd name="connsiteX5" fmla="*/ 257328 w 369722"/>
                <a:gd name="connsiteY5" fmla="*/ 90979 h 93027"/>
                <a:gd name="connsiteX6" fmla="*/ 112548 w 369722"/>
                <a:gd name="connsiteY6" fmla="*/ 90903 h 93027"/>
                <a:gd name="connsiteX7" fmla="*/ 65303 w 369722"/>
                <a:gd name="connsiteY7" fmla="*/ 79778 h 93027"/>
                <a:gd name="connsiteX8" fmla="*/ 43358 w 369722"/>
                <a:gd name="connsiteY8" fmla="*/ 75358 h 93027"/>
                <a:gd name="connsiteX9" fmla="*/ 0 w 369722"/>
                <a:gd name="connsiteY9" fmla="*/ 45336 h 9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722" h="93027">
                  <a:moveTo>
                    <a:pt x="0" y="45336"/>
                  </a:moveTo>
                  <a:cubicBezTo>
                    <a:pt x="3353" y="30019"/>
                    <a:pt x="-6325" y="-3433"/>
                    <a:pt x="19964" y="530"/>
                  </a:cubicBezTo>
                  <a:cubicBezTo>
                    <a:pt x="124435" y="149"/>
                    <a:pt x="228981" y="682"/>
                    <a:pt x="333451" y="225"/>
                  </a:cubicBezTo>
                  <a:cubicBezTo>
                    <a:pt x="346100" y="-842"/>
                    <a:pt x="358521" y="1902"/>
                    <a:pt x="369723" y="8074"/>
                  </a:cubicBezTo>
                  <a:cubicBezTo>
                    <a:pt x="368960" y="24762"/>
                    <a:pt x="368427" y="41526"/>
                    <a:pt x="367360" y="58213"/>
                  </a:cubicBezTo>
                  <a:cubicBezTo>
                    <a:pt x="335051" y="82445"/>
                    <a:pt x="294665" y="82445"/>
                    <a:pt x="257328" y="90979"/>
                  </a:cubicBezTo>
                  <a:cubicBezTo>
                    <a:pt x="209169" y="93722"/>
                    <a:pt x="160706" y="93722"/>
                    <a:pt x="112548" y="90903"/>
                  </a:cubicBezTo>
                  <a:cubicBezTo>
                    <a:pt x="97231" y="85569"/>
                    <a:pt x="81153" y="82978"/>
                    <a:pt x="65303" y="79778"/>
                  </a:cubicBezTo>
                  <a:cubicBezTo>
                    <a:pt x="59817" y="78635"/>
                    <a:pt x="48844" y="76425"/>
                    <a:pt x="43358" y="75358"/>
                  </a:cubicBezTo>
                  <a:cubicBezTo>
                    <a:pt x="27508" y="67434"/>
                    <a:pt x="13106" y="57147"/>
                    <a:pt x="0" y="45336"/>
                  </a:cubicBezTo>
                  <a:close/>
                </a:path>
              </a:pathLst>
            </a:custGeom>
            <a:grpFill/>
            <a:ln w="762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7757F7D9-F10C-48AB-A1B9-2DEE62C3DC42}"/>
                </a:ext>
              </a:extLst>
            </p:cNvPr>
            <p:cNvSpPr/>
            <p:nvPr/>
          </p:nvSpPr>
          <p:spPr>
            <a:xfrm>
              <a:off x="5565343" y="3964196"/>
              <a:ext cx="206959" cy="184512"/>
            </a:xfrm>
            <a:custGeom>
              <a:avLst/>
              <a:gdLst>
                <a:gd name="connsiteX0" fmla="*/ 66523 w 206959"/>
                <a:gd name="connsiteY0" fmla="*/ 2928 h 184512"/>
                <a:gd name="connsiteX1" fmla="*/ 149200 w 206959"/>
                <a:gd name="connsiteY1" fmla="*/ 2394 h 184512"/>
                <a:gd name="connsiteX2" fmla="*/ 179908 w 206959"/>
                <a:gd name="connsiteY2" fmla="*/ 20073 h 184512"/>
                <a:gd name="connsiteX3" fmla="*/ 206959 w 206959"/>
                <a:gd name="connsiteY3" fmla="*/ 47810 h 184512"/>
                <a:gd name="connsiteX4" fmla="*/ 206045 w 206959"/>
                <a:gd name="connsiteY4" fmla="*/ 82176 h 184512"/>
                <a:gd name="connsiteX5" fmla="*/ 118643 w 206959"/>
                <a:gd name="connsiteY5" fmla="*/ 184208 h 184512"/>
                <a:gd name="connsiteX6" fmla="*/ 96622 w 206959"/>
                <a:gd name="connsiteY6" fmla="*/ 184513 h 184512"/>
                <a:gd name="connsiteX7" fmla="*/ 229 w 206959"/>
                <a:gd name="connsiteY7" fmla="*/ 83852 h 184512"/>
                <a:gd name="connsiteX8" fmla="*/ 0 w 206959"/>
                <a:gd name="connsiteY8" fmla="*/ 57563 h 184512"/>
                <a:gd name="connsiteX9" fmla="*/ 66523 w 206959"/>
                <a:gd name="connsiteY9" fmla="*/ 2928 h 1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59" h="184512">
                  <a:moveTo>
                    <a:pt x="66523" y="2928"/>
                  </a:moveTo>
                  <a:cubicBezTo>
                    <a:pt x="93955" y="-882"/>
                    <a:pt x="121768" y="-882"/>
                    <a:pt x="149200" y="2394"/>
                  </a:cubicBezTo>
                  <a:cubicBezTo>
                    <a:pt x="158725" y="9405"/>
                    <a:pt x="169164" y="15044"/>
                    <a:pt x="179908" y="20073"/>
                  </a:cubicBezTo>
                  <a:cubicBezTo>
                    <a:pt x="189128" y="29064"/>
                    <a:pt x="197968" y="38437"/>
                    <a:pt x="206959" y="47810"/>
                  </a:cubicBezTo>
                  <a:cubicBezTo>
                    <a:pt x="206883" y="59240"/>
                    <a:pt x="207188" y="70670"/>
                    <a:pt x="206045" y="82176"/>
                  </a:cubicBezTo>
                  <a:cubicBezTo>
                    <a:pt x="185090" y="122486"/>
                    <a:pt x="147295" y="149842"/>
                    <a:pt x="118643" y="184208"/>
                  </a:cubicBezTo>
                  <a:cubicBezTo>
                    <a:pt x="113081" y="184284"/>
                    <a:pt x="102108" y="184436"/>
                    <a:pt x="96622" y="184513"/>
                  </a:cubicBezTo>
                  <a:cubicBezTo>
                    <a:pt x="61113" y="154185"/>
                    <a:pt x="32156" y="117609"/>
                    <a:pt x="229" y="83852"/>
                  </a:cubicBezTo>
                  <a:cubicBezTo>
                    <a:pt x="153" y="77299"/>
                    <a:pt x="76" y="64117"/>
                    <a:pt x="0" y="57563"/>
                  </a:cubicBezTo>
                  <a:cubicBezTo>
                    <a:pt x="18136" y="34246"/>
                    <a:pt x="43968" y="20606"/>
                    <a:pt x="66523" y="2928"/>
                  </a:cubicBezTo>
                  <a:close/>
                </a:path>
              </a:pathLst>
            </a:custGeom>
            <a:grpFill/>
            <a:ln w="762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F614263A-53A3-486A-B74E-889BB01AA274}"/>
                </a:ext>
              </a:extLst>
            </p:cNvPr>
            <p:cNvSpPr/>
            <p:nvPr/>
          </p:nvSpPr>
          <p:spPr>
            <a:xfrm>
              <a:off x="6000326" y="4017501"/>
              <a:ext cx="617263" cy="207483"/>
            </a:xfrm>
            <a:custGeom>
              <a:avLst/>
              <a:gdLst>
                <a:gd name="connsiteX0" fmla="*/ 26713 w 617263"/>
                <a:gd name="connsiteY0" fmla="*/ 8907 h 207483"/>
                <a:gd name="connsiteX1" fmla="*/ 125011 w 617263"/>
                <a:gd name="connsiteY1" fmla="*/ 10202 h 207483"/>
                <a:gd name="connsiteX2" fmla="*/ 179342 w 617263"/>
                <a:gd name="connsiteY2" fmla="*/ 47845 h 207483"/>
                <a:gd name="connsiteX3" fmla="*/ 286936 w 617263"/>
                <a:gd name="connsiteY3" fmla="*/ 72991 h 207483"/>
                <a:gd name="connsiteX4" fmla="*/ 388206 w 617263"/>
                <a:gd name="connsiteY4" fmla="*/ 78858 h 207483"/>
                <a:gd name="connsiteX5" fmla="*/ 388892 w 617263"/>
                <a:gd name="connsiteY5" fmla="*/ 85182 h 207483"/>
                <a:gd name="connsiteX6" fmla="*/ 535729 w 617263"/>
                <a:gd name="connsiteY6" fmla="*/ 96537 h 207483"/>
                <a:gd name="connsiteX7" fmla="*/ 593946 w 617263"/>
                <a:gd name="connsiteY7" fmla="*/ 117110 h 207483"/>
                <a:gd name="connsiteX8" fmla="*/ 617263 w 617263"/>
                <a:gd name="connsiteY8" fmla="*/ 158716 h 207483"/>
                <a:gd name="connsiteX9" fmla="*/ 600804 w 617263"/>
                <a:gd name="connsiteY9" fmla="*/ 183100 h 207483"/>
                <a:gd name="connsiteX10" fmla="*/ 580154 w 617263"/>
                <a:gd name="connsiteY10" fmla="*/ 197959 h 207483"/>
                <a:gd name="connsiteX11" fmla="*/ 552874 w 617263"/>
                <a:gd name="connsiteY11" fmla="*/ 206417 h 207483"/>
                <a:gd name="connsiteX12" fmla="*/ 473321 w 617263"/>
                <a:gd name="connsiteY12" fmla="*/ 207484 h 207483"/>
                <a:gd name="connsiteX13" fmla="*/ 472483 w 617263"/>
                <a:gd name="connsiteY13" fmla="*/ 200702 h 207483"/>
                <a:gd name="connsiteX14" fmla="*/ 385539 w 617263"/>
                <a:gd name="connsiteY14" fmla="*/ 194149 h 207483"/>
                <a:gd name="connsiteX15" fmla="*/ 156177 w 617263"/>
                <a:gd name="connsiteY15" fmla="*/ 175327 h 207483"/>
                <a:gd name="connsiteX16" fmla="*/ 86149 w 617263"/>
                <a:gd name="connsiteY16" fmla="*/ 169612 h 207483"/>
                <a:gd name="connsiteX17" fmla="*/ 2938 w 617263"/>
                <a:gd name="connsiteY17" fmla="*/ 105985 h 207483"/>
                <a:gd name="connsiteX18" fmla="*/ 272 w 617263"/>
                <a:gd name="connsiteY18" fmla="*/ 41596 h 207483"/>
                <a:gd name="connsiteX19" fmla="*/ 26713 w 617263"/>
                <a:gd name="connsiteY19" fmla="*/ 8907 h 20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7263" h="207483">
                  <a:moveTo>
                    <a:pt x="26713" y="8907"/>
                  </a:moveTo>
                  <a:cubicBezTo>
                    <a:pt x="57193" y="-7781"/>
                    <a:pt x="93312" y="2734"/>
                    <a:pt x="125011" y="10202"/>
                  </a:cubicBezTo>
                  <a:cubicBezTo>
                    <a:pt x="147642" y="15002"/>
                    <a:pt x="160368" y="36491"/>
                    <a:pt x="179342" y="47845"/>
                  </a:cubicBezTo>
                  <a:cubicBezTo>
                    <a:pt x="211574" y="67352"/>
                    <a:pt x="249979" y="72000"/>
                    <a:pt x="286936" y="72991"/>
                  </a:cubicBezTo>
                  <a:cubicBezTo>
                    <a:pt x="319931" y="81677"/>
                    <a:pt x="354449" y="77562"/>
                    <a:pt x="388206" y="78858"/>
                  </a:cubicBezTo>
                  <a:lnTo>
                    <a:pt x="388892" y="85182"/>
                  </a:lnTo>
                  <a:cubicBezTo>
                    <a:pt x="437736" y="90288"/>
                    <a:pt x="486428" y="95774"/>
                    <a:pt x="535729" y="96537"/>
                  </a:cubicBezTo>
                  <a:cubicBezTo>
                    <a:pt x="556074" y="100499"/>
                    <a:pt x="575581" y="107357"/>
                    <a:pt x="593946" y="117110"/>
                  </a:cubicBezTo>
                  <a:cubicBezTo>
                    <a:pt x="602557" y="130445"/>
                    <a:pt x="610329" y="144314"/>
                    <a:pt x="617263" y="158716"/>
                  </a:cubicBezTo>
                  <a:cubicBezTo>
                    <a:pt x="611548" y="166716"/>
                    <a:pt x="606214" y="174870"/>
                    <a:pt x="600804" y="183100"/>
                  </a:cubicBezTo>
                  <a:cubicBezTo>
                    <a:pt x="593870" y="188052"/>
                    <a:pt x="587088" y="193006"/>
                    <a:pt x="580154" y="197959"/>
                  </a:cubicBezTo>
                  <a:cubicBezTo>
                    <a:pt x="570933" y="200397"/>
                    <a:pt x="561789" y="203217"/>
                    <a:pt x="552874" y="206417"/>
                  </a:cubicBezTo>
                  <a:cubicBezTo>
                    <a:pt x="526356" y="208017"/>
                    <a:pt x="499839" y="207179"/>
                    <a:pt x="473321" y="207484"/>
                  </a:cubicBezTo>
                  <a:lnTo>
                    <a:pt x="472483" y="200702"/>
                  </a:lnTo>
                  <a:cubicBezTo>
                    <a:pt x="443603" y="198644"/>
                    <a:pt x="413276" y="203902"/>
                    <a:pt x="385539" y="194149"/>
                  </a:cubicBezTo>
                  <a:cubicBezTo>
                    <a:pt x="308577" y="194072"/>
                    <a:pt x="233139" y="175861"/>
                    <a:pt x="156177" y="175327"/>
                  </a:cubicBezTo>
                  <a:cubicBezTo>
                    <a:pt x="133469" y="168545"/>
                    <a:pt x="109466" y="170907"/>
                    <a:pt x="86149" y="169612"/>
                  </a:cubicBezTo>
                  <a:cubicBezTo>
                    <a:pt x="51630" y="158944"/>
                    <a:pt x="21912" y="136846"/>
                    <a:pt x="2938" y="105985"/>
                  </a:cubicBezTo>
                  <a:cubicBezTo>
                    <a:pt x="-110" y="84649"/>
                    <a:pt x="-338" y="63085"/>
                    <a:pt x="272" y="41596"/>
                  </a:cubicBezTo>
                  <a:cubicBezTo>
                    <a:pt x="7663" y="29785"/>
                    <a:pt x="13073" y="14926"/>
                    <a:pt x="26713" y="8907"/>
                  </a:cubicBezTo>
                  <a:close/>
                </a:path>
              </a:pathLst>
            </a:custGeom>
            <a:grpFill/>
            <a:ln w="762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A8101060-3E09-4B68-85D3-9E44C686B561}"/>
                </a:ext>
              </a:extLst>
            </p:cNvPr>
            <p:cNvSpPr/>
            <p:nvPr/>
          </p:nvSpPr>
          <p:spPr>
            <a:xfrm>
              <a:off x="4063441" y="4040043"/>
              <a:ext cx="387623" cy="355172"/>
            </a:xfrm>
            <a:custGeom>
              <a:avLst/>
              <a:gdLst>
                <a:gd name="connsiteX0" fmla="*/ 250698 w 387623"/>
                <a:gd name="connsiteY0" fmla="*/ 15702 h 355172"/>
                <a:gd name="connsiteX1" fmla="*/ 314630 w 387623"/>
                <a:gd name="connsiteY1" fmla="*/ 5 h 355172"/>
                <a:gd name="connsiteX2" fmla="*/ 315316 w 387623"/>
                <a:gd name="connsiteY2" fmla="*/ 45801 h 355172"/>
                <a:gd name="connsiteX3" fmla="*/ 265405 w 387623"/>
                <a:gd name="connsiteY3" fmla="*/ 61955 h 355172"/>
                <a:gd name="connsiteX4" fmla="*/ 198577 w 387623"/>
                <a:gd name="connsiteY4" fmla="*/ 88244 h 355172"/>
                <a:gd name="connsiteX5" fmla="*/ 209626 w 387623"/>
                <a:gd name="connsiteY5" fmla="*/ 136250 h 355172"/>
                <a:gd name="connsiteX6" fmla="*/ 217551 w 387623"/>
                <a:gd name="connsiteY6" fmla="*/ 160101 h 355172"/>
                <a:gd name="connsiteX7" fmla="*/ 232410 w 387623"/>
                <a:gd name="connsiteY7" fmla="*/ 205135 h 355172"/>
                <a:gd name="connsiteX8" fmla="*/ 247574 w 387623"/>
                <a:gd name="connsiteY8" fmla="*/ 239806 h 355172"/>
                <a:gd name="connsiteX9" fmla="*/ 272567 w 387623"/>
                <a:gd name="connsiteY9" fmla="*/ 236911 h 355172"/>
                <a:gd name="connsiteX10" fmla="*/ 341300 w 387623"/>
                <a:gd name="connsiteY10" fmla="*/ 204906 h 355172"/>
                <a:gd name="connsiteX11" fmla="*/ 382067 w 387623"/>
                <a:gd name="connsiteY11" fmla="*/ 198734 h 355172"/>
                <a:gd name="connsiteX12" fmla="*/ 382372 w 387623"/>
                <a:gd name="connsiteY12" fmla="*/ 247502 h 355172"/>
                <a:gd name="connsiteX13" fmla="*/ 372008 w 387623"/>
                <a:gd name="connsiteY13" fmla="*/ 246130 h 355172"/>
                <a:gd name="connsiteX14" fmla="*/ 324079 w 387623"/>
                <a:gd name="connsiteY14" fmla="*/ 266171 h 355172"/>
                <a:gd name="connsiteX15" fmla="*/ 282626 w 387623"/>
                <a:gd name="connsiteY15" fmla="*/ 282402 h 355172"/>
                <a:gd name="connsiteX16" fmla="*/ 259918 w 387623"/>
                <a:gd name="connsiteY16" fmla="*/ 289488 h 355172"/>
                <a:gd name="connsiteX17" fmla="*/ 242773 w 387623"/>
                <a:gd name="connsiteY17" fmla="*/ 298404 h 355172"/>
                <a:gd name="connsiteX18" fmla="*/ 207874 w 387623"/>
                <a:gd name="connsiteY18" fmla="*/ 308691 h 355172"/>
                <a:gd name="connsiteX19" fmla="*/ 207035 w 387623"/>
                <a:gd name="connsiteY19" fmla="*/ 313644 h 355172"/>
                <a:gd name="connsiteX20" fmla="*/ 170612 w 387623"/>
                <a:gd name="connsiteY20" fmla="*/ 323474 h 355172"/>
                <a:gd name="connsiteX21" fmla="*/ 149885 w 387623"/>
                <a:gd name="connsiteY21" fmla="*/ 336580 h 355172"/>
                <a:gd name="connsiteX22" fmla="*/ 133426 w 387623"/>
                <a:gd name="connsiteY22" fmla="*/ 338942 h 355172"/>
                <a:gd name="connsiteX23" fmla="*/ 76505 w 387623"/>
                <a:gd name="connsiteY23" fmla="*/ 355173 h 355172"/>
                <a:gd name="connsiteX24" fmla="*/ 75667 w 387623"/>
                <a:gd name="connsiteY24" fmla="*/ 308843 h 355172"/>
                <a:gd name="connsiteX25" fmla="*/ 112624 w 387623"/>
                <a:gd name="connsiteY25" fmla="*/ 294289 h 355172"/>
                <a:gd name="connsiteX26" fmla="*/ 157810 w 387623"/>
                <a:gd name="connsiteY26" fmla="*/ 277068 h 355172"/>
                <a:gd name="connsiteX27" fmla="*/ 165125 w 387623"/>
                <a:gd name="connsiteY27" fmla="*/ 275468 h 355172"/>
                <a:gd name="connsiteX28" fmla="*/ 200025 w 387623"/>
                <a:gd name="connsiteY28" fmla="*/ 266705 h 355172"/>
                <a:gd name="connsiteX29" fmla="*/ 182118 w 387623"/>
                <a:gd name="connsiteY29" fmla="*/ 188295 h 355172"/>
                <a:gd name="connsiteX30" fmla="*/ 160325 w 387623"/>
                <a:gd name="connsiteY30" fmla="*/ 125887 h 355172"/>
                <a:gd name="connsiteX31" fmla="*/ 150495 w 387623"/>
                <a:gd name="connsiteY31" fmla="*/ 103941 h 355172"/>
                <a:gd name="connsiteX32" fmla="*/ 132893 w 387623"/>
                <a:gd name="connsiteY32" fmla="*/ 103713 h 355172"/>
                <a:gd name="connsiteX33" fmla="*/ 131597 w 387623"/>
                <a:gd name="connsiteY33" fmla="*/ 114991 h 355172"/>
                <a:gd name="connsiteX34" fmla="*/ 90221 w 387623"/>
                <a:gd name="connsiteY34" fmla="*/ 130611 h 355172"/>
                <a:gd name="connsiteX35" fmla="*/ 54026 w 387623"/>
                <a:gd name="connsiteY35" fmla="*/ 141736 h 355172"/>
                <a:gd name="connsiteX36" fmla="*/ 38329 w 387623"/>
                <a:gd name="connsiteY36" fmla="*/ 154386 h 355172"/>
                <a:gd name="connsiteX37" fmla="*/ 9449 w 387623"/>
                <a:gd name="connsiteY37" fmla="*/ 155910 h 355172"/>
                <a:gd name="connsiteX38" fmla="*/ 0 w 387623"/>
                <a:gd name="connsiteY38" fmla="*/ 109809 h 355172"/>
                <a:gd name="connsiteX39" fmla="*/ 21031 w 387623"/>
                <a:gd name="connsiteY39" fmla="*/ 104703 h 355172"/>
                <a:gd name="connsiteX40" fmla="*/ 43358 w 387623"/>
                <a:gd name="connsiteY40" fmla="*/ 95864 h 355172"/>
                <a:gd name="connsiteX41" fmla="*/ 97917 w 387623"/>
                <a:gd name="connsiteY41" fmla="*/ 73919 h 355172"/>
                <a:gd name="connsiteX42" fmla="*/ 201930 w 387623"/>
                <a:gd name="connsiteY42" fmla="*/ 33990 h 355172"/>
                <a:gd name="connsiteX43" fmla="*/ 250698 w 387623"/>
                <a:gd name="connsiteY43" fmla="*/ 15702 h 35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87623" h="355172">
                  <a:moveTo>
                    <a:pt x="250698" y="15702"/>
                  </a:moveTo>
                  <a:cubicBezTo>
                    <a:pt x="269900" y="3510"/>
                    <a:pt x="292227" y="-148"/>
                    <a:pt x="314630" y="5"/>
                  </a:cubicBezTo>
                  <a:cubicBezTo>
                    <a:pt x="315697" y="15168"/>
                    <a:pt x="316001" y="30485"/>
                    <a:pt x="315316" y="45801"/>
                  </a:cubicBezTo>
                  <a:cubicBezTo>
                    <a:pt x="297790" y="48010"/>
                    <a:pt x="281407" y="54792"/>
                    <a:pt x="265405" y="61955"/>
                  </a:cubicBezTo>
                  <a:cubicBezTo>
                    <a:pt x="242773" y="69728"/>
                    <a:pt x="220218" y="77805"/>
                    <a:pt x="198577" y="88244"/>
                  </a:cubicBezTo>
                  <a:cubicBezTo>
                    <a:pt x="199187" y="104856"/>
                    <a:pt x="203149" y="120934"/>
                    <a:pt x="209626" y="136250"/>
                  </a:cubicBezTo>
                  <a:cubicBezTo>
                    <a:pt x="212369" y="144099"/>
                    <a:pt x="214960" y="152024"/>
                    <a:pt x="217551" y="160101"/>
                  </a:cubicBezTo>
                  <a:cubicBezTo>
                    <a:pt x="224714" y="174198"/>
                    <a:pt x="229895" y="189361"/>
                    <a:pt x="232410" y="205135"/>
                  </a:cubicBezTo>
                  <a:cubicBezTo>
                    <a:pt x="237211" y="216717"/>
                    <a:pt x="242468" y="228147"/>
                    <a:pt x="247574" y="239806"/>
                  </a:cubicBezTo>
                  <a:cubicBezTo>
                    <a:pt x="253822" y="239044"/>
                    <a:pt x="266319" y="237672"/>
                    <a:pt x="272567" y="236911"/>
                  </a:cubicBezTo>
                  <a:cubicBezTo>
                    <a:pt x="287579" y="215041"/>
                    <a:pt x="321183" y="221594"/>
                    <a:pt x="341300" y="204906"/>
                  </a:cubicBezTo>
                  <a:cubicBezTo>
                    <a:pt x="354406" y="200258"/>
                    <a:pt x="368275" y="199115"/>
                    <a:pt x="382067" y="198734"/>
                  </a:cubicBezTo>
                  <a:cubicBezTo>
                    <a:pt x="386715" y="214965"/>
                    <a:pt x="391668" y="231805"/>
                    <a:pt x="382372" y="247502"/>
                  </a:cubicBezTo>
                  <a:cubicBezTo>
                    <a:pt x="379781" y="247197"/>
                    <a:pt x="374599" y="246511"/>
                    <a:pt x="372008" y="246130"/>
                  </a:cubicBezTo>
                  <a:cubicBezTo>
                    <a:pt x="356006" y="252836"/>
                    <a:pt x="340004" y="259389"/>
                    <a:pt x="324079" y="266171"/>
                  </a:cubicBezTo>
                  <a:cubicBezTo>
                    <a:pt x="309982" y="270895"/>
                    <a:pt x="296189" y="276382"/>
                    <a:pt x="282626" y="282402"/>
                  </a:cubicBezTo>
                  <a:cubicBezTo>
                    <a:pt x="274930" y="284611"/>
                    <a:pt x="267386" y="286974"/>
                    <a:pt x="259918" y="289488"/>
                  </a:cubicBezTo>
                  <a:cubicBezTo>
                    <a:pt x="254127" y="292308"/>
                    <a:pt x="248412" y="295280"/>
                    <a:pt x="242773" y="298404"/>
                  </a:cubicBezTo>
                  <a:cubicBezTo>
                    <a:pt x="231038" y="301604"/>
                    <a:pt x="219532" y="305338"/>
                    <a:pt x="207874" y="308691"/>
                  </a:cubicBezTo>
                  <a:lnTo>
                    <a:pt x="207035" y="313644"/>
                  </a:lnTo>
                  <a:cubicBezTo>
                    <a:pt x="194843" y="316844"/>
                    <a:pt x="182728" y="320197"/>
                    <a:pt x="170612" y="323474"/>
                  </a:cubicBezTo>
                  <a:cubicBezTo>
                    <a:pt x="163678" y="327741"/>
                    <a:pt x="156743" y="332084"/>
                    <a:pt x="149885" y="336580"/>
                  </a:cubicBezTo>
                  <a:cubicBezTo>
                    <a:pt x="145771" y="337190"/>
                    <a:pt x="137541" y="338333"/>
                    <a:pt x="133426" y="338942"/>
                  </a:cubicBezTo>
                  <a:cubicBezTo>
                    <a:pt x="116434" y="350296"/>
                    <a:pt x="96698" y="354639"/>
                    <a:pt x="76505" y="355173"/>
                  </a:cubicBezTo>
                  <a:cubicBezTo>
                    <a:pt x="75895" y="339628"/>
                    <a:pt x="75667" y="324235"/>
                    <a:pt x="75667" y="308843"/>
                  </a:cubicBezTo>
                  <a:cubicBezTo>
                    <a:pt x="88544" y="305643"/>
                    <a:pt x="101422" y="301604"/>
                    <a:pt x="112624" y="294289"/>
                  </a:cubicBezTo>
                  <a:cubicBezTo>
                    <a:pt x="128092" y="289793"/>
                    <a:pt x="143866" y="285526"/>
                    <a:pt x="157810" y="277068"/>
                  </a:cubicBezTo>
                  <a:cubicBezTo>
                    <a:pt x="159639" y="276687"/>
                    <a:pt x="163297" y="275849"/>
                    <a:pt x="165125" y="275468"/>
                  </a:cubicBezTo>
                  <a:cubicBezTo>
                    <a:pt x="176022" y="269905"/>
                    <a:pt x="187985" y="267771"/>
                    <a:pt x="200025" y="266705"/>
                  </a:cubicBezTo>
                  <a:cubicBezTo>
                    <a:pt x="204445" y="238434"/>
                    <a:pt x="188900" y="214508"/>
                    <a:pt x="182118" y="188295"/>
                  </a:cubicBezTo>
                  <a:cubicBezTo>
                    <a:pt x="175260" y="167340"/>
                    <a:pt x="167183" y="146766"/>
                    <a:pt x="160325" y="125887"/>
                  </a:cubicBezTo>
                  <a:cubicBezTo>
                    <a:pt x="156896" y="118572"/>
                    <a:pt x="153619" y="111256"/>
                    <a:pt x="150495" y="103941"/>
                  </a:cubicBezTo>
                  <a:cubicBezTo>
                    <a:pt x="144628" y="103865"/>
                    <a:pt x="138760" y="103789"/>
                    <a:pt x="132893" y="103713"/>
                  </a:cubicBezTo>
                  <a:cubicBezTo>
                    <a:pt x="132588" y="106532"/>
                    <a:pt x="131902" y="112171"/>
                    <a:pt x="131597" y="114991"/>
                  </a:cubicBezTo>
                  <a:cubicBezTo>
                    <a:pt x="117272" y="118724"/>
                    <a:pt x="103403" y="123982"/>
                    <a:pt x="90221" y="130611"/>
                  </a:cubicBezTo>
                  <a:cubicBezTo>
                    <a:pt x="78181" y="134574"/>
                    <a:pt x="66218" y="138384"/>
                    <a:pt x="54026" y="141736"/>
                  </a:cubicBezTo>
                  <a:cubicBezTo>
                    <a:pt x="48768" y="145851"/>
                    <a:pt x="43510" y="150119"/>
                    <a:pt x="38329" y="154386"/>
                  </a:cubicBezTo>
                  <a:cubicBezTo>
                    <a:pt x="31090" y="154767"/>
                    <a:pt x="16688" y="155529"/>
                    <a:pt x="9449" y="155910"/>
                  </a:cubicBezTo>
                  <a:cubicBezTo>
                    <a:pt x="2286" y="141508"/>
                    <a:pt x="533" y="125582"/>
                    <a:pt x="0" y="109809"/>
                  </a:cubicBezTo>
                  <a:cubicBezTo>
                    <a:pt x="5258" y="108513"/>
                    <a:pt x="15773" y="105999"/>
                    <a:pt x="21031" y="104703"/>
                  </a:cubicBezTo>
                  <a:cubicBezTo>
                    <a:pt x="28499" y="101808"/>
                    <a:pt x="35966" y="98836"/>
                    <a:pt x="43358" y="95864"/>
                  </a:cubicBezTo>
                  <a:cubicBezTo>
                    <a:pt x="61951" y="89540"/>
                    <a:pt x="80239" y="82377"/>
                    <a:pt x="97917" y="73919"/>
                  </a:cubicBezTo>
                  <a:cubicBezTo>
                    <a:pt x="133274" y="62412"/>
                    <a:pt x="166878" y="46334"/>
                    <a:pt x="201930" y="33990"/>
                  </a:cubicBezTo>
                  <a:cubicBezTo>
                    <a:pt x="217932" y="27208"/>
                    <a:pt x="234239" y="21188"/>
                    <a:pt x="250698" y="15702"/>
                  </a:cubicBezTo>
                  <a:close/>
                </a:path>
              </a:pathLst>
            </a:custGeom>
            <a:grpFill/>
            <a:ln w="762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3E36BE07-94AC-43BC-A5C6-D65913EED1C1}"/>
                </a:ext>
              </a:extLst>
            </p:cNvPr>
            <p:cNvSpPr/>
            <p:nvPr/>
          </p:nvSpPr>
          <p:spPr>
            <a:xfrm>
              <a:off x="7650784" y="4039438"/>
              <a:ext cx="355396" cy="271348"/>
            </a:xfrm>
            <a:custGeom>
              <a:avLst/>
              <a:gdLst>
                <a:gd name="connsiteX0" fmla="*/ 89459 w 355396"/>
                <a:gd name="connsiteY0" fmla="*/ 0 h 271348"/>
                <a:gd name="connsiteX1" fmla="*/ 107137 w 355396"/>
                <a:gd name="connsiteY1" fmla="*/ 2667 h 271348"/>
                <a:gd name="connsiteX2" fmla="*/ 173279 w 355396"/>
                <a:gd name="connsiteY2" fmla="*/ 94336 h 271348"/>
                <a:gd name="connsiteX3" fmla="*/ 241402 w 355396"/>
                <a:gd name="connsiteY3" fmla="*/ 183718 h 271348"/>
                <a:gd name="connsiteX4" fmla="*/ 272948 w 355396"/>
                <a:gd name="connsiteY4" fmla="*/ 199339 h 271348"/>
                <a:gd name="connsiteX5" fmla="*/ 355397 w 355396"/>
                <a:gd name="connsiteY5" fmla="*/ 232639 h 271348"/>
                <a:gd name="connsiteX6" fmla="*/ 354178 w 355396"/>
                <a:gd name="connsiteY6" fmla="*/ 271348 h 271348"/>
                <a:gd name="connsiteX7" fmla="*/ 309982 w 355396"/>
                <a:gd name="connsiteY7" fmla="*/ 270129 h 271348"/>
                <a:gd name="connsiteX8" fmla="*/ 292456 w 355396"/>
                <a:gd name="connsiteY8" fmla="*/ 255042 h 271348"/>
                <a:gd name="connsiteX9" fmla="*/ 278359 w 355396"/>
                <a:gd name="connsiteY9" fmla="*/ 254584 h 271348"/>
                <a:gd name="connsiteX10" fmla="*/ 252679 w 355396"/>
                <a:gd name="connsiteY10" fmla="*/ 240106 h 271348"/>
                <a:gd name="connsiteX11" fmla="*/ 216637 w 355396"/>
                <a:gd name="connsiteY11" fmla="*/ 230886 h 271348"/>
                <a:gd name="connsiteX12" fmla="*/ 215341 w 355396"/>
                <a:gd name="connsiteY12" fmla="*/ 219456 h 271348"/>
                <a:gd name="connsiteX13" fmla="*/ 169240 w 355396"/>
                <a:gd name="connsiteY13" fmla="*/ 238125 h 271348"/>
                <a:gd name="connsiteX14" fmla="*/ 108509 w 355396"/>
                <a:gd name="connsiteY14" fmla="*/ 245593 h 271348"/>
                <a:gd name="connsiteX15" fmla="*/ 0 w 355396"/>
                <a:gd name="connsiteY15" fmla="*/ 256718 h 271348"/>
                <a:gd name="connsiteX16" fmla="*/ 17221 w 355396"/>
                <a:gd name="connsiteY16" fmla="*/ 210083 h 271348"/>
                <a:gd name="connsiteX17" fmla="*/ 82296 w 355396"/>
                <a:gd name="connsiteY17" fmla="*/ 204978 h 271348"/>
                <a:gd name="connsiteX18" fmla="*/ 149733 w 355396"/>
                <a:gd name="connsiteY18" fmla="*/ 194005 h 271348"/>
                <a:gd name="connsiteX19" fmla="*/ 184328 w 355396"/>
                <a:gd name="connsiteY19" fmla="*/ 191491 h 271348"/>
                <a:gd name="connsiteX20" fmla="*/ 185014 w 355396"/>
                <a:gd name="connsiteY20" fmla="*/ 177394 h 271348"/>
                <a:gd name="connsiteX21" fmla="*/ 130759 w 355396"/>
                <a:gd name="connsiteY21" fmla="*/ 109881 h 271348"/>
                <a:gd name="connsiteX22" fmla="*/ 80467 w 355396"/>
                <a:gd name="connsiteY22" fmla="*/ 46634 h 271348"/>
                <a:gd name="connsiteX23" fmla="*/ 89459 w 355396"/>
                <a:gd name="connsiteY23" fmla="*/ 0 h 2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5396" h="271348">
                  <a:moveTo>
                    <a:pt x="89459" y="0"/>
                  </a:moveTo>
                  <a:cubicBezTo>
                    <a:pt x="93878" y="686"/>
                    <a:pt x="102718" y="2058"/>
                    <a:pt x="107137" y="2667"/>
                  </a:cubicBezTo>
                  <a:cubicBezTo>
                    <a:pt x="130150" y="32461"/>
                    <a:pt x="151867" y="63322"/>
                    <a:pt x="173279" y="94336"/>
                  </a:cubicBezTo>
                  <a:cubicBezTo>
                    <a:pt x="197434" y="122987"/>
                    <a:pt x="217170" y="155067"/>
                    <a:pt x="241402" y="183718"/>
                  </a:cubicBezTo>
                  <a:cubicBezTo>
                    <a:pt x="251841" y="188900"/>
                    <a:pt x="262357" y="194158"/>
                    <a:pt x="272948" y="199339"/>
                  </a:cubicBezTo>
                  <a:cubicBezTo>
                    <a:pt x="300457" y="210312"/>
                    <a:pt x="327203" y="223190"/>
                    <a:pt x="355397" y="232639"/>
                  </a:cubicBezTo>
                  <a:cubicBezTo>
                    <a:pt x="355016" y="245440"/>
                    <a:pt x="354635" y="258394"/>
                    <a:pt x="354178" y="271348"/>
                  </a:cubicBezTo>
                  <a:cubicBezTo>
                    <a:pt x="339395" y="271043"/>
                    <a:pt x="324689" y="270586"/>
                    <a:pt x="309982" y="270129"/>
                  </a:cubicBezTo>
                  <a:cubicBezTo>
                    <a:pt x="304114" y="265024"/>
                    <a:pt x="298247" y="259994"/>
                    <a:pt x="292456" y="255042"/>
                  </a:cubicBezTo>
                  <a:cubicBezTo>
                    <a:pt x="288951" y="254965"/>
                    <a:pt x="281940" y="254737"/>
                    <a:pt x="278359" y="254584"/>
                  </a:cubicBezTo>
                  <a:cubicBezTo>
                    <a:pt x="269748" y="249708"/>
                    <a:pt x="261214" y="244907"/>
                    <a:pt x="252679" y="240106"/>
                  </a:cubicBezTo>
                  <a:cubicBezTo>
                    <a:pt x="240640" y="237211"/>
                    <a:pt x="228600" y="233782"/>
                    <a:pt x="216637" y="230886"/>
                  </a:cubicBezTo>
                  <a:cubicBezTo>
                    <a:pt x="216332" y="228067"/>
                    <a:pt x="215646" y="222276"/>
                    <a:pt x="215341" y="219456"/>
                  </a:cubicBezTo>
                  <a:cubicBezTo>
                    <a:pt x="208331" y="238430"/>
                    <a:pt x="184404" y="231801"/>
                    <a:pt x="169240" y="238125"/>
                  </a:cubicBezTo>
                  <a:cubicBezTo>
                    <a:pt x="148819" y="238963"/>
                    <a:pt x="128245" y="239878"/>
                    <a:pt x="108509" y="245593"/>
                  </a:cubicBezTo>
                  <a:cubicBezTo>
                    <a:pt x="72619" y="251765"/>
                    <a:pt x="36500" y="257023"/>
                    <a:pt x="0" y="256718"/>
                  </a:cubicBezTo>
                  <a:cubicBezTo>
                    <a:pt x="2134" y="240106"/>
                    <a:pt x="3886" y="221971"/>
                    <a:pt x="17221" y="210083"/>
                  </a:cubicBezTo>
                  <a:cubicBezTo>
                    <a:pt x="38786" y="207188"/>
                    <a:pt x="60655" y="207645"/>
                    <a:pt x="82296" y="204978"/>
                  </a:cubicBezTo>
                  <a:cubicBezTo>
                    <a:pt x="104470" y="199339"/>
                    <a:pt x="127788" y="200939"/>
                    <a:pt x="149733" y="194005"/>
                  </a:cubicBezTo>
                  <a:cubicBezTo>
                    <a:pt x="161239" y="193015"/>
                    <a:pt x="172746" y="192253"/>
                    <a:pt x="184328" y="191491"/>
                  </a:cubicBezTo>
                  <a:cubicBezTo>
                    <a:pt x="184480" y="187986"/>
                    <a:pt x="184861" y="180899"/>
                    <a:pt x="185014" y="177394"/>
                  </a:cubicBezTo>
                  <a:cubicBezTo>
                    <a:pt x="164440" y="156972"/>
                    <a:pt x="146228" y="134341"/>
                    <a:pt x="130759" y="109881"/>
                  </a:cubicBezTo>
                  <a:cubicBezTo>
                    <a:pt x="114224" y="88544"/>
                    <a:pt x="96317" y="68352"/>
                    <a:pt x="80467" y="46634"/>
                  </a:cubicBezTo>
                  <a:cubicBezTo>
                    <a:pt x="76886" y="30480"/>
                    <a:pt x="86258" y="15316"/>
                    <a:pt x="89459" y="0"/>
                  </a:cubicBezTo>
                  <a:close/>
                </a:path>
              </a:pathLst>
            </a:custGeom>
            <a:grpFill/>
            <a:ln w="762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D81332DA-427B-4BCE-80FE-4CCB19BACCD0}"/>
                </a:ext>
              </a:extLst>
            </p:cNvPr>
            <p:cNvSpPr/>
            <p:nvPr/>
          </p:nvSpPr>
          <p:spPr>
            <a:xfrm>
              <a:off x="7492822" y="4360849"/>
              <a:ext cx="345732" cy="302022"/>
            </a:xfrm>
            <a:custGeom>
              <a:avLst/>
              <a:gdLst>
                <a:gd name="connsiteX0" fmla="*/ 118034 w 345732"/>
                <a:gd name="connsiteY0" fmla="*/ 762 h 302022"/>
                <a:gd name="connsiteX1" fmla="*/ 155829 w 345732"/>
                <a:gd name="connsiteY1" fmla="*/ 0 h 302022"/>
                <a:gd name="connsiteX2" fmla="*/ 135255 w 345732"/>
                <a:gd name="connsiteY2" fmla="*/ 65227 h 302022"/>
                <a:gd name="connsiteX3" fmla="*/ 119329 w 345732"/>
                <a:gd name="connsiteY3" fmla="*/ 89154 h 302022"/>
                <a:gd name="connsiteX4" fmla="*/ 115214 w 345732"/>
                <a:gd name="connsiteY4" fmla="*/ 112548 h 302022"/>
                <a:gd name="connsiteX5" fmla="*/ 279044 w 345732"/>
                <a:gd name="connsiteY5" fmla="*/ 218237 h 302022"/>
                <a:gd name="connsiteX6" fmla="*/ 345262 w 345732"/>
                <a:gd name="connsiteY6" fmla="*/ 261671 h 302022"/>
                <a:gd name="connsiteX7" fmla="*/ 345110 w 345732"/>
                <a:gd name="connsiteY7" fmla="*/ 300838 h 302022"/>
                <a:gd name="connsiteX8" fmla="*/ 249402 w 345732"/>
                <a:gd name="connsiteY8" fmla="*/ 257251 h 302022"/>
                <a:gd name="connsiteX9" fmla="*/ 228981 w 345732"/>
                <a:gd name="connsiteY9" fmla="*/ 242392 h 302022"/>
                <a:gd name="connsiteX10" fmla="*/ 180365 w 345732"/>
                <a:gd name="connsiteY10" fmla="*/ 211531 h 302022"/>
                <a:gd name="connsiteX11" fmla="*/ 108890 w 345732"/>
                <a:gd name="connsiteY11" fmla="*/ 161620 h 302022"/>
                <a:gd name="connsiteX12" fmla="*/ 80467 w 345732"/>
                <a:gd name="connsiteY12" fmla="*/ 152933 h 302022"/>
                <a:gd name="connsiteX13" fmla="*/ 42139 w 345732"/>
                <a:gd name="connsiteY13" fmla="*/ 227534 h 302022"/>
                <a:gd name="connsiteX14" fmla="*/ 0 w 345732"/>
                <a:gd name="connsiteY14" fmla="*/ 221513 h 302022"/>
                <a:gd name="connsiteX15" fmla="*/ 2819 w 345732"/>
                <a:gd name="connsiteY15" fmla="*/ 195453 h 302022"/>
                <a:gd name="connsiteX16" fmla="*/ 20422 w 345732"/>
                <a:gd name="connsiteY16" fmla="*/ 174117 h 302022"/>
                <a:gd name="connsiteX17" fmla="*/ 118034 w 345732"/>
                <a:gd name="connsiteY17" fmla="*/ 762 h 30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732" h="302022">
                  <a:moveTo>
                    <a:pt x="118034" y="762"/>
                  </a:moveTo>
                  <a:cubicBezTo>
                    <a:pt x="130531" y="381"/>
                    <a:pt x="143180" y="76"/>
                    <a:pt x="155829" y="0"/>
                  </a:cubicBezTo>
                  <a:cubicBezTo>
                    <a:pt x="159563" y="24384"/>
                    <a:pt x="149733" y="46330"/>
                    <a:pt x="135255" y="65227"/>
                  </a:cubicBezTo>
                  <a:cubicBezTo>
                    <a:pt x="130150" y="73381"/>
                    <a:pt x="124892" y="81382"/>
                    <a:pt x="119329" y="89154"/>
                  </a:cubicBezTo>
                  <a:cubicBezTo>
                    <a:pt x="117653" y="96850"/>
                    <a:pt x="116358" y="104623"/>
                    <a:pt x="115214" y="112548"/>
                  </a:cubicBezTo>
                  <a:cubicBezTo>
                    <a:pt x="172745" y="142647"/>
                    <a:pt x="223799" y="183947"/>
                    <a:pt x="279044" y="218237"/>
                  </a:cubicBezTo>
                  <a:cubicBezTo>
                    <a:pt x="300152" y="234087"/>
                    <a:pt x="323393" y="246736"/>
                    <a:pt x="345262" y="261671"/>
                  </a:cubicBezTo>
                  <a:cubicBezTo>
                    <a:pt x="345948" y="274625"/>
                    <a:pt x="345872" y="287731"/>
                    <a:pt x="345110" y="300838"/>
                  </a:cubicBezTo>
                  <a:cubicBezTo>
                    <a:pt x="305333" y="308915"/>
                    <a:pt x="281102" y="273634"/>
                    <a:pt x="249402" y="257251"/>
                  </a:cubicBezTo>
                  <a:cubicBezTo>
                    <a:pt x="243154" y="251460"/>
                    <a:pt x="236144" y="246659"/>
                    <a:pt x="228981" y="242392"/>
                  </a:cubicBezTo>
                  <a:cubicBezTo>
                    <a:pt x="212674" y="232182"/>
                    <a:pt x="196520" y="221819"/>
                    <a:pt x="180365" y="211531"/>
                  </a:cubicBezTo>
                  <a:cubicBezTo>
                    <a:pt x="157810" y="193091"/>
                    <a:pt x="131674" y="179756"/>
                    <a:pt x="108890" y="161620"/>
                  </a:cubicBezTo>
                  <a:cubicBezTo>
                    <a:pt x="101194" y="154000"/>
                    <a:pt x="90373" y="154153"/>
                    <a:pt x="80467" y="152933"/>
                  </a:cubicBezTo>
                  <a:cubicBezTo>
                    <a:pt x="71704" y="179756"/>
                    <a:pt x="52730" y="201473"/>
                    <a:pt x="42139" y="227534"/>
                  </a:cubicBezTo>
                  <a:cubicBezTo>
                    <a:pt x="28194" y="236830"/>
                    <a:pt x="12116" y="230048"/>
                    <a:pt x="0" y="221513"/>
                  </a:cubicBezTo>
                  <a:cubicBezTo>
                    <a:pt x="762" y="214960"/>
                    <a:pt x="2134" y="201930"/>
                    <a:pt x="2819" y="195453"/>
                  </a:cubicBezTo>
                  <a:cubicBezTo>
                    <a:pt x="11354" y="190729"/>
                    <a:pt x="16459" y="182575"/>
                    <a:pt x="20422" y="174117"/>
                  </a:cubicBezTo>
                  <a:cubicBezTo>
                    <a:pt x="50673" y="115062"/>
                    <a:pt x="90373" y="61189"/>
                    <a:pt x="118034" y="762"/>
                  </a:cubicBezTo>
                  <a:close/>
                </a:path>
              </a:pathLst>
            </a:custGeom>
            <a:grpFill/>
            <a:ln w="762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9E048220-7BCC-400B-955C-5DFCE8EA7496}"/>
                </a:ext>
              </a:extLst>
            </p:cNvPr>
            <p:cNvSpPr/>
            <p:nvPr/>
          </p:nvSpPr>
          <p:spPr>
            <a:xfrm>
              <a:off x="4261078" y="4419665"/>
              <a:ext cx="330181" cy="332944"/>
            </a:xfrm>
            <a:custGeom>
              <a:avLst/>
              <a:gdLst>
                <a:gd name="connsiteX0" fmla="*/ 109601 w 330181"/>
                <a:gd name="connsiteY0" fmla="*/ 12508 h 332944"/>
                <a:gd name="connsiteX1" fmla="*/ 257886 w 330181"/>
                <a:gd name="connsiteY1" fmla="*/ 13041 h 332944"/>
                <a:gd name="connsiteX2" fmla="*/ 325476 w 330181"/>
                <a:gd name="connsiteY2" fmla="*/ 107148 h 332944"/>
                <a:gd name="connsiteX3" fmla="*/ 328600 w 330181"/>
                <a:gd name="connsiteY3" fmla="*/ 190663 h 332944"/>
                <a:gd name="connsiteX4" fmla="*/ 319304 w 330181"/>
                <a:gd name="connsiteY4" fmla="*/ 213218 h 332944"/>
                <a:gd name="connsiteX5" fmla="*/ 306121 w 330181"/>
                <a:gd name="connsiteY5" fmla="*/ 238745 h 332944"/>
                <a:gd name="connsiteX6" fmla="*/ 225654 w 330181"/>
                <a:gd name="connsiteY6" fmla="*/ 310907 h 332944"/>
                <a:gd name="connsiteX7" fmla="*/ 204546 w 330181"/>
                <a:gd name="connsiteY7" fmla="*/ 321422 h 332944"/>
                <a:gd name="connsiteX8" fmla="*/ 174066 w 330181"/>
                <a:gd name="connsiteY8" fmla="*/ 330414 h 332944"/>
                <a:gd name="connsiteX9" fmla="*/ 104267 w 330181"/>
                <a:gd name="connsiteY9" fmla="*/ 331785 h 332944"/>
                <a:gd name="connsiteX10" fmla="*/ 19228 w 330181"/>
                <a:gd name="connsiteY10" fmla="*/ 259776 h 332944"/>
                <a:gd name="connsiteX11" fmla="*/ 3454 w 330181"/>
                <a:gd name="connsiteY11" fmla="*/ 128331 h 332944"/>
                <a:gd name="connsiteX12" fmla="*/ 42012 w 330181"/>
                <a:gd name="connsiteY12" fmla="*/ 66762 h 332944"/>
                <a:gd name="connsiteX13" fmla="*/ 93066 w 330181"/>
                <a:gd name="connsiteY13" fmla="*/ 24013 h 332944"/>
                <a:gd name="connsiteX14" fmla="*/ 94590 w 330181"/>
                <a:gd name="connsiteY14" fmla="*/ 17537 h 332944"/>
                <a:gd name="connsiteX15" fmla="*/ 108610 w 330181"/>
                <a:gd name="connsiteY15" fmla="*/ 20280 h 332944"/>
                <a:gd name="connsiteX16" fmla="*/ 109601 w 330181"/>
                <a:gd name="connsiteY16" fmla="*/ 12508 h 332944"/>
                <a:gd name="connsiteX17" fmla="*/ 40793 w 330181"/>
                <a:gd name="connsiteY17" fmla="*/ 151191 h 332944"/>
                <a:gd name="connsiteX18" fmla="*/ 50622 w 330181"/>
                <a:gd name="connsiteY18" fmla="*/ 232040 h 332944"/>
                <a:gd name="connsiteX19" fmla="*/ 105258 w 330181"/>
                <a:gd name="connsiteY19" fmla="*/ 285380 h 332944"/>
                <a:gd name="connsiteX20" fmla="*/ 158521 w 330181"/>
                <a:gd name="connsiteY20" fmla="*/ 285304 h 332944"/>
                <a:gd name="connsiteX21" fmla="*/ 203099 w 330181"/>
                <a:gd name="connsiteY21" fmla="*/ 267473 h 332944"/>
                <a:gd name="connsiteX22" fmla="*/ 267564 w 330181"/>
                <a:gd name="connsiteY22" fmla="*/ 211085 h 332944"/>
                <a:gd name="connsiteX23" fmla="*/ 291871 w 330181"/>
                <a:gd name="connsiteY23" fmla="*/ 142123 h 332944"/>
                <a:gd name="connsiteX24" fmla="*/ 285166 w 330181"/>
                <a:gd name="connsiteY24" fmla="*/ 141743 h 332944"/>
                <a:gd name="connsiteX25" fmla="*/ 181077 w 330181"/>
                <a:gd name="connsiteY25" fmla="*/ 42149 h 332944"/>
                <a:gd name="connsiteX26" fmla="*/ 40793 w 330181"/>
                <a:gd name="connsiteY26" fmla="*/ 151191 h 33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0181" h="332944">
                  <a:moveTo>
                    <a:pt x="109601" y="12508"/>
                  </a:moveTo>
                  <a:cubicBezTo>
                    <a:pt x="157226" y="-1056"/>
                    <a:pt x="211404" y="-7228"/>
                    <a:pt x="257886" y="13041"/>
                  </a:cubicBezTo>
                  <a:cubicBezTo>
                    <a:pt x="289281" y="37044"/>
                    <a:pt x="312903" y="69581"/>
                    <a:pt x="325476" y="107148"/>
                  </a:cubicBezTo>
                  <a:cubicBezTo>
                    <a:pt x="332867" y="134428"/>
                    <a:pt x="329590" y="162774"/>
                    <a:pt x="328600" y="190663"/>
                  </a:cubicBezTo>
                  <a:cubicBezTo>
                    <a:pt x="325552" y="198131"/>
                    <a:pt x="322428" y="205674"/>
                    <a:pt x="319304" y="213218"/>
                  </a:cubicBezTo>
                  <a:cubicBezTo>
                    <a:pt x="310312" y="218857"/>
                    <a:pt x="308102" y="228992"/>
                    <a:pt x="306121" y="238745"/>
                  </a:cubicBezTo>
                  <a:cubicBezTo>
                    <a:pt x="281280" y="264577"/>
                    <a:pt x="259410" y="295971"/>
                    <a:pt x="225654" y="310907"/>
                  </a:cubicBezTo>
                  <a:cubicBezTo>
                    <a:pt x="218567" y="314336"/>
                    <a:pt x="211480" y="317841"/>
                    <a:pt x="204546" y="321422"/>
                  </a:cubicBezTo>
                  <a:cubicBezTo>
                    <a:pt x="194335" y="324242"/>
                    <a:pt x="184125" y="327061"/>
                    <a:pt x="174066" y="330414"/>
                  </a:cubicBezTo>
                  <a:cubicBezTo>
                    <a:pt x="150901" y="333767"/>
                    <a:pt x="127508" y="333309"/>
                    <a:pt x="104267" y="331785"/>
                  </a:cubicBezTo>
                  <a:cubicBezTo>
                    <a:pt x="68148" y="318831"/>
                    <a:pt x="39116" y="292085"/>
                    <a:pt x="19228" y="259776"/>
                  </a:cubicBezTo>
                  <a:cubicBezTo>
                    <a:pt x="-4546" y="220153"/>
                    <a:pt x="-1499" y="172451"/>
                    <a:pt x="3454" y="128331"/>
                  </a:cubicBezTo>
                  <a:cubicBezTo>
                    <a:pt x="10998" y="104938"/>
                    <a:pt x="26848" y="85583"/>
                    <a:pt x="42012" y="66762"/>
                  </a:cubicBezTo>
                  <a:cubicBezTo>
                    <a:pt x="58623" y="51979"/>
                    <a:pt x="74092" y="35901"/>
                    <a:pt x="93066" y="24013"/>
                  </a:cubicBezTo>
                  <a:lnTo>
                    <a:pt x="94590" y="17537"/>
                  </a:lnTo>
                  <a:cubicBezTo>
                    <a:pt x="98095" y="18223"/>
                    <a:pt x="105105" y="19594"/>
                    <a:pt x="108610" y="20280"/>
                  </a:cubicBezTo>
                  <a:lnTo>
                    <a:pt x="109601" y="12508"/>
                  </a:lnTo>
                  <a:moveTo>
                    <a:pt x="40793" y="151191"/>
                  </a:moveTo>
                  <a:cubicBezTo>
                    <a:pt x="39802" y="178318"/>
                    <a:pt x="35992" y="207503"/>
                    <a:pt x="50622" y="232040"/>
                  </a:cubicBezTo>
                  <a:cubicBezTo>
                    <a:pt x="61214" y="256423"/>
                    <a:pt x="84455" y="270597"/>
                    <a:pt x="105258" y="285380"/>
                  </a:cubicBezTo>
                  <a:cubicBezTo>
                    <a:pt x="123012" y="285989"/>
                    <a:pt x="140767" y="286142"/>
                    <a:pt x="158521" y="285304"/>
                  </a:cubicBezTo>
                  <a:cubicBezTo>
                    <a:pt x="173152" y="278750"/>
                    <a:pt x="188468" y="274026"/>
                    <a:pt x="203099" y="267473"/>
                  </a:cubicBezTo>
                  <a:cubicBezTo>
                    <a:pt x="229083" y="254443"/>
                    <a:pt x="247599" y="231430"/>
                    <a:pt x="267564" y="211085"/>
                  </a:cubicBezTo>
                  <a:cubicBezTo>
                    <a:pt x="278689" y="189291"/>
                    <a:pt x="284937" y="165517"/>
                    <a:pt x="291871" y="142123"/>
                  </a:cubicBezTo>
                  <a:lnTo>
                    <a:pt x="285166" y="141743"/>
                  </a:lnTo>
                  <a:cubicBezTo>
                    <a:pt x="284937" y="87564"/>
                    <a:pt x="234569" y="40778"/>
                    <a:pt x="181077" y="42149"/>
                  </a:cubicBezTo>
                  <a:cubicBezTo>
                    <a:pt x="120269" y="52894"/>
                    <a:pt x="66319" y="94804"/>
                    <a:pt x="40793" y="151191"/>
                  </a:cubicBezTo>
                  <a:close/>
                </a:path>
              </a:pathLst>
            </a:custGeom>
            <a:grpFill/>
            <a:ln w="7620"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A0C04C89-D0E5-4C44-AFB2-D75B204AA99C}"/>
                </a:ext>
              </a:extLst>
            </p:cNvPr>
            <p:cNvSpPr/>
            <p:nvPr/>
          </p:nvSpPr>
          <p:spPr>
            <a:xfrm>
              <a:off x="5892295" y="4650866"/>
              <a:ext cx="72413" cy="93898"/>
            </a:xfrm>
            <a:custGeom>
              <a:avLst/>
              <a:gdLst>
                <a:gd name="connsiteX0" fmla="*/ 27987 w 72413"/>
                <a:gd name="connsiteY0" fmla="*/ 762 h 93898"/>
                <a:gd name="connsiteX1" fmla="*/ 61439 w 72413"/>
                <a:gd name="connsiteY1" fmla="*/ 0 h 93898"/>
                <a:gd name="connsiteX2" fmla="*/ 69821 w 72413"/>
                <a:gd name="connsiteY2" fmla="*/ 72847 h 93898"/>
                <a:gd name="connsiteX3" fmla="*/ 51381 w 72413"/>
                <a:gd name="connsiteY3" fmla="*/ 92431 h 93898"/>
                <a:gd name="connsiteX4" fmla="*/ 1851 w 72413"/>
                <a:gd name="connsiteY4" fmla="*/ 83744 h 93898"/>
                <a:gd name="connsiteX5" fmla="*/ 3832 w 72413"/>
                <a:gd name="connsiteY5" fmla="*/ 21031 h 93898"/>
                <a:gd name="connsiteX6" fmla="*/ 27987 w 72413"/>
                <a:gd name="connsiteY6" fmla="*/ 762 h 9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3" h="93898">
                  <a:moveTo>
                    <a:pt x="27987" y="762"/>
                  </a:moveTo>
                  <a:cubicBezTo>
                    <a:pt x="39113" y="533"/>
                    <a:pt x="50238" y="229"/>
                    <a:pt x="61439" y="0"/>
                  </a:cubicBezTo>
                  <a:cubicBezTo>
                    <a:pt x="75079" y="22022"/>
                    <a:pt x="73555" y="48158"/>
                    <a:pt x="69821" y="72847"/>
                  </a:cubicBezTo>
                  <a:cubicBezTo>
                    <a:pt x="63497" y="79248"/>
                    <a:pt x="57400" y="85801"/>
                    <a:pt x="51381" y="92431"/>
                  </a:cubicBezTo>
                  <a:cubicBezTo>
                    <a:pt x="34998" y="90831"/>
                    <a:pt x="12214" y="100813"/>
                    <a:pt x="1851" y="83744"/>
                  </a:cubicBezTo>
                  <a:cubicBezTo>
                    <a:pt x="-435" y="62941"/>
                    <a:pt x="-1426" y="41377"/>
                    <a:pt x="3832" y="21031"/>
                  </a:cubicBezTo>
                  <a:cubicBezTo>
                    <a:pt x="10842" y="13030"/>
                    <a:pt x="19682" y="7163"/>
                    <a:pt x="27987" y="762"/>
                  </a:cubicBezTo>
                  <a:close/>
                </a:path>
              </a:pathLst>
            </a:custGeom>
            <a:grpFill/>
            <a:ln w="762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DFBED6EA-0BEF-48E1-B649-FB1CC615DDA3}"/>
                </a:ext>
              </a:extLst>
            </p:cNvPr>
            <p:cNvSpPr/>
            <p:nvPr/>
          </p:nvSpPr>
          <p:spPr>
            <a:xfrm>
              <a:off x="7408240" y="4651041"/>
              <a:ext cx="270357" cy="253266"/>
            </a:xfrm>
            <a:custGeom>
              <a:avLst/>
              <a:gdLst>
                <a:gd name="connsiteX0" fmla="*/ 0 w 270357"/>
                <a:gd name="connsiteY0" fmla="*/ 18951 h 253266"/>
                <a:gd name="connsiteX1" fmla="*/ 35966 w 270357"/>
                <a:gd name="connsiteY1" fmla="*/ 206 h 253266"/>
                <a:gd name="connsiteX2" fmla="*/ 104775 w 270357"/>
                <a:gd name="connsiteY2" fmla="*/ 65357 h 253266"/>
                <a:gd name="connsiteX3" fmla="*/ 270357 w 270357"/>
                <a:gd name="connsiteY3" fmla="*/ 209832 h 253266"/>
                <a:gd name="connsiteX4" fmla="*/ 270205 w 270357"/>
                <a:gd name="connsiteY4" fmla="*/ 244198 h 253266"/>
                <a:gd name="connsiteX5" fmla="*/ 260680 w 270357"/>
                <a:gd name="connsiteY5" fmla="*/ 244122 h 253266"/>
                <a:gd name="connsiteX6" fmla="*/ 260528 w 270357"/>
                <a:gd name="connsiteY6" fmla="*/ 253266 h 253266"/>
                <a:gd name="connsiteX7" fmla="*/ 241249 w 270357"/>
                <a:gd name="connsiteY7" fmla="*/ 252733 h 253266"/>
                <a:gd name="connsiteX8" fmla="*/ 108509 w 270357"/>
                <a:gd name="connsiteY8" fmla="*/ 130584 h 253266"/>
                <a:gd name="connsiteX9" fmla="*/ 15392 w 270357"/>
                <a:gd name="connsiteY9" fmla="*/ 49279 h 253266"/>
                <a:gd name="connsiteX10" fmla="*/ 0 w 270357"/>
                <a:gd name="connsiteY10" fmla="*/ 18951 h 25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357" h="253266">
                  <a:moveTo>
                    <a:pt x="0" y="18951"/>
                  </a:moveTo>
                  <a:cubicBezTo>
                    <a:pt x="10134" y="9045"/>
                    <a:pt x="20422" y="-1623"/>
                    <a:pt x="35966" y="206"/>
                  </a:cubicBezTo>
                  <a:cubicBezTo>
                    <a:pt x="54178" y="26571"/>
                    <a:pt x="82753" y="42649"/>
                    <a:pt x="104775" y="65357"/>
                  </a:cubicBezTo>
                  <a:cubicBezTo>
                    <a:pt x="160629" y="112830"/>
                    <a:pt x="212979" y="164265"/>
                    <a:pt x="270357" y="209832"/>
                  </a:cubicBezTo>
                  <a:cubicBezTo>
                    <a:pt x="270357" y="221186"/>
                    <a:pt x="270281" y="232692"/>
                    <a:pt x="270205" y="244198"/>
                  </a:cubicBezTo>
                  <a:lnTo>
                    <a:pt x="260680" y="244122"/>
                  </a:lnTo>
                  <a:lnTo>
                    <a:pt x="260528" y="253266"/>
                  </a:lnTo>
                  <a:cubicBezTo>
                    <a:pt x="255651" y="253114"/>
                    <a:pt x="246050" y="252885"/>
                    <a:pt x="241249" y="252733"/>
                  </a:cubicBezTo>
                  <a:cubicBezTo>
                    <a:pt x="201625" y="207394"/>
                    <a:pt x="150952" y="173256"/>
                    <a:pt x="108509" y="130584"/>
                  </a:cubicBezTo>
                  <a:cubicBezTo>
                    <a:pt x="75286" y="105896"/>
                    <a:pt x="47701" y="74959"/>
                    <a:pt x="15392" y="49279"/>
                  </a:cubicBezTo>
                  <a:cubicBezTo>
                    <a:pt x="4419" y="42802"/>
                    <a:pt x="838" y="30762"/>
                    <a:pt x="0" y="18951"/>
                  </a:cubicBezTo>
                  <a:close/>
                </a:path>
              </a:pathLst>
            </a:custGeom>
            <a:grpFill/>
            <a:ln w="7620"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CF291661-F419-4CB9-B3AC-3CF17180828A}"/>
                </a:ext>
              </a:extLst>
            </p:cNvPr>
            <p:cNvSpPr/>
            <p:nvPr/>
          </p:nvSpPr>
          <p:spPr>
            <a:xfrm>
              <a:off x="4461357" y="4695323"/>
              <a:ext cx="396773" cy="425226"/>
            </a:xfrm>
            <a:custGeom>
              <a:avLst/>
              <a:gdLst>
                <a:gd name="connsiteX0" fmla="*/ 224409 w 396773"/>
                <a:gd name="connsiteY0" fmla="*/ 121 h 425226"/>
                <a:gd name="connsiteX1" fmla="*/ 259004 w 396773"/>
                <a:gd name="connsiteY1" fmla="*/ 37688 h 425226"/>
                <a:gd name="connsiteX2" fmla="*/ 174955 w 396773"/>
                <a:gd name="connsiteY2" fmla="*/ 124403 h 425226"/>
                <a:gd name="connsiteX3" fmla="*/ 175869 w 396773"/>
                <a:gd name="connsiteY3" fmla="*/ 143529 h 425226"/>
                <a:gd name="connsiteX4" fmla="*/ 262890 w 396773"/>
                <a:gd name="connsiteY4" fmla="*/ 239998 h 425226"/>
                <a:gd name="connsiteX5" fmla="*/ 286283 w 396773"/>
                <a:gd name="connsiteY5" fmla="*/ 239313 h 425226"/>
                <a:gd name="connsiteX6" fmla="*/ 362636 w 396773"/>
                <a:gd name="connsiteY6" fmla="*/ 153664 h 425226"/>
                <a:gd name="connsiteX7" fmla="*/ 396773 w 396773"/>
                <a:gd name="connsiteY7" fmla="*/ 164256 h 425226"/>
                <a:gd name="connsiteX8" fmla="*/ 396621 w 396773"/>
                <a:gd name="connsiteY8" fmla="*/ 196793 h 425226"/>
                <a:gd name="connsiteX9" fmla="*/ 258318 w 396773"/>
                <a:gd name="connsiteY9" fmla="*/ 336773 h 425226"/>
                <a:gd name="connsiteX10" fmla="*/ 173583 w 396773"/>
                <a:gd name="connsiteY10" fmla="*/ 424936 h 425226"/>
                <a:gd name="connsiteX11" fmla="*/ 142189 w 396773"/>
                <a:gd name="connsiteY11" fmla="*/ 385236 h 425226"/>
                <a:gd name="connsiteX12" fmla="*/ 237744 w 396773"/>
                <a:gd name="connsiteY12" fmla="*/ 290138 h 425226"/>
                <a:gd name="connsiteX13" fmla="*/ 234010 w 396773"/>
                <a:gd name="connsiteY13" fmla="*/ 270783 h 425226"/>
                <a:gd name="connsiteX14" fmla="*/ 141198 w 396773"/>
                <a:gd name="connsiteY14" fmla="*/ 170428 h 425226"/>
                <a:gd name="connsiteX15" fmla="*/ 125730 w 396773"/>
                <a:gd name="connsiteY15" fmla="*/ 170657 h 425226"/>
                <a:gd name="connsiteX16" fmla="*/ 71094 w 396773"/>
                <a:gd name="connsiteY16" fmla="*/ 232988 h 425226"/>
                <a:gd name="connsiteX17" fmla="*/ 35128 w 396773"/>
                <a:gd name="connsiteY17" fmla="*/ 269031 h 425226"/>
                <a:gd name="connsiteX18" fmla="*/ 686 w 396773"/>
                <a:gd name="connsiteY18" fmla="*/ 234741 h 425226"/>
                <a:gd name="connsiteX19" fmla="*/ 43815 w 396773"/>
                <a:gd name="connsiteY19" fmla="*/ 190697 h 425226"/>
                <a:gd name="connsiteX20" fmla="*/ 133426 w 396773"/>
                <a:gd name="connsiteY20" fmla="*/ 97733 h 425226"/>
                <a:gd name="connsiteX21" fmla="*/ 224409 w 396773"/>
                <a:gd name="connsiteY21" fmla="*/ 121 h 42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6773" h="425226">
                  <a:moveTo>
                    <a:pt x="224409" y="121"/>
                  </a:moveTo>
                  <a:cubicBezTo>
                    <a:pt x="244526" y="-1632"/>
                    <a:pt x="267081" y="15894"/>
                    <a:pt x="259004" y="37688"/>
                  </a:cubicBezTo>
                  <a:cubicBezTo>
                    <a:pt x="230581" y="66186"/>
                    <a:pt x="204368" y="96895"/>
                    <a:pt x="174955" y="124403"/>
                  </a:cubicBezTo>
                  <a:cubicBezTo>
                    <a:pt x="175260" y="130728"/>
                    <a:pt x="175488" y="137052"/>
                    <a:pt x="175869" y="143529"/>
                  </a:cubicBezTo>
                  <a:cubicBezTo>
                    <a:pt x="208940" y="171418"/>
                    <a:pt x="234620" y="207309"/>
                    <a:pt x="262890" y="239998"/>
                  </a:cubicBezTo>
                  <a:cubicBezTo>
                    <a:pt x="268757" y="239846"/>
                    <a:pt x="280416" y="239465"/>
                    <a:pt x="286283" y="239313"/>
                  </a:cubicBezTo>
                  <a:cubicBezTo>
                    <a:pt x="307695" y="207233"/>
                    <a:pt x="340842" y="185439"/>
                    <a:pt x="362636" y="153664"/>
                  </a:cubicBezTo>
                  <a:cubicBezTo>
                    <a:pt x="374447" y="155493"/>
                    <a:pt x="385800" y="159455"/>
                    <a:pt x="396773" y="164256"/>
                  </a:cubicBezTo>
                  <a:cubicBezTo>
                    <a:pt x="396773" y="175000"/>
                    <a:pt x="396697" y="185897"/>
                    <a:pt x="396621" y="196793"/>
                  </a:cubicBezTo>
                  <a:cubicBezTo>
                    <a:pt x="346253" y="239008"/>
                    <a:pt x="302666" y="288538"/>
                    <a:pt x="258318" y="336773"/>
                  </a:cubicBezTo>
                  <a:cubicBezTo>
                    <a:pt x="228066" y="364128"/>
                    <a:pt x="200406" y="394227"/>
                    <a:pt x="173583" y="424936"/>
                  </a:cubicBezTo>
                  <a:cubicBezTo>
                    <a:pt x="148437" y="427984"/>
                    <a:pt x="139446" y="406496"/>
                    <a:pt x="142189" y="385236"/>
                  </a:cubicBezTo>
                  <a:cubicBezTo>
                    <a:pt x="176327" y="355823"/>
                    <a:pt x="202235" y="318027"/>
                    <a:pt x="237744" y="290138"/>
                  </a:cubicBezTo>
                  <a:cubicBezTo>
                    <a:pt x="236753" y="283585"/>
                    <a:pt x="235534" y="277108"/>
                    <a:pt x="234010" y="270783"/>
                  </a:cubicBezTo>
                  <a:cubicBezTo>
                    <a:pt x="203454" y="237027"/>
                    <a:pt x="170231" y="205556"/>
                    <a:pt x="141198" y="170428"/>
                  </a:cubicBezTo>
                  <a:cubicBezTo>
                    <a:pt x="136017" y="170428"/>
                    <a:pt x="130835" y="170428"/>
                    <a:pt x="125730" y="170657"/>
                  </a:cubicBezTo>
                  <a:cubicBezTo>
                    <a:pt x="110871" y="194202"/>
                    <a:pt x="88392" y="211347"/>
                    <a:pt x="71094" y="232988"/>
                  </a:cubicBezTo>
                  <a:cubicBezTo>
                    <a:pt x="59969" y="245713"/>
                    <a:pt x="49682" y="259887"/>
                    <a:pt x="35128" y="269031"/>
                  </a:cubicBezTo>
                  <a:cubicBezTo>
                    <a:pt x="15849" y="275584"/>
                    <a:pt x="-3963" y="253181"/>
                    <a:pt x="686" y="234741"/>
                  </a:cubicBezTo>
                  <a:cubicBezTo>
                    <a:pt x="12801" y="217977"/>
                    <a:pt x="28803" y="204642"/>
                    <a:pt x="43815" y="190697"/>
                  </a:cubicBezTo>
                  <a:cubicBezTo>
                    <a:pt x="76809" y="162808"/>
                    <a:pt x="101955" y="127223"/>
                    <a:pt x="133426" y="97733"/>
                  </a:cubicBezTo>
                  <a:cubicBezTo>
                    <a:pt x="163754" y="65272"/>
                    <a:pt x="199644" y="37383"/>
                    <a:pt x="224409" y="121"/>
                  </a:cubicBezTo>
                  <a:close/>
                </a:path>
              </a:pathLst>
            </a:custGeom>
            <a:grpFill/>
            <a:ln w="762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A8F5C387-F672-4793-B2F7-42C74DE1F81E}"/>
                </a:ext>
              </a:extLst>
            </p:cNvPr>
            <p:cNvSpPr/>
            <p:nvPr/>
          </p:nvSpPr>
          <p:spPr>
            <a:xfrm>
              <a:off x="7211897" y="4810374"/>
              <a:ext cx="321563" cy="345088"/>
            </a:xfrm>
            <a:custGeom>
              <a:avLst/>
              <a:gdLst>
                <a:gd name="connsiteX0" fmla="*/ 80595 w 321563"/>
                <a:gd name="connsiteY0" fmla="*/ 2493 h 345088"/>
                <a:gd name="connsiteX1" fmla="*/ 157252 w 321563"/>
                <a:gd name="connsiteY1" fmla="*/ 1960 h 345088"/>
                <a:gd name="connsiteX2" fmla="*/ 194971 w 321563"/>
                <a:gd name="connsiteY2" fmla="*/ 20172 h 345088"/>
                <a:gd name="connsiteX3" fmla="*/ 193294 w 321563"/>
                <a:gd name="connsiteY3" fmla="*/ 59796 h 345088"/>
                <a:gd name="connsiteX4" fmla="*/ 182626 w 321563"/>
                <a:gd name="connsiteY4" fmla="*/ 22687 h 345088"/>
                <a:gd name="connsiteX5" fmla="*/ 183769 w 321563"/>
                <a:gd name="connsiteY5" fmla="*/ 62692 h 345088"/>
                <a:gd name="connsiteX6" fmla="*/ 157557 w 321563"/>
                <a:gd name="connsiteY6" fmla="*/ 62311 h 345088"/>
                <a:gd name="connsiteX7" fmla="*/ 125400 w 321563"/>
                <a:gd name="connsiteY7" fmla="*/ 42194 h 345088"/>
                <a:gd name="connsiteX8" fmla="*/ 40056 w 321563"/>
                <a:gd name="connsiteY8" fmla="*/ 121061 h 345088"/>
                <a:gd name="connsiteX9" fmla="*/ 72670 w 321563"/>
                <a:gd name="connsiteY9" fmla="*/ 175620 h 345088"/>
                <a:gd name="connsiteX10" fmla="*/ 88291 w 321563"/>
                <a:gd name="connsiteY10" fmla="*/ 176229 h 345088"/>
                <a:gd name="connsiteX11" fmla="*/ 186741 w 321563"/>
                <a:gd name="connsiteY11" fmla="*/ 118318 h 345088"/>
                <a:gd name="connsiteX12" fmla="*/ 210287 w 321563"/>
                <a:gd name="connsiteY12" fmla="*/ 108412 h 345088"/>
                <a:gd name="connsiteX13" fmla="*/ 221183 w 321563"/>
                <a:gd name="connsiteY13" fmla="*/ 109554 h 345088"/>
                <a:gd name="connsiteX14" fmla="*/ 221641 w 321563"/>
                <a:gd name="connsiteY14" fmla="*/ 101020 h 345088"/>
                <a:gd name="connsiteX15" fmla="*/ 251511 w 321563"/>
                <a:gd name="connsiteY15" fmla="*/ 100944 h 345088"/>
                <a:gd name="connsiteX16" fmla="*/ 252502 w 321563"/>
                <a:gd name="connsiteY16" fmla="*/ 106507 h 345088"/>
                <a:gd name="connsiteX17" fmla="*/ 312090 w 321563"/>
                <a:gd name="connsiteY17" fmla="*/ 250220 h 345088"/>
                <a:gd name="connsiteX18" fmla="*/ 214859 w 321563"/>
                <a:gd name="connsiteY18" fmla="*/ 339298 h 345088"/>
                <a:gd name="connsiteX19" fmla="*/ 213563 w 321563"/>
                <a:gd name="connsiteY19" fmla="*/ 345089 h 345088"/>
                <a:gd name="connsiteX20" fmla="*/ 157633 w 321563"/>
                <a:gd name="connsiteY20" fmla="*/ 342041 h 345088"/>
                <a:gd name="connsiteX21" fmla="*/ 114656 w 321563"/>
                <a:gd name="connsiteY21" fmla="*/ 318190 h 345088"/>
                <a:gd name="connsiteX22" fmla="*/ 114503 w 321563"/>
                <a:gd name="connsiteY22" fmla="*/ 283214 h 345088"/>
                <a:gd name="connsiteX23" fmla="*/ 168682 w 321563"/>
                <a:gd name="connsiteY23" fmla="*/ 298607 h 345088"/>
                <a:gd name="connsiteX24" fmla="*/ 212268 w 321563"/>
                <a:gd name="connsiteY24" fmla="*/ 297997 h 345088"/>
                <a:gd name="connsiteX25" fmla="*/ 281763 w 321563"/>
                <a:gd name="connsiteY25" fmla="*/ 228579 h 345088"/>
                <a:gd name="connsiteX26" fmla="*/ 229032 w 321563"/>
                <a:gd name="connsiteY26" fmla="*/ 150703 h 345088"/>
                <a:gd name="connsiteX27" fmla="*/ 228651 w 321563"/>
                <a:gd name="connsiteY27" fmla="*/ 159542 h 345088"/>
                <a:gd name="connsiteX28" fmla="*/ 110922 w 321563"/>
                <a:gd name="connsiteY28" fmla="*/ 219054 h 345088"/>
                <a:gd name="connsiteX29" fmla="*/ 57582 w 321563"/>
                <a:gd name="connsiteY29" fmla="*/ 218368 h 345088"/>
                <a:gd name="connsiteX30" fmla="*/ 8890 w 321563"/>
                <a:gd name="connsiteY30" fmla="*/ 165943 h 345088"/>
                <a:gd name="connsiteX31" fmla="*/ 8357 w 321563"/>
                <a:gd name="connsiteY31" fmla="*/ 80294 h 345088"/>
                <a:gd name="connsiteX32" fmla="*/ 80595 w 321563"/>
                <a:gd name="connsiteY32" fmla="*/ 2493 h 34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1563" h="345088">
                  <a:moveTo>
                    <a:pt x="80595" y="2493"/>
                  </a:moveTo>
                  <a:cubicBezTo>
                    <a:pt x="106045" y="-326"/>
                    <a:pt x="131725" y="-1088"/>
                    <a:pt x="157252" y="1960"/>
                  </a:cubicBezTo>
                  <a:cubicBezTo>
                    <a:pt x="168301" y="11104"/>
                    <a:pt x="183693" y="11942"/>
                    <a:pt x="194971" y="20172"/>
                  </a:cubicBezTo>
                  <a:cubicBezTo>
                    <a:pt x="198019" y="33279"/>
                    <a:pt x="195657" y="46689"/>
                    <a:pt x="193294" y="59796"/>
                  </a:cubicBezTo>
                  <a:cubicBezTo>
                    <a:pt x="188341" y="49280"/>
                    <a:pt x="197333" y="21543"/>
                    <a:pt x="182626" y="22687"/>
                  </a:cubicBezTo>
                  <a:cubicBezTo>
                    <a:pt x="183008" y="35945"/>
                    <a:pt x="184227" y="49280"/>
                    <a:pt x="183769" y="62692"/>
                  </a:cubicBezTo>
                  <a:cubicBezTo>
                    <a:pt x="177216" y="62615"/>
                    <a:pt x="164110" y="62463"/>
                    <a:pt x="157557" y="62311"/>
                  </a:cubicBezTo>
                  <a:cubicBezTo>
                    <a:pt x="149479" y="51643"/>
                    <a:pt x="137135" y="47071"/>
                    <a:pt x="125400" y="42194"/>
                  </a:cubicBezTo>
                  <a:cubicBezTo>
                    <a:pt x="83414" y="46766"/>
                    <a:pt x="49886" y="80979"/>
                    <a:pt x="40056" y="121061"/>
                  </a:cubicBezTo>
                  <a:cubicBezTo>
                    <a:pt x="41428" y="143616"/>
                    <a:pt x="57963" y="160075"/>
                    <a:pt x="72670" y="175620"/>
                  </a:cubicBezTo>
                  <a:cubicBezTo>
                    <a:pt x="76556" y="175772"/>
                    <a:pt x="84329" y="176077"/>
                    <a:pt x="88291" y="176229"/>
                  </a:cubicBezTo>
                  <a:cubicBezTo>
                    <a:pt x="121971" y="158475"/>
                    <a:pt x="153975" y="137672"/>
                    <a:pt x="186741" y="118318"/>
                  </a:cubicBezTo>
                  <a:cubicBezTo>
                    <a:pt x="194819" y="115651"/>
                    <a:pt x="202667" y="112374"/>
                    <a:pt x="210287" y="108412"/>
                  </a:cubicBezTo>
                  <a:cubicBezTo>
                    <a:pt x="213030" y="108716"/>
                    <a:pt x="218440" y="109326"/>
                    <a:pt x="221183" y="109554"/>
                  </a:cubicBezTo>
                  <a:lnTo>
                    <a:pt x="221641" y="101020"/>
                  </a:lnTo>
                  <a:cubicBezTo>
                    <a:pt x="229109" y="101020"/>
                    <a:pt x="244043" y="100944"/>
                    <a:pt x="251511" y="100944"/>
                  </a:cubicBezTo>
                  <a:lnTo>
                    <a:pt x="252502" y="106507"/>
                  </a:lnTo>
                  <a:cubicBezTo>
                    <a:pt x="311709" y="122204"/>
                    <a:pt x="336855" y="197032"/>
                    <a:pt x="312090" y="250220"/>
                  </a:cubicBezTo>
                  <a:cubicBezTo>
                    <a:pt x="287173" y="286338"/>
                    <a:pt x="259131" y="326191"/>
                    <a:pt x="214859" y="339298"/>
                  </a:cubicBezTo>
                  <a:lnTo>
                    <a:pt x="213563" y="345089"/>
                  </a:lnTo>
                  <a:cubicBezTo>
                    <a:pt x="194895" y="344251"/>
                    <a:pt x="175845" y="346308"/>
                    <a:pt x="157633" y="342041"/>
                  </a:cubicBezTo>
                  <a:cubicBezTo>
                    <a:pt x="143307" y="334040"/>
                    <a:pt x="130049" y="324058"/>
                    <a:pt x="114656" y="318190"/>
                  </a:cubicBezTo>
                  <a:cubicBezTo>
                    <a:pt x="114428" y="306455"/>
                    <a:pt x="114351" y="294797"/>
                    <a:pt x="114503" y="283214"/>
                  </a:cubicBezTo>
                  <a:cubicBezTo>
                    <a:pt x="134697" y="280166"/>
                    <a:pt x="155804" y="280319"/>
                    <a:pt x="168682" y="298607"/>
                  </a:cubicBezTo>
                  <a:cubicBezTo>
                    <a:pt x="183160" y="298607"/>
                    <a:pt x="197638" y="298378"/>
                    <a:pt x="212268" y="297997"/>
                  </a:cubicBezTo>
                  <a:cubicBezTo>
                    <a:pt x="240996" y="280929"/>
                    <a:pt x="263399" y="256316"/>
                    <a:pt x="281763" y="228579"/>
                  </a:cubicBezTo>
                  <a:cubicBezTo>
                    <a:pt x="292202" y="190936"/>
                    <a:pt x="264237" y="159009"/>
                    <a:pt x="229032" y="150703"/>
                  </a:cubicBezTo>
                  <a:cubicBezTo>
                    <a:pt x="228956" y="152912"/>
                    <a:pt x="228728" y="157332"/>
                    <a:pt x="228651" y="159542"/>
                  </a:cubicBezTo>
                  <a:cubicBezTo>
                    <a:pt x="184379" y="167162"/>
                    <a:pt x="152299" y="203433"/>
                    <a:pt x="110922" y="219054"/>
                  </a:cubicBezTo>
                  <a:cubicBezTo>
                    <a:pt x="93320" y="223626"/>
                    <a:pt x="74727" y="224693"/>
                    <a:pt x="57582" y="218368"/>
                  </a:cubicBezTo>
                  <a:cubicBezTo>
                    <a:pt x="34646" y="207929"/>
                    <a:pt x="22911" y="185297"/>
                    <a:pt x="8890" y="165943"/>
                  </a:cubicBezTo>
                  <a:cubicBezTo>
                    <a:pt x="-1930" y="138739"/>
                    <a:pt x="-3759" y="107421"/>
                    <a:pt x="8357" y="80294"/>
                  </a:cubicBezTo>
                  <a:cubicBezTo>
                    <a:pt x="22606" y="46614"/>
                    <a:pt x="53772" y="25353"/>
                    <a:pt x="80595" y="2493"/>
                  </a:cubicBezTo>
                  <a:close/>
                </a:path>
              </a:pathLst>
            </a:custGeom>
            <a:grpFill/>
            <a:ln w="762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230D38A8-32B0-4466-B9D8-F63FE8F697A8}"/>
                </a:ext>
              </a:extLst>
            </p:cNvPr>
            <p:cNvSpPr/>
            <p:nvPr/>
          </p:nvSpPr>
          <p:spPr>
            <a:xfrm>
              <a:off x="4742230" y="5007533"/>
              <a:ext cx="308863" cy="376606"/>
            </a:xfrm>
            <a:custGeom>
              <a:avLst/>
              <a:gdLst>
                <a:gd name="connsiteX0" fmla="*/ 227533 w 308863"/>
                <a:gd name="connsiteY0" fmla="*/ 28906 h 376606"/>
                <a:gd name="connsiteX1" fmla="*/ 288569 w 308863"/>
                <a:gd name="connsiteY1" fmla="*/ 1930 h 376606"/>
                <a:gd name="connsiteX2" fmla="*/ 301447 w 308863"/>
                <a:gd name="connsiteY2" fmla="*/ 69215 h 376606"/>
                <a:gd name="connsiteX3" fmla="*/ 296875 w 308863"/>
                <a:gd name="connsiteY3" fmla="*/ 91771 h 376606"/>
                <a:gd name="connsiteX4" fmla="*/ 281331 w 308863"/>
                <a:gd name="connsiteY4" fmla="*/ 145111 h 376606"/>
                <a:gd name="connsiteX5" fmla="*/ 265557 w 308863"/>
                <a:gd name="connsiteY5" fmla="*/ 198298 h 376606"/>
                <a:gd name="connsiteX6" fmla="*/ 258699 w 308863"/>
                <a:gd name="connsiteY6" fmla="*/ 228854 h 376606"/>
                <a:gd name="connsiteX7" fmla="*/ 219685 w 308863"/>
                <a:gd name="connsiteY7" fmla="*/ 376149 h 376606"/>
                <a:gd name="connsiteX8" fmla="*/ 201321 w 308863"/>
                <a:gd name="connsiteY8" fmla="*/ 376606 h 376606"/>
                <a:gd name="connsiteX9" fmla="*/ 177622 w 308863"/>
                <a:gd name="connsiteY9" fmla="*/ 356718 h 376606"/>
                <a:gd name="connsiteX10" fmla="*/ 176174 w 308863"/>
                <a:gd name="connsiteY10" fmla="*/ 330886 h 376606"/>
                <a:gd name="connsiteX11" fmla="*/ 182880 w 308863"/>
                <a:gd name="connsiteY11" fmla="*/ 330048 h 376606"/>
                <a:gd name="connsiteX12" fmla="*/ 200330 w 308863"/>
                <a:gd name="connsiteY12" fmla="*/ 249580 h 376606"/>
                <a:gd name="connsiteX13" fmla="*/ 114757 w 308863"/>
                <a:gd name="connsiteY13" fmla="*/ 185192 h 376606"/>
                <a:gd name="connsiteX14" fmla="*/ 96622 w 308863"/>
                <a:gd name="connsiteY14" fmla="*/ 186335 h 376606"/>
                <a:gd name="connsiteX15" fmla="*/ 44806 w 308863"/>
                <a:gd name="connsiteY15" fmla="*/ 232741 h 376606"/>
                <a:gd name="connsiteX16" fmla="*/ 0 w 308863"/>
                <a:gd name="connsiteY16" fmla="*/ 231978 h 376606"/>
                <a:gd name="connsiteX17" fmla="*/ 152 w 308863"/>
                <a:gd name="connsiteY17" fmla="*/ 203022 h 376606"/>
                <a:gd name="connsiteX18" fmla="*/ 63246 w 308863"/>
                <a:gd name="connsiteY18" fmla="*/ 155626 h 376606"/>
                <a:gd name="connsiteX19" fmla="*/ 69418 w 308863"/>
                <a:gd name="connsiteY19" fmla="*/ 154255 h 376606"/>
                <a:gd name="connsiteX20" fmla="*/ 227533 w 308863"/>
                <a:gd name="connsiteY20" fmla="*/ 28906 h 376606"/>
                <a:gd name="connsiteX21" fmla="*/ 188595 w 308863"/>
                <a:gd name="connsiteY21" fmla="*/ 114631 h 376606"/>
                <a:gd name="connsiteX22" fmla="*/ 151028 w 308863"/>
                <a:gd name="connsiteY22" fmla="*/ 160198 h 376606"/>
                <a:gd name="connsiteX23" fmla="*/ 196063 w 308863"/>
                <a:gd name="connsiteY23" fmla="*/ 192964 h 376606"/>
                <a:gd name="connsiteX24" fmla="*/ 219761 w 308863"/>
                <a:gd name="connsiteY24" fmla="*/ 194564 h 376606"/>
                <a:gd name="connsiteX25" fmla="*/ 239192 w 308863"/>
                <a:gd name="connsiteY25" fmla="*/ 119812 h 376606"/>
                <a:gd name="connsiteX26" fmla="*/ 248183 w 308863"/>
                <a:gd name="connsiteY26" fmla="*/ 74168 h 376606"/>
                <a:gd name="connsiteX27" fmla="*/ 188595 w 308863"/>
                <a:gd name="connsiteY27" fmla="*/ 114631 h 37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8863" h="376606">
                  <a:moveTo>
                    <a:pt x="227533" y="28906"/>
                  </a:moveTo>
                  <a:cubicBezTo>
                    <a:pt x="245516" y="15113"/>
                    <a:pt x="263042" y="-6604"/>
                    <a:pt x="288569" y="1930"/>
                  </a:cubicBezTo>
                  <a:cubicBezTo>
                    <a:pt x="314706" y="14351"/>
                    <a:pt x="311582" y="46812"/>
                    <a:pt x="301447" y="69215"/>
                  </a:cubicBezTo>
                  <a:cubicBezTo>
                    <a:pt x="299771" y="76607"/>
                    <a:pt x="298247" y="84151"/>
                    <a:pt x="296875" y="91771"/>
                  </a:cubicBezTo>
                  <a:cubicBezTo>
                    <a:pt x="290703" y="109220"/>
                    <a:pt x="284836" y="126899"/>
                    <a:pt x="281331" y="145111"/>
                  </a:cubicBezTo>
                  <a:cubicBezTo>
                    <a:pt x="275692" y="162713"/>
                    <a:pt x="269824" y="180239"/>
                    <a:pt x="265557" y="198298"/>
                  </a:cubicBezTo>
                  <a:cubicBezTo>
                    <a:pt x="263119" y="208356"/>
                    <a:pt x="260833" y="218567"/>
                    <a:pt x="258699" y="228854"/>
                  </a:cubicBezTo>
                  <a:cubicBezTo>
                    <a:pt x="244526" y="277546"/>
                    <a:pt x="228067" y="326009"/>
                    <a:pt x="219685" y="376149"/>
                  </a:cubicBezTo>
                  <a:cubicBezTo>
                    <a:pt x="213589" y="376225"/>
                    <a:pt x="207416" y="376377"/>
                    <a:pt x="201321" y="376606"/>
                  </a:cubicBezTo>
                  <a:cubicBezTo>
                    <a:pt x="193472" y="369824"/>
                    <a:pt x="185547" y="363195"/>
                    <a:pt x="177622" y="356718"/>
                  </a:cubicBezTo>
                  <a:cubicBezTo>
                    <a:pt x="177241" y="350241"/>
                    <a:pt x="176479" y="337363"/>
                    <a:pt x="176174" y="330886"/>
                  </a:cubicBezTo>
                  <a:lnTo>
                    <a:pt x="182880" y="330048"/>
                  </a:lnTo>
                  <a:cubicBezTo>
                    <a:pt x="184328" y="302082"/>
                    <a:pt x="201701" y="277775"/>
                    <a:pt x="200330" y="249580"/>
                  </a:cubicBezTo>
                  <a:cubicBezTo>
                    <a:pt x="170536" y="229845"/>
                    <a:pt x="140741" y="209728"/>
                    <a:pt x="114757" y="185192"/>
                  </a:cubicBezTo>
                  <a:cubicBezTo>
                    <a:pt x="108661" y="185420"/>
                    <a:pt x="102641" y="185801"/>
                    <a:pt x="96622" y="186335"/>
                  </a:cubicBezTo>
                  <a:cubicBezTo>
                    <a:pt x="81077" y="203708"/>
                    <a:pt x="60579" y="215596"/>
                    <a:pt x="44806" y="232741"/>
                  </a:cubicBezTo>
                  <a:cubicBezTo>
                    <a:pt x="29871" y="232969"/>
                    <a:pt x="14935" y="232588"/>
                    <a:pt x="0" y="231978"/>
                  </a:cubicBezTo>
                  <a:cubicBezTo>
                    <a:pt x="76" y="224740"/>
                    <a:pt x="152" y="210261"/>
                    <a:pt x="152" y="203022"/>
                  </a:cubicBezTo>
                  <a:cubicBezTo>
                    <a:pt x="23393" y="190373"/>
                    <a:pt x="44044" y="173686"/>
                    <a:pt x="63246" y="155626"/>
                  </a:cubicBezTo>
                  <a:lnTo>
                    <a:pt x="69418" y="154255"/>
                  </a:lnTo>
                  <a:cubicBezTo>
                    <a:pt x="119710" y="109525"/>
                    <a:pt x="175336" y="71349"/>
                    <a:pt x="227533" y="28906"/>
                  </a:cubicBezTo>
                  <a:moveTo>
                    <a:pt x="188595" y="114631"/>
                  </a:moveTo>
                  <a:cubicBezTo>
                    <a:pt x="174041" y="128042"/>
                    <a:pt x="150495" y="136957"/>
                    <a:pt x="151028" y="160198"/>
                  </a:cubicBezTo>
                  <a:cubicBezTo>
                    <a:pt x="167411" y="169037"/>
                    <a:pt x="182651" y="179934"/>
                    <a:pt x="196063" y="192964"/>
                  </a:cubicBezTo>
                  <a:cubicBezTo>
                    <a:pt x="201930" y="193345"/>
                    <a:pt x="213817" y="194183"/>
                    <a:pt x="219761" y="194564"/>
                  </a:cubicBezTo>
                  <a:cubicBezTo>
                    <a:pt x="224866" y="169266"/>
                    <a:pt x="233096" y="144805"/>
                    <a:pt x="239192" y="119812"/>
                  </a:cubicBezTo>
                  <a:cubicBezTo>
                    <a:pt x="246507" y="105715"/>
                    <a:pt x="247041" y="89560"/>
                    <a:pt x="248183" y="74168"/>
                  </a:cubicBezTo>
                  <a:cubicBezTo>
                    <a:pt x="223723" y="79502"/>
                    <a:pt x="208331" y="100990"/>
                    <a:pt x="188595" y="114631"/>
                  </a:cubicBezTo>
                  <a:close/>
                </a:path>
              </a:pathLst>
            </a:custGeom>
            <a:grpFill/>
            <a:ln w="7620"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9B22830C-B66B-483F-94B5-1597066962A9}"/>
                </a:ext>
              </a:extLst>
            </p:cNvPr>
            <p:cNvSpPr/>
            <p:nvPr/>
          </p:nvSpPr>
          <p:spPr>
            <a:xfrm>
              <a:off x="6899376" y="5024643"/>
              <a:ext cx="383591" cy="405521"/>
            </a:xfrm>
            <a:custGeom>
              <a:avLst/>
              <a:gdLst>
                <a:gd name="connsiteX0" fmla="*/ 106299 w 383591"/>
                <a:gd name="connsiteY0" fmla="*/ 28560 h 405521"/>
                <a:gd name="connsiteX1" fmla="*/ 193777 w 383591"/>
                <a:gd name="connsiteY1" fmla="*/ 1128 h 405521"/>
                <a:gd name="connsiteX2" fmla="*/ 250165 w 383591"/>
                <a:gd name="connsiteY2" fmla="*/ 53858 h 405521"/>
                <a:gd name="connsiteX3" fmla="*/ 256337 w 383591"/>
                <a:gd name="connsiteY3" fmla="*/ 73746 h 405521"/>
                <a:gd name="connsiteX4" fmla="*/ 264642 w 383591"/>
                <a:gd name="connsiteY4" fmla="*/ 96987 h 405521"/>
                <a:gd name="connsiteX5" fmla="*/ 266472 w 383591"/>
                <a:gd name="connsiteY5" fmla="*/ 143165 h 405521"/>
                <a:gd name="connsiteX6" fmla="*/ 361950 w 383591"/>
                <a:gd name="connsiteY6" fmla="*/ 241386 h 405521"/>
                <a:gd name="connsiteX7" fmla="*/ 383591 w 383591"/>
                <a:gd name="connsiteY7" fmla="*/ 263408 h 405521"/>
                <a:gd name="connsiteX8" fmla="*/ 352501 w 383591"/>
                <a:gd name="connsiteY8" fmla="*/ 288783 h 405521"/>
                <a:gd name="connsiteX9" fmla="*/ 331546 w 383591"/>
                <a:gd name="connsiteY9" fmla="*/ 289926 h 405521"/>
                <a:gd name="connsiteX10" fmla="*/ 293142 w 383591"/>
                <a:gd name="connsiteY10" fmla="*/ 229118 h 405521"/>
                <a:gd name="connsiteX11" fmla="*/ 257861 w 383591"/>
                <a:gd name="connsiteY11" fmla="*/ 189189 h 405521"/>
                <a:gd name="connsiteX12" fmla="*/ 210845 w 383591"/>
                <a:gd name="connsiteY12" fmla="*/ 201686 h 405521"/>
                <a:gd name="connsiteX13" fmla="*/ 143180 w 383591"/>
                <a:gd name="connsiteY13" fmla="*/ 247025 h 405521"/>
                <a:gd name="connsiteX14" fmla="*/ 205816 w 383591"/>
                <a:gd name="connsiteY14" fmla="*/ 384795 h 405521"/>
                <a:gd name="connsiteX15" fmla="*/ 163297 w 383591"/>
                <a:gd name="connsiteY15" fmla="*/ 405521 h 405521"/>
                <a:gd name="connsiteX16" fmla="*/ 133426 w 383591"/>
                <a:gd name="connsiteY16" fmla="*/ 351800 h 405521"/>
                <a:gd name="connsiteX17" fmla="*/ 56464 w 383591"/>
                <a:gd name="connsiteY17" fmla="*/ 217536 h 405521"/>
                <a:gd name="connsiteX18" fmla="*/ 0 w 383591"/>
                <a:gd name="connsiteY18" fmla="*/ 126553 h 405521"/>
                <a:gd name="connsiteX19" fmla="*/ 533 w 383591"/>
                <a:gd name="connsiteY19" fmla="*/ 96073 h 405521"/>
                <a:gd name="connsiteX20" fmla="*/ 106299 w 383591"/>
                <a:gd name="connsiteY20" fmla="*/ 28560 h 405521"/>
                <a:gd name="connsiteX21" fmla="*/ 98298 w 383591"/>
                <a:gd name="connsiteY21" fmla="*/ 87462 h 405521"/>
                <a:gd name="connsiteX22" fmla="*/ 54331 w 383591"/>
                <a:gd name="connsiteY22" fmla="*/ 117790 h 405521"/>
                <a:gd name="connsiteX23" fmla="*/ 55245 w 383591"/>
                <a:gd name="connsiteY23" fmla="*/ 129982 h 405521"/>
                <a:gd name="connsiteX24" fmla="*/ 79096 w 383591"/>
                <a:gd name="connsiteY24" fmla="*/ 168082 h 405521"/>
                <a:gd name="connsiteX25" fmla="*/ 102489 w 383591"/>
                <a:gd name="connsiteY25" fmla="*/ 213345 h 405521"/>
                <a:gd name="connsiteX26" fmla="*/ 119253 w 383591"/>
                <a:gd name="connsiteY26" fmla="*/ 213345 h 405521"/>
                <a:gd name="connsiteX27" fmla="*/ 221056 w 383591"/>
                <a:gd name="connsiteY27" fmla="*/ 130210 h 405521"/>
                <a:gd name="connsiteX28" fmla="*/ 221513 w 383591"/>
                <a:gd name="connsiteY28" fmla="*/ 100797 h 405521"/>
                <a:gd name="connsiteX29" fmla="*/ 172517 w 383591"/>
                <a:gd name="connsiteY29" fmla="*/ 48143 h 405521"/>
                <a:gd name="connsiteX30" fmla="*/ 98298 w 383591"/>
                <a:gd name="connsiteY30" fmla="*/ 87462 h 40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3591" h="405521">
                  <a:moveTo>
                    <a:pt x="106299" y="28560"/>
                  </a:moveTo>
                  <a:cubicBezTo>
                    <a:pt x="132131" y="10576"/>
                    <a:pt x="161239" y="-4282"/>
                    <a:pt x="193777" y="1128"/>
                  </a:cubicBezTo>
                  <a:cubicBezTo>
                    <a:pt x="216027" y="14691"/>
                    <a:pt x="234772" y="32827"/>
                    <a:pt x="250165" y="53858"/>
                  </a:cubicBezTo>
                  <a:cubicBezTo>
                    <a:pt x="252070" y="60488"/>
                    <a:pt x="254127" y="67117"/>
                    <a:pt x="256337" y="73746"/>
                  </a:cubicBezTo>
                  <a:cubicBezTo>
                    <a:pt x="258927" y="81519"/>
                    <a:pt x="261671" y="89291"/>
                    <a:pt x="264642" y="96987"/>
                  </a:cubicBezTo>
                  <a:cubicBezTo>
                    <a:pt x="265328" y="112304"/>
                    <a:pt x="265862" y="127696"/>
                    <a:pt x="266472" y="143165"/>
                  </a:cubicBezTo>
                  <a:cubicBezTo>
                    <a:pt x="315849" y="154061"/>
                    <a:pt x="325831" y="212735"/>
                    <a:pt x="361950" y="241386"/>
                  </a:cubicBezTo>
                  <a:cubicBezTo>
                    <a:pt x="371551" y="246111"/>
                    <a:pt x="378867" y="253807"/>
                    <a:pt x="383591" y="263408"/>
                  </a:cubicBezTo>
                  <a:cubicBezTo>
                    <a:pt x="372466" y="270876"/>
                    <a:pt x="362026" y="279334"/>
                    <a:pt x="352501" y="288783"/>
                  </a:cubicBezTo>
                  <a:cubicBezTo>
                    <a:pt x="345491" y="289088"/>
                    <a:pt x="338480" y="289469"/>
                    <a:pt x="331546" y="289926"/>
                  </a:cubicBezTo>
                  <a:cubicBezTo>
                    <a:pt x="320193" y="268742"/>
                    <a:pt x="305410" y="249692"/>
                    <a:pt x="293142" y="229118"/>
                  </a:cubicBezTo>
                  <a:cubicBezTo>
                    <a:pt x="283312" y="214183"/>
                    <a:pt x="270891" y="201305"/>
                    <a:pt x="257861" y="189189"/>
                  </a:cubicBezTo>
                  <a:cubicBezTo>
                    <a:pt x="241325" y="189723"/>
                    <a:pt x="225019" y="192771"/>
                    <a:pt x="210845" y="201686"/>
                  </a:cubicBezTo>
                  <a:cubicBezTo>
                    <a:pt x="189357" y="218298"/>
                    <a:pt x="166421" y="233080"/>
                    <a:pt x="143180" y="247025"/>
                  </a:cubicBezTo>
                  <a:cubicBezTo>
                    <a:pt x="140056" y="300746"/>
                    <a:pt x="188671" y="337094"/>
                    <a:pt x="205816" y="384795"/>
                  </a:cubicBezTo>
                  <a:cubicBezTo>
                    <a:pt x="192710" y="393634"/>
                    <a:pt x="179680" y="404150"/>
                    <a:pt x="163297" y="405521"/>
                  </a:cubicBezTo>
                  <a:cubicBezTo>
                    <a:pt x="155372" y="386471"/>
                    <a:pt x="145237" y="368564"/>
                    <a:pt x="133426" y="351800"/>
                  </a:cubicBezTo>
                  <a:cubicBezTo>
                    <a:pt x="110262" y="305699"/>
                    <a:pt x="81001" y="262875"/>
                    <a:pt x="56464" y="217536"/>
                  </a:cubicBezTo>
                  <a:cubicBezTo>
                    <a:pt x="38405" y="186751"/>
                    <a:pt x="21412" y="155204"/>
                    <a:pt x="0" y="126553"/>
                  </a:cubicBezTo>
                  <a:cubicBezTo>
                    <a:pt x="0" y="116342"/>
                    <a:pt x="153" y="106131"/>
                    <a:pt x="533" y="96073"/>
                  </a:cubicBezTo>
                  <a:cubicBezTo>
                    <a:pt x="38405" y="77861"/>
                    <a:pt x="70561" y="50277"/>
                    <a:pt x="106299" y="28560"/>
                  </a:cubicBezTo>
                  <a:moveTo>
                    <a:pt x="98298" y="87462"/>
                  </a:moveTo>
                  <a:cubicBezTo>
                    <a:pt x="83592" y="97445"/>
                    <a:pt x="69037" y="107731"/>
                    <a:pt x="54331" y="117790"/>
                  </a:cubicBezTo>
                  <a:cubicBezTo>
                    <a:pt x="54559" y="120838"/>
                    <a:pt x="55017" y="126934"/>
                    <a:pt x="55245" y="129982"/>
                  </a:cubicBezTo>
                  <a:cubicBezTo>
                    <a:pt x="64237" y="141946"/>
                    <a:pt x="71933" y="154823"/>
                    <a:pt x="79096" y="168082"/>
                  </a:cubicBezTo>
                  <a:cubicBezTo>
                    <a:pt x="89535" y="181645"/>
                    <a:pt x="98146" y="196581"/>
                    <a:pt x="102489" y="213345"/>
                  </a:cubicBezTo>
                  <a:cubicBezTo>
                    <a:pt x="107975" y="213269"/>
                    <a:pt x="113614" y="213269"/>
                    <a:pt x="119253" y="213345"/>
                  </a:cubicBezTo>
                  <a:cubicBezTo>
                    <a:pt x="152324" y="184389"/>
                    <a:pt x="194691" y="166711"/>
                    <a:pt x="221056" y="130210"/>
                  </a:cubicBezTo>
                  <a:cubicBezTo>
                    <a:pt x="221133" y="120305"/>
                    <a:pt x="221209" y="110551"/>
                    <a:pt x="221513" y="100797"/>
                  </a:cubicBezTo>
                  <a:cubicBezTo>
                    <a:pt x="208864" y="80604"/>
                    <a:pt x="195377" y="57592"/>
                    <a:pt x="172517" y="48143"/>
                  </a:cubicBezTo>
                  <a:cubicBezTo>
                    <a:pt x="143485" y="48753"/>
                    <a:pt x="122911" y="74737"/>
                    <a:pt x="98298" y="87462"/>
                  </a:cubicBezTo>
                  <a:close/>
                </a:path>
              </a:pathLst>
            </a:custGeom>
            <a:grpFill/>
            <a:ln w="762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C718DA06-A470-4E49-B9B0-EDE62E959888}"/>
                </a:ext>
              </a:extLst>
            </p:cNvPr>
            <p:cNvSpPr/>
            <p:nvPr/>
          </p:nvSpPr>
          <p:spPr>
            <a:xfrm>
              <a:off x="5092266" y="5145862"/>
              <a:ext cx="177698" cy="329488"/>
            </a:xfrm>
            <a:custGeom>
              <a:avLst/>
              <a:gdLst>
                <a:gd name="connsiteX0" fmla="*/ 134596 w 177698"/>
                <a:gd name="connsiteY0" fmla="*/ 0 h 329488"/>
                <a:gd name="connsiteX1" fmla="*/ 176964 w 177698"/>
                <a:gd name="connsiteY1" fmla="*/ 17831 h 329488"/>
                <a:gd name="connsiteX2" fmla="*/ 163629 w 177698"/>
                <a:gd name="connsiteY2" fmla="*/ 47625 h 329488"/>
                <a:gd name="connsiteX3" fmla="*/ 159514 w 177698"/>
                <a:gd name="connsiteY3" fmla="*/ 62332 h 329488"/>
                <a:gd name="connsiteX4" fmla="*/ 102897 w 177698"/>
                <a:gd name="connsiteY4" fmla="*/ 179680 h 329488"/>
                <a:gd name="connsiteX5" fmla="*/ 88191 w 177698"/>
                <a:gd name="connsiteY5" fmla="*/ 210388 h 329488"/>
                <a:gd name="connsiteX6" fmla="*/ 67769 w 177698"/>
                <a:gd name="connsiteY6" fmla="*/ 257175 h 329488"/>
                <a:gd name="connsiteX7" fmla="*/ 53519 w 177698"/>
                <a:gd name="connsiteY7" fmla="*/ 288569 h 329488"/>
                <a:gd name="connsiteX8" fmla="*/ 40108 w 177698"/>
                <a:gd name="connsiteY8" fmla="*/ 309067 h 329488"/>
                <a:gd name="connsiteX9" fmla="*/ 38813 w 177698"/>
                <a:gd name="connsiteY9" fmla="*/ 329489 h 329488"/>
                <a:gd name="connsiteX10" fmla="*/ 1551 w 177698"/>
                <a:gd name="connsiteY10" fmla="*/ 328422 h 329488"/>
                <a:gd name="connsiteX11" fmla="*/ 49176 w 177698"/>
                <a:gd name="connsiteY11" fmla="*/ 185318 h 329488"/>
                <a:gd name="connsiteX12" fmla="*/ 53291 w 177698"/>
                <a:gd name="connsiteY12" fmla="*/ 183642 h 329488"/>
                <a:gd name="connsiteX13" fmla="*/ 67693 w 177698"/>
                <a:gd name="connsiteY13" fmla="*/ 149657 h 329488"/>
                <a:gd name="connsiteX14" fmla="*/ 87657 w 177698"/>
                <a:gd name="connsiteY14" fmla="*/ 103480 h 329488"/>
                <a:gd name="connsiteX15" fmla="*/ 98859 w 177698"/>
                <a:gd name="connsiteY15" fmla="*/ 81534 h 329488"/>
                <a:gd name="connsiteX16" fmla="*/ 134596 w 177698"/>
                <a:gd name="connsiteY16" fmla="*/ 0 h 32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7698" h="329488">
                  <a:moveTo>
                    <a:pt x="134596" y="0"/>
                  </a:moveTo>
                  <a:cubicBezTo>
                    <a:pt x="149836" y="1600"/>
                    <a:pt x="167972" y="3429"/>
                    <a:pt x="176964" y="17831"/>
                  </a:cubicBezTo>
                  <a:cubicBezTo>
                    <a:pt x="180697" y="30404"/>
                    <a:pt x="169267" y="38253"/>
                    <a:pt x="163629" y="47625"/>
                  </a:cubicBezTo>
                  <a:cubicBezTo>
                    <a:pt x="162562" y="51282"/>
                    <a:pt x="160504" y="58674"/>
                    <a:pt x="159514" y="62332"/>
                  </a:cubicBezTo>
                  <a:cubicBezTo>
                    <a:pt x="138102" y="100127"/>
                    <a:pt x="122709" y="140970"/>
                    <a:pt x="102897" y="179680"/>
                  </a:cubicBezTo>
                  <a:cubicBezTo>
                    <a:pt x="98020" y="189890"/>
                    <a:pt x="93144" y="200101"/>
                    <a:pt x="88191" y="210388"/>
                  </a:cubicBezTo>
                  <a:cubicBezTo>
                    <a:pt x="81333" y="225933"/>
                    <a:pt x="75084" y="241782"/>
                    <a:pt x="67769" y="257175"/>
                  </a:cubicBezTo>
                  <a:cubicBezTo>
                    <a:pt x="61902" y="267005"/>
                    <a:pt x="57253" y="277597"/>
                    <a:pt x="53519" y="288569"/>
                  </a:cubicBezTo>
                  <a:cubicBezTo>
                    <a:pt x="49176" y="295428"/>
                    <a:pt x="44680" y="302209"/>
                    <a:pt x="40108" y="309067"/>
                  </a:cubicBezTo>
                  <a:cubicBezTo>
                    <a:pt x="39804" y="314172"/>
                    <a:pt x="39118" y="324383"/>
                    <a:pt x="38813" y="329489"/>
                  </a:cubicBezTo>
                  <a:cubicBezTo>
                    <a:pt x="26316" y="329108"/>
                    <a:pt x="13972" y="328803"/>
                    <a:pt x="1551" y="328422"/>
                  </a:cubicBezTo>
                  <a:cubicBezTo>
                    <a:pt x="-8964" y="275006"/>
                    <a:pt x="36984" y="234468"/>
                    <a:pt x="49176" y="185318"/>
                  </a:cubicBezTo>
                  <a:lnTo>
                    <a:pt x="53291" y="183642"/>
                  </a:lnTo>
                  <a:cubicBezTo>
                    <a:pt x="57482" y="172060"/>
                    <a:pt x="62054" y="160553"/>
                    <a:pt x="67693" y="149657"/>
                  </a:cubicBezTo>
                  <a:cubicBezTo>
                    <a:pt x="75084" y="134569"/>
                    <a:pt x="81485" y="119024"/>
                    <a:pt x="87657" y="103480"/>
                  </a:cubicBezTo>
                  <a:cubicBezTo>
                    <a:pt x="91391" y="96164"/>
                    <a:pt x="95125" y="88773"/>
                    <a:pt x="98859" y="81534"/>
                  </a:cubicBezTo>
                  <a:cubicBezTo>
                    <a:pt x="111660" y="54712"/>
                    <a:pt x="125833" y="28422"/>
                    <a:pt x="134596" y="0"/>
                  </a:cubicBezTo>
                  <a:close/>
                </a:path>
              </a:pathLst>
            </a:custGeom>
            <a:grpFill/>
            <a:ln w="762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A8E66352-4615-497D-8472-6807305683AB}"/>
                </a:ext>
              </a:extLst>
            </p:cNvPr>
            <p:cNvSpPr/>
            <p:nvPr/>
          </p:nvSpPr>
          <p:spPr>
            <a:xfrm>
              <a:off x="6615074" y="5176824"/>
              <a:ext cx="323773" cy="407188"/>
            </a:xfrm>
            <a:custGeom>
              <a:avLst/>
              <a:gdLst>
                <a:gd name="connsiteX0" fmla="*/ 174346 w 323773"/>
                <a:gd name="connsiteY0" fmla="*/ 966 h 407188"/>
                <a:gd name="connsiteX1" fmla="*/ 215570 w 323773"/>
                <a:gd name="connsiteY1" fmla="*/ 52 h 407188"/>
                <a:gd name="connsiteX2" fmla="*/ 216560 w 323773"/>
                <a:gd name="connsiteY2" fmla="*/ 39676 h 407188"/>
                <a:gd name="connsiteX3" fmla="*/ 201473 w 323773"/>
                <a:gd name="connsiteY3" fmla="*/ 38152 h 407188"/>
                <a:gd name="connsiteX4" fmla="*/ 200635 w 323773"/>
                <a:gd name="connsiteY4" fmla="*/ 47219 h 407188"/>
                <a:gd name="connsiteX5" fmla="*/ 178765 w 323773"/>
                <a:gd name="connsiteY5" fmla="*/ 46610 h 407188"/>
                <a:gd name="connsiteX6" fmla="*/ 177775 w 323773"/>
                <a:gd name="connsiteY6" fmla="*/ 56058 h 407188"/>
                <a:gd name="connsiteX7" fmla="*/ 163602 w 323773"/>
                <a:gd name="connsiteY7" fmla="*/ 53011 h 407188"/>
                <a:gd name="connsiteX8" fmla="*/ 162382 w 323773"/>
                <a:gd name="connsiteY8" fmla="*/ 60326 h 407188"/>
                <a:gd name="connsiteX9" fmla="*/ 94717 w 323773"/>
                <a:gd name="connsiteY9" fmla="*/ 86386 h 407188"/>
                <a:gd name="connsiteX10" fmla="*/ 93574 w 323773"/>
                <a:gd name="connsiteY10" fmla="*/ 92025 h 407188"/>
                <a:gd name="connsiteX11" fmla="*/ 57150 w 323773"/>
                <a:gd name="connsiteY11" fmla="*/ 102160 h 407188"/>
                <a:gd name="connsiteX12" fmla="*/ 57760 w 323773"/>
                <a:gd name="connsiteY12" fmla="*/ 118695 h 407188"/>
                <a:gd name="connsiteX13" fmla="*/ 89611 w 323773"/>
                <a:gd name="connsiteY13" fmla="*/ 198324 h 407188"/>
                <a:gd name="connsiteX14" fmla="*/ 115367 w 323773"/>
                <a:gd name="connsiteY14" fmla="*/ 198629 h 407188"/>
                <a:gd name="connsiteX15" fmla="*/ 118948 w 323773"/>
                <a:gd name="connsiteY15" fmla="*/ 185370 h 407188"/>
                <a:gd name="connsiteX16" fmla="*/ 143561 w 323773"/>
                <a:gd name="connsiteY16" fmla="*/ 181941 h 407188"/>
                <a:gd name="connsiteX17" fmla="*/ 253822 w 323773"/>
                <a:gd name="connsiteY17" fmla="*/ 144451 h 407188"/>
                <a:gd name="connsiteX18" fmla="*/ 256261 w 323773"/>
                <a:gd name="connsiteY18" fmla="*/ 182246 h 407188"/>
                <a:gd name="connsiteX19" fmla="*/ 204902 w 323773"/>
                <a:gd name="connsiteY19" fmla="*/ 201372 h 407188"/>
                <a:gd name="connsiteX20" fmla="*/ 195529 w 323773"/>
                <a:gd name="connsiteY20" fmla="*/ 213031 h 407188"/>
                <a:gd name="connsiteX21" fmla="*/ 171145 w 323773"/>
                <a:gd name="connsiteY21" fmla="*/ 216307 h 407188"/>
                <a:gd name="connsiteX22" fmla="*/ 108432 w 323773"/>
                <a:gd name="connsiteY22" fmla="*/ 255550 h 407188"/>
                <a:gd name="connsiteX23" fmla="*/ 106680 w 323773"/>
                <a:gd name="connsiteY23" fmla="*/ 237186 h 407188"/>
                <a:gd name="connsiteX24" fmla="*/ 114376 w 323773"/>
                <a:gd name="connsiteY24" fmla="*/ 261570 h 407188"/>
                <a:gd name="connsiteX25" fmla="*/ 129921 w 323773"/>
                <a:gd name="connsiteY25" fmla="*/ 301956 h 407188"/>
                <a:gd name="connsiteX26" fmla="*/ 150114 w 323773"/>
                <a:gd name="connsiteY26" fmla="*/ 352172 h 407188"/>
                <a:gd name="connsiteX27" fmla="*/ 181585 w 323773"/>
                <a:gd name="connsiteY27" fmla="*/ 337922 h 407188"/>
                <a:gd name="connsiteX28" fmla="*/ 244907 w 323773"/>
                <a:gd name="connsiteY28" fmla="*/ 310871 h 407188"/>
                <a:gd name="connsiteX29" fmla="*/ 323393 w 323773"/>
                <a:gd name="connsiteY29" fmla="*/ 287097 h 407188"/>
                <a:gd name="connsiteX30" fmla="*/ 323774 w 323773"/>
                <a:gd name="connsiteY30" fmla="*/ 328092 h 407188"/>
                <a:gd name="connsiteX31" fmla="*/ 301219 w 323773"/>
                <a:gd name="connsiteY31" fmla="*/ 330607 h 407188"/>
                <a:gd name="connsiteX32" fmla="*/ 218694 w 323773"/>
                <a:gd name="connsiteY32" fmla="*/ 368860 h 407188"/>
                <a:gd name="connsiteX33" fmla="*/ 158801 w 323773"/>
                <a:gd name="connsiteY33" fmla="*/ 395225 h 407188"/>
                <a:gd name="connsiteX34" fmla="*/ 120015 w 323773"/>
                <a:gd name="connsiteY34" fmla="*/ 407188 h 407188"/>
                <a:gd name="connsiteX35" fmla="*/ 74295 w 323773"/>
                <a:gd name="connsiteY35" fmla="*/ 284735 h 407188"/>
                <a:gd name="connsiteX36" fmla="*/ 47092 w 323773"/>
                <a:gd name="connsiteY36" fmla="*/ 209449 h 407188"/>
                <a:gd name="connsiteX37" fmla="*/ 31928 w 323773"/>
                <a:gd name="connsiteY37" fmla="*/ 171349 h 407188"/>
                <a:gd name="connsiteX38" fmla="*/ 23698 w 323773"/>
                <a:gd name="connsiteY38" fmla="*/ 148261 h 407188"/>
                <a:gd name="connsiteX39" fmla="*/ 7696 w 323773"/>
                <a:gd name="connsiteY39" fmla="*/ 110694 h 407188"/>
                <a:gd name="connsiteX40" fmla="*/ 0 w 323773"/>
                <a:gd name="connsiteY40" fmla="*/ 76556 h 407188"/>
                <a:gd name="connsiteX41" fmla="*/ 11049 w 323773"/>
                <a:gd name="connsiteY41" fmla="*/ 78080 h 407188"/>
                <a:gd name="connsiteX42" fmla="*/ 10820 w 323773"/>
                <a:gd name="connsiteY42" fmla="*/ 70537 h 407188"/>
                <a:gd name="connsiteX43" fmla="*/ 51892 w 323773"/>
                <a:gd name="connsiteY43" fmla="*/ 55601 h 407188"/>
                <a:gd name="connsiteX44" fmla="*/ 115748 w 323773"/>
                <a:gd name="connsiteY44" fmla="*/ 29617 h 407188"/>
                <a:gd name="connsiteX45" fmla="*/ 136932 w 323773"/>
                <a:gd name="connsiteY45" fmla="*/ 18340 h 407188"/>
                <a:gd name="connsiteX46" fmla="*/ 174346 w 323773"/>
                <a:gd name="connsiteY46" fmla="*/ 966 h 40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3773" h="407188">
                  <a:moveTo>
                    <a:pt x="174346" y="966"/>
                  </a:moveTo>
                  <a:cubicBezTo>
                    <a:pt x="187985" y="52"/>
                    <a:pt x="201702" y="-101"/>
                    <a:pt x="215570" y="52"/>
                  </a:cubicBezTo>
                  <a:cubicBezTo>
                    <a:pt x="215875" y="13158"/>
                    <a:pt x="216179" y="26417"/>
                    <a:pt x="216560" y="39676"/>
                  </a:cubicBezTo>
                  <a:cubicBezTo>
                    <a:pt x="212827" y="39295"/>
                    <a:pt x="205283" y="38532"/>
                    <a:pt x="201473" y="38152"/>
                  </a:cubicBezTo>
                  <a:lnTo>
                    <a:pt x="200635" y="47219"/>
                  </a:lnTo>
                  <a:cubicBezTo>
                    <a:pt x="195148" y="47067"/>
                    <a:pt x="184175" y="46762"/>
                    <a:pt x="178765" y="46610"/>
                  </a:cubicBezTo>
                  <a:lnTo>
                    <a:pt x="177775" y="56058"/>
                  </a:lnTo>
                  <a:cubicBezTo>
                    <a:pt x="174193" y="55297"/>
                    <a:pt x="167107" y="53772"/>
                    <a:pt x="163602" y="53011"/>
                  </a:cubicBezTo>
                  <a:lnTo>
                    <a:pt x="162382" y="60326"/>
                  </a:lnTo>
                  <a:cubicBezTo>
                    <a:pt x="138837" y="66498"/>
                    <a:pt x="118339" y="80519"/>
                    <a:pt x="94717" y="86386"/>
                  </a:cubicBezTo>
                  <a:lnTo>
                    <a:pt x="93574" y="92025"/>
                  </a:lnTo>
                  <a:cubicBezTo>
                    <a:pt x="81382" y="95378"/>
                    <a:pt x="69342" y="98959"/>
                    <a:pt x="57150" y="102160"/>
                  </a:cubicBezTo>
                  <a:cubicBezTo>
                    <a:pt x="57303" y="106274"/>
                    <a:pt x="57607" y="114580"/>
                    <a:pt x="57760" y="118695"/>
                  </a:cubicBezTo>
                  <a:cubicBezTo>
                    <a:pt x="73381" y="142927"/>
                    <a:pt x="77572" y="172263"/>
                    <a:pt x="89611" y="198324"/>
                  </a:cubicBezTo>
                  <a:cubicBezTo>
                    <a:pt x="98146" y="198324"/>
                    <a:pt x="106680" y="198400"/>
                    <a:pt x="115367" y="198629"/>
                  </a:cubicBezTo>
                  <a:cubicBezTo>
                    <a:pt x="116281" y="195276"/>
                    <a:pt x="118034" y="188723"/>
                    <a:pt x="118948" y="185370"/>
                  </a:cubicBezTo>
                  <a:cubicBezTo>
                    <a:pt x="125120" y="184532"/>
                    <a:pt x="137389" y="182779"/>
                    <a:pt x="143561" y="181941"/>
                  </a:cubicBezTo>
                  <a:cubicBezTo>
                    <a:pt x="178765" y="165863"/>
                    <a:pt x="213513" y="141326"/>
                    <a:pt x="253822" y="144451"/>
                  </a:cubicBezTo>
                  <a:cubicBezTo>
                    <a:pt x="254584" y="157023"/>
                    <a:pt x="255423" y="169597"/>
                    <a:pt x="256261" y="182246"/>
                  </a:cubicBezTo>
                  <a:cubicBezTo>
                    <a:pt x="240030" y="190780"/>
                    <a:pt x="222885" y="197714"/>
                    <a:pt x="204902" y="201372"/>
                  </a:cubicBezTo>
                  <a:cubicBezTo>
                    <a:pt x="202540" y="204267"/>
                    <a:pt x="197892" y="210135"/>
                    <a:pt x="195529" y="213031"/>
                  </a:cubicBezTo>
                  <a:cubicBezTo>
                    <a:pt x="187300" y="213945"/>
                    <a:pt x="179223" y="215088"/>
                    <a:pt x="171145" y="216307"/>
                  </a:cubicBezTo>
                  <a:cubicBezTo>
                    <a:pt x="150648" y="230557"/>
                    <a:pt x="123520" y="233452"/>
                    <a:pt x="108432" y="255550"/>
                  </a:cubicBezTo>
                  <a:lnTo>
                    <a:pt x="106680" y="237186"/>
                  </a:lnTo>
                  <a:cubicBezTo>
                    <a:pt x="100889" y="247473"/>
                    <a:pt x="98603" y="259512"/>
                    <a:pt x="114376" y="261570"/>
                  </a:cubicBezTo>
                  <a:cubicBezTo>
                    <a:pt x="117957" y="275515"/>
                    <a:pt x="123292" y="289002"/>
                    <a:pt x="129921" y="301956"/>
                  </a:cubicBezTo>
                  <a:cubicBezTo>
                    <a:pt x="134264" y="319482"/>
                    <a:pt x="141123" y="336322"/>
                    <a:pt x="150114" y="352172"/>
                  </a:cubicBezTo>
                  <a:cubicBezTo>
                    <a:pt x="160477" y="347142"/>
                    <a:pt x="170993" y="342571"/>
                    <a:pt x="181585" y="337922"/>
                  </a:cubicBezTo>
                  <a:cubicBezTo>
                    <a:pt x="202844" y="329388"/>
                    <a:pt x="223571" y="319406"/>
                    <a:pt x="244907" y="310871"/>
                  </a:cubicBezTo>
                  <a:cubicBezTo>
                    <a:pt x="270129" y="300203"/>
                    <a:pt x="295275" y="287173"/>
                    <a:pt x="323393" y="287097"/>
                  </a:cubicBezTo>
                  <a:cubicBezTo>
                    <a:pt x="323622" y="300737"/>
                    <a:pt x="323774" y="314377"/>
                    <a:pt x="323774" y="328092"/>
                  </a:cubicBezTo>
                  <a:cubicBezTo>
                    <a:pt x="318135" y="328702"/>
                    <a:pt x="306858" y="329997"/>
                    <a:pt x="301219" y="330607"/>
                  </a:cubicBezTo>
                  <a:cubicBezTo>
                    <a:pt x="275311" y="346609"/>
                    <a:pt x="246355" y="356591"/>
                    <a:pt x="218694" y="368860"/>
                  </a:cubicBezTo>
                  <a:cubicBezTo>
                    <a:pt x="198653" y="377470"/>
                    <a:pt x="178003" y="384785"/>
                    <a:pt x="158801" y="395225"/>
                  </a:cubicBezTo>
                  <a:cubicBezTo>
                    <a:pt x="146228" y="400254"/>
                    <a:pt x="133197" y="404216"/>
                    <a:pt x="120015" y="407188"/>
                  </a:cubicBezTo>
                  <a:cubicBezTo>
                    <a:pt x="103861" y="366650"/>
                    <a:pt x="91821" y="324663"/>
                    <a:pt x="74295" y="284735"/>
                  </a:cubicBezTo>
                  <a:cubicBezTo>
                    <a:pt x="65913" y="259360"/>
                    <a:pt x="55245" y="234824"/>
                    <a:pt x="47092" y="209449"/>
                  </a:cubicBezTo>
                  <a:cubicBezTo>
                    <a:pt x="42063" y="196647"/>
                    <a:pt x="37109" y="183922"/>
                    <a:pt x="31928" y="171349"/>
                  </a:cubicBezTo>
                  <a:cubicBezTo>
                    <a:pt x="28956" y="163653"/>
                    <a:pt x="26213" y="155957"/>
                    <a:pt x="23698" y="148261"/>
                  </a:cubicBezTo>
                  <a:cubicBezTo>
                    <a:pt x="18059" y="135764"/>
                    <a:pt x="13107" y="123115"/>
                    <a:pt x="7696" y="110694"/>
                  </a:cubicBezTo>
                  <a:cubicBezTo>
                    <a:pt x="4801" y="99340"/>
                    <a:pt x="2210" y="87986"/>
                    <a:pt x="0" y="76556"/>
                  </a:cubicBezTo>
                  <a:lnTo>
                    <a:pt x="11049" y="78080"/>
                  </a:lnTo>
                  <a:lnTo>
                    <a:pt x="10820" y="70537"/>
                  </a:lnTo>
                  <a:cubicBezTo>
                    <a:pt x="25222" y="67870"/>
                    <a:pt x="38938" y="62459"/>
                    <a:pt x="51892" y="55601"/>
                  </a:cubicBezTo>
                  <a:cubicBezTo>
                    <a:pt x="73457" y="47600"/>
                    <a:pt x="93955" y="37008"/>
                    <a:pt x="115748" y="29617"/>
                  </a:cubicBezTo>
                  <a:cubicBezTo>
                    <a:pt x="122758" y="25807"/>
                    <a:pt x="129845" y="22073"/>
                    <a:pt x="136932" y="18340"/>
                  </a:cubicBezTo>
                  <a:cubicBezTo>
                    <a:pt x="150495" y="15292"/>
                    <a:pt x="163754" y="10338"/>
                    <a:pt x="174346" y="966"/>
                  </a:cubicBezTo>
                  <a:close/>
                </a:path>
              </a:pathLst>
            </a:custGeom>
            <a:grpFill/>
            <a:ln w="762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B71C891A-D0D1-41A9-8C70-1BBC6CD2D60C}"/>
                </a:ext>
              </a:extLst>
            </p:cNvPr>
            <p:cNvSpPr/>
            <p:nvPr/>
          </p:nvSpPr>
          <p:spPr>
            <a:xfrm>
              <a:off x="5434985" y="5267629"/>
              <a:ext cx="285851" cy="376807"/>
            </a:xfrm>
            <a:custGeom>
              <a:avLst/>
              <a:gdLst>
                <a:gd name="connsiteX0" fmla="*/ 56749 w 285851"/>
                <a:gd name="connsiteY0" fmla="*/ 0 h 376807"/>
                <a:gd name="connsiteX1" fmla="*/ 94163 w 285851"/>
                <a:gd name="connsiteY1" fmla="*/ 2515 h 376807"/>
                <a:gd name="connsiteX2" fmla="*/ 83876 w 285851"/>
                <a:gd name="connsiteY2" fmla="*/ 75286 h 376807"/>
                <a:gd name="connsiteX3" fmla="*/ 58197 w 285851"/>
                <a:gd name="connsiteY3" fmla="*/ 173888 h 376807"/>
                <a:gd name="connsiteX4" fmla="*/ 51262 w 285851"/>
                <a:gd name="connsiteY4" fmla="*/ 212598 h 376807"/>
                <a:gd name="connsiteX5" fmla="*/ 45776 w 285851"/>
                <a:gd name="connsiteY5" fmla="*/ 233782 h 376807"/>
                <a:gd name="connsiteX6" fmla="*/ 39375 w 285851"/>
                <a:gd name="connsiteY6" fmla="*/ 275997 h 376807"/>
                <a:gd name="connsiteX7" fmla="*/ 48976 w 285851"/>
                <a:gd name="connsiteY7" fmla="*/ 276225 h 376807"/>
                <a:gd name="connsiteX8" fmla="*/ 47300 w 285851"/>
                <a:gd name="connsiteY8" fmla="*/ 288112 h 376807"/>
                <a:gd name="connsiteX9" fmla="*/ 65740 w 285851"/>
                <a:gd name="connsiteY9" fmla="*/ 318821 h 376807"/>
                <a:gd name="connsiteX10" fmla="*/ 137749 w 285851"/>
                <a:gd name="connsiteY10" fmla="*/ 341986 h 376807"/>
                <a:gd name="connsiteX11" fmla="*/ 138740 w 285851"/>
                <a:gd name="connsiteY11" fmla="*/ 331318 h 376807"/>
                <a:gd name="connsiteX12" fmla="*/ 191013 w 285851"/>
                <a:gd name="connsiteY12" fmla="*/ 280721 h 376807"/>
                <a:gd name="connsiteX13" fmla="*/ 200995 w 285851"/>
                <a:gd name="connsiteY13" fmla="*/ 230581 h 376807"/>
                <a:gd name="connsiteX14" fmla="*/ 206329 w 285851"/>
                <a:gd name="connsiteY14" fmla="*/ 229667 h 376807"/>
                <a:gd name="connsiteX15" fmla="*/ 231933 w 285851"/>
                <a:gd name="connsiteY15" fmla="*/ 103023 h 376807"/>
                <a:gd name="connsiteX16" fmla="*/ 245268 w 285851"/>
                <a:gd name="connsiteY16" fmla="*/ 53112 h 376807"/>
                <a:gd name="connsiteX17" fmla="*/ 285806 w 285851"/>
                <a:gd name="connsiteY17" fmla="*/ 54864 h 376807"/>
                <a:gd name="connsiteX18" fmla="*/ 274147 w 285851"/>
                <a:gd name="connsiteY18" fmla="*/ 121539 h 376807"/>
                <a:gd name="connsiteX19" fmla="*/ 258755 w 285851"/>
                <a:gd name="connsiteY19" fmla="*/ 189814 h 376807"/>
                <a:gd name="connsiteX20" fmla="*/ 251668 w 285851"/>
                <a:gd name="connsiteY20" fmla="*/ 227914 h 376807"/>
                <a:gd name="connsiteX21" fmla="*/ 241153 w 285851"/>
                <a:gd name="connsiteY21" fmla="*/ 265100 h 376807"/>
                <a:gd name="connsiteX22" fmla="*/ 226370 w 285851"/>
                <a:gd name="connsiteY22" fmla="*/ 311048 h 376807"/>
                <a:gd name="connsiteX23" fmla="*/ 174935 w 285851"/>
                <a:gd name="connsiteY23" fmla="*/ 372847 h 376807"/>
                <a:gd name="connsiteX24" fmla="*/ 80371 w 285851"/>
                <a:gd name="connsiteY24" fmla="*/ 374523 h 376807"/>
                <a:gd name="connsiteX25" fmla="*/ 51948 w 285851"/>
                <a:gd name="connsiteY25" fmla="*/ 362483 h 376807"/>
                <a:gd name="connsiteX26" fmla="*/ 5695 w 285851"/>
                <a:gd name="connsiteY26" fmla="*/ 310896 h 376807"/>
                <a:gd name="connsiteX27" fmla="*/ 16210 w 285851"/>
                <a:gd name="connsiteY27" fmla="*/ 164059 h 376807"/>
                <a:gd name="connsiteX28" fmla="*/ 37470 w 285851"/>
                <a:gd name="connsiteY28" fmla="*/ 80467 h 376807"/>
                <a:gd name="connsiteX29" fmla="*/ 41585 w 285851"/>
                <a:gd name="connsiteY29" fmla="*/ 50063 h 376807"/>
                <a:gd name="connsiteX30" fmla="*/ 56749 w 285851"/>
                <a:gd name="connsiteY30" fmla="*/ 0 h 37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5851" h="376807">
                  <a:moveTo>
                    <a:pt x="56749" y="0"/>
                  </a:moveTo>
                  <a:cubicBezTo>
                    <a:pt x="69169" y="762"/>
                    <a:pt x="81666" y="1600"/>
                    <a:pt x="94163" y="2515"/>
                  </a:cubicBezTo>
                  <a:cubicBezTo>
                    <a:pt x="95992" y="27356"/>
                    <a:pt x="87915" y="51054"/>
                    <a:pt x="83876" y="75286"/>
                  </a:cubicBezTo>
                  <a:cubicBezTo>
                    <a:pt x="71760" y="107213"/>
                    <a:pt x="68788" y="141503"/>
                    <a:pt x="58197" y="173888"/>
                  </a:cubicBezTo>
                  <a:cubicBezTo>
                    <a:pt x="55682" y="186690"/>
                    <a:pt x="53777" y="199720"/>
                    <a:pt x="51262" y="212598"/>
                  </a:cubicBezTo>
                  <a:cubicBezTo>
                    <a:pt x="49891" y="217932"/>
                    <a:pt x="47148" y="228448"/>
                    <a:pt x="45776" y="233782"/>
                  </a:cubicBezTo>
                  <a:cubicBezTo>
                    <a:pt x="40137" y="247117"/>
                    <a:pt x="39832" y="261671"/>
                    <a:pt x="39375" y="275997"/>
                  </a:cubicBezTo>
                  <a:lnTo>
                    <a:pt x="48976" y="276225"/>
                  </a:lnTo>
                  <a:cubicBezTo>
                    <a:pt x="48595" y="279197"/>
                    <a:pt x="47757" y="285141"/>
                    <a:pt x="47300" y="288112"/>
                  </a:cubicBezTo>
                  <a:cubicBezTo>
                    <a:pt x="53396" y="298247"/>
                    <a:pt x="59568" y="308610"/>
                    <a:pt x="65740" y="318821"/>
                  </a:cubicBezTo>
                  <a:cubicBezTo>
                    <a:pt x="88677" y="329565"/>
                    <a:pt x="112375" y="338862"/>
                    <a:pt x="137749" y="341986"/>
                  </a:cubicBezTo>
                  <a:cubicBezTo>
                    <a:pt x="137978" y="339319"/>
                    <a:pt x="138511" y="333985"/>
                    <a:pt x="138740" y="331318"/>
                  </a:cubicBezTo>
                  <a:cubicBezTo>
                    <a:pt x="166248" y="327279"/>
                    <a:pt x="178593" y="302286"/>
                    <a:pt x="191013" y="280721"/>
                  </a:cubicBezTo>
                  <a:cubicBezTo>
                    <a:pt x="194137" y="263957"/>
                    <a:pt x="198023" y="247345"/>
                    <a:pt x="200995" y="230581"/>
                  </a:cubicBezTo>
                  <a:lnTo>
                    <a:pt x="206329" y="229667"/>
                  </a:lnTo>
                  <a:cubicBezTo>
                    <a:pt x="210520" y="186690"/>
                    <a:pt x="224846" y="145542"/>
                    <a:pt x="231933" y="103023"/>
                  </a:cubicBezTo>
                  <a:cubicBezTo>
                    <a:pt x="237267" y="86639"/>
                    <a:pt x="241305" y="69799"/>
                    <a:pt x="245268" y="53112"/>
                  </a:cubicBezTo>
                  <a:cubicBezTo>
                    <a:pt x="258755" y="53569"/>
                    <a:pt x="272242" y="54179"/>
                    <a:pt x="285806" y="54864"/>
                  </a:cubicBezTo>
                  <a:cubicBezTo>
                    <a:pt x="286415" y="77724"/>
                    <a:pt x="280853" y="99822"/>
                    <a:pt x="274147" y="121539"/>
                  </a:cubicBezTo>
                  <a:cubicBezTo>
                    <a:pt x="269804" y="144399"/>
                    <a:pt x="264775" y="167259"/>
                    <a:pt x="258755" y="189814"/>
                  </a:cubicBezTo>
                  <a:cubicBezTo>
                    <a:pt x="255935" y="202387"/>
                    <a:pt x="253726" y="215113"/>
                    <a:pt x="251668" y="227914"/>
                  </a:cubicBezTo>
                  <a:cubicBezTo>
                    <a:pt x="247782" y="240106"/>
                    <a:pt x="244887" y="252679"/>
                    <a:pt x="241153" y="265100"/>
                  </a:cubicBezTo>
                  <a:cubicBezTo>
                    <a:pt x="239476" y="281254"/>
                    <a:pt x="234600" y="296952"/>
                    <a:pt x="226370" y="311048"/>
                  </a:cubicBezTo>
                  <a:cubicBezTo>
                    <a:pt x="217378" y="337490"/>
                    <a:pt x="197185" y="357074"/>
                    <a:pt x="174935" y="372847"/>
                  </a:cubicBezTo>
                  <a:cubicBezTo>
                    <a:pt x="143617" y="378257"/>
                    <a:pt x="111841" y="377419"/>
                    <a:pt x="80371" y="374523"/>
                  </a:cubicBezTo>
                  <a:cubicBezTo>
                    <a:pt x="70922" y="370409"/>
                    <a:pt x="61397" y="366370"/>
                    <a:pt x="51948" y="362483"/>
                  </a:cubicBezTo>
                  <a:cubicBezTo>
                    <a:pt x="32670" y="349148"/>
                    <a:pt x="16515" y="331775"/>
                    <a:pt x="5695" y="310896"/>
                  </a:cubicBezTo>
                  <a:cubicBezTo>
                    <a:pt x="-6726" y="262128"/>
                    <a:pt x="3180" y="211531"/>
                    <a:pt x="16210" y="164059"/>
                  </a:cubicBezTo>
                  <a:cubicBezTo>
                    <a:pt x="24592" y="136474"/>
                    <a:pt x="27107" y="107442"/>
                    <a:pt x="37470" y="80467"/>
                  </a:cubicBezTo>
                  <a:cubicBezTo>
                    <a:pt x="38765" y="70180"/>
                    <a:pt x="40137" y="60122"/>
                    <a:pt x="41585" y="50063"/>
                  </a:cubicBezTo>
                  <a:cubicBezTo>
                    <a:pt x="46995" y="33452"/>
                    <a:pt x="52100" y="16764"/>
                    <a:pt x="56749" y="0"/>
                  </a:cubicBezTo>
                  <a:close/>
                </a:path>
              </a:pathLst>
            </a:custGeom>
            <a:grpFill/>
            <a:ln w="762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7077FA7C-7FD7-4D7B-97B7-BADE70AA6B62}"/>
                </a:ext>
              </a:extLst>
            </p:cNvPr>
            <p:cNvSpPr/>
            <p:nvPr/>
          </p:nvSpPr>
          <p:spPr>
            <a:xfrm>
              <a:off x="6295796" y="5281040"/>
              <a:ext cx="247842" cy="377495"/>
            </a:xfrm>
            <a:custGeom>
              <a:avLst/>
              <a:gdLst>
                <a:gd name="connsiteX0" fmla="*/ 206426 w 247842"/>
                <a:gd name="connsiteY0" fmla="*/ 10592 h 377495"/>
                <a:gd name="connsiteX1" fmla="*/ 247498 w 247842"/>
                <a:gd name="connsiteY1" fmla="*/ 0 h 377495"/>
                <a:gd name="connsiteX2" fmla="*/ 241706 w 247842"/>
                <a:gd name="connsiteY2" fmla="*/ 93269 h 377495"/>
                <a:gd name="connsiteX3" fmla="*/ 237439 w 247842"/>
                <a:gd name="connsiteY3" fmla="*/ 146609 h 377495"/>
                <a:gd name="connsiteX4" fmla="*/ 228448 w 247842"/>
                <a:gd name="connsiteY4" fmla="*/ 258852 h 377495"/>
                <a:gd name="connsiteX5" fmla="*/ 207416 w 247842"/>
                <a:gd name="connsiteY5" fmla="*/ 377114 h 377495"/>
                <a:gd name="connsiteX6" fmla="*/ 163830 w 247842"/>
                <a:gd name="connsiteY6" fmla="*/ 377495 h 377495"/>
                <a:gd name="connsiteX7" fmla="*/ 23622 w 247842"/>
                <a:gd name="connsiteY7" fmla="*/ 119253 h 377495"/>
                <a:gd name="connsiteX8" fmla="*/ 1905 w 247842"/>
                <a:gd name="connsiteY8" fmla="*/ 84734 h 377495"/>
                <a:gd name="connsiteX9" fmla="*/ 0 w 247842"/>
                <a:gd name="connsiteY9" fmla="*/ 55169 h 377495"/>
                <a:gd name="connsiteX10" fmla="*/ 45187 w 247842"/>
                <a:gd name="connsiteY10" fmla="*/ 55778 h 377495"/>
                <a:gd name="connsiteX11" fmla="*/ 121006 w 247842"/>
                <a:gd name="connsiteY11" fmla="*/ 205359 h 377495"/>
                <a:gd name="connsiteX12" fmla="*/ 143789 w 247842"/>
                <a:gd name="connsiteY12" fmla="*/ 250927 h 377495"/>
                <a:gd name="connsiteX13" fmla="*/ 172593 w 247842"/>
                <a:gd name="connsiteY13" fmla="*/ 298704 h 377495"/>
                <a:gd name="connsiteX14" fmla="*/ 184556 w 247842"/>
                <a:gd name="connsiteY14" fmla="*/ 302667 h 377495"/>
                <a:gd name="connsiteX15" fmla="*/ 187376 w 247842"/>
                <a:gd name="connsiteY15" fmla="*/ 205283 h 377495"/>
                <a:gd name="connsiteX16" fmla="*/ 193167 w 247842"/>
                <a:gd name="connsiteY16" fmla="*/ 142951 h 377495"/>
                <a:gd name="connsiteX17" fmla="*/ 204673 w 247842"/>
                <a:gd name="connsiteY17" fmla="*/ 122149 h 377495"/>
                <a:gd name="connsiteX18" fmla="*/ 206426 w 247842"/>
                <a:gd name="connsiteY18" fmla="*/ 10592 h 37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7842" h="377495">
                  <a:moveTo>
                    <a:pt x="206426" y="10592"/>
                  </a:moveTo>
                  <a:cubicBezTo>
                    <a:pt x="219685" y="5715"/>
                    <a:pt x="233477" y="2362"/>
                    <a:pt x="247498" y="0"/>
                  </a:cubicBezTo>
                  <a:cubicBezTo>
                    <a:pt x="246888" y="31013"/>
                    <a:pt x="250851" y="63094"/>
                    <a:pt x="241706" y="93269"/>
                  </a:cubicBezTo>
                  <a:cubicBezTo>
                    <a:pt x="239421" y="110947"/>
                    <a:pt x="238354" y="128778"/>
                    <a:pt x="237439" y="146609"/>
                  </a:cubicBezTo>
                  <a:cubicBezTo>
                    <a:pt x="228295" y="183337"/>
                    <a:pt x="232943" y="221513"/>
                    <a:pt x="228448" y="258852"/>
                  </a:cubicBezTo>
                  <a:cubicBezTo>
                    <a:pt x="218084" y="297637"/>
                    <a:pt x="225095" y="339852"/>
                    <a:pt x="207416" y="377114"/>
                  </a:cubicBezTo>
                  <a:cubicBezTo>
                    <a:pt x="192862" y="377114"/>
                    <a:pt x="178308" y="377266"/>
                    <a:pt x="163830" y="377495"/>
                  </a:cubicBezTo>
                  <a:cubicBezTo>
                    <a:pt x="119406" y="290246"/>
                    <a:pt x="69876" y="205588"/>
                    <a:pt x="23622" y="119253"/>
                  </a:cubicBezTo>
                  <a:cubicBezTo>
                    <a:pt x="17297" y="107137"/>
                    <a:pt x="9906" y="95707"/>
                    <a:pt x="1905" y="84734"/>
                  </a:cubicBezTo>
                  <a:cubicBezTo>
                    <a:pt x="1448" y="77343"/>
                    <a:pt x="457" y="62560"/>
                    <a:pt x="0" y="55169"/>
                  </a:cubicBezTo>
                  <a:cubicBezTo>
                    <a:pt x="14935" y="55093"/>
                    <a:pt x="30099" y="55169"/>
                    <a:pt x="45187" y="55778"/>
                  </a:cubicBezTo>
                  <a:cubicBezTo>
                    <a:pt x="68047" y="106756"/>
                    <a:pt x="96393" y="155143"/>
                    <a:pt x="121006" y="205359"/>
                  </a:cubicBezTo>
                  <a:cubicBezTo>
                    <a:pt x="128321" y="220599"/>
                    <a:pt x="132588" y="237744"/>
                    <a:pt x="143789" y="250927"/>
                  </a:cubicBezTo>
                  <a:cubicBezTo>
                    <a:pt x="151791" y="267691"/>
                    <a:pt x="160249" y="284531"/>
                    <a:pt x="172593" y="298704"/>
                  </a:cubicBezTo>
                  <a:cubicBezTo>
                    <a:pt x="175565" y="299695"/>
                    <a:pt x="181585" y="301676"/>
                    <a:pt x="184556" y="302667"/>
                  </a:cubicBezTo>
                  <a:cubicBezTo>
                    <a:pt x="184861" y="270205"/>
                    <a:pt x="184861" y="237668"/>
                    <a:pt x="187376" y="205283"/>
                  </a:cubicBezTo>
                  <a:cubicBezTo>
                    <a:pt x="194615" y="185242"/>
                    <a:pt x="192176" y="163754"/>
                    <a:pt x="193167" y="142951"/>
                  </a:cubicBezTo>
                  <a:cubicBezTo>
                    <a:pt x="202463" y="139522"/>
                    <a:pt x="205359" y="131293"/>
                    <a:pt x="204673" y="122149"/>
                  </a:cubicBezTo>
                  <a:cubicBezTo>
                    <a:pt x="205588" y="84963"/>
                    <a:pt x="205740" y="47778"/>
                    <a:pt x="206426" y="10592"/>
                  </a:cubicBezTo>
                  <a:close/>
                </a:path>
              </a:pathLst>
            </a:custGeom>
            <a:grpFill/>
            <a:ln w="762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BAE39AD6-CCE8-4072-9D69-A9728851F290}"/>
                </a:ext>
              </a:extLst>
            </p:cNvPr>
            <p:cNvSpPr/>
            <p:nvPr/>
          </p:nvSpPr>
          <p:spPr>
            <a:xfrm>
              <a:off x="5785998" y="5343525"/>
              <a:ext cx="261098" cy="368122"/>
            </a:xfrm>
            <a:custGeom>
              <a:avLst/>
              <a:gdLst>
                <a:gd name="connsiteX0" fmla="*/ 20213 w 261098"/>
                <a:gd name="connsiteY0" fmla="*/ 0 h 368122"/>
                <a:gd name="connsiteX1" fmla="*/ 74467 w 261098"/>
                <a:gd name="connsiteY1" fmla="*/ 1676 h 368122"/>
                <a:gd name="connsiteX2" fmla="*/ 106166 w 261098"/>
                <a:gd name="connsiteY2" fmla="*/ 72771 h 368122"/>
                <a:gd name="connsiteX3" fmla="*/ 125140 w 261098"/>
                <a:gd name="connsiteY3" fmla="*/ 123139 h 368122"/>
                <a:gd name="connsiteX4" fmla="*/ 129103 w 261098"/>
                <a:gd name="connsiteY4" fmla="*/ 124739 h 368122"/>
                <a:gd name="connsiteX5" fmla="*/ 159506 w 261098"/>
                <a:gd name="connsiteY5" fmla="*/ 194081 h 368122"/>
                <a:gd name="connsiteX6" fmla="*/ 166212 w 261098"/>
                <a:gd name="connsiteY6" fmla="*/ 211074 h 368122"/>
                <a:gd name="connsiteX7" fmla="*/ 184271 w 261098"/>
                <a:gd name="connsiteY7" fmla="*/ 249174 h 368122"/>
                <a:gd name="connsiteX8" fmla="*/ 183891 w 261098"/>
                <a:gd name="connsiteY8" fmla="*/ 257404 h 368122"/>
                <a:gd name="connsiteX9" fmla="*/ 196997 w 261098"/>
                <a:gd name="connsiteY9" fmla="*/ 278740 h 368122"/>
                <a:gd name="connsiteX10" fmla="*/ 208732 w 261098"/>
                <a:gd name="connsiteY10" fmla="*/ 165354 h 368122"/>
                <a:gd name="connsiteX11" fmla="*/ 216352 w 261098"/>
                <a:gd name="connsiteY11" fmla="*/ 10668 h 368122"/>
                <a:gd name="connsiteX12" fmla="*/ 260243 w 261098"/>
                <a:gd name="connsiteY12" fmla="*/ 10211 h 368122"/>
                <a:gd name="connsiteX13" fmla="*/ 259024 w 261098"/>
                <a:gd name="connsiteY13" fmla="*/ 119862 h 368122"/>
                <a:gd name="connsiteX14" fmla="*/ 250870 w 261098"/>
                <a:gd name="connsiteY14" fmla="*/ 241630 h 368122"/>
                <a:gd name="connsiteX15" fmla="*/ 245231 w 261098"/>
                <a:gd name="connsiteY15" fmla="*/ 360045 h 368122"/>
                <a:gd name="connsiteX16" fmla="*/ 237154 w 261098"/>
                <a:gd name="connsiteY16" fmla="*/ 359588 h 368122"/>
                <a:gd name="connsiteX17" fmla="*/ 237611 w 261098"/>
                <a:gd name="connsiteY17" fmla="*/ 368122 h 368122"/>
                <a:gd name="connsiteX18" fmla="*/ 202559 w 261098"/>
                <a:gd name="connsiteY18" fmla="*/ 366979 h 368122"/>
                <a:gd name="connsiteX19" fmla="*/ 187319 w 261098"/>
                <a:gd name="connsiteY19" fmla="*/ 357378 h 368122"/>
                <a:gd name="connsiteX20" fmla="*/ 177261 w 261098"/>
                <a:gd name="connsiteY20" fmla="*/ 335433 h 368122"/>
                <a:gd name="connsiteX21" fmla="*/ 167507 w 261098"/>
                <a:gd name="connsiteY21" fmla="*/ 310591 h 368122"/>
                <a:gd name="connsiteX22" fmla="*/ 121178 w 261098"/>
                <a:gd name="connsiteY22" fmla="*/ 208178 h 368122"/>
                <a:gd name="connsiteX23" fmla="*/ 114472 w 261098"/>
                <a:gd name="connsiteY23" fmla="*/ 207035 h 368122"/>
                <a:gd name="connsiteX24" fmla="*/ 116530 w 261098"/>
                <a:gd name="connsiteY24" fmla="*/ 193167 h 368122"/>
                <a:gd name="connsiteX25" fmla="*/ 106776 w 261098"/>
                <a:gd name="connsiteY25" fmla="*/ 191643 h 368122"/>
                <a:gd name="connsiteX26" fmla="*/ 109291 w 261098"/>
                <a:gd name="connsiteY26" fmla="*/ 177775 h 368122"/>
                <a:gd name="connsiteX27" fmla="*/ 102509 w 261098"/>
                <a:gd name="connsiteY27" fmla="*/ 176251 h 368122"/>
                <a:gd name="connsiteX28" fmla="*/ 74696 w 261098"/>
                <a:gd name="connsiteY28" fmla="*/ 102032 h 368122"/>
                <a:gd name="connsiteX29" fmla="*/ 55036 w 261098"/>
                <a:gd name="connsiteY29" fmla="*/ 100279 h 368122"/>
                <a:gd name="connsiteX30" fmla="*/ 50083 w 261098"/>
                <a:gd name="connsiteY30" fmla="*/ 200635 h 368122"/>
                <a:gd name="connsiteX31" fmla="*/ 40939 w 261098"/>
                <a:gd name="connsiteY31" fmla="*/ 347548 h 368122"/>
                <a:gd name="connsiteX32" fmla="*/ 325 w 261098"/>
                <a:gd name="connsiteY32" fmla="*/ 346634 h 368122"/>
                <a:gd name="connsiteX33" fmla="*/ 4363 w 261098"/>
                <a:gd name="connsiteY33" fmla="*/ 270205 h 368122"/>
                <a:gd name="connsiteX34" fmla="*/ 12745 w 261098"/>
                <a:gd name="connsiteY34" fmla="*/ 105461 h 368122"/>
                <a:gd name="connsiteX35" fmla="*/ 20213 w 261098"/>
                <a:gd name="connsiteY35" fmla="*/ 0 h 3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1098" h="368122">
                  <a:moveTo>
                    <a:pt x="20213" y="0"/>
                  </a:moveTo>
                  <a:cubicBezTo>
                    <a:pt x="38272" y="76"/>
                    <a:pt x="56408" y="533"/>
                    <a:pt x="74467" y="1676"/>
                  </a:cubicBezTo>
                  <a:cubicBezTo>
                    <a:pt x="82697" y="26365"/>
                    <a:pt x="95498" y="49073"/>
                    <a:pt x="106166" y="72771"/>
                  </a:cubicBezTo>
                  <a:cubicBezTo>
                    <a:pt x="112796" y="89382"/>
                    <a:pt x="119501" y="106070"/>
                    <a:pt x="125140" y="123139"/>
                  </a:cubicBezTo>
                  <a:lnTo>
                    <a:pt x="129103" y="124739"/>
                  </a:lnTo>
                  <a:cubicBezTo>
                    <a:pt x="137561" y="148514"/>
                    <a:pt x="148838" y="171145"/>
                    <a:pt x="159506" y="194081"/>
                  </a:cubicBezTo>
                  <a:cubicBezTo>
                    <a:pt x="161716" y="199644"/>
                    <a:pt x="164002" y="205359"/>
                    <a:pt x="166212" y="211074"/>
                  </a:cubicBezTo>
                  <a:cubicBezTo>
                    <a:pt x="170632" y="224409"/>
                    <a:pt x="176651" y="237211"/>
                    <a:pt x="184271" y="249174"/>
                  </a:cubicBezTo>
                  <a:cubicBezTo>
                    <a:pt x="184195" y="251231"/>
                    <a:pt x="183967" y="255346"/>
                    <a:pt x="183891" y="257404"/>
                  </a:cubicBezTo>
                  <a:cubicBezTo>
                    <a:pt x="187167" y="262737"/>
                    <a:pt x="193720" y="273406"/>
                    <a:pt x="196997" y="278740"/>
                  </a:cubicBezTo>
                  <a:cubicBezTo>
                    <a:pt x="215132" y="243764"/>
                    <a:pt x="202712" y="202921"/>
                    <a:pt x="208732" y="165354"/>
                  </a:cubicBezTo>
                  <a:cubicBezTo>
                    <a:pt x="218485" y="114376"/>
                    <a:pt x="214447" y="62179"/>
                    <a:pt x="216352" y="10668"/>
                  </a:cubicBezTo>
                  <a:cubicBezTo>
                    <a:pt x="230906" y="10287"/>
                    <a:pt x="245536" y="10135"/>
                    <a:pt x="260243" y="10211"/>
                  </a:cubicBezTo>
                  <a:cubicBezTo>
                    <a:pt x="261919" y="46711"/>
                    <a:pt x="260929" y="83287"/>
                    <a:pt x="259024" y="119862"/>
                  </a:cubicBezTo>
                  <a:cubicBezTo>
                    <a:pt x="246527" y="158648"/>
                    <a:pt x="256433" y="201320"/>
                    <a:pt x="250870" y="241630"/>
                  </a:cubicBezTo>
                  <a:cubicBezTo>
                    <a:pt x="241193" y="280111"/>
                    <a:pt x="247289" y="320650"/>
                    <a:pt x="245231" y="360045"/>
                  </a:cubicBezTo>
                  <a:lnTo>
                    <a:pt x="237154" y="359588"/>
                  </a:lnTo>
                  <a:lnTo>
                    <a:pt x="237611" y="368122"/>
                  </a:lnTo>
                  <a:cubicBezTo>
                    <a:pt x="225877" y="367665"/>
                    <a:pt x="214218" y="367284"/>
                    <a:pt x="202559" y="366979"/>
                  </a:cubicBezTo>
                  <a:cubicBezTo>
                    <a:pt x="198749" y="364617"/>
                    <a:pt x="191129" y="359740"/>
                    <a:pt x="187319" y="357378"/>
                  </a:cubicBezTo>
                  <a:cubicBezTo>
                    <a:pt x="183967" y="349987"/>
                    <a:pt x="180614" y="342671"/>
                    <a:pt x="177261" y="335433"/>
                  </a:cubicBezTo>
                  <a:cubicBezTo>
                    <a:pt x="174137" y="327050"/>
                    <a:pt x="170936" y="318745"/>
                    <a:pt x="167507" y="310591"/>
                  </a:cubicBezTo>
                  <a:cubicBezTo>
                    <a:pt x="151658" y="276682"/>
                    <a:pt x="133141" y="243687"/>
                    <a:pt x="121178" y="208178"/>
                  </a:cubicBezTo>
                  <a:lnTo>
                    <a:pt x="114472" y="207035"/>
                  </a:lnTo>
                  <a:cubicBezTo>
                    <a:pt x="115006" y="203530"/>
                    <a:pt x="115996" y="196672"/>
                    <a:pt x="116530" y="193167"/>
                  </a:cubicBezTo>
                  <a:lnTo>
                    <a:pt x="106776" y="191643"/>
                  </a:lnTo>
                  <a:cubicBezTo>
                    <a:pt x="107386" y="188214"/>
                    <a:pt x="108681" y="181280"/>
                    <a:pt x="109291" y="177775"/>
                  </a:cubicBezTo>
                  <a:lnTo>
                    <a:pt x="102509" y="176251"/>
                  </a:lnTo>
                  <a:cubicBezTo>
                    <a:pt x="94127" y="151105"/>
                    <a:pt x="79039" y="128397"/>
                    <a:pt x="74696" y="102032"/>
                  </a:cubicBezTo>
                  <a:cubicBezTo>
                    <a:pt x="68066" y="101422"/>
                    <a:pt x="61513" y="100812"/>
                    <a:pt x="55036" y="100279"/>
                  </a:cubicBezTo>
                  <a:cubicBezTo>
                    <a:pt x="53741" y="133731"/>
                    <a:pt x="56865" y="167564"/>
                    <a:pt x="50083" y="200635"/>
                  </a:cubicBezTo>
                  <a:cubicBezTo>
                    <a:pt x="42311" y="249250"/>
                    <a:pt x="52826" y="299466"/>
                    <a:pt x="40939" y="347548"/>
                  </a:cubicBezTo>
                  <a:cubicBezTo>
                    <a:pt x="27376" y="347243"/>
                    <a:pt x="13812" y="346939"/>
                    <a:pt x="325" y="346634"/>
                  </a:cubicBezTo>
                  <a:cubicBezTo>
                    <a:pt x="-56" y="321031"/>
                    <a:pt x="-1047" y="295275"/>
                    <a:pt x="4363" y="270205"/>
                  </a:cubicBezTo>
                  <a:cubicBezTo>
                    <a:pt x="11678" y="215570"/>
                    <a:pt x="5735" y="160096"/>
                    <a:pt x="12745" y="105461"/>
                  </a:cubicBezTo>
                  <a:cubicBezTo>
                    <a:pt x="18536" y="70485"/>
                    <a:pt x="11755" y="34595"/>
                    <a:pt x="20213" y="0"/>
                  </a:cubicBezTo>
                  <a:close/>
                </a:path>
              </a:pathLst>
            </a:custGeom>
            <a:grpFill/>
            <a:ln w="762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305335E1-B044-464C-9B3D-7101CC86EE44}"/>
                </a:ext>
              </a:extLst>
            </p:cNvPr>
            <p:cNvSpPr/>
            <p:nvPr/>
          </p:nvSpPr>
          <p:spPr>
            <a:xfrm>
              <a:off x="6152842" y="5344820"/>
              <a:ext cx="62257" cy="359283"/>
            </a:xfrm>
            <a:custGeom>
              <a:avLst/>
              <a:gdLst>
                <a:gd name="connsiteX0" fmla="*/ 5489 w 62257"/>
                <a:gd name="connsiteY0" fmla="*/ 96012 h 359283"/>
                <a:gd name="connsiteX1" fmla="*/ 308 w 62257"/>
                <a:gd name="connsiteY1" fmla="*/ 1143 h 359283"/>
                <a:gd name="connsiteX2" fmla="*/ 38179 w 62257"/>
                <a:gd name="connsiteY2" fmla="*/ 0 h 359283"/>
                <a:gd name="connsiteX3" fmla="*/ 37341 w 62257"/>
                <a:gd name="connsiteY3" fmla="*/ 9373 h 359283"/>
                <a:gd name="connsiteX4" fmla="*/ 45647 w 62257"/>
                <a:gd name="connsiteY4" fmla="*/ 8534 h 359283"/>
                <a:gd name="connsiteX5" fmla="*/ 49076 w 62257"/>
                <a:gd name="connsiteY5" fmla="*/ 113767 h 359283"/>
                <a:gd name="connsiteX6" fmla="*/ 58449 w 62257"/>
                <a:gd name="connsiteY6" fmla="*/ 246659 h 359283"/>
                <a:gd name="connsiteX7" fmla="*/ 61954 w 62257"/>
                <a:gd name="connsiteY7" fmla="*/ 358902 h 359283"/>
                <a:gd name="connsiteX8" fmla="*/ 23625 w 62257"/>
                <a:gd name="connsiteY8" fmla="*/ 359283 h 359283"/>
                <a:gd name="connsiteX9" fmla="*/ 15396 w 62257"/>
                <a:gd name="connsiteY9" fmla="*/ 270739 h 359283"/>
                <a:gd name="connsiteX10" fmla="*/ 5489 w 62257"/>
                <a:gd name="connsiteY10" fmla="*/ 96012 h 35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7" h="359283">
                  <a:moveTo>
                    <a:pt x="5489" y="96012"/>
                  </a:moveTo>
                  <a:cubicBezTo>
                    <a:pt x="-3045" y="65151"/>
                    <a:pt x="1146" y="32690"/>
                    <a:pt x="308" y="1143"/>
                  </a:cubicBezTo>
                  <a:cubicBezTo>
                    <a:pt x="12881" y="686"/>
                    <a:pt x="25530" y="305"/>
                    <a:pt x="38179" y="0"/>
                  </a:cubicBezTo>
                  <a:lnTo>
                    <a:pt x="37341" y="9373"/>
                  </a:lnTo>
                  <a:lnTo>
                    <a:pt x="45647" y="8534"/>
                  </a:lnTo>
                  <a:cubicBezTo>
                    <a:pt x="45647" y="43587"/>
                    <a:pt x="45114" y="78791"/>
                    <a:pt x="49076" y="113767"/>
                  </a:cubicBezTo>
                  <a:cubicBezTo>
                    <a:pt x="56925" y="157658"/>
                    <a:pt x="49305" y="202844"/>
                    <a:pt x="58449" y="246659"/>
                  </a:cubicBezTo>
                  <a:cubicBezTo>
                    <a:pt x="63554" y="283769"/>
                    <a:pt x="62106" y="321488"/>
                    <a:pt x="61954" y="358902"/>
                  </a:cubicBezTo>
                  <a:cubicBezTo>
                    <a:pt x="49152" y="358979"/>
                    <a:pt x="36351" y="359131"/>
                    <a:pt x="23625" y="359283"/>
                  </a:cubicBezTo>
                  <a:cubicBezTo>
                    <a:pt x="15243" y="330479"/>
                    <a:pt x="17148" y="300304"/>
                    <a:pt x="15396" y="270739"/>
                  </a:cubicBezTo>
                  <a:cubicBezTo>
                    <a:pt x="3966" y="213208"/>
                    <a:pt x="10900" y="154153"/>
                    <a:pt x="5489" y="96012"/>
                  </a:cubicBezTo>
                  <a:close/>
                </a:path>
              </a:pathLst>
            </a:custGeom>
            <a:grpFill/>
            <a:ln w="7620" cap="flat">
              <a:noFill/>
              <a:prstDash val="solid"/>
              <a:miter/>
            </a:ln>
          </p:spPr>
          <p:txBody>
            <a:bodyPr rtlCol="0" anchor="ctr"/>
            <a:lstStyle/>
            <a:p>
              <a:endParaRPr lang="zh-CN" altLang="en-US"/>
            </a:p>
          </p:txBody>
        </p:sp>
      </p:grpSp>
      <p:sp>
        <p:nvSpPr>
          <p:cNvPr id="90" name="标题 1">
            <a:extLst>
              <a:ext uri="{FF2B5EF4-FFF2-40B4-BE49-F238E27FC236}">
                <a16:creationId xmlns:a16="http://schemas.microsoft.com/office/drawing/2014/main" xmlns="" id="{5D0D9AD8-905C-4C24-A993-C577DB87A84E}"/>
              </a:ext>
            </a:extLst>
          </p:cNvPr>
          <p:cNvSpPr>
            <a:spLocks noGrp="1"/>
          </p:cNvSpPr>
          <p:nvPr>
            <p:ph type="title" hasCustomPrompt="1"/>
          </p:nvPr>
        </p:nvSpPr>
        <p:spPr>
          <a:xfrm>
            <a:off x="564510" y="644141"/>
            <a:ext cx="5130840" cy="443135"/>
          </a:xfrm>
          <a:prstGeom prst="rect">
            <a:avLst/>
          </a:prstGeom>
        </p:spPr>
        <p:txBody>
          <a:bodyPr/>
          <a:lstStyle>
            <a:lvl1pPr>
              <a:defRPr lang="zh-CN" altLang="en-US" sz="2800" b="1">
                <a:solidFill>
                  <a:schemeClr val="tx1"/>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3788949707"/>
      </p:ext>
    </p:extLst>
  </p:cSld>
  <p:clrMapOvr>
    <a:masterClrMapping/>
  </p:clrMapOvr>
  <p:extLst>
    <p:ext uri="{DCECCB84-F9BA-43D5-87BE-67443E8EF086}">
      <p15:sldGuideLst xmlns:p15="http://schemas.microsoft.com/office/powerpoint/2012/main">
        <p15:guide id="1" orient="horz" pos="2160">
          <p15:clr>
            <a:srgbClr val="FBAE40"/>
          </p15:clr>
        </p15:guide>
        <p15:guide id="2" pos="34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全幅图文">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xmlns="" id="{FD999AF5-5E6F-455B-88AB-BA3332B698BC}"/>
              </a:ext>
            </a:extLst>
          </p:cNvPr>
          <p:cNvSpPr>
            <a:spLocks noGrp="1"/>
          </p:cNvSpPr>
          <p:nvPr>
            <p:ph type="title" hasCustomPrompt="1"/>
          </p:nvPr>
        </p:nvSpPr>
        <p:spPr>
          <a:xfrm>
            <a:off x="555585" y="644141"/>
            <a:ext cx="5130840" cy="443135"/>
          </a:xfrm>
          <a:prstGeom prst="rect">
            <a:avLst/>
          </a:prstGeom>
        </p:spPr>
        <p:txBody>
          <a:bodyPr/>
          <a:lstStyle>
            <a:lvl1pPr>
              <a:defRPr lang="zh-CN" altLang="en-US" sz="2800" b="1">
                <a:solidFill>
                  <a:schemeClr val="tx1">
                    <a:lumMod val="75000"/>
                  </a:schemeClr>
                </a:solidFill>
                <a:latin typeface="+mn-lt"/>
                <a:ea typeface="+mn-ea"/>
                <a:cs typeface="+mn-cs"/>
              </a:defRPr>
            </a:lvl1pPr>
          </a:lstStyle>
          <a:p>
            <a:pPr marL="0" lvl="0" indent="0">
              <a:spcBef>
                <a:spcPts val="1000"/>
              </a:spcBef>
              <a:buFont typeface="Arial" panose="020B0604020202020204" pitchFamily="34" charset="0"/>
            </a:pPr>
            <a:r>
              <a:rPr lang="zh-CN" altLang="en-US" dirty="0"/>
              <a:t>单击此处编辑标题样式</a:t>
            </a:r>
          </a:p>
        </p:txBody>
      </p:sp>
    </p:spTree>
    <p:extLst>
      <p:ext uri="{BB962C8B-B14F-4D97-AF65-F5344CB8AC3E}">
        <p14:creationId xmlns:p14="http://schemas.microsoft.com/office/powerpoint/2010/main" val="4007546139"/>
      </p:ext>
    </p:extLst>
  </p:cSld>
  <p:clrMapOvr>
    <a:masterClrMapping/>
  </p:clrMapOvr>
  <p:extLst>
    <p:ext uri="{DCECCB84-F9BA-43D5-87BE-67443E8EF086}">
      <p15:sldGuideLst xmlns:p15="http://schemas.microsoft.com/office/powerpoint/2012/main">
        <p15:guide id="1" orient="horz" pos="2160">
          <p15:clr>
            <a:srgbClr val="FBAE40"/>
          </p15:clr>
        </p15:guide>
        <p15:guide id="2" pos="690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备注说明页">
    <p:spTree>
      <p:nvGrpSpPr>
        <p:cNvPr id="1" name=""/>
        <p:cNvGrpSpPr/>
        <p:nvPr/>
      </p:nvGrpSpPr>
      <p:grpSpPr>
        <a:xfrm>
          <a:off x="0" y="0"/>
          <a:ext cx="0" cy="0"/>
          <a:chOff x="0" y="0"/>
          <a:chExt cx="0" cy="0"/>
        </a:xfrm>
      </p:grpSpPr>
      <p:pic>
        <p:nvPicPr>
          <p:cNvPr id="5" name="图片 4" descr="街道边的建筑和树&#10;&#10;描述已自动生成">
            <a:extLst>
              <a:ext uri="{FF2B5EF4-FFF2-40B4-BE49-F238E27FC236}">
                <a16:creationId xmlns:a16="http://schemas.microsoft.com/office/drawing/2014/main" xmlns="" id="{2C79685F-DE7E-42F2-B510-DA114260ABFD}"/>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2" name="图片 31">
            <a:extLst>
              <a:ext uri="{FF2B5EF4-FFF2-40B4-BE49-F238E27FC236}">
                <a16:creationId xmlns:a16="http://schemas.microsoft.com/office/drawing/2014/main" xmlns="" id="{48159F30-CD6C-4F1E-B432-F10E8AE9C89D}"/>
              </a:ext>
            </a:extLst>
          </p:cNvPr>
          <p:cNvPicPr>
            <a:picLocks noChangeAspect="1"/>
          </p:cNvPicPr>
          <p:nvPr userDrawn="1"/>
        </p:nvPicPr>
        <p:blipFill>
          <a:blip r:embed="rId3" cstate="email">
            <a:alphaModFix amt="25000"/>
            <a:extLst>
              <a:ext uri="{28A0092B-C50C-407E-A947-70E740481C1C}">
                <a14:useLocalDpi xmlns:a14="http://schemas.microsoft.com/office/drawing/2010/main"/>
              </a:ext>
            </a:extLst>
          </a:blip>
          <a:stretch>
            <a:fillRect/>
          </a:stretch>
        </p:blipFill>
        <p:spPr>
          <a:xfrm>
            <a:off x="0" y="0"/>
            <a:ext cx="12192000" cy="6845807"/>
          </a:xfrm>
          <a:prstGeom prst="rect">
            <a:avLst/>
          </a:prstGeom>
        </p:spPr>
      </p:pic>
      <p:sp>
        <p:nvSpPr>
          <p:cNvPr id="35" name="矩形 34">
            <a:extLst>
              <a:ext uri="{FF2B5EF4-FFF2-40B4-BE49-F238E27FC236}">
                <a16:creationId xmlns:a16="http://schemas.microsoft.com/office/drawing/2014/main" xmlns="" id="{1D0F0A85-6418-43F8-BAC9-16DF2715B153}"/>
              </a:ext>
            </a:extLst>
          </p:cNvPr>
          <p:cNvSpPr/>
          <p:nvPr userDrawn="1"/>
        </p:nvSpPr>
        <p:spPr>
          <a:xfrm>
            <a:off x="0" y="0"/>
            <a:ext cx="12192000" cy="6857999"/>
          </a:xfrm>
          <a:prstGeom prst="rect">
            <a:avLst/>
          </a:prstGeom>
          <a:solidFill>
            <a:srgbClr val="1A4E8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170688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4519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442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image" Target="../media/image1.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theme" Target="../theme/theme2.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microsoft.com/office/2007/relationships/hdphoto" Target="../media/hdphoto1.wdp"/><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城市街道与高楼大厦的景色&#10;&#10;描述已自动生成">
            <a:extLst>
              <a:ext uri="{FF2B5EF4-FFF2-40B4-BE49-F238E27FC236}">
                <a16:creationId xmlns:a16="http://schemas.microsoft.com/office/drawing/2014/main" xmlns="" id="{FB09E861-DB1E-4B20-9A80-B522E9A2F17F}"/>
              </a:ext>
            </a:extLst>
          </p:cNvPr>
          <p:cNvPicPr>
            <a:picLocks noChangeAspect="1"/>
          </p:cNvPicPr>
          <p:nvPr userDrawn="1"/>
        </p:nvPicPr>
        <p:blipFill rotWithShape="1">
          <a:blip r:embed="rId11" cstate="email">
            <a:alphaModFix amt="20000"/>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CA4FD9A8-E228-4AAE-A955-9B95B23AED59}"/>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3973088"/>
      </p:ext>
    </p:extLst>
  </p:cSld>
  <p:clrMap bg1="lt1" tx1="dk1" bg2="lt2" tx2="dk2" accent1="accent1" accent2="accent2" accent3="accent3" accent4="accent4" accent5="accent5" accent6="accent6" hlink="hlink" folHlink="folHlink"/>
  <p:sldLayoutIdLst>
    <p:sldLayoutId id="2147483724" r:id="rId1"/>
    <p:sldLayoutId id="2147483763" r:id="rId2"/>
    <p:sldLayoutId id="2147483723" r:id="rId3"/>
    <p:sldLayoutId id="2147483726" r:id="rId4"/>
    <p:sldLayoutId id="2147483678" r:id="rId5"/>
    <p:sldLayoutId id="2147483727" r:id="rId6"/>
    <p:sldLayoutId id="2147483677" r:id="rId7"/>
    <p:sldLayoutId id="2147483768" r:id="rId8"/>
    <p:sldLayoutId id="2147483769" r:id="rId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0" name="图片 49" descr="城市街道与高楼大厦的景色&#10;&#10;描述已自动生成">
            <a:extLst>
              <a:ext uri="{FF2B5EF4-FFF2-40B4-BE49-F238E27FC236}">
                <a16:creationId xmlns:a16="http://schemas.microsoft.com/office/drawing/2014/main" xmlns="" id="{D7880645-6E19-410A-9C1D-0EC6E32FC51D}"/>
              </a:ext>
            </a:extLst>
          </p:cNvPr>
          <p:cNvPicPr>
            <a:picLocks noChangeAspect="1"/>
          </p:cNvPicPr>
          <p:nvPr userDrawn="1"/>
        </p:nvPicPr>
        <p:blipFill rotWithShape="1">
          <a:blip r:embed="rId18" cstate="email">
            <a:alphaModFix amt="20000"/>
            <a:extLst>
              <a:ext uri="{BEBA8EAE-BF5A-486C-A8C5-ECC9F3942E4B}">
                <a14:imgProps xmlns:a14="http://schemas.microsoft.com/office/drawing/2010/main">
                  <a14:imgLayer r:embed="rId19">
                    <a14:imgEffect>
                      <a14:saturation sat="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1" name="矩形 50">
            <a:extLst>
              <a:ext uri="{FF2B5EF4-FFF2-40B4-BE49-F238E27FC236}">
                <a16:creationId xmlns:a16="http://schemas.microsoft.com/office/drawing/2014/main" xmlns="" id="{2178D4F4-6607-4867-8B10-90654387232A}"/>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xmlns="" id="{886A2FFD-9DB2-4331-929C-6A888C4B0AB6}"/>
              </a:ext>
            </a:extLst>
          </p:cNvPr>
          <p:cNvCxnSpPr/>
          <p:nvPr userDrawn="1"/>
        </p:nvCxnSpPr>
        <p:spPr>
          <a:xfrm>
            <a:off x="659760" y="1064870"/>
            <a:ext cx="9444942" cy="0"/>
          </a:xfrm>
          <a:prstGeom prst="line">
            <a:avLst/>
          </a:prstGeom>
          <a:ln w="9525">
            <a:solidFill>
              <a:srgbClr val="005BBB"/>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A70321D2-4D7B-4D64-BE80-573AD08DDF0A}"/>
              </a:ext>
            </a:extLst>
          </p:cNvPr>
          <p:cNvSpPr/>
          <p:nvPr userDrawn="1"/>
        </p:nvSpPr>
        <p:spPr>
          <a:xfrm>
            <a:off x="659759" y="1062713"/>
            <a:ext cx="752515" cy="85339"/>
          </a:xfrm>
          <a:prstGeom prst="rect">
            <a:avLst/>
          </a:prstGeom>
          <a:solidFill>
            <a:srgbClr val="005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74ACE185-DF37-45EC-A6E3-BF4FD557C061}"/>
              </a:ext>
            </a:extLst>
          </p:cNvPr>
          <p:cNvSpPr/>
          <p:nvPr userDrawn="1"/>
        </p:nvSpPr>
        <p:spPr>
          <a:xfrm>
            <a:off x="-7617" y="6265794"/>
            <a:ext cx="12195808" cy="592204"/>
          </a:xfrm>
          <a:custGeom>
            <a:avLst/>
            <a:gdLst>
              <a:gd name="connsiteX0" fmla="*/ 2048019 w 12195808"/>
              <a:gd name="connsiteY0" fmla="*/ 742 h 592204"/>
              <a:gd name="connsiteX1" fmla="*/ 12195808 w 12195808"/>
              <a:gd name="connsiteY1" fmla="*/ 250181 h 592204"/>
              <a:gd name="connsiteX2" fmla="*/ 12195808 w 12195808"/>
              <a:gd name="connsiteY2" fmla="*/ 592204 h 592204"/>
              <a:gd name="connsiteX3" fmla="*/ 0 w 12195808"/>
              <a:gd name="connsiteY3" fmla="*/ 592204 h 592204"/>
              <a:gd name="connsiteX4" fmla="*/ 0 w 12195808"/>
              <a:gd name="connsiteY4" fmla="*/ 250181 h 592204"/>
              <a:gd name="connsiteX5" fmla="*/ 2048019 w 12195808"/>
              <a:gd name="connsiteY5" fmla="*/ 742 h 59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808" h="592204">
                <a:moveTo>
                  <a:pt x="2048019" y="742"/>
                </a:moveTo>
                <a:cubicBezTo>
                  <a:pt x="5214170" y="-33069"/>
                  <a:pt x="9152891" y="1104574"/>
                  <a:pt x="12195808" y="250181"/>
                </a:cubicBezTo>
                <a:lnTo>
                  <a:pt x="12195808" y="592204"/>
                </a:lnTo>
                <a:lnTo>
                  <a:pt x="0" y="592204"/>
                </a:lnTo>
                <a:lnTo>
                  <a:pt x="0" y="250181"/>
                </a:lnTo>
                <a:cubicBezTo>
                  <a:pt x="627861" y="78731"/>
                  <a:pt x="1317369" y="8544"/>
                  <a:pt x="2048019" y="742"/>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7">
            <a:extLst>
              <a:ext uri="{FF2B5EF4-FFF2-40B4-BE49-F238E27FC236}">
                <a16:creationId xmlns:a16="http://schemas.microsoft.com/office/drawing/2014/main" xmlns="" id="{06083F6B-9097-437A-A274-7AD35BD428B4}"/>
              </a:ext>
            </a:extLst>
          </p:cNvPr>
          <p:cNvSpPr/>
          <p:nvPr userDrawn="1"/>
        </p:nvSpPr>
        <p:spPr>
          <a:xfrm flipH="1">
            <a:off x="-7620" y="6248922"/>
            <a:ext cx="12199620" cy="619238"/>
          </a:xfrm>
          <a:custGeom>
            <a:avLst/>
            <a:gdLst>
              <a:gd name="connsiteX0" fmla="*/ 0 w 12192000"/>
              <a:gd name="connsiteY0" fmla="*/ 0 h 609599"/>
              <a:gd name="connsiteX1" fmla="*/ 12192000 w 12192000"/>
              <a:gd name="connsiteY1" fmla="*/ 0 h 609599"/>
              <a:gd name="connsiteX2" fmla="*/ 12192000 w 12192000"/>
              <a:gd name="connsiteY2" fmla="*/ 609599 h 609599"/>
              <a:gd name="connsiteX3" fmla="*/ 0 w 12192000"/>
              <a:gd name="connsiteY3" fmla="*/ 609599 h 609599"/>
              <a:gd name="connsiteX4" fmla="*/ 0 w 12192000"/>
              <a:gd name="connsiteY4" fmla="*/ 0 h 609599"/>
              <a:gd name="connsiteX0" fmla="*/ 0 w 12192000"/>
              <a:gd name="connsiteY0" fmla="*/ 548640 h 1158239"/>
              <a:gd name="connsiteX1" fmla="*/ 12192000 w 12192000"/>
              <a:gd name="connsiteY1" fmla="*/ 548640 h 1158239"/>
              <a:gd name="connsiteX2" fmla="*/ 12192000 w 12192000"/>
              <a:gd name="connsiteY2" fmla="*/ 1158239 h 1158239"/>
              <a:gd name="connsiteX3" fmla="*/ 0 w 12192000"/>
              <a:gd name="connsiteY3" fmla="*/ 1158239 h 1158239"/>
              <a:gd name="connsiteX4" fmla="*/ 0 w 12192000"/>
              <a:gd name="connsiteY4" fmla="*/ 548640 h 1158239"/>
              <a:gd name="connsiteX0" fmla="*/ 0 w 12192000"/>
              <a:gd name="connsiteY0" fmla="*/ 376700 h 986299"/>
              <a:gd name="connsiteX1" fmla="*/ 12192000 w 12192000"/>
              <a:gd name="connsiteY1" fmla="*/ 376700 h 986299"/>
              <a:gd name="connsiteX2" fmla="*/ 12192000 w 12192000"/>
              <a:gd name="connsiteY2" fmla="*/ 986299 h 986299"/>
              <a:gd name="connsiteX3" fmla="*/ 0 w 12192000"/>
              <a:gd name="connsiteY3" fmla="*/ 986299 h 986299"/>
              <a:gd name="connsiteX4" fmla="*/ 0 w 12192000"/>
              <a:gd name="connsiteY4" fmla="*/ 376700 h 986299"/>
              <a:gd name="connsiteX0" fmla="*/ 0 w 12192000"/>
              <a:gd name="connsiteY0" fmla="*/ 438928 h 1048527"/>
              <a:gd name="connsiteX1" fmla="*/ 12192000 w 12192000"/>
              <a:gd name="connsiteY1" fmla="*/ 438928 h 1048527"/>
              <a:gd name="connsiteX2" fmla="*/ 12192000 w 12192000"/>
              <a:gd name="connsiteY2" fmla="*/ 1048527 h 1048527"/>
              <a:gd name="connsiteX3" fmla="*/ 0 w 12192000"/>
              <a:gd name="connsiteY3" fmla="*/ 1048527 h 1048527"/>
              <a:gd name="connsiteX4" fmla="*/ 0 w 12192000"/>
              <a:gd name="connsiteY4" fmla="*/ 438928 h 1048527"/>
              <a:gd name="connsiteX0" fmla="*/ 0 w 12192000"/>
              <a:gd name="connsiteY0" fmla="*/ 181799 h 791398"/>
              <a:gd name="connsiteX1" fmla="*/ 12192000 w 12192000"/>
              <a:gd name="connsiteY1" fmla="*/ 181799 h 791398"/>
              <a:gd name="connsiteX2" fmla="*/ 12192000 w 12192000"/>
              <a:gd name="connsiteY2" fmla="*/ 791398 h 791398"/>
              <a:gd name="connsiteX3" fmla="*/ 0 w 12192000"/>
              <a:gd name="connsiteY3" fmla="*/ 791398 h 791398"/>
              <a:gd name="connsiteX4" fmla="*/ 0 w 12192000"/>
              <a:gd name="connsiteY4" fmla="*/ 181799 h 791398"/>
              <a:gd name="connsiteX0" fmla="*/ 0 w 12192000"/>
              <a:gd name="connsiteY0" fmla="*/ 187345 h 796944"/>
              <a:gd name="connsiteX1" fmla="*/ 12192000 w 12192000"/>
              <a:gd name="connsiteY1" fmla="*/ 187345 h 796944"/>
              <a:gd name="connsiteX2" fmla="*/ 12192000 w 12192000"/>
              <a:gd name="connsiteY2" fmla="*/ 796944 h 796944"/>
              <a:gd name="connsiteX3" fmla="*/ 0 w 12192000"/>
              <a:gd name="connsiteY3" fmla="*/ 796944 h 796944"/>
              <a:gd name="connsiteX4" fmla="*/ 0 w 12192000"/>
              <a:gd name="connsiteY4" fmla="*/ 187345 h 796944"/>
              <a:gd name="connsiteX0" fmla="*/ 0 w 12192000"/>
              <a:gd name="connsiteY0" fmla="*/ 154569 h 764168"/>
              <a:gd name="connsiteX1" fmla="*/ 12192000 w 12192000"/>
              <a:gd name="connsiteY1" fmla="*/ 154569 h 764168"/>
              <a:gd name="connsiteX2" fmla="*/ 12192000 w 12192000"/>
              <a:gd name="connsiteY2" fmla="*/ 764168 h 764168"/>
              <a:gd name="connsiteX3" fmla="*/ 0 w 12192000"/>
              <a:gd name="connsiteY3" fmla="*/ 764168 h 764168"/>
              <a:gd name="connsiteX4" fmla="*/ 0 w 12192000"/>
              <a:gd name="connsiteY4" fmla="*/ 154569 h 764168"/>
              <a:gd name="connsiteX0" fmla="*/ 0 w 12192000"/>
              <a:gd name="connsiteY0" fmla="*/ 165354 h 774953"/>
              <a:gd name="connsiteX1" fmla="*/ 12192000 w 12192000"/>
              <a:gd name="connsiteY1" fmla="*/ 165354 h 774953"/>
              <a:gd name="connsiteX2" fmla="*/ 12192000 w 12192000"/>
              <a:gd name="connsiteY2" fmla="*/ 774953 h 774953"/>
              <a:gd name="connsiteX3" fmla="*/ 0 w 12192000"/>
              <a:gd name="connsiteY3" fmla="*/ 774953 h 774953"/>
              <a:gd name="connsiteX4" fmla="*/ 0 w 12192000"/>
              <a:gd name="connsiteY4" fmla="*/ 165354 h 774953"/>
              <a:gd name="connsiteX0" fmla="*/ 0 w 12192000"/>
              <a:gd name="connsiteY0" fmla="*/ 181798 h 791397"/>
              <a:gd name="connsiteX1" fmla="*/ 12192000 w 12192000"/>
              <a:gd name="connsiteY1" fmla="*/ 181798 h 791397"/>
              <a:gd name="connsiteX2" fmla="*/ 12192000 w 12192000"/>
              <a:gd name="connsiteY2" fmla="*/ 791397 h 791397"/>
              <a:gd name="connsiteX3" fmla="*/ 0 w 12192000"/>
              <a:gd name="connsiteY3" fmla="*/ 791397 h 791397"/>
              <a:gd name="connsiteX4" fmla="*/ 0 w 12192000"/>
              <a:gd name="connsiteY4" fmla="*/ 181798 h 791397"/>
              <a:gd name="connsiteX0" fmla="*/ 0 w 12192000"/>
              <a:gd name="connsiteY0" fmla="*/ 88858 h 698457"/>
              <a:gd name="connsiteX1" fmla="*/ 12192000 w 12192000"/>
              <a:gd name="connsiteY1" fmla="*/ 88858 h 698457"/>
              <a:gd name="connsiteX2" fmla="*/ 12192000 w 12192000"/>
              <a:gd name="connsiteY2" fmla="*/ 698457 h 698457"/>
              <a:gd name="connsiteX3" fmla="*/ 0 w 12192000"/>
              <a:gd name="connsiteY3" fmla="*/ 698457 h 698457"/>
              <a:gd name="connsiteX4" fmla="*/ 0 w 12192000"/>
              <a:gd name="connsiteY4" fmla="*/ 88858 h 698457"/>
              <a:gd name="connsiteX0" fmla="*/ 10160 w 12192000"/>
              <a:gd name="connsiteY0" fmla="*/ 93903 h 612062"/>
              <a:gd name="connsiteX1" fmla="*/ 12192000 w 12192000"/>
              <a:gd name="connsiteY1" fmla="*/ 2463 h 612062"/>
              <a:gd name="connsiteX2" fmla="*/ 12192000 w 12192000"/>
              <a:gd name="connsiteY2" fmla="*/ 612062 h 612062"/>
              <a:gd name="connsiteX3" fmla="*/ 0 w 12192000"/>
              <a:gd name="connsiteY3" fmla="*/ 612062 h 612062"/>
              <a:gd name="connsiteX4" fmla="*/ 10160 w 12192000"/>
              <a:gd name="connsiteY4" fmla="*/ 93903 h 612062"/>
              <a:gd name="connsiteX0" fmla="*/ 0 w 12181840"/>
              <a:gd name="connsiteY0" fmla="*/ 93903 h 612062"/>
              <a:gd name="connsiteX1" fmla="*/ 12181840 w 12181840"/>
              <a:gd name="connsiteY1" fmla="*/ 2463 h 612062"/>
              <a:gd name="connsiteX2" fmla="*/ 12181840 w 12181840"/>
              <a:gd name="connsiteY2" fmla="*/ 612062 h 612062"/>
              <a:gd name="connsiteX3" fmla="*/ 12700 w 12181840"/>
              <a:gd name="connsiteY3" fmla="*/ 612062 h 612062"/>
              <a:gd name="connsiteX4" fmla="*/ 0 w 12181840"/>
              <a:gd name="connsiteY4" fmla="*/ 93903 h 612062"/>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97080"/>
              <a:gd name="connsiteY0" fmla="*/ 93459 h 619238"/>
              <a:gd name="connsiteX1" fmla="*/ 12197080 w 12197080"/>
              <a:gd name="connsiteY1" fmla="*/ 9639 h 619238"/>
              <a:gd name="connsiteX2" fmla="*/ 12197080 w 12197080"/>
              <a:gd name="connsiteY2" fmla="*/ 619238 h 619238"/>
              <a:gd name="connsiteX3" fmla="*/ 27940 w 12197080"/>
              <a:gd name="connsiteY3" fmla="*/ 619238 h 619238"/>
              <a:gd name="connsiteX4" fmla="*/ 0 w 12197080"/>
              <a:gd name="connsiteY4" fmla="*/ 93459 h 619238"/>
              <a:gd name="connsiteX0" fmla="*/ 2540 w 12199620"/>
              <a:gd name="connsiteY0" fmla="*/ 93459 h 619238"/>
              <a:gd name="connsiteX1" fmla="*/ 12199620 w 12199620"/>
              <a:gd name="connsiteY1" fmla="*/ 9639 h 619238"/>
              <a:gd name="connsiteX2" fmla="*/ 12199620 w 12199620"/>
              <a:gd name="connsiteY2" fmla="*/ 619238 h 619238"/>
              <a:gd name="connsiteX3" fmla="*/ 0 w 12199620"/>
              <a:gd name="connsiteY3" fmla="*/ 611618 h 619238"/>
              <a:gd name="connsiteX4" fmla="*/ 2540 w 12199620"/>
              <a:gd name="connsiteY4" fmla="*/ 93459 h 61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620" h="619238">
                <a:moveTo>
                  <a:pt x="2540" y="93459"/>
                </a:moveTo>
                <a:cubicBezTo>
                  <a:pt x="6078220" y="-363741"/>
                  <a:pt x="8455660" y="1061199"/>
                  <a:pt x="12199620" y="9639"/>
                </a:cubicBezTo>
                <a:lnTo>
                  <a:pt x="12199620" y="619238"/>
                </a:lnTo>
                <a:lnTo>
                  <a:pt x="0" y="611618"/>
                </a:lnTo>
                <a:cubicBezTo>
                  <a:pt x="847" y="438898"/>
                  <a:pt x="1693" y="266179"/>
                  <a:pt x="2540" y="93459"/>
                </a:cubicBezTo>
                <a:close/>
              </a:path>
            </a:pathLst>
          </a:cu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7">
            <a:extLst>
              <a:ext uri="{FF2B5EF4-FFF2-40B4-BE49-F238E27FC236}">
                <a16:creationId xmlns:a16="http://schemas.microsoft.com/office/drawing/2014/main" xmlns="" id="{B9B346D0-D531-4903-8D7D-CE1F957B51AF}"/>
              </a:ext>
            </a:extLst>
          </p:cNvPr>
          <p:cNvSpPr/>
          <p:nvPr userDrawn="1"/>
        </p:nvSpPr>
        <p:spPr>
          <a:xfrm flipH="1">
            <a:off x="-7620" y="6258561"/>
            <a:ext cx="12201043" cy="609599"/>
          </a:xfrm>
          <a:custGeom>
            <a:avLst/>
            <a:gdLst>
              <a:gd name="connsiteX0" fmla="*/ 0 w 12192000"/>
              <a:gd name="connsiteY0" fmla="*/ 0 h 609599"/>
              <a:gd name="connsiteX1" fmla="*/ 12192000 w 12192000"/>
              <a:gd name="connsiteY1" fmla="*/ 0 h 609599"/>
              <a:gd name="connsiteX2" fmla="*/ 12192000 w 12192000"/>
              <a:gd name="connsiteY2" fmla="*/ 609599 h 609599"/>
              <a:gd name="connsiteX3" fmla="*/ 0 w 12192000"/>
              <a:gd name="connsiteY3" fmla="*/ 609599 h 609599"/>
              <a:gd name="connsiteX4" fmla="*/ 0 w 12192000"/>
              <a:gd name="connsiteY4" fmla="*/ 0 h 609599"/>
              <a:gd name="connsiteX0" fmla="*/ 0 w 12192000"/>
              <a:gd name="connsiteY0" fmla="*/ 548640 h 1158239"/>
              <a:gd name="connsiteX1" fmla="*/ 12192000 w 12192000"/>
              <a:gd name="connsiteY1" fmla="*/ 548640 h 1158239"/>
              <a:gd name="connsiteX2" fmla="*/ 12192000 w 12192000"/>
              <a:gd name="connsiteY2" fmla="*/ 1158239 h 1158239"/>
              <a:gd name="connsiteX3" fmla="*/ 0 w 12192000"/>
              <a:gd name="connsiteY3" fmla="*/ 1158239 h 1158239"/>
              <a:gd name="connsiteX4" fmla="*/ 0 w 12192000"/>
              <a:gd name="connsiteY4" fmla="*/ 548640 h 1158239"/>
              <a:gd name="connsiteX0" fmla="*/ 0 w 12192000"/>
              <a:gd name="connsiteY0" fmla="*/ 376700 h 986299"/>
              <a:gd name="connsiteX1" fmla="*/ 12192000 w 12192000"/>
              <a:gd name="connsiteY1" fmla="*/ 376700 h 986299"/>
              <a:gd name="connsiteX2" fmla="*/ 12192000 w 12192000"/>
              <a:gd name="connsiteY2" fmla="*/ 986299 h 986299"/>
              <a:gd name="connsiteX3" fmla="*/ 0 w 12192000"/>
              <a:gd name="connsiteY3" fmla="*/ 986299 h 986299"/>
              <a:gd name="connsiteX4" fmla="*/ 0 w 12192000"/>
              <a:gd name="connsiteY4" fmla="*/ 376700 h 986299"/>
              <a:gd name="connsiteX0" fmla="*/ 0 w 12192000"/>
              <a:gd name="connsiteY0" fmla="*/ 438928 h 1048527"/>
              <a:gd name="connsiteX1" fmla="*/ 12192000 w 12192000"/>
              <a:gd name="connsiteY1" fmla="*/ 438928 h 1048527"/>
              <a:gd name="connsiteX2" fmla="*/ 12192000 w 12192000"/>
              <a:gd name="connsiteY2" fmla="*/ 1048527 h 1048527"/>
              <a:gd name="connsiteX3" fmla="*/ 0 w 12192000"/>
              <a:gd name="connsiteY3" fmla="*/ 1048527 h 1048527"/>
              <a:gd name="connsiteX4" fmla="*/ 0 w 12192000"/>
              <a:gd name="connsiteY4" fmla="*/ 438928 h 1048527"/>
              <a:gd name="connsiteX0" fmla="*/ 0 w 12192000"/>
              <a:gd name="connsiteY0" fmla="*/ 181799 h 791398"/>
              <a:gd name="connsiteX1" fmla="*/ 12192000 w 12192000"/>
              <a:gd name="connsiteY1" fmla="*/ 181799 h 791398"/>
              <a:gd name="connsiteX2" fmla="*/ 12192000 w 12192000"/>
              <a:gd name="connsiteY2" fmla="*/ 791398 h 791398"/>
              <a:gd name="connsiteX3" fmla="*/ 0 w 12192000"/>
              <a:gd name="connsiteY3" fmla="*/ 791398 h 791398"/>
              <a:gd name="connsiteX4" fmla="*/ 0 w 12192000"/>
              <a:gd name="connsiteY4" fmla="*/ 181799 h 791398"/>
              <a:gd name="connsiteX0" fmla="*/ 0 w 12192000"/>
              <a:gd name="connsiteY0" fmla="*/ 187345 h 796944"/>
              <a:gd name="connsiteX1" fmla="*/ 12192000 w 12192000"/>
              <a:gd name="connsiteY1" fmla="*/ 187345 h 796944"/>
              <a:gd name="connsiteX2" fmla="*/ 12192000 w 12192000"/>
              <a:gd name="connsiteY2" fmla="*/ 796944 h 796944"/>
              <a:gd name="connsiteX3" fmla="*/ 0 w 12192000"/>
              <a:gd name="connsiteY3" fmla="*/ 796944 h 796944"/>
              <a:gd name="connsiteX4" fmla="*/ 0 w 12192000"/>
              <a:gd name="connsiteY4" fmla="*/ 187345 h 796944"/>
              <a:gd name="connsiteX0" fmla="*/ 0 w 12192000"/>
              <a:gd name="connsiteY0" fmla="*/ 154569 h 764168"/>
              <a:gd name="connsiteX1" fmla="*/ 12192000 w 12192000"/>
              <a:gd name="connsiteY1" fmla="*/ 154569 h 764168"/>
              <a:gd name="connsiteX2" fmla="*/ 12192000 w 12192000"/>
              <a:gd name="connsiteY2" fmla="*/ 764168 h 764168"/>
              <a:gd name="connsiteX3" fmla="*/ 0 w 12192000"/>
              <a:gd name="connsiteY3" fmla="*/ 764168 h 764168"/>
              <a:gd name="connsiteX4" fmla="*/ 0 w 12192000"/>
              <a:gd name="connsiteY4" fmla="*/ 154569 h 764168"/>
              <a:gd name="connsiteX0" fmla="*/ 0 w 12192000"/>
              <a:gd name="connsiteY0" fmla="*/ 165354 h 774953"/>
              <a:gd name="connsiteX1" fmla="*/ 12192000 w 12192000"/>
              <a:gd name="connsiteY1" fmla="*/ 165354 h 774953"/>
              <a:gd name="connsiteX2" fmla="*/ 12192000 w 12192000"/>
              <a:gd name="connsiteY2" fmla="*/ 774953 h 774953"/>
              <a:gd name="connsiteX3" fmla="*/ 0 w 12192000"/>
              <a:gd name="connsiteY3" fmla="*/ 774953 h 774953"/>
              <a:gd name="connsiteX4" fmla="*/ 0 w 12192000"/>
              <a:gd name="connsiteY4" fmla="*/ 165354 h 774953"/>
              <a:gd name="connsiteX0" fmla="*/ 0 w 12192000"/>
              <a:gd name="connsiteY0" fmla="*/ 181798 h 791397"/>
              <a:gd name="connsiteX1" fmla="*/ 12192000 w 12192000"/>
              <a:gd name="connsiteY1" fmla="*/ 181798 h 791397"/>
              <a:gd name="connsiteX2" fmla="*/ 12192000 w 12192000"/>
              <a:gd name="connsiteY2" fmla="*/ 791397 h 791397"/>
              <a:gd name="connsiteX3" fmla="*/ 0 w 12192000"/>
              <a:gd name="connsiteY3" fmla="*/ 791397 h 791397"/>
              <a:gd name="connsiteX4" fmla="*/ 0 w 12192000"/>
              <a:gd name="connsiteY4" fmla="*/ 181798 h 791397"/>
              <a:gd name="connsiteX0" fmla="*/ 0 w 12192000"/>
              <a:gd name="connsiteY0" fmla="*/ 88858 h 698457"/>
              <a:gd name="connsiteX1" fmla="*/ 12192000 w 12192000"/>
              <a:gd name="connsiteY1" fmla="*/ 88858 h 698457"/>
              <a:gd name="connsiteX2" fmla="*/ 12192000 w 12192000"/>
              <a:gd name="connsiteY2" fmla="*/ 698457 h 698457"/>
              <a:gd name="connsiteX3" fmla="*/ 0 w 12192000"/>
              <a:gd name="connsiteY3" fmla="*/ 698457 h 698457"/>
              <a:gd name="connsiteX4" fmla="*/ 0 w 12192000"/>
              <a:gd name="connsiteY4" fmla="*/ 88858 h 698457"/>
              <a:gd name="connsiteX0" fmla="*/ 10160 w 12192000"/>
              <a:gd name="connsiteY0" fmla="*/ 93903 h 612062"/>
              <a:gd name="connsiteX1" fmla="*/ 12192000 w 12192000"/>
              <a:gd name="connsiteY1" fmla="*/ 2463 h 612062"/>
              <a:gd name="connsiteX2" fmla="*/ 12192000 w 12192000"/>
              <a:gd name="connsiteY2" fmla="*/ 612062 h 612062"/>
              <a:gd name="connsiteX3" fmla="*/ 0 w 12192000"/>
              <a:gd name="connsiteY3" fmla="*/ 612062 h 612062"/>
              <a:gd name="connsiteX4" fmla="*/ 10160 w 12192000"/>
              <a:gd name="connsiteY4" fmla="*/ 93903 h 612062"/>
              <a:gd name="connsiteX0" fmla="*/ 0 w 12181840"/>
              <a:gd name="connsiteY0" fmla="*/ 93903 h 612062"/>
              <a:gd name="connsiteX1" fmla="*/ 12181840 w 12181840"/>
              <a:gd name="connsiteY1" fmla="*/ 2463 h 612062"/>
              <a:gd name="connsiteX2" fmla="*/ 12181840 w 12181840"/>
              <a:gd name="connsiteY2" fmla="*/ 612062 h 612062"/>
              <a:gd name="connsiteX3" fmla="*/ 12700 w 12181840"/>
              <a:gd name="connsiteY3" fmla="*/ 612062 h 612062"/>
              <a:gd name="connsiteX4" fmla="*/ 0 w 12181840"/>
              <a:gd name="connsiteY4" fmla="*/ 93903 h 612062"/>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81840"/>
              <a:gd name="connsiteY0" fmla="*/ 93459 h 619238"/>
              <a:gd name="connsiteX1" fmla="*/ 12181840 w 12181840"/>
              <a:gd name="connsiteY1" fmla="*/ 9639 h 619238"/>
              <a:gd name="connsiteX2" fmla="*/ 12181840 w 12181840"/>
              <a:gd name="connsiteY2" fmla="*/ 619238 h 619238"/>
              <a:gd name="connsiteX3" fmla="*/ 12700 w 12181840"/>
              <a:gd name="connsiteY3" fmla="*/ 619238 h 619238"/>
              <a:gd name="connsiteX4" fmla="*/ 0 w 12181840"/>
              <a:gd name="connsiteY4" fmla="*/ 93459 h 619238"/>
              <a:gd name="connsiteX0" fmla="*/ 0 w 12197080"/>
              <a:gd name="connsiteY0" fmla="*/ 93459 h 619238"/>
              <a:gd name="connsiteX1" fmla="*/ 12197080 w 12197080"/>
              <a:gd name="connsiteY1" fmla="*/ 9639 h 619238"/>
              <a:gd name="connsiteX2" fmla="*/ 12197080 w 12197080"/>
              <a:gd name="connsiteY2" fmla="*/ 619238 h 619238"/>
              <a:gd name="connsiteX3" fmla="*/ 27940 w 12197080"/>
              <a:gd name="connsiteY3" fmla="*/ 619238 h 619238"/>
              <a:gd name="connsiteX4" fmla="*/ 0 w 12197080"/>
              <a:gd name="connsiteY4" fmla="*/ 93459 h 619238"/>
              <a:gd name="connsiteX0" fmla="*/ 2540 w 12199620"/>
              <a:gd name="connsiteY0" fmla="*/ 93459 h 619238"/>
              <a:gd name="connsiteX1" fmla="*/ 12199620 w 12199620"/>
              <a:gd name="connsiteY1" fmla="*/ 9639 h 619238"/>
              <a:gd name="connsiteX2" fmla="*/ 12199620 w 12199620"/>
              <a:gd name="connsiteY2" fmla="*/ 619238 h 619238"/>
              <a:gd name="connsiteX3" fmla="*/ 0 w 12199620"/>
              <a:gd name="connsiteY3" fmla="*/ 611618 h 619238"/>
              <a:gd name="connsiteX4" fmla="*/ 2540 w 12199620"/>
              <a:gd name="connsiteY4" fmla="*/ 93459 h 619238"/>
              <a:gd name="connsiteX0" fmla="*/ 153 w 12201043"/>
              <a:gd name="connsiteY0" fmla="*/ 152400 h 609599"/>
              <a:gd name="connsiteX1" fmla="*/ 12201043 w 12201043"/>
              <a:gd name="connsiteY1" fmla="*/ 0 h 609599"/>
              <a:gd name="connsiteX2" fmla="*/ 12201043 w 12201043"/>
              <a:gd name="connsiteY2" fmla="*/ 609599 h 609599"/>
              <a:gd name="connsiteX3" fmla="*/ 1423 w 12201043"/>
              <a:gd name="connsiteY3" fmla="*/ 601979 h 609599"/>
              <a:gd name="connsiteX4" fmla="*/ 153 w 12201043"/>
              <a:gd name="connsiteY4" fmla="*/ 152400 h 609599"/>
              <a:gd name="connsiteX0" fmla="*/ 153 w 12201043"/>
              <a:gd name="connsiteY0" fmla="*/ 184785 h 609599"/>
              <a:gd name="connsiteX1" fmla="*/ 12201043 w 12201043"/>
              <a:gd name="connsiteY1" fmla="*/ 0 h 609599"/>
              <a:gd name="connsiteX2" fmla="*/ 12201043 w 12201043"/>
              <a:gd name="connsiteY2" fmla="*/ 609599 h 609599"/>
              <a:gd name="connsiteX3" fmla="*/ 1423 w 12201043"/>
              <a:gd name="connsiteY3" fmla="*/ 601979 h 609599"/>
              <a:gd name="connsiteX4" fmla="*/ 153 w 12201043"/>
              <a:gd name="connsiteY4" fmla="*/ 184785 h 609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043" h="609599">
                <a:moveTo>
                  <a:pt x="153" y="184785"/>
                </a:moveTo>
                <a:cubicBezTo>
                  <a:pt x="6075833" y="-272415"/>
                  <a:pt x="8457083" y="1051560"/>
                  <a:pt x="12201043" y="0"/>
                </a:cubicBezTo>
                <a:lnTo>
                  <a:pt x="12201043" y="609599"/>
                </a:lnTo>
                <a:lnTo>
                  <a:pt x="1423" y="601979"/>
                </a:lnTo>
                <a:cubicBezTo>
                  <a:pt x="2270" y="429259"/>
                  <a:pt x="-694" y="357505"/>
                  <a:pt x="153" y="184785"/>
                </a:cubicBezTo>
                <a:close/>
              </a:path>
            </a:pathLst>
          </a:custGeom>
          <a:gradFill flip="none" rotWithShape="1">
            <a:gsLst>
              <a:gs pos="0">
                <a:srgbClr val="005BBB"/>
              </a:gs>
              <a:gs pos="100000">
                <a:srgbClr val="00206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灯片编号占位符 5">
            <a:extLst>
              <a:ext uri="{FF2B5EF4-FFF2-40B4-BE49-F238E27FC236}">
                <a16:creationId xmlns:a16="http://schemas.microsoft.com/office/drawing/2014/main" xmlns="" id="{32A91CE6-1283-4B8C-92BC-0B047319FE42}"/>
              </a:ext>
            </a:extLst>
          </p:cNvPr>
          <p:cNvSpPr>
            <a:spLocks noGrp="1"/>
          </p:cNvSpPr>
          <p:nvPr>
            <p:ph type="sldNum" sz="quarter" idx="4"/>
          </p:nvPr>
        </p:nvSpPr>
        <p:spPr>
          <a:xfrm>
            <a:off x="10355134" y="6439760"/>
            <a:ext cx="1295400" cy="365125"/>
          </a:xfrm>
          <a:prstGeom prst="rect">
            <a:avLst/>
          </a:prstGeom>
        </p:spPr>
        <p:txBody>
          <a:bodyPr/>
          <a:lstStyle>
            <a:lvl1pPr algn="r">
              <a:defRPr sz="1200">
                <a:solidFill>
                  <a:schemeClr val="bg1"/>
                </a:solidFill>
              </a:defRPr>
            </a:lvl1pPr>
          </a:lstStyle>
          <a:p>
            <a:r>
              <a:rPr lang="zh-CN" altLang="en-US" dirty="0"/>
              <a:t>第</a:t>
            </a:r>
            <a:fld id="{B7511D94-E528-4A24-AB10-206E20BC93BA}" type="slidenum">
              <a:rPr lang="zh-CN" altLang="en-US" smtClean="0"/>
              <a:pPr/>
              <a:t>‹#›</a:t>
            </a:fld>
            <a:r>
              <a:rPr lang="zh-CN" altLang="en-US" dirty="0"/>
              <a:t>页</a:t>
            </a:r>
            <a:r>
              <a:rPr lang="en-US" altLang="zh-CN" dirty="0"/>
              <a:t>/</a:t>
            </a:r>
            <a:r>
              <a:rPr lang="zh-CN" altLang="en-US" dirty="0"/>
              <a:t>共</a:t>
            </a:r>
            <a:fld id="{B7511D94-E528-4A24-AB10-206E20BC93BA}" type="slidenum">
              <a:rPr lang="zh-CN" altLang="en-US" smtClean="0"/>
              <a:pPr/>
              <a:t>‹#›</a:t>
            </a:fld>
            <a:r>
              <a:rPr lang="zh-CN" altLang="en-US" dirty="0"/>
              <a:t>页</a:t>
            </a:r>
          </a:p>
        </p:txBody>
      </p:sp>
      <p:sp>
        <p:nvSpPr>
          <p:cNvPr id="14" name="任意多边形: 形状 13">
            <a:extLst>
              <a:ext uri="{FF2B5EF4-FFF2-40B4-BE49-F238E27FC236}">
                <a16:creationId xmlns:a16="http://schemas.microsoft.com/office/drawing/2014/main" xmlns="" id="{E151C98F-758E-4663-A0B5-884AE290CBBC}"/>
              </a:ext>
            </a:extLst>
          </p:cNvPr>
          <p:cNvSpPr/>
          <p:nvPr userDrawn="1"/>
        </p:nvSpPr>
        <p:spPr>
          <a:xfrm flipH="1" flipV="1">
            <a:off x="-6096" y="-1"/>
            <a:ext cx="12198096" cy="582539"/>
          </a:xfrm>
          <a:custGeom>
            <a:avLst/>
            <a:gdLst>
              <a:gd name="connsiteX0" fmla="*/ 12192000 w 12192000"/>
              <a:gd name="connsiteY0" fmla="*/ 0 h 2039768"/>
              <a:gd name="connsiteX1" fmla="*/ 12192000 w 12192000"/>
              <a:gd name="connsiteY1" fmla="*/ 2039768 h 2039768"/>
              <a:gd name="connsiteX2" fmla="*/ 0 w 12192000"/>
              <a:gd name="connsiteY2" fmla="*/ 2039768 h 2039768"/>
              <a:gd name="connsiteX3" fmla="*/ 0 w 12192000"/>
              <a:gd name="connsiteY3" fmla="*/ 819391 h 2039768"/>
              <a:gd name="connsiteX4" fmla="*/ 37309 w 12192000"/>
              <a:gd name="connsiteY4" fmla="*/ 834936 h 2039768"/>
              <a:gd name="connsiteX5" fmla="*/ 5319640 w 12192000"/>
              <a:gd name="connsiteY5" fmla="*/ 1747868 h 2039768"/>
              <a:gd name="connsiteX6" fmla="*/ 11971651 w 12192000"/>
              <a:gd name="connsiteY6" fmla="*/ 149892 h 2039768"/>
              <a:gd name="connsiteX0" fmla="*/ 12192000 w 12192000"/>
              <a:gd name="connsiteY0" fmla="*/ 373966 h 1893600"/>
              <a:gd name="connsiteX1" fmla="*/ 12192000 w 12192000"/>
              <a:gd name="connsiteY1" fmla="*/ 1893600 h 1893600"/>
              <a:gd name="connsiteX2" fmla="*/ 0 w 12192000"/>
              <a:gd name="connsiteY2" fmla="*/ 1893600 h 1893600"/>
              <a:gd name="connsiteX3" fmla="*/ 0 w 12192000"/>
              <a:gd name="connsiteY3" fmla="*/ 673223 h 1893600"/>
              <a:gd name="connsiteX4" fmla="*/ 37309 w 12192000"/>
              <a:gd name="connsiteY4" fmla="*/ 688768 h 1893600"/>
              <a:gd name="connsiteX5" fmla="*/ 5319640 w 12192000"/>
              <a:gd name="connsiteY5" fmla="*/ 1601700 h 1893600"/>
              <a:gd name="connsiteX6" fmla="*/ 11971651 w 12192000"/>
              <a:gd name="connsiteY6" fmla="*/ 3724 h 1893600"/>
              <a:gd name="connsiteX7" fmla="*/ 12192000 w 12192000"/>
              <a:gd name="connsiteY7" fmla="*/ 373966 h 1893600"/>
              <a:gd name="connsiteX0" fmla="*/ 12192000 w 12192000"/>
              <a:gd name="connsiteY0" fmla="*/ 1413 h 1521047"/>
              <a:gd name="connsiteX1" fmla="*/ 12192000 w 12192000"/>
              <a:gd name="connsiteY1" fmla="*/ 1521047 h 1521047"/>
              <a:gd name="connsiteX2" fmla="*/ 0 w 12192000"/>
              <a:gd name="connsiteY2" fmla="*/ 1521047 h 1521047"/>
              <a:gd name="connsiteX3" fmla="*/ 0 w 12192000"/>
              <a:gd name="connsiteY3" fmla="*/ 300670 h 1521047"/>
              <a:gd name="connsiteX4" fmla="*/ 37309 w 12192000"/>
              <a:gd name="connsiteY4" fmla="*/ 316215 h 1521047"/>
              <a:gd name="connsiteX5" fmla="*/ 5319640 w 12192000"/>
              <a:gd name="connsiteY5" fmla="*/ 1229147 h 1521047"/>
              <a:gd name="connsiteX6" fmla="*/ 12192000 w 12192000"/>
              <a:gd name="connsiteY6" fmla="*/ 1413 h 1521047"/>
              <a:gd name="connsiteX0" fmla="*/ 12192000 w 12192000"/>
              <a:gd name="connsiteY0" fmla="*/ 0 h 1519634"/>
              <a:gd name="connsiteX1" fmla="*/ 12192000 w 12192000"/>
              <a:gd name="connsiteY1" fmla="*/ 1519634 h 1519634"/>
              <a:gd name="connsiteX2" fmla="*/ 0 w 12192000"/>
              <a:gd name="connsiteY2" fmla="*/ 1519634 h 1519634"/>
              <a:gd name="connsiteX3" fmla="*/ 0 w 12192000"/>
              <a:gd name="connsiteY3" fmla="*/ 299257 h 1519634"/>
              <a:gd name="connsiteX4" fmla="*/ 37309 w 12192000"/>
              <a:gd name="connsiteY4" fmla="*/ 314802 h 1519634"/>
              <a:gd name="connsiteX5" fmla="*/ 5319640 w 12192000"/>
              <a:gd name="connsiteY5" fmla="*/ 1227734 h 1519634"/>
              <a:gd name="connsiteX6" fmla="*/ 12192000 w 12192000"/>
              <a:gd name="connsiteY6"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0 w 12192000"/>
              <a:gd name="connsiteY3" fmla="*/ 299257 h 1519634"/>
              <a:gd name="connsiteX4" fmla="*/ 140179 w 12192000"/>
              <a:gd name="connsiteY4" fmla="*/ 401490 h 1519634"/>
              <a:gd name="connsiteX5" fmla="*/ 5319640 w 12192000"/>
              <a:gd name="connsiteY5" fmla="*/ 1227734 h 1519634"/>
              <a:gd name="connsiteX6" fmla="*/ 12192000 w 12192000"/>
              <a:gd name="connsiteY6"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0 w 12192000"/>
              <a:gd name="connsiteY3" fmla="*/ 299257 h 1519634"/>
              <a:gd name="connsiteX4" fmla="*/ 5319640 w 12192000"/>
              <a:gd name="connsiteY4" fmla="*/ 1227734 h 1519634"/>
              <a:gd name="connsiteX5" fmla="*/ 12192000 w 12192000"/>
              <a:gd name="connsiteY5"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3810 w 12192000"/>
              <a:gd name="connsiteY3" fmla="*/ 628674 h 1519634"/>
              <a:gd name="connsiteX4" fmla="*/ 5319640 w 12192000"/>
              <a:gd name="connsiteY4" fmla="*/ 1227734 h 1519634"/>
              <a:gd name="connsiteX5" fmla="*/ 12192000 w 12192000"/>
              <a:gd name="connsiteY5"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3810 w 12192000"/>
              <a:gd name="connsiteY3" fmla="*/ 628674 h 1519634"/>
              <a:gd name="connsiteX4" fmla="*/ 5319640 w 12192000"/>
              <a:gd name="connsiteY4" fmla="*/ 1227734 h 1519634"/>
              <a:gd name="connsiteX5" fmla="*/ 12192000 w 12192000"/>
              <a:gd name="connsiteY5"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3810 w 12192000"/>
              <a:gd name="connsiteY3" fmla="*/ 628674 h 1519634"/>
              <a:gd name="connsiteX4" fmla="*/ 5319640 w 12192000"/>
              <a:gd name="connsiteY4" fmla="*/ 1227734 h 1519634"/>
              <a:gd name="connsiteX5" fmla="*/ 12192000 w 12192000"/>
              <a:gd name="connsiteY5" fmla="*/ 0 h 1519634"/>
              <a:gd name="connsiteX0" fmla="*/ 12192000 w 12192000"/>
              <a:gd name="connsiteY0" fmla="*/ 0 h 1519634"/>
              <a:gd name="connsiteX1" fmla="*/ 12192000 w 12192000"/>
              <a:gd name="connsiteY1" fmla="*/ 1519634 h 1519634"/>
              <a:gd name="connsiteX2" fmla="*/ 0 w 12192000"/>
              <a:gd name="connsiteY2" fmla="*/ 1519634 h 1519634"/>
              <a:gd name="connsiteX3" fmla="*/ 3810 w 12192000"/>
              <a:gd name="connsiteY3" fmla="*/ 628674 h 1519634"/>
              <a:gd name="connsiteX4" fmla="*/ 5319640 w 12192000"/>
              <a:gd name="connsiteY4" fmla="*/ 1227734 h 1519634"/>
              <a:gd name="connsiteX5" fmla="*/ 12192000 w 12192000"/>
              <a:gd name="connsiteY5" fmla="*/ 0 h 1519634"/>
              <a:gd name="connsiteX0" fmla="*/ 12198096 w 12198096"/>
              <a:gd name="connsiteY0" fmla="*/ 0 h 1325451"/>
              <a:gd name="connsiteX1" fmla="*/ 12192000 w 12198096"/>
              <a:gd name="connsiteY1" fmla="*/ 1325451 h 1325451"/>
              <a:gd name="connsiteX2" fmla="*/ 0 w 12198096"/>
              <a:gd name="connsiteY2" fmla="*/ 1325451 h 1325451"/>
              <a:gd name="connsiteX3" fmla="*/ 3810 w 12198096"/>
              <a:gd name="connsiteY3" fmla="*/ 434491 h 1325451"/>
              <a:gd name="connsiteX4" fmla="*/ 5319640 w 12198096"/>
              <a:gd name="connsiteY4" fmla="*/ 1033551 h 1325451"/>
              <a:gd name="connsiteX5" fmla="*/ 12198096 w 12198096"/>
              <a:gd name="connsiteY5" fmla="*/ 0 h 1325451"/>
              <a:gd name="connsiteX0" fmla="*/ 12198096 w 12198096"/>
              <a:gd name="connsiteY0" fmla="*/ 0 h 1325451"/>
              <a:gd name="connsiteX1" fmla="*/ 12192000 w 12198096"/>
              <a:gd name="connsiteY1" fmla="*/ 1325451 h 1325451"/>
              <a:gd name="connsiteX2" fmla="*/ 0 w 12198096"/>
              <a:gd name="connsiteY2" fmla="*/ 1325451 h 1325451"/>
              <a:gd name="connsiteX3" fmla="*/ 3810 w 12198096"/>
              <a:gd name="connsiteY3" fmla="*/ 434491 h 1325451"/>
              <a:gd name="connsiteX4" fmla="*/ 5325736 w 12198096"/>
              <a:gd name="connsiteY4" fmla="*/ 978070 h 1325451"/>
              <a:gd name="connsiteX5" fmla="*/ 12198096 w 12198096"/>
              <a:gd name="connsiteY5" fmla="*/ 0 h 132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8096" h="1325451">
                <a:moveTo>
                  <a:pt x="12198096" y="0"/>
                </a:moveTo>
                <a:lnTo>
                  <a:pt x="12192000" y="1325451"/>
                </a:lnTo>
                <a:lnTo>
                  <a:pt x="0" y="1325451"/>
                </a:lnTo>
                <a:lnTo>
                  <a:pt x="3810" y="434491"/>
                </a:lnTo>
                <a:cubicBezTo>
                  <a:pt x="1718603" y="876908"/>
                  <a:pt x="3533473" y="963319"/>
                  <a:pt x="5325736" y="978070"/>
                </a:cubicBezTo>
                <a:cubicBezTo>
                  <a:pt x="7351518" y="925603"/>
                  <a:pt x="10633603" y="731550"/>
                  <a:pt x="12198096" y="0"/>
                </a:cubicBezTo>
                <a:close/>
              </a:path>
            </a:pathLst>
          </a:custGeom>
          <a:gradFill flip="none" rotWithShape="1">
            <a:gsLst>
              <a:gs pos="100000">
                <a:srgbClr val="005BBB"/>
              </a:gs>
              <a:gs pos="0">
                <a:schemeClr val="accent1">
                  <a:alpha val="8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nvGrpSpPr>
          <p:cNvPr id="15" name="图形 3">
            <a:extLst>
              <a:ext uri="{FF2B5EF4-FFF2-40B4-BE49-F238E27FC236}">
                <a16:creationId xmlns:a16="http://schemas.microsoft.com/office/drawing/2014/main" xmlns="" id="{5F0FF790-9C31-4D7C-B385-DE5718669EC9}"/>
              </a:ext>
            </a:extLst>
          </p:cNvPr>
          <p:cNvGrpSpPr/>
          <p:nvPr userDrawn="1"/>
        </p:nvGrpSpPr>
        <p:grpSpPr>
          <a:xfrm>
            <a:off x="10715395" y="459189"/>
            <a:ext cx="807160" cy="863455"/>
            <a:chOff x="3342957" y="689084"/>
            <a:chExt cx="5379904" cy="5755119"/>
          </a:xfrm>
          <a:solidFill>
            <a:schemeClr val="accent1"/>
          </a:solidFill>
        </p:grpSpPr>
        <p:sp>
          <p:nvSpPr>
            <p:cNvPr id="16" name="任意多边形: 形状 15">
              <a:extLst>
                <a:ext uri="{FF2B5EF4-FFF2-40B4-BE49-F238E27FC236}">
                  <a16:creationId xmlns:a16="http://schemas.microsoft.com/office/drawing/2014/main" xmlns="" id="{2D47FB5A-7A5E-4287-8C3C-8B77C0CF5F29}"/>
                </a:ext>
              </a:extLst>
            </p:cNvPr>
            <p:cNvSpPr/>
            <p:nvPr/>
          </p:nvSpPr>
          <p:spPr>
            <a:xfrm>
              <a:off x="3342957" y="689084"/>
              <a:ext cx="5379904" cy="5755119"/>
            </a:xfrm>
            <a:custGeom>
              <a:avLst/>
              <a:gdLst>
                <a:gd name="connsiteX0" fmla="*/ 3408210 w 5379904"/>
                <a:gd name="connsiteY0" fmla="*/ 14089 h 5755119"/>
                <a:gd name="connsiteX1" fmla="*/ 3608998 w 5379904"/>
                <a:gd name="connsiteY1" fmla="*/ 9669 h 5755119"/>
                <a:gd name="connsiteX2" fmla="*/ 3661271 w 5379904"/>
                <a:gd name="connsiteY2" fmla="*/ 17061 h 5755119"/>
                <a:gd name="connsiteX3" fmla="*/ 3690760 w 5379904"/>
                <a:gd name="connsiteY3" fmla="*/ 25214 h 5755119"/>
                <a:gd name="connsiteX4" fmla="*/ 3721850 w 5379904"/>
                <a:gd name="connsiteY4" fmla="*/ 33139 h 5755119"/>
                <a:gd name="connsiteX5" fmla="*/ 3750425 w 5379904"/>
                <a:gd name="connsiteY5" fmla="*/ 45179 h 5755119"/>
                <a:gd name="connsiteX6" fmla="*/ 3766884 w 5379904"/>
                <a:gd name="connsiteY6" fmla="*/ 47541 h 5755119"/>
                <a:gd name="connsiteX7" fmla="*/ 3781819 w 5379904"/>
                <a:gd name="connsiteY7" fmla="*/ 56609 h 5755119"/>
                <a:gd name="connsiteX8" fmla="*/ 3812680 w 5379904"/>
                <a:gd name="connsiteY8" fmla="*/ 71620 h 5755119"/>
                <a:gd name="connsiteX9" fmla="*/ 4158476 w 5379904"/>
                <a:gd name="connsiteY9" fmla="*/ 452773 h 5755119"/>
                <a:gd name="connsiteX10" fmla="*/ 4359491 w 5379904"/>
                <a:gd name="connsiteY10" fmla="*/ 800930 h 5755119"/>
                <a:gd name="connsiteX11" fmla="*/ 4706963 w 5379904"/>
                <a:gd name="connsiteY11" fmla="*/ 1155946 h 5755119"/>
                <a:gd name="connsiteX12" fmla="*/ 4744835 w 5379904"/>
                <a:gd name="connsiteY12" fmla="*/ 1183759 h 5755119"/>
                <a:gd name="connsiteX13" fmla="*/ 4886490 w 5379904"/>
                <a:gd name="connsiteY13" fmla="*/ 1275656 h 5755119"/>
                <a:gd name="connsiteX14" fmla="*/ 4937316 w 5379904"/>
                <a:gd name="connsiteY14" fmla="*/ 1302707 h 5755119"/>
                <a:gd name="connsiteX15" fmla="*/ 4963910 w 5379904"/>
                <a:gd name="connsiteY15" fmla="*/ 1313451 h 5755119"/>
                <a:gd name="connsiteX16" fmla="*/ 4984103 w 5379904"/>
                <a:gd name="connsiteY16" fmla="*/ 1324501 h 5755119"/>
                <a:gd name="connsiteX17" fmla="*/ 5008868 w 5379904"/>
                <a:gd name="connsiteY17" fmla="*/ 1335397 h 5755119"/>
                <a:gd name="connsiteX18" fmla="*/ 5103889 w 5379904"/>
                <a:gd name="connsiteY18" fmla="*/ 1400091 h 5755119"/>
                <a:gd name="connsiteX19" fmla="*/ 5308258 w 5379904"/>
                <a:gd name="connsiteY19" fmla="*/ 1656809 h 5755119"/>
                <a:gd name="connsiteX20" fmla="*/ 5329136 w 5379904"/>
                <a:gd name="connsiteY20" fmla="*/ 1703976 h 5755119"/>
                <a:gd name="connsiteX21" fmla="*/ 5341709 w 5379904"/>
                <a:gd name="connsiteY21" fmla="*/ 1742458 h 5755119"/>
                <a:gd name="connsiteX22" fmla="*/ 5353139 w 5379904"/>
                <a:gd name="connsiteY22" fmla="*/ 1785739 h 5755119"/>
                <a:gd name="connsiteX23" fmla="*/ 5361064 w 5379904"/>
                <a:gd name="connsiteY23" fmla="*/ 1801817 h 5755119"/>
                <a:gd name="connsiteX24" fmla="*/ 5368837 w 5379904"/>
                <a:gd name="connsiteY24" fmla="*/ 1841060 h 5755119"/>
                <a:gd name="connsiteX25" fmla="*/ 5377371 w 5379904"/>
                <a:gd name="connsiteY25" fmla="*/ 1885104 h 5755119"/>
                <a:gd name="connsiteX26" fmla="*/ 5379124 w 5379904"/>
                <a:gd name="connsiteY26" fmla="*/ 2077433 h 5755119"/>
                <a:gd name="connsiteX27" fmla="*/ 5366169 w 5379904"/>
                <a:gd name="connsiteY27" fmla="*/ 2154547 h 5755119"/>
                <a:gd name="connsiteX28" fmla="*/ 5330203 w 5379904"/>
                <a:gd name="connsiteY28" fmla="*/ 2283401 h 5755119"/>
                <a:gd name="connsiteX29" fmla="*/ 5289208 w 5379904"/>
                <a:gd name="connsiteY29" fmla="*/ 2406083 h 5755119"/>
                <a:gd name="connsiteX30" fmla="*/ 5285245 w 5379904"/>
                <a:gd name="connsiteY30" fmla="*/ 2435344 h 5755119"/>
                <a:gd name="connsiteX31" fmla="*/ 5277092 w 5379904"/>
                <a:gd name="connsiteY31" fmla="*/ 2459500 h 5755119"/>
                <a:gd name="connsiteX32" fmla="*/ 5269548 w 5379904"/>
                <a:gd name="connsiteY32" fmla="*/ 2505067 h 5755119"/>
                <a:gd name="connsiteX33" fmla="*/ 5253622 w 5379904"/>
                <a:gd name="connsiteY33" fmla="*/ 2603060 h 5755119"/>
                <a:gd name="connsiteX34" fmla="*/ 5244478 w 5379904"/>
                <a:gd name="connsiteY34" fmla="*/ 2665316 h 5755119"/>
                <a:gd name="connsiteX35" fmla="*/ 5239144 w 5379904"/>
                <a:gd name="connsiteY35" fmla="*/ 2801257 h 5755119"/>
                <a:gd name="connsiteX36" fmla="*/ 5238611 w 5379904"/>
                <a:gd name="connsiteY36" fmla="*/ 2915023 h 5755119"/>
                <a:gd name="connsiteX37" fmla="*/ 5239830 w 5379904"/>
                <a:gd name="connsiteY37" fmla="*/ 2964172 h 5755119"/>
                <a:gd name="connsiteX38" fmla="*/ 5244935 w 5379904"/>
                <a:gd name="connsiteY38" fmla="*/ 3082663 h 5755119"/>
                <a:gd name="connsiteX39" fmla="*/ 5250803 w 5379904"/>
                <a:gd name="connsiteY39" fmla="*/ 3144080 h 5755119"/>
                <a:gd name="connsiteX40" fmla="*/ 5269395 w 5379904"/>
                <a:gd name="connsiteY40" fmla="*/ 3250227 h 5755119"/>
                <a:gd name="connsiteX41" fmla="*/ 5273129 w 5379904"/>
                <a:gd name="connsiteY41" fmla="*/ 3289013 h 5755119"/>
                <a:gd name="connsiteX42" fmla="*/ 5293018 w 5379904"/>
                <a:gd name="connsiteY42" fmla="*/ 3364146 h 5755119"/>
                <a:gd name="connsiteX43" fmla="*/ 5326164 w 5379904"/>
                <a:gd name="connsiteY43" fmla="*/ 3474560 h 5755119"/>
                <a:gd name="connsiteX44" fmla="*/ 5330737 w 5379904"/>
                <a:gd name="connsiteY44" fmla="*/ 3475627 h 5755119"/>
                <a:gd name="connsiteX45" fmla="*/ 5345977 w 5379904"/>
                <a:gd name="connsiteY45" fmla="*/ 3523175 h 5755119"/>
                <a:gd name="connsiteX46" fmla="*/ 5352149 w 5379904"/>
                <a:gd name="connsiteY46" fmla="*/ 3547102 h 5755119"/>
                <a:gd name="connsiteX47" fmla="*/ 5361521 w 5379904"/>
                <a:gd name="connsiteY47" fmla="*/ 3569429 h 5755119"/>
                <a:gd name="connsiteX48" fmla="*/ 5367541 w 5379904"/>
                <a:gd name="connsiteY48" fmla="*/ 3615758 h 5755119"/>
                <a:gd name="connsiteX49" fmla="*/ 5379124 w 5379904"/>
                <a:gd name="connsiteY49" fmla="*/ 3684872 h 5755119"/>
                <a:gd name="connsiteX50" fmla="*/ 5376533 w 5379904"/>
                <a:gd name="connsiteY50" fmla="*/ 3883297 h 5755119"/>
                <a:gd name="connsiteX51" fmla="*/ 5367694 w 5379904"/>
                <a:gd name="connsiteY51" fmla="*/ 3927874 h 5755119"/>
                <a:gd name="connsiteX52" fmla="*/ 5360912 w 5379904"/>
                <a:gd name="connsiteY52" fmla="*/ 3960183 h 5755119"/>
                <a:gd name="connsiteX53" fmla="*/ 5350396 w 5379904"/>
                <a:gd name="connsiteY53" fmla="*/ 3988986 h 5755119"/>
                <a:gd name="connsiteX54" fmla="*/ 5330660 w 5379904"/>
                <a:gd name="connsiteY54" fmla="*/ 4051623 h 5755119"/>
                <a:gd name="connsiteX55" fmla="*/ 5311382 w 5379904"/>
                <a:gd name="connsiteY55" fmla="*/ 4095361 h 5755119"/>
                <a:gd name="connsiteX56" fmla="*/ 5254079 w 5379904"/>
                <a:gd name="connsiteY56" fmla="*/ 4198841 h 5755119"/>
                <a:gd name="connsiteX57" fmla="*/ 5062665 w 5379904"/>
                <a:gd name="connsiteY57" fmla="*/ 4392160 h 5755119"/>
                <a:gd name="connsiteX58" fmla="*/ 4915980 w 5379904"/>
                <a:gd name="connsiteY58" fmla="*/ 4470189 h 5755119"/>
                <a:gd name="connsiteX59" fmla="*/ 4670387 w 5379904"/>
                <a:gd name="connsiteY59" fmla="*/ 4637372 h 5755119"/>
                <a:gd name="connsiteX60" fmla="*/ 4658653 w 5379904"/>
                <a:gd name="connsiteY60" fmla="*/ 4644459 h 5755119"/>
                <a:gd name="connsiteX61" fmla="*/ 4350728 w 5379904"/>
                <a:gd name="connsiteY61" fmla="*/ 4969070 h 5755119"/>
                <a:gd name="connsiteX62" fmla="*/ 4349052 w 5379904"/>
                <a:gd name="connsiteY62" fmla="*/ 4975929 h 5755119"/>
                <a:gd name="connsiteX63" fmla="*/ 4214178 w 5379904"/>
                <a:gd name="connsiteY63" fmla="*/ 5184488 h 5755119"/>
                <a:gd name="connsiteX64" fmla="*/ 4156952 w 5379904"/>
                <a:gd name="connsiteY64" fmla="*/ 5308085 h 5755119"/>
                <a:gd name="connsiteX65" fmla="*/ 4148570 w 5379904"/>
                <a:gd name="connsiteY65" fmla="*/ 5330563 h 5755119"/>
                <a:gd name="connsiteX66" fmla="*/ 4087153 w 5379904"/>
                <a:gd name="connsiteY66" fmla="*/ 5443720 h 5755119"/>
                <a:gd name="connsiteX67" fmla="*/ 3765588 w 5379904"/>
                <a:gd name="connsiteY67" fmla="*/ 5710268 h 5755119"/>
                <a:gd name="connsiteX68" fmla="*/ 3720554 w 5379904"/>
                <a:gd name="connsiteY68" fmla="*/ 5726041 h 5755119"/>
                <a:gd name="connsiteX69" fmla="*/ 3622180 w 5379904"/>
                <a:gd name="connsiteY69" fmla="*/ 5751873 h 5755119"/>
                <a:gd name="connsiteX70" fmla="*/ 3373997 w 5379904"/>
                <a:gd name="connsiteY70" fmla="*/ 5745168 h 5755119"/>
                <a:gd name="connsiteX71" fmla="*/ 3373844 w 5379904"/>
                <a:gd name="connsiteY71" fmla="*/ 5738462 h 5755119"/>
                <a:gd name="connsiteX72" fmla="*/ 3355023 w 5379904"/>
                <a:gd name="connsiteY72" fmla="*/ 5737090 h 5755119"/>
                <a:gd name="connsiteX73" fmla="*/ 3292615 w 5379904"/>
                <a:gd name="connsiteY73" fmla="*/ 5718498 h 5755119"/>
                <a:gd name="connsiteX74" fmla="*/ 3183725 w 5379904"/>
                <a:gd name="connsiteY74" fmla="*/ 5676054 h 5755119"/>
                <a:gd name="connsiteX75" fmla="*/ 3183116 w 5379904"/>
                <a:gd name="connsiteY75" fmla="*/ 5671482 h 5755119"/>
                <a:gd name="connsiteX76" fmla="*/ 3157131 w 5379904"/>
                <a:gd name="connsiteY76" fmla="*/ 5665919 h 5755119"/>
                <a:gd name="connsiteX77" fmla="*/ 3103944 w 5379904"/>
                <a:gd name="connsiteY77" fmla="*/ 5649232 h 5755119"/>
                <a:gd name="connsiteX78" fmla="*/ 2997111 w 5379904"/>
                <a:gd name="connsiteY78" fmla="*/ 5626524 h 5755119"/>
                <a:gd name="connsiteX79" fmla="*/ 2959011 w 5379904"/>
                <a:gd name="connsiteY79" fmla="*/ 5618447 h 5755119"/>
                <a:gd name="connsiteX80" fmla="*/ 2905138 w 5379904"/>
                <a:gd name="connsiteY80" fmla="*/ 5614408 h 5755119"/>
                <a:gd name="connsiteX81" fmla="*/ 2833434 w 5379904"/>
                <a:gd name="connsiteY81" fmla="*/ 5608541 h 5755119"/>
                <a:gd name="connsiteX82" fmla="*/ 2832443 w 5379904"/>
                <a:gd name="connsiteY82" fmla="*/ 5601530 h 5755119"/>
                <a:gd name="connsiteX83" fmla="*/ 2585784 w 5379904"/>
                <a:gd name="connsiteY83" fmla="*/ 5601607 h 5755119"/>
                <a:gd name="connsiteX84" fmla="*/ 2341029 w 5379904"/>
                <a:gd name="connsiteY84" fmla="*/ 5634144 h 5755119"/>
                <a:gd name="connsiteX85" fmla="*/ 2311235 w 5379904"/>
                <a:gd name="connsiteY85" fmla="*/ 5642298 h 5755119"/>
                <a:gd name="connsiteX86" fmla="*/ 2280146 w 5379904"/>
                <a:gd name="connsiteY86" fmla="*/ 5649689 h 5755119"/>
                <a:gd name="connsiteX87" fmla="*/ 2255762 w 5379904"/>
                <a:gd name="connsiteY87" fmla="*/ 5656318 h 5755119"/>
                <a:gd name="connsiteX88" fmla="*/ 2127365 w 5379904"/>
                <a:gd name="connsiteY88" fmla="*/ 5702343 h 5755119"/>
                <a:gd name="connsiteX89" fmla="*/ 2067090 w 5379904"/>
                <a:gd name="connsiteY89" fmla="*/ 5724670 h 5755119"/>
                <a:gd name="connsiteX90" fmla="*/ 2024037 w 5379904"/>
                <a:gd name="connsiteY90" fmla="*/ 5737319 h 5755119"/>
                <a:gd name="connsiteX91" fmla="*/ 1953476 w 5379904"/>
                <a:gd name="connsiteY91" fmla="*/ 5751568 h 5755119"/>
                <a:gd name="connsiteX92" fmla="*/ 1777302 w 5379904"/>
                <a:gd name="connsiteY92" fmla="*/ 5751721 h 5755119"/>
                <a:gd name="connsiteX93" fmla="*/ 1717713 w 5379904"/>
                <a:gd name="connsiteY93" fmla="*/ 5740520 h 5755119"/>
                <a:gd name="connsiteX94" fmla="*/ 1707274 w 5379904"/>
                <a:gd name="connsiteY94" fmla="*/ 5737319 h 5755119"/>
                <a:gd name="connsiteX95" fmla="*/ 1605471 w 5379904"/>
                <a:gd name="connsiteY95" fmla="*/ 5702191 h 5755119"/>
                <a:gd name="connsiteX96" fmla="*/ 1586878 w 5379904"/>
                <a:gd name="connsiteY96" fmla="*/ 5698457 h 5755119"/>
                <a:gd name="connsiteX97" fmla="*/ 1541996 w 5379904"/>
                <a:gd name="connsiteY97" fmla="*/ 5672015 h 5755119"/>
                <a:gd name="connsiteX98" fmla="*/ 1512354 w 5379904"/>
                <a:gd name="connsiteY98" fmla="*/ 5659519 h 5755119"/>
                <a:gd name="connsiteX99" fmla="*/ 1523708 w 5379904"/>
                <a:gd name="connsiteY99" fmla="*/ 5656547 h 5755119"/>
                <a:gd name="connsiteX100" fmla="*/ 1404836 w 5379904"/>
                <a:gd name="connsiteY100" fmla="*/ 5573718 h 5755119"/>
                <a:gd name="connsiteX101" fmla="*/ 1249845 w 5379904"/>
                <a:gd name="connsiteY101" fmla="*/ 5362339 h 5755119"/>
                <a:gd name="connsiteX102" fmla="*/ 1238492 w 5379904"/>
                <a:gd name="connsiteY102" fmla="*/ 5337345 h 5755119"/>
                <a:gd name="connsiteX103" fmla="*/ 1223252 w 5379904"/>
                <a:gd name="connsiteY103" fmla="*/ 5299474 h 5755119"/>
                <a:gd name="connsiteX104" fmla="*/ 1204354 w 5379904"/>
                <a:gd name="connsiteY104" fmla="*/ 5254439 h 5755119"/>
                <a:gd name="connsiteX105" fmla="*/ 1031075 w 5379904"/>
                <a:gd name="connsiteY105" fmla="*/ 4965718 h 5755119"/>
                <a:gd name="connsiteX106" fmla="*/ 459194 w 5379904"/>
                <a:gd name="connsiteY106" fmla="*/ 4463484 h 5755119"/>
                <a:gd name="connsiteX107" fmla="*/ 349314 w 5379904"/>
                <a:gd name="connsiteY107" fmla="*/ 4407705 h 5755119"/>
                <a:gd name="connsiteX108" fmla="*/ 170472 w 5379904"/>
                <a:gd name="connsiteY108" fmla="*/ 4252105 h 5755119"/>
                <a:gd name="connsiteX109" fmla="*/ 54115 w 5379904"/>
                <a:gd name="connsiteY109" fmla="*/ 4053070 h 5755119"/>
                <a:gd name="connsiteX110" fmla="*/ 34227 w 5379904"/>
                <a:gd name="connsiteY110" fmla="*/ 3995539 h 5755119"/>
                <a:gd name="connsiteX111" fmla="*/ 12357 w 5379904"/>
                <a:gd name="connsiteY111" fmla="*/ 3896860 h 5755119"/>
                <a:gd name="connsiteX112" fmla="*/ 394 w 5379904"/>
                <a:gd name="connsiteY112" fmla="*/ 3708037 h 5755119"/>
                <a:gd name="connsiteX113" fmla="*/ 19444 w 5379904"/>
                <a:gd name="connsiteY113" fmla="*/ 3587641 h 5755119"/>
                <a:gd name="connsiteX114" fmla="*/ 53734 w 5379904"/>
                <a:gd name="connsiteY114" fmla="*/ 3478065 h 5755119"/>
                <a:gd name="connsiteX115" fmla="*/ 65316 w 5379904"/>
                <a:gd name="connsiteY115" fmla="*/ 3450252 h 5755119"/>
                <a:gd name="connsiteX116" fmla="*/ 85433 w 5379904"/>
                <a:gd name="connsiteY116" fmla="*/ 3380605 h 5755119"/>
                <a:gd name="connsiteX117" fmla="*/ 123838 w 5379904"/>
                <a:gd name="connsiteY117" fmla="*/ 3212356 h 5755119"/>
                <a:gd name="connsiteX118" fmla="*/ 134049 w 5379904"/>
                <a:gd name="connsiteY118" fmla="*/ 3123049 h 5755119"/>
                <a:gd name="connsiteX119" fmla="*/ 143040 w 5379904"/>
                <a:gd name="connsiteY119" fmla="*/ 3044944 h 5755119"/>
                <a:gd name="connsiteX120" fmla="*/ 141135 w 5379904"/>
                <a:gd name="connsiteY120" fmla="*/ 2679565 h 5755119"/>
                <a:gd name="connsiteX121" fmla="*/ 126581 w 5379904"/>
                <a:gd name="connsiteY121" fmla="*/ 2563132 h 5755119"/>
                <a:gd name="connsiteX122" fmla="*/ 116066 w 5379904"/>
                <a:gd name="connsiteY122" fmla="*/ 2510478 h 5755119"/>
                <a:gd name="connsiteX123" fmla="*/ 95263 w 5379904"/>
                <a:gd name="connsiteY123" fmla="*/ 2404255 h 5755119"/>
                <a:gd name="connsiteX124" fmla="*/ 84747 w 5379904"/>
                <a:gd name="connsiteY124" fmla="*/ 2367679 h 5755119"/>
                <a:gd name="connsiteX125" fmla="*/ 68517 w 5379904"/>
                <a:gd name="connsiteY125" fmla="*/ 2322263 h 5755119"/>
                <a:gd name="connsiteX126" fmla="*/ 66002 w 5379904"/>
                <a:gd name="connsiteY126" fmla="*/ 2311291 h 5755119"/>
                <a:gd name="connsiteX127" fmla="*/ 34531 w 5379904"/>
                <a:gd name="connsiteY127" fmla="*/ 2220308 h 5755119"/>
                <a:gd name="connsiteX128" fmla="*/ 19215 w 5379904"/>
                <a:gd name="connsiteY128" fmla="*/ 2166663 h 5755119"/>
                <a:gd name="connsiteX129" fmla="*/ 4890 w 5379904"/>
                <a:gd name="connsiteY129" fmla="*/ 2054116 h 5755119"/>
                <a:gd name="connsiteX130" fmla="*/ 394 w 5379904"/>
                <a:gd name="connsiteY130" fmla="*/ 1962676 h 5755119"/>
                <a:gd name="connsiteX131" fmla="*/ 11595 w 5379904"/>
                <a:gd name="connsiteY131" fmla="*/ 1864301 h 5755119"/>
                <a:gd name="connsiteX132" fmla="*/ 19291 w 5379904"/>
                <a:gd name="connsiteY132" fmla="*/ 1819648 h 5755119"/>
                <a:gd name="connsiteX133" fmla="*/ 23940 w 5379904"/>
                <a:gd name="connsiteY133" fmla="*/ 1803418 h 5755119"/>
                <a:gd name="connsiteX134" fmla="*/ 35598 w 5379904"/>
                <a:gd name="connsiteY134" fmla="*/ 1766080 h 5755119"/>
                <a:gd name="connsiteX135" fmla="*/ 38189 w 5379904"/>
                <a:gd name="connsiteY135" fmla="*/ 1749773 h 5755119"/>
                <a:gd name="connsiteX136" fmla="*/ 51067 w 5379904"/>
                <a:gd name="connsiteY136" fmla="*/ 1720817 h 5755119"/>
                <a:gd name="connsiteX137" fmla="*/ 52515 w 5379904"/>
                <a:gd name="connsiteY137" fmla="*/ 1709311 h 5755119"/>
                <a:gd name="connsiteX138" fmla="*/ 66688 w 5379904"/>
                <a:gd name="connsiteY138" fmla="*/ 1682488 h 5755119"/>
                <a:gd name="connsiteX139" fmla="*/ 67526 w 5379904"/>
                <a:gd name="connsiteY139" fmla="*/ 1672354 h 5755119"/>
                <a:gd name="connsiteX140" fmla="*/ 155385 w 5379904"/>
                <a:gd name="connsiteY140" fmla="*/ 1526964 h 5755119"/>
                <a:gd name="connsiteX141" fmla="*/ 273266 w 5379904"/>
                <a:gd name="connsiteY141" fmla="*/ 1404511 h 5755119"/>
                <a:gd name="connsiteX142" fmla="*/ 420866 w 5379904"/>
                <a:gd name="connsiteY142" fmla="*/ 1313451 h 5755119"/>
                <a:gd name="connsiteX143" fmla="*/ 466738 w 5379904"/>
                <a:gd name="connsiteY143" fmla="*/ 1292878 h 5755119"/>
                <a:gd name="connsiteX144" fmla="*/ 778472 w 5379904"/>
                <a:gd name="connsiteY144" fmla="*/ 1069612 h 5755119"/>
                <a:gd name="connsiteX145" fmla="*/ 1092035 w 5379904"/>
                <a:gd name="connsiteY145" fmla="*/ 705909 h 5755119"/>
                <a:gd name="connsiteX146" fmla="*/ 1121982 w 5379904"/>
                <a:gd name="connsiteY146" fmla="*/ 661942 h 5755119"/>
                <a:gd name="connsiteX147" fmla="*/ 1166635 w 5379904"/>
                <a:gd name="connsiteY147" fmla="*/ 582846 h 5755119"/>
                <a:gd name="connsiteX148" fmla="*/ 1182485 w 5379904"/>
                <a:gd name="connsiteY148" fmla="*/ 552594 h 5755119"/>
                <a:gd name="connsiteX149" fmla="*/ 1238415 w 5379904"/>
                <a:gd name="connsiteY149" fmla="*/ 424045 h 5755119"/>
                <a:gd name="connsiteX150" fmla="*/ 1265695 w 5379904"/>
                <a:gd name="connsiteY150" fmla="*/ 369562 h 5755119"/>
                <a:gd name="connsiteX151" fmla="*/ 1321473 w 5379904"/>
                <a:gd name="connsiteY151" fmla="*/ 281399 h 5755119"/>
                <a:gd name="connsiteX152" fmla="*/ 1360107 w 5379904"/>
                <a:gd name="connsiteY152" fmla="*/ 235907 h 5755119"/>
                <a:gd name="connsiteX153" fmla="*/ 1541691 w 5379904"/>
                <a:gd name="connsiteY153" fmla="*/ 86708 h 5755119"/>
                <a:gd name="connsiteX154" fmla="*/ 1602651 w 5379904"/>
                <a:gd name="connsiteY154" fmla="*/ 56152 h 5755119"/>
                <a:gd name="connsiteX155" fmla="*/ 1646847 w 5379904"/>
                <a:gd name="connsiteY155" fmla="*/ 39616 h 5755119"/>
                <a:gd name="connsiteX156" fmla="*/ 1776006 w 5379904"/>
                <a:gd name="connsiteY156" fmla="*/ 8755 h 5755119"/>
                <a:gd name="connsiteX157" fmla="*/ 1954771 w 5379904"/>
                <a:gd name="connsiteY157" fmla="*/ 8450 h 5755119"/>
                <a:gd name="connsiteX158" fmla="*/ 2061756 w 5379904"/>
                <a:gd name="connsiteY158" fmla="*/ 32377 h 5755119"/>
                <a:gd name="connsiteX159" fmla="*/ 2113572 w 5379904"/>
                <a:gd name="connsiteY159" fmla="*/ 50817 h 5755119"/>
                <a:gd name="connsiteX160" fmla="*/ 2211794 w 5379904"/>
                <a:gd name="connsiteY160" fmla="*/ 91356 h 5755119"/>
                <a:gd name="connsiteX161" fmla="*/ 2224824 w 5379904"/>
                <a:gd name="connsiteY161" fmla="*/ 91356 h 5755119"/>
                <a:gd name="connsiteX162" fmla="*/ 2223605 w 5379904"/>
                <a:gd name="connsiteY162" fmla="*/ 99662 h 5755119"/>
                <a:gd name="connsiteX163" fmla="*/ 2273897 w 5379904"/>
                <a:gd name="connsiteY163" fmla="*/ 112539 h 5755119"/>
                <a:gd name="connsiteX164" fmla="*/ 2311997 w 5379904"/>
                <a:gd name="connsiteY164" fmla="*/ 116121 h 5755119"/>
                <a:gd name="connsiteX165" fmla="*/ 2335543 w 5379904"/>
                <a:gd name="connsiteY165" fmla="*/ 123969 h 5755119"/>
                <a:gd name="connsiteX166" fmla="*/ 2380501 w 5379904"/>
                <a:gd name="connsiteY166" fmla="*/ 134866 h 5755119"/>
                <a:gd name="connsiteX167" fmla="*/ 2419592 w 5379904"/>
                <a:gd name="connsiteY167" fmla="*/ 139133 h 5755119"/>
                <a:gd name="connsiteX168" fmla="*/ 2465616 w 5379904"/>
                <a:gd name="connsiteY168" fmla="*/ 146677 h 5755119"/>
                <a:gd name="connsiteX169" fmla="*/ 2592566 w 5379904"/>
                <a:gd name="connsiteY169" fmla="*/ 158640 h 5755119"/>
                <a:gd name="connsiteX170" fmla="*/ 2736050 w 5379904"/>
                <a:gd name="connsiteY170" fmla="*/ 159707 h 5755119"/>
                <a:gd name="connsiteX171" fmla="*/ 2890050 w 5379904"/>
                <a:gd name="connsiteY171" fmla="*/ 147744 h 5755119"/>
                <a:gd name="connsiteX172" fmla="*/ 2936609 w 5379904"/>
                <a:gd name="connsiteY172" fmla="*/ 144315 h 5755119"/>
                <a:gd name="connsiteX173" fmla="*/ 2990939 w 5379904"/>
                <a:gd name="connsiteY173" fmla="*/ 133875 h 5755119"/>
                <a:gd name="connsiteX174" fmla="*/ 3027744 w 5379904"/>
                <a:gd name="connsiteY174" fmla="*/ 128846 h 5755119"/>
                <a:gd name="connsiteX175" fmla="*/ 3066453 w 5379904"/>
                <a:gd name="connsiteY175" fmla="*/ 117797 h 5755119"/>
                <a:gd name="connsiteX176" fmla="*/ 3115602 w 5379904"/>
                <a:gd name="connsiteY176" fmla="*/ 105986 h 5755119"/>
                <a:gd name="connsiteX177" fmla="*/ 3172905 w 5379904"/>
                <a:gd name="connsiteY177" fmla="*/ 90746 h 5755119"/>
                <a:gd name="connsiteX178" fmla="*/ 3347555 w 5379904"/>
                <a:gd name="connsiteY178" fmla="*/ 26052 h 5755119"/>
                <a:gd name="connsiteX179" fmla="*/ 3370034 w 5379904"/>
                <a:gd name="connsiteY179" fmla="*/ 17518 h 5755119"/>
                <a:gd name="connsiteX180" fmla="*/ 3408210 w 5379904"/>
                <a:gd name="connsiteY180" fmla="*/ 14089 h 5755119"/>
                <a:gd name="connsiteX181" fmla="*/ 1777606 w 5379904"/>
                <a:gd name="connsiteY181" fmla="*/ 132047 h 5755119"/>
                <a:gd name="connsiteX182" fmla="*/ 1692644 w 5379904"/>
                <a:gd name="connsiteY182" fmla="*/ 154069 h 5755119"/>
                <a:gd name="connsiteX183" fmla="*/ 1648143 w 5379904"/>
                <a:gd name="connsiteY183" fmla="*/ 170375 h 5755119"/>
                <a:gd name="connsiteX184" fmla="*/ 1564856 w 5379904"/>
                <a:gd name="connsiteY184" fmla="*/ 216857 h 5755119"/>
                <a:gd name="connsiteX185" fmla="*/ 1341361 w 5379904"/>
                <a:gd name="connsiteY185" fmla="*/ 484014 h 5755119"/>
                <a:gd name="connsiteX186" fmla="*/ 1311263 w 5379904"/>
                <a:gd name="connsiteY186" fmla="*/ 559833 h 5755119"/>
                <a:gd name="connsiteX187" fmla="*/ 1282306 w 5379904"/>
                <a:gd name="connsiteY187" fmla="*/ 617060 h 5755119"/>
                <a:gd name="connsiteX188" fmla="*/ 1222032 w 5379904"/>
                <a:gd name="connsiteY188" fmla="*/ 727016 h 5755119"/>
                <a:gd name="connsiteX189" fmla="*/ 669506 w 5379904"/>
                <a:gd name="connsiteY189" fmla="*/ 1313375 h 5755119"/>
                <a:gd name="connsiteX190" fmla="*/ 630187 w 5379904"/>
                <a:gd name="connsiteY190" fmla="*/ 1339664 h 5755119"/>
                <a:gd name="connsiteX191" fmla="*/ 466890 w 5379904"/>
                <a:gd name="connsiteY191" fmla="*/ 1427980 h 5755119"/>
                <a:gd name="connsiteX192" fmla="*/ 421551 w 5379904"/>
                <a:gd name="connsiteY192" fmla="*/ 1450688 h 5755119"/>
                <a:gd name="connsiteX193" fmla="*/ 371259 w 5379904"/>
                <a:gd name="connsiteY193" fmla="*/ 1483759 h 5755119"/>
                <a:gd name="connsiteX194" fmla="*/ 263360 w 5379904"/>
                <a:gd name="connsiteY194" fmla="*/ 1585790 h 5755119"/>
                <a:gd name="connsiteX195" fmla="*/ 160566 w 5379904"/>
                <a:gd name="connsiteY195" fmla="*/ 1756478 h 5755119"/>
                <a:gd name="connsiteX196" fmla="*/ 144717 w 5379904"/>
                <a:gd name="connsiteY196" fmla="*/ 1802198 h 5755119"/>
                <a:gd name="connsiteX197" fmla="*/ 141897 w 5379904"/>
                <a:gd name="connsiteY197" fmla="*/ 1819039 h 5755119"/>
                <a:gd name="connsiteX198" fmla="*/ 133363 w 5379904"/>
                <a:gd name="connsiteY198" fmla="*/ 1848833 h 5755119"/>
                <a:gd name="connsiteX199" fmla="*/ 125057 w 5379904"/>
                <a:gd name="connsiteY199" fmla="*/ 1901944 h 5755119"/>
                <a:gd name="connsiteX200" fmla="*/ 119799 w 5379904"/>
                <a:gd name="connsiteY200" fmla="*/ 2023864 h 5755119"/>
                <a:gd name="connsiteX201" fmla="*/ 130162 w 5379904"/>
                <a:gd name="connsiteY201" fmla="*/ 2130392 h 5755119"/>
                <a:gd name="connsiteX202" fmla="*/ 138087 w 5379904"/>
                <a:gd name="connsiteY202" fmla="*/ 2153633 h 5755119"/>
                <a:gd name="connsiteX203" fmla="*/ 170701 w 5379904"/>
                <a:gd name="connsiteY203" fmla="*/ 2252464 h 5755119"/>
                <a:gd name="connsiteX204" fmla="*/ 207734 w 5379904"/>
                <a:gd name="connsiteY204" fmla="*/ 2380480 h 5755119"/>
                <a:gd name="connsiteX205" fmla="*/ 228994 w 5379904"/>
                <a:gd name="connsiteY205" fmla="*/ 2473978 h 5755119"/>
                <a:gd name="connsiteX206" fmla="*/ 235242 w 5379904"/>
                <a:gd name="connsiteY206" fmla="*/ 2537681 h 5755119"/>
                <a:gd name="connsiteX207" fmla="*/ 241872 w 5379904"/>
                <a:gd name="connsiteY207" fmla="*/ 2537986 h 5755119"/>
                <a:gd name="connsiteX208" fmla="*/ 248120 w 5379904"/>
                <a:gd name="connsiteY208" fmla="*/ 2587058 h 5755119"/>
                <a:gd name="connsiteX209" fmla="*/ 255892 w 5379904"/>
                <a:gd name="connsiteY209" fmla="*/ 2663182 h 5755119"/>
                <a:gd name="connsiteX210" fmla="*/ 263360 w 5379904"/>
                <a:gd name="connsiteY210" fmla="*/ 2739839 h 5755119"/>
                <a:gd name="connsiteX211" fmla="*/ 264274 w 5379904"/>
                <a:gd name="connsiteY211" fmla="*/ 2952971 h 5755119"/>
                <a:gd name="connsiteX212" fmla="*/ 258559 w 5379904"/>
                <a:gd name="connsiteY212" fmla="*/ 3065213 h 5755119"/>
                <a:gd name="connsiteX213" fmla="*/ 254368 w 5379904"/>
                <a:gd name="connsiteY213" fmla="*/ 3112686 h 5755119"/>
                <a:gd name="connsiteX214" fmla="*/ 232118 w 5379904"/>
                <a:gd name="connsiteY214" fmla="*/ 3280098 h 5755119"/>
                <a:gd name="connsiteX215" fmla="*/ 212992 w 5379904"/>
                <a:gd name="connsiteY215" fmla="*/ 3362470 h 5755119"/>
                <a:gd name="connsiteX216" fmla="*/ 201028 w 5379904"/>
                <a:gd name="connsiteY216" fmla="*/ 3409409 h 5755119"/>
                <a:gd name="connsiteX217" fmla="*/ 193332 w 5379904"/>
                <a:gd name="connsiteY217" fmla="*/ 3432040 h 5755119"/>
                <a:gd name="connsiteX218" fmla="*/ 182817 w 5379904"/>
                <a:gd name="connsiteY218" fmla="*/ 3468616 h 5755119"/>
                <a:gd name="connsiteX219" fmla="*/ 136716 w 5379904"/>
                <a:gd name="connsiteY219" fmla="*/ 3606538 h 5755119"/>
                <a:gd name="connsiteX220" fmla="*/ 118656 w 5379904"/>
                <a:gd name="connsiteY220" fmla="*/ 3745832 h 5755119"/>
                <a:gd name="connsiteX221" fmla="*/ 113398 w 5379904"/>
                <a:gd name="connsiteY221" fmla="*/ 3776159 h 5755119"/>
                <a:gd name="connsiteX222" fmla="*/ 125133 w 5379904"/>
                <a:gd name="connsiteY222" fmla="*/ 3859827 h 5755119"/>
                <a:gd name="connsiteX223" fmla="*/ 129172 w 5379904"/>
                <a:gd name="connsiteY223" fmla="*/ 3899223 h 5755119"/>
                <a:gd name="connsiteX224" fmla="*/ 148831 w 5379904"/>
                <a:gd name="connsiteY224" fmla="*/ 3965745 h 5755119"/>
                <a:gd name="connsiteX225" fmla="*/ 151879 w 5379904"/>
                <a:gd name="connsiteY225" fmla="*/ 3975880 h 5755119"/>
                <a:gd name="connsiteX226" fmla="*/ 190741 w 5379904"/>
                <a:gd name="connsiteY226" fmla="*/ 4066329 h 5755119"/>
                <a:gd name="connsiteX227" fmla="*/ 321882 w 5379904"/>
                <a:gd name="connsiteY227" fmla="*/ 4234426 h 5755119"/>
                <a:gd name="connsiteX228" fmla="*/ 504990 w 5379904"/>
                <a:gd name="connsiteY228" fmla="*/ 4348803 h 5755119"/>
                <a:gd name="connsiteX229" fmla="*/ 585610 w 5379904"/>
                <a:gd name="connsiteY229" fmla="*/ 4392008 h 5755119"/>
                <a:gd name="connsiteX230" fmla="*/ 1044410 w 5379904"/>
                <a:gd name="connsiteY230" fmla="*/ 4793049 h 5755119"/>
                <a:gd name="connsiteX231" fmla="*/ 1175703 w 5379904"/>
                <a:gd name="connsiteY231" fmla="*/ 4964803 h 5755119"/>
                <a:gd name="connsiteX232" fmla="*/ 1204735 w 5379904"/>
                <a:gd name="connsiteY232" fmla="*/ 5006789 h 5755119"/>
                <a:gd name="connsiteX233" fmla="*/ 1261199 w 5379904"/>
                <a:gd name="connsiteY233" fmla="*/ 5101963 h 5755119"/>
                <a:gd name="connsiteX234" fmla="*/ 1284593 w 5379904"/>
                <a:gd name="connsiteY234" fmla="*/ 5146845 h 5755119"/>
                <a:gd name="connsiteX235" fmla="*/ 1403084 w 5379904"/>
                <a:gd name="connsiteY235" fmla="*/ 5388095 h 5755119"/>
                <a:gd name="connsiteX236" fmla="*/ 1587716 w 5379904"/>
                <a:gd name="connsiteY236" fmla="*/ 5557868 h 5755119"/>
                <a:gd name="connsiteX237" fmla="*/ 1667726 w 5379904"/>
                <a:gd name="connsiteY237" fmla="*/ 5598178 h 5755119"/>
                <a:gd name="connsiteX238" fmla="*/ 1693025 w 5379904"/>
                <a:gd name="connsiteY238" fmla="*/ 5606941 h 5755119"/>
                <a:gd name="connsiteX239" fmla="*/ 1764119 w 5379904"/>
                <a:gd name="connsiteY239" fmla="*/ 5625610 h 5755119"/>
                <a:gd name="connsiteX240" fmla="*/ 1938160 w 5379904"/>
                <a:gd name="connsiteY240" fmla="*/ 5636202 h 5755119"/>
                <a:gd name="connsiteX241" fmla="*/ 1951419 w 5379904"/>
                <a:gd name="connsiteY241" fmla="*/ 5626067 h 5755119"/>
                <a:gd name="connsiteX242" fmla="*/ 1989976 w 5379904"/>
                <a:gd name="connsiteY242" fmla="*/ 5619285 h 5755119"/>
                <a:gd name="connsiteX243" fmla="*/ 2037068 w 5379904"/>
                <a:gd name="connsiteY243" fmla="*/ 5604350 h 5755119"/>
                <a:gd name="connsiteX244" fmla="*/ 2107248 w 5379904"/>
                <a:gd name="connsiteY244" fmla="*/ 5576308 h 5755119"/>
                <a:gd name="connsiteX245" fmla="*/ 2154492 w 5379904"/>
                <a:gd name="connsiteY245" fmla="*/ 5561678 h 5755119"/>
                <a:gd name="connsiteX246" fmla="*/ 2155025 w 5379904"/>
                <a:gd name="connsiteY246" fmla="*/ 5555735 h 5755119"/>
                <a:gd name="connsiteX247" fmla="*/ 2203412 w 5379904"/>
                <a:gd name="connsiteY247" fmla="*/ 5543009 h 5755119"/>
                <a:gd name="connsiteX248" fmla="*/ 2226272 w 5379904"/>
                <a:gd name="connsiteY248" fmla="*/ 5534246 h 5755119"/>
                <a:gd name="connsiteX249" fmla="*/ 2263686 w 5379904"/>
                <a:gd name="connsiteY249" fmla="*/ 5526778 h 5755119"/>
                <a:gd name="connsiteX250" fmla="*/ 2324799 w 5379904"/>
                <a:gd name="connsiteY250" fmla="*/ 5514205 h 5755119"/>
                <a:gd name="connsiteX251" fmla="*/ 2362594 w 5379904"/>
                <a:gd name="connsiteY251" fmla="*/ 5503080 h 5755119"/>
                <a:gd name="connsiteX252" fmla="*/ 2468893 w 5379904"/>
                <a:gd name="connsiteY252" fmla="*/ 5487916 h 5755119"/>
                <a:gd name="connsiteX253" fmla="*/ 2584641 w 5379904"/>
                <a:gd name="connsiteY253" fmla="*/ 5481897 h 5755119"/>
                <a:gd name="connsiteX254" fmla="*/ 2908034 w 5379904"/>
                <a:gd name="connsiteY254" fmla="*/ 5487612 h 5755119"/>
                <a:gd name="connsiteX255" fmla="*/ 2960383 w 5379904"/>
                <a:gd name="connsiteY255" fmla="*/ 5495689 h 5755119"/>
                <a:gd name="connsiteX256" fmla="*/ 3031020 w 5379904"/>
                <a:gd name="connsiteY256" fmla="*/ 5502547 h 5755119"/>
                <a:gd name="connsiteX257" fmla="*/ 3031401 w 5379904"/>
                <a:gd name="connsiteY257" fmla="*/ 5508414 h 5755119"/>
                <a:gd name="connsiteX258" fmla="*/ 3183192 w 5379904"/>
                <a:gd name="connsiteY258" fmla="*/ 5541180 h 5755119"/>
                <a:gd name="connsiteX259" fmla="*/ 3183954 w 5379904"/>
                <a:gd name="connsiteY259" fmla="*/ 5546362 h 5755119"/>
                <a:gd name="connsiteX260" fmla="*/ 3219615 w 5379904"/>
                <a:gd name="connsiteY260" fmla="*/ 5556039 h 5755119"/>
                <a:gd name="connsiteX261" fmla="*/ 3254972 w 5379904"/>
                <a:gd name="connsiteY261" fmla="*/ 5568841 h 5755119"/>
                <a:gd name="connsiteX262" fmla="*/ 3287129 w 5379904"/>
                <a:gd name="connsiteY262" fmla="*/ 5580500 h 5755119"/>
                <a:gd name="connsiteX263" fmla="*/ 3370796 w 5379904"/>
                <a:gd name="connsiteY263" fmla="*/ 5613418 h 5755119"/>
                <a:gd name="connsiteX264" fmla="*/ 3401124 w 5379904"/>
                <a:gd name="connsiteY264" fmla="*/ 5620733 h 5755119"/>
                <a:gd name="connsiteX265" fmla="*/ 3719411 w 5379904"/>
                <a:gd name="connsiteY265" fmla="*/ 5594596 h 5755119"/>
                <a:gd name="connsiteX266" fmla="*/ 3729393 w 5379904"/>
                <a:gd name="connsiteY266" fmla="*/ 5592387 h 5755119"/>
                <a:gd name="connsiteX267" fmla="*/ 3907702 w 5379904"/>
                <a:gd name="connsiteY267" fmla="*/ 5471533 h 5755119"/>
                <a:gd name="connsiteX268" fmla="*/ 3995636 w 5379904"/>
                <a:gd name="connsiteY268" fmla="*/ 5360891 h 5755119"/>
                <a:gd name="connsiteX269" fmla="*/ 3995941 w 5379904"/>
                <a:gd name="connsiteY269" fmla="*/ 5375902 h 5755119"/>
                <a:gd name="connsiteX270" fmla="*/ 4031679 w 5379904"/>
                <a:gd name="connsiteY270" fmla="*/ 5297569 h 5755119"/>
                <a:gd name="connsiteX271" fmla="*/ 4035565 w 5379904"/>
                <a:gd name="connsiteY271" fmla="*/ 5295969 h 5755119"/>
                <a:gd name="connsiteX272" fmla="*/ 4232542 w 5379904"/>
                <a:gd name="connsiteY272" fmla="*/ 4929980 h 5755119"/>
                <a:gd name="connsiteX273" fmla="*/ 4398353 w 5379904"/>
                <a:gd name="connsiteY273" fmla="*/ 4727669 h 5755119"/>
                <a:gd name="connsiteX274" fmla="*/ 4654995 w 5379904"/>
                <a:gd name="connsiteY274" fmla="*/ 4490458 h 5755119"/>
                <a:gd name="connsiteX275" fmla="*/ 4851667 w 5379904"/>
                <a:gd name="connsiteY275" fmla="*/ 4364804 h 5755119"/>
                <a:gd name="connsiteX276" fmla="*/ 4852963 w 5379904"/>
                <a:gd name="connsiteY276" fmla="*/ 4360766 h 5755119"/>
                <a:gd name="connsiteX277" fmla="*/ 4947908 w 5379904"/>
                <a:gd name="connsiteY277" fmla="*/ 4318780 h 5755119"/>
                <a:gd name="connsiteX278" fmla="*/ 4987151 w 5379904"/>
                <a:gd name="connsiteY278" fmla="*/ 4295158 h 5755119"/>
                <a:gd name="connsiteX279" fmla="*/ 5129873 w 5379904"/>
                <a:gd name="connsiteY279" fmla="*/ 4164170 h 5755119"/>
                <a:gd name="connsiteX280" fmla="*/ 5190529 w 5379904"/>
                <a:gd name="connsiteY280" fmla="*/ 4066634 h 5755119"/>
                <a:gd name="connsiteX281" fmla="*/ 5193424 w 5379904"/>
                <a:gd name="connsiteY281" fmla="*/ 4080121 h 5755119"/>
                <a:gd name="connsiteX282" fmla="*/ 5212550 w 5379904"/>
                <a:gd name="connsiteY282" fmla="*/ 4024343 h 5755119"/>
                <a:gd name="connsiteX283" fmla="*/ 5216665 w 5379904"/>
                <a:gd name="connsiteY283" fmla="*/ 4023200 h 5755119"/>
                <a:gd name="connsiteX284" fmla="*/ 5238001 w 5379904"/>
                <a:gd name="connsiteY284" fmla="*/ 3965669 h 5755119"/>
                <a:gd name="connsiteX285" fmla="*/ 5258042 w 5379904"/>
                <a:gd name="connsiteY285" fmla="*/ 3873772 h 5755119"/>
                <a:gd name="connsiteX286" fmla="*/ 5265281 w 5379904"/>
                <a:gd name="connsiteY286" fmla="*/ 3761529 h 5755119"/>
                <a:gd name="connsiteX287" fmla="*/ 5257508 w 5379904"/>
                <a:gd name="connsiteY287" fmla="*/ 3655687 h 5755119"/>
                <a:gd name="connsiteX288" fmla="*/ 5254460 w 5379904"/>
                <a:gd name="connsiteY288" fmla="*/ 3630846 h 5755119"/>
                <a:gd name="connsiteX289" fmla="*/ 5243792 w 5379904"/>
                <a:gd name="connsiteY289" fmla="*/ 3593813 h 5755119"/>
                <a:gd name="connsiteX290" fmla="*/ 5189462 w 5379904"/>
                <a:gd name="connsiteY290" fmla="*/ 3427087 h 5755119"/>
                <a:gd name="connsiteX291" fmla="*/ 5150447 w 5379904"/>
                <a:gd name="connsiteY291" fmla="*/ 3259676 h 5755119"/>
                <a:gd name="connsiteX292" fmla="*/ 5145799 w 5379904"/>
                <a:gd name="connsiteY292" fmla="*/ 3189496 h 5755119"/>
                <a:gd name="connsiteX293" fmla="*/ 5135969 w 5379904"/>
                <a:gd name="connsiteY293" fmla="*/ 3182790 h 5755119"/>
                <a:gd name="connsiteX294" fmla="*/ 5125835 w 5379904"/>
                <a:gd name="connsiteY294" fmla="*/ 2957924 h 5755119"/>
                <a:gd name="connsiteX295" fmla="*/ 5118900 w 5379904"/>
                <a:gd name="connsiteY295" fmla="*/ 2957238 h 5755119"/>
                <a:gd name="connsiteX296" fmla="*/ 5120805 w 5379904"/>
                <a:gd name="connsiteY296" fmla="*/ 2755003 h 5755119"/>
                <a:gd name="connsiteX297" fmla="*/ 5137341 w 5379904"/>
                <a:gd name="connsiteY297" fmla="*/ 2574409 h 5755119"/>
                <a:gd name="connsiteX298" fmla="*/ 5147933 w 5379904"/>
                <a:gd name="connsiteY298" fmla="*/ 2520612 h 5755119"/>
                <a:gd name="connsiteX299" fmla="*/ 5156239 w 5379904"/>
                <a:gd name="connsiteY299" fmla="*/ 2474892 h 5755119"/>
                <a:gd name="connsiteX300" fmla="*/ 5159210 w 5379904"/>
                <a:gd name="connsiteY300" fmla="*/ 2457823 h 5755119"/>
                <a:gd name="connsiteX301" fmla="*/ 5170031 w 5379904"/>
                <a:gd name="connsiteY301" fmla="*/ 2412713 h 5755119"/>
                <a:gd name="connsiteX302" fmla="*/ 5197844 w 5379904"/>
                <a:gd name="connsiteY302" fmla="*/ 2304585 h 5755119"/>
                <a:gd name="connsiteX303" fmla="*/ 5215674 w 5379904"/>
                <a:gd name="connsiteY303" fmla="*/ 2252921 h 5755119"/>
                <a:gd name="connsiteX304" fmla="*/ 5232210 w 5379904"/>
                <a:gd name="connsiteY304" fmla="*/ 2208344 h 5755119"/>
                <a:gd name="connsiteX305" fmla="*/ 5246612 w 5379904"/>
                <a:gd name="connsiteY305" fmla="*/ 2160415 h 5755119"/>
                <a:gd name="connsiteX306" fmla="*/ 5262995 w 5379904"/>
                <a:gd name="connsiteY306" fmla="*/ 2085891 h 5755119"/>
                <a:gd name="connsiteX307" fmla="*/ 5265204 w 5379904"/>
                <a:gd name="connsiteY307" fmla="*/ 1962371 h 5755119"/>
                <a:gd name="connsiteX308" fmla="*/ 5259337 w 5379904"/>
                <a:gd name="connsiteY308" fmla="*/ 1908193 h 5755119"/>
                <a:gd name="connsiteX309" fmla="*/ 5255070 w 5379904"/>
                <a:gd name="connsiteY309" fmla="*/ 1862168 h 5755119"/>
                <a:gd name="connsiteX310" fmla="*/ 5243640 w 5379904"/>
                <a:gd name="connsiteY310" fmla="*/ 1825439 h 5755119"/>
                <a:gd name="connsiteX311" fmla="*/ 5232134 w 5379904"/>
                <a:gd name="connsiteY311" fmla="*/ 1784901 h 5755119"/>
                <a:gd name="connsiteX312" fmla="*/ 5213693 w 5379904"/>
                <a:gd name="connsiteY312" fmla="*/ 1733847 h 5755119"/>
                <a:gd name="connsiteX313" fmla="*/ 5122558 w 5379904"/>
                <a:gd name="connsiteY313" fmla="*/ 1587771 h 5755119"/>
                <a:gd name="connsiteX314" fmla="*/ 4939145 w 5379904"/>
                <a:gd name="connsiteY314" fmla="*/ 1438267 h 5755119"/>
                <a:gd name="connsiteX315" fmla="*/ 4871555 w 5379904"/>
                <a:gd name="connsiteY315" fmla="*/ 1407482 h 5755119"/>
                <a:gd name="connsiteX316" fmla="*/ 4840466 w 5379904"/>
                <a:gd name="connsiteY316" fmla="*/ 1392623 h 5755119"/>
                <a:gd name="connsiteX317" fmla="*/ 4435082 w 5379904"/>
                <a:gd name="connsiteY317" fmla="*/ 1073269 h 5755119"/>
                <a:gd name="connsiteX318" fmla="*/ 4072522 w 5379904"/>
                <a:gd name="connsiteY318" fmla="*/ 552518 h 5755119"/>
                <a:gd name="connsiteX319" fmla="*/ 4050119 w 5379904"/>
                <a:gd name="connsiteY319" fmla="*/ 498721 h 5755119"/>
                <a:gd name="connsiteX320" fmla="*/ 3921875 w 5379904"/>
                <a:gd name="connsiteY320" fmla="*/ 298163 h 5755119"/>
                <a:gd name="connsiteX321" fmla="*/ 3704476 w 5379904"/>
                <a:gd name="connsiteY321" fmla="*/ 159174 h 5755119"/>
                <a:gd name="connsiteX322" fmla="*/ 3668433 w 5379904"/>
                <a:gd name="connsiteY322" fmla="*/ 146906 h 5755119"/>
                <a:gd name="connsiteX323" fmla="*/ 3606712 w 5379904"/>
                <a:gd name="connsiteY323" fmla="*/ 134180 h 5755119"/>
                <a:gd name="connsiteX324" fmla="*/ 3431223 w 5379904"/>
                <a:gd name="connsiteY324" fmla="*/ 134485 h 5755119"/>
                <a:gd name="connsiteX325" fmla="*/ 3347784 w 5379904"/>
                <a:gd name="connsiteY325" fmla="*/ 154602 h 5755119"/>
                <a:gd name="connsiteX326" fmla="*/ 3306636 w 5379904"/>
                <a:gd name="connsiteY326" fmla="*/ 169613 h 5755119"/>
                <a:gd name="connsiteX327" fmla="*/ 3281795 w 5379904"/>
                <a:gd name="connsiteY327" fmla="*/ 183177 h 5755119"/>
                <a:gd name="connsiteX328" fmla="*/ 3270669 w 5379904"/>
                <a:gd name="connsiteY328" fmla="*/ 184472 h 5755119"/>
                <a:gd name="connsiteX329" fmla="*/ 3219311 w 5379904"/>
                <a:gd name="connsiteY329" fmla="*/ 205351 h 5755119"/>
                <a:gd name="connsiteX330" fmla="*/ 3210548 w 5379904"/>
                <a:gd name="connsiteY330" fmla="*/ 207866 h 5755119"/>
                <a:gd name="connsiteX331" fmla="*/ 3173514 w 5379904"/>
                <a:gd name="connsiteY331" fmla="*/ 217238 h 5755119"/>
                <a:gd name="connsiteX332" fmla="*/ 3120632 w 5379904"/>
                <a:gd name="connsiteY332" fmla="*/ 234840 h 5755119"/>
                <a:gd name="connsiteX333" fmla="*/ 3082532 w 5379904"/>
                <a:gd name="connsiteY333" fmla="*/ 242918 h 5755119"/>
                <a:gd name="connsiteX334" fmla="*/ 3006713 w 5379904"/>
                <a:gd name="connsiteY334" fmla="*/ 258386 h 5755119"/>
                <a:gd name="connsiteX335" fmla="*/ 2891955 w 5379904"/>
                <a:gd name="connsiteY335" fmla="*/ 274084 h 5755119"/>
                <a:gd name="connsiteX336" fmla="*/ 2833510 w 5379904"/>
                <a:gd name="connsiteY336" fmla="*/ 278884 h 5755119"/>
                <a:gd name="connsiteX337" fmla="*/ 2698560 w 5379904"/>
                <a:gd name="connsiteY337" fmla="*/ 284752 h 5755119"/>
                <a:gd name="connsiteX338" fmla="*/ 2692159 w 5379904"/>
                <a:gd name="connsiteY338" fmla="*/ 292524 h 5755119"/>
                <a:gd name="connsiteX339" fmla="*/ 2685530 w 5379904"/>
                <a:gd name="connsiteY339" fmla="*/ 284752 h 5755119"/>
                <a:gd name="connsiteX340" fmla="*/ 2547150 w 5379904"/>
                <a:gd name="connsiteY340" fmla="*/ 279113 h 5755119"/>
                <a:gd name="connsiteX341" fmla="*/ 2475065 w 5379904"/>
                <a:gd name="connsiteY341" fmla="*/ 274541 h 5755119"/>
                <a:gd name="connsiteX342" fmla="*/ 2474608 w 5379904"/>
                <a:gd name="connsiteY342" fmla="*/ 267759 h 5755119"/>
                <a:gd name="connsiteX343" fmla="*/ 2410143 w 5379904"/>
                <a:gd name="connsiteY343" fmla="*/ 265244 h 5755119"/>
                <a:gd name="connsiteX344" fmla="*/ 2368385 w 5379904"/>
                <a:gd name="connsiteY344" fmla="*/ 259148 h 5755119"/>
                <a:gd name="connsiteX345" fmla="*/ 2368157 w 5379904"/>
                <a:gd name="connsiteY345" fmla="*/ 252519 h 5755119"/>
                <a:gd name="connsiteX346" fmla="*/ 2326323 w 5379904"/>
                <a:gd name="connsiteY346" fmla="*/ 250614 h 5755119"/>
                <a:gd name="connsiteX347" fmla="*/ 2288451 w 5379904"/>
                <a:gd name="connsiteY347" fmla="*/ 238955 h 5755119"/>
                <a:gd name="connsiteX348" fmla="*/ 2211566 w 5379904"/>
                <a:gd name="connsiteY348" fmla="*/ 218915 h 5755119"/>
                <a:gd name="connsiteX349" fmla="*/ 2177809 w 5379904"/>
                <a:gd name="connsiteY349" fmla="*/ 212666 h 5755119"/>
                <a:gd name="connsiteX350" fmla="*/ 2177428 w 5379904"/>
                <a:gd name="connsiteY350" fmla="*/ 204818 h 5755119"/>
                <a:gd name="connsiteX351" fmla="*/ 2166531 w 5379904"/>
                <a:gd name="connsiteY351" fmla="*/ 205808 h 5755119"/>
                <a:gd name="connsiteX352" fmla="*/ 2120049 w 5379904"/>
                <a:gd name="connsiteY352" fmla="*/ 186682 h 5755119"/>
                <a:gd name="connsiteX353" fmla="*/ 2088350 w 5379904"/>
                <a:gd name="connsiteY353" fmla="*/ 174566 h 5755119"/>
                <a:gd name="connsiteX354" fmla="*/ 1990966 w 5379904"/>
                <a:gd name="connsiteY354" fmla="*/ 142943 h 5755119"/>
                <a:gd name="connsiteX355" fmla="*/ 1953476 w 5379904"/>
                <a:gd name="connsiteY355" fmla="*/ 131437 h 5755119"/>
                <a:gd name="connsiteX356" fmla="*/ 1866989 w 5379904"/>
                <a:gd name="connsiteY356" fmla="*/ 122979 h 5755119"/>
                <a:gd name="connsiteX357" fmla="*/ 1777606 w 5379904"/>
                <a:gd name="connsiteY357" fmla="*/ 132047 h 575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Lst>
              <a:rect l="l" t="t" r="r" b="b"/>
              <a:pathLst>
                <a:path w="5379904" h="5755119">
                  <a:moveTo>
                    <a:pt x="3408210" y="14089"/>
                  </a:moveTo>
                  <a:cubicBezTo>
                    <a:pt x="3473133" y="-3513"/>
                    <a:pt x="3543313" y="-4199"/>
                    <a:pt x="3608998" y="9669"/>
                  </a:cubicBezTo>
                  <a:cubicBezTo>
                    <a:pt x="3626143" y="13708"/>
                    <a:pt x="3643668" y="16299"/>
                    <a:pt x="3661271" y="17061"/>
                  </a:cubicBezTo>
                  <a:cubicBezTo>
                    <a:pt x="3671024" y="19804"/>
                    <a:pt x="3680854" y="22547"/>
                    <a:pt x="3690760" y="25214"/>
                  </a:cubicBezTo>
                  <a:cubicBezTo>
                    <a:pt x="3701047" y="28034"/>
                    <a:pt x="3711334" y="30624"/>
                    <a:pt x="3721850" y="33139"/>
                  </a:cubicBezTo>
                  <a:cubicBezTo>
                    <a:pt x="3731298" y="37178"/>
                    <a:pt x="3740900" y="41064"/>
                    <a:pt x="3750425" y="45179"/>
                  </a:cubicBezTo>
                  <a:cubicBezTo>
                    <a:pt x="3754539" y="45788"/>
                    <a:pt x="3762769" y="46931"/>
                    <a:pt x="3766884" y="47541"/>
                  </a:cubicBezTo>
                  <a:cubicBezTo>
                    <a:pt x="3770617" y="49827"/>
                    <a:pt x="3778085" y="54399"/>
                    <a:pt x="3781819" y="56609"/>
                  </a:cubicBezTo>
                  <a:cubicBezTo>
                    <a:pt x="3791878" y="61943"/>
                    <a:pt x="3802164" y="66896"/>
                    <a:pt x="3812680" y="71620"/>
                  </a:cubicBezTo>
                  <a:cubicBezTo>
                    <a:pt x="3971405" y="148354"/>
                    <a:pt x="4094239" y="289552"/>
                    <a:pt x="4158476" y="452773"/>
                  </a:cubicBezTo>
                  <a:cubicBezTo>
                    <a:pt x="4205339" y="579264"/>
                    <a:pt x="4280396" y="692574"/>
                    <a:pt x="4359491" y="800930"/>
                  </a:cubicBezTo>
                  <a:cubicBezTo>
                    <a:pt x="4461980" y="931308"/>
                    <a:pt x="4576509" y="1053152"/>
                    <a:pt x="4706963" y="1155946"/>
                  </a:cubicBezTo>
                  <a:cubicBezTo>
                    <a:pt x="4719460" y="1165243"/>
                    <a:pt x="4732033" y="1174615"/>
                    <a:pt x="4744835" y="1183759"/>
                  </a:cubicBezTo>
                  <a:cubicBezTo>
                    <a:pt x="4790479" y="1216678"/>
                    <a:pt x="4836351" y="1249748"/>
                    <a:pt x="4886490" y="1275656"/>
                  </a:cubicBezTo>
                  <a:cubicBezTo>
                    <a:pt x="4903407" y="1284648"/>
                    <a:pt x="4920323" y="1293716"/>
                    <a:pt x="4937316" y="1302707"/>
                  </a:cubicBezTo>
                  <a:cubicBezTo>
                    <a:pt x="4946079" y="1306289"/>
                    <a:pt x="4954994" y="1309870"/>
                    <a:pt x="4963910" y="1313451"/>
                  </a:cubicBezTo>
                  <a:cubicBezTo>
                    <a:pt x="4970539" y="1317185"/>
                    <a:pt x="4977245" y="1320843"/>
                    <a:pt x="4984103" y="1324501"/>
                  </a:cubicBezTo>
                  <a:cubicBezTo>
                    <a:pt x="4992332" y="1328082"/>
                    <a:pt x="5000486" y="1331740"/>
                    <a:pt x="5008868" y="1335397"/>
                  </a:cubicBezTo>
                  <a:cubicBezTo>
                    <a:pt x="5041024" y="1356200"/>
                    <a:pt x="5074704" y="1374945"/>
                    <a:pt x="5103889" y="1400091"/>
                  </a:cubicBezTo>
                  <a:cubicBezTo>
                    <a:pt x="5190605" y="1468442"/>
                    <a:pt x="5259718" y="1557749"/>
                    <a:pt x="5308258" y="1656809"/>
                  </a:cubicBezTo>
                  <a:cubicBezTo>
                    <a:pt x="5314430" y="1672735"/>
                    <a:pt x="5316411" y="1691404"/>
                    <a:pt x="5329136" y="1703976"/>
                  </a:cubicBezTo>
                  <a:cubicBezTo>
                    <a:pt x="5333251" y="1716702"/>
                    <a:pt x="5337442" y="1729656"/>
                    <a:pt x="5341709" y="1742458"/>
                  </a:cubicBezTo>
                  <a:cubicBezTo>
                    <a:pt x="5346739" y="1756478"/>
                    <a:pt x="5349787" y="1771109"/>
                    <a:pt x="5353139" y="1785739"/>
                  </a:cubicBezTo>
                  <a:cubicBezTo>
                    <a:pt x="5355730" y="1791073"/>
                    <a:pt x="5358321" y="1796407"/>
                    <a:pt x="5361064" y="1801817"/>
                  </a:cubicBezTo>
                  <a:cubicBezTo>
                    <a:pt x="5362664" y="1815000"/>
                    <a:pt x="5364874" y="1828259"/>
                    <a:pt x="5368837" y="1841060"/>
                  </a:cubicBezTo>
                  <a:cubicBezTo>
                    <a:pt x="5370513" y="1855919"/>
                    <a:pt x="5372342" y="1870855"/>
                    <a:pt x="5377371" y="1885104"/>
                  </a:cubicBezTo>
                  <a:cubicBezTo>
                    <a:pt x="5381257" y="1949112"/>
                    <a:pt x="5379657" y="2013349"/>
                    <a:pt x="5379124" y="2077433"/>
                  </a:cubicBezTo>
                  <a:cubicBezTo>
                    <a:pt x="5379657" y="2103798"/>
                    <a:pt x="5373256" y="2129401"/>
                    <a:pt x="5366169" y="2154547"/>
                  </a:cubicBezTo>
                  <a:cubicBezTo>
                    <a:pt x="5359921" y="2198819"/>
                    <a:pt x="5344910" y="2241263"/>
                    <a:pt x="5330203" y="2283401"/>
                  </a:cubicBezTo>
                  <a:cubicBezTo>
                    <a:pt x="5311915" y="2322721"/>
                    <a:pt x="5304067" y="2365545"/>
                    <a:pt x="5289208" y="2406083"/>
                  </a:cubicBezTo>
                  <a:cubicBezTo>
                    <a:pt x="5287684" y="2415761"/>
                    <a:pt x="5286388" y="2425514"/>
                    <a:pt x="5285245" y="2435344"/>
                  </a:cubicBezTo>
                  <a:cubicBezTo>
                    <a:pt x="5282426" y="2443345"/>
                    <a:pt x="5279683" y="2451423"/>
                    <a:pt x="5277092" y="2459500"/>
                  </a:cubicBezTo>
                  <a:cubicBezTo>
                    <a:pt x="5273205" y="2474435"/>
                    <a:pt x="5270691" y="2489675"/>
                    <a:pt x="5269548" y="2505067"/>
                  </a:cubicBezTo>
                  <a:cubicBezTo>
                    <a:pt x="5262842" y="2537528"/>
                    <a:pt x="5256823" y="2570066"/>
                    <a:pt x="5253622" y="2603060"/>
                  </a:cubicBezTo>
                  <a:cubicBezTo>
                    <a:pt x="5248364" y="2623406"/>
                    <a:pt x="5249888" y="2644894"/>
                    <a:pt x="5244478" y="2665316"/>
                  </a:cubicBezTo>
                  <a:cubicBezTo>
                    <a:pt x="5238687" y="2710426"/>
                    <a:pt x="5242573" y="2755994"/>
                    <a:pt x="5239144" y="2801257"/>
                  </a:cubicBezTo>
                  <a:cubicBezTo>
                    <a:pt x="5233810" y="2838823"/>
                    <a:pt x="5231143" y="2877457"/>
                    <a:pt x="5238611" y="2915023"/>
                  </a:cubicBezTo>
                  <a:cubicBezTo>
                    <a:pt x="5231143" y="2930797"/>
                    <a:pt x="5238534" y="2947865"/>
                    <a:pt x="5239830" y="2964172"/>
                  </a:cubicBezTo>
                  <a:cubicBezTo>
                    <a:pt x="5242802" y="3003568"/>
                    <a:pt x="5237544" y="3043573"/>
                    <a:pt x="5244935" y="3082663"/>
                  </a:cubicBezTo>
                  <a:cubicBezTo>
                    <a:pt x="5248822" y="3102856"/>
                    <a:pt x="5249126" y="3123583"/>
                    <a:pt x="5250803" y="3144080"/>
                  </a:cubicBezTo>
                  <a:cubicBezTo>
                    <a:pt x="5258042" y="3179285"/>
                    <a:pt x="5259642" y="3215404"/>
                    <a:pt x="5269395" y="3250227"/>
                  </a:cubicBezTo>
                  <a:cubicBezTo>
                    <a:pt x="5270462" y="3263105"/>
                    <a:pt x="5271682" y="3276059"/>
                    <a:pt x="5273129" y="3289013"/>
                  </a:cubicBezTo>
                  <a:cubicBezTo>
                    <a:pt x="5284254" y="3312787"/>
                    <a:pt x="5284712" y="3339457"/>
                    <a:pt x="5293018" y="3364146"/>
                  </a:cubicBezTo>
                  <a:cubicBezTo>
                    <a:pt x="5303076" y="3401179"/>
                    <a:pt x="5315039" y="3437679"/>
                    <a:pt x="5326164" y="3474560"/>
                  </a:cubicBezTo>
                  <a:lnTo>
                    <a:pt x="5330737" y="3475627"/>
                  </a:lnTo>
                  <a:cubicBezTo>
                    <a:pt x="5333937" y="3492010"/>
                    <a:pt x="5339423" y="3507783"/>
                    <a:pt x="5345977" y="3523175"/>
                  </a:cubicBezTo>
                  <a:cubicBezTo>
                    <a:pt x="5347958" y="3531100"/>
                    <a:pt x="5349939" y="3539101"/>
                    <a:pt x="5352149" y="3547102"/>
                  </a:cubicBezTo>
                  <a:cubicBezTo>
                    <a:pt x="5355120" y="3554570"/>
                    <a:pt x="5358245" y="3561961"/>
                    <a:pt x="5361521" y="3569429"/>
                  </a:cubicBezTo>
                  <a:cubicBezTo>
                    <a:pt x="5362436" y="3584898"/>
                    <a:pt x="5363503" y="3600671"/>
                    <a:pt x="5367541" y="3615758"/>
                  </a:cubicBezTo>
                  <a:cubicBezTo>
                    <a:pt x="5375161" y="3638009"/>
                    <a:pt x="5379504" y="3661250"/>
                    <a:pt x="5379124" y="3684872"/>
                  </a:cubicBezTo>
                  <a:cubicBezTo>
                    <a:pt x="5379657" y="3751013"/>
                    <a:pt x="5381409" y="3817231"/>
                    <a:pt x="5376533" y="3883297"/>
                  </a:cubicBezTo>
                  <a:cubicBezTo>
                    <a:pt x="5370589" y="3897394"/>
                    <a:pt x="5369446" y="3912786"/>
                    <a:pt x="5367694" y="3927874"/>
                  </a:cubicBezTo>
                  <a:cubicBezTo>
                    <a:pt x="5365027" y="3938542"/>
                    <a:pt x="5362893" y="3949286"/>
                    <a:pt x="5360912" y="3960183"/>
                  </a:cubicBezTo>
                  <a:cubicBezTo>
                    <a:pt x="5357178" y="3969631"/>
                    <a:pt x="5353901" y="3979385"/>
                    <a:pt x="5350396" y="3988986"/>
                  </a:cubicBezTo>
                  <a:cubicBezTo>
                    <a:pt x="5345214" y="4010246"/>
                    <a:pt x="5337899" y="4030896"/>
                    <a:pt x="5330660" y="4051623"/>
                  </a:cubicBezTo>
                  <a:cubicBezTo>
                    <a:pt x="5324412" y="4066253"/>
                    <a:pt x="5317706" y="4080731"/>
                    <a:pt x="5311382" y="4095361"/>
                  </a:cubicBezTo>
                  <a:cubicBezTo>
                    <a:pt x="5294313" y="4130947"/>
                    <a:pt x="5277244" y="4166761"/>
                    <a:pt x="5254079" y="4198841"/>
                  </a:cubicBezTo>
                  <a:cubicBezTo>
                    <a:pt x="5203025" y="4274508"/>
                    <a:pt x="5137265" y="4339811"/>
                    <a:pt x="5062665" y="4392160"/>
                  </a:cubicBezTo>
                  <a:cubicBezTo>
                    <a:pt x="5016030" y="4422260"/>
                    <a:pt x="4966119" y="4446719"/>
                    <a:pt x="4915980" y="4470189"/>
                  </a:cubicBezTo>
                  <a:cubicBezTo>
                    <a:pt x="4827359" y="4514995"/>
                    <a:pt x="4744835" y="4571840"/>
                    <a:pt x="4670387" y="4637372"/>
                  </a:cubicBezTo>
                  <a:cubicBezTo>
                    <a:pt x="4667492" y="4639124"/>
                    <a:pt x="4661624" y="4642706"/>
                    <a:pt x="4658653" y="4644459"/>
                  </a:cubicBezTo>
                  <a:cubicBezTo>
                    <a:pt x="4544657" y="4741309"/>
                    <a:pt x="4444607" y="4853018"/>
                    <a:pt x="4350728" y="4969070"/>
                  </a:cubicBezTo>
                  <a:lnTo>
                    <a:pt x="4349052" y="4975929"/>
                  </a:lnTo>
                  <a:cubicBezTo>
                    <a:pt x="4297693" y="5040851"/>
                    <a:pt x="4252583" y="5111184"/>
                    <a:pt x="4214178" y="5184488"/>
                  </a:cubicBezTo>
                  <a:cubicBezTo>
                    <a:pt x="4191165" y="5223883"/>
                    <a:pt x="4174325" y="5266098"/>
                    <a:pt x="4156952" y="5308085"/>
                  </a:cubicBezTo>
                  <a:cubicBezTo>
                    <a:pt x="4153828" y="5315399"/>
                    <a:pt x="4151084" y="5322867"/>
                    <a:pt x="4148570" y="5330563"/>
                  </a:cubicBezTo>
                  <a:cubicBezTo>
                    <a:pt x="4130282" y="5369425"/>
                    <a:pt x="4110927" y="5407754"/>
                    <a:pt x="4087153" y="5443720"/>
                  </a:cubicBezTo>
                  <a:cubicBezTo>
                    <a:pt x="4009352" y="5561830"/>
                    <a:pt x="3897414" y="5657690"/>
                    <a:pt x="3765588" y="5710268"/>
                  </a:cubicBezTo>
                  <a:cubicBezTo>
                    <a:pt x="3750425" y="5715145"/>
                    <a:pt x="3735413" y="5720326"/>
                    <a:pt x="3720554" y="5726041"/>
                  </a:cubicBezTo>
                  <a:cubicBezTo>
                    <a:pt x="3688474" y="5737319"/>
                    <a:pt x="3654718" y="5742348"/>
                    <a:pt x="3622180" y="5751873"/>
                  </a:cubicBezTo>
                  <a:cubicBezTo>
                    <a:pt x="3539427" y="5756826"/>
                    <a:pt x="3456140" y="5757207"/>
                    <a:pt x="3373997" y="5745168"/>
                  </a:cubicBezTo>
                  <a:lnTo>
                    <a:pt x="3373844" y="5738462"/>
                  </a:lnTo>
                  <a:cubicBezTo>
                    <a:pt x="3369120" y="5738157"/>
                    <a:pt x="3359671" y="5737395"/>
                    <a:pt x="3355023" y="5737090"/>
                  </a:cubicBezTo>
                  <a:cubicBezTo>
                    <a:pt x="3334068" y="5731147"/>
                    <a:pt x="3313037" y="5725813"/>
                    <a:pt x="3292615" y="5718498"/>
                  </a:cubicBezTo>
                  <a:cubicBezTo>
                    <a:pt x="3256344" y="5704248"/>
                    <a:pt x="3222054" y="5684208"/>
                    <a:pt x="3183725" y="5676054"/>
                  </a:cubicBezTo>
                  <a:lnTo>
                    <a:pt x="3183116" y="5671482"/>
                  </a:lnTo>
                  <a:cubicBezTo>
                    <a:pt x="3174353" y="5669653"/>
                    <a:pt x="3165742" y="5667824"/>
                    <a:pt x="3157131" y="5665919"/>
                  </a:cubicBezTo>
                  <a:cubicBezTo>
                    <a:pt x="3139529" y="5660052"/>
                    <a:pt x="3121775" y="5654489"/>
                    <a:pt x="3103944" y="5649232"/>
                  </a:cubicBezTo>
                  <a:cubicBezTo>
                    <a:pt x="3068130" y="5641917"/>
                    <a:pt x="3033230" y="5632010"/>
                    <a:pt x="2997111" y="5626524"/>
                  </a:cubicBezTo>
                  <a:cubicBezTo>
                    <a:pt x="2984081" y="5624848"/>
                    <a:pt x="2971127" y="5623324"/>
                    <a:pt x="2959011" y="5618447"/>
                  </a:cubicBezTo>
                  <a:cubicBezTo>
                    <a:pt x="2941028" y="5616770"/>
                    <a:pt x="2923045" y="5615932"/>
                    <a:pt x="2905138" y="5614408"/>
                  </a:cubicBezTo>
                  <a:cubicBezTo>
                    <a:pt x="2882126" y="5606026"/>
                    <a:pt x="2857361" y="5608541"/>
                    <a:pt x="2833434" y="5608541"/>
                  </a:cubicBezTo>
                  <a:lnTo>
                    <a:pt x="2832443" y="5601530"/>
                  </a:lnTo>
                  <a:cubicBezTo>
                    <a:pt x="2750223" y="5601759"/>
                    <a:pt x="2668004" y="5599168"/>
                    <a:pt x="2585784" y="5601607"/>
                  </a:cubicBezTo>
                  <a:cubicBezTo>
                    <a:pt x="2503640" y="5607322"/>
                    <a:pt x="2422030" y="5619438"/>
                    <a:pt x="2341029" y="5634144"/>
                  </a:cubicBezTo>
                  <a:cubicBezTo>
                    <a:pt x="2331047" y="5636964"/>
                    <a:pt x="2321065" y="5639478"/>
                    <a:pt x="2311235" y="5642298"/>
                  </a:cubicBezTo>
                  <a:cubicBezTo>
                    <a:pt x="2300948" y="5645193"/>
                    <a:pt x="2290509" y="5647327"/>
                    <a:pt x="2280146" y="5649689"/>
                  </a:cubicBezTo>
                  <a:cubicBezTo>
                    <a:pt x="2271992" y="5651899"/>
                    <a:pt x="2263839" y="5654109"/>
                    <a:pt x="2255762" y="5656318"/>
                  </a:cubicBezTo>
                  <a:cubicBezTo>
                    <a:pt x="2211642" y="5667748"/>
                    <a:pt x="2169275" y="5684589"/>
                    <a:pt x="2127365" y="5702343"/>
                  </a:cubicBezTo>
                  <a:cubicBezTo>
                    <a:pt x="2107934" y="5711563"/>
                    <a:pt x="2087588" y="5718498"/>
                    <a:pt x="2067090" y="5724670"/>
                  </a:cubicBezTo>
                  <a:cubicBezTo>
                    <a:pt x="2052993" y="5729699"/>
                    <a:pt x="2038363" y="5733128"/>
                    <a:pt x="2024037" y="5737319"/>
                  </a:cubicBezTo>
                  <a:cubicBezTo>
                    <a:pt x="2001482" y="5746844"/>
                    <a:pt x="1976793" y="5745549"/>
                    <a:pt x="1953476" y="5751568"/>
                  </a:cubicBezTo>
                  <a:cubicBezTo>
                    <a:pt x="1894955" y="5756217"/>
                    <a:pt x="1835823" y="5756293"/>
                    <a:pt x="1777302" y="5751721"/>
                  </a:cubicBezTo>
                  <a:cubicBezTo>
                    <a:pt x="1757795" y="5745549"/>
                    <a:pt x="1736763" y="5747911"/>
                    <a:pt x="1717713" y="5740520"/>
                  </a:cubicBezTo>
                  <a:cubicBezTo>
                    <a:pt x="1715123" y="5739681"/>
                    <a:pt x="1709941" y="5738081"/>
                    <a:pt x="1707274" y="5737319"/>
                  </a:cubicBezTo>
                  <a:cubicBezTo>
                    <a:pt x="1672527" y="5728480"/>
                    <a:pt x="1636103" y="5721927"/>
                    <a:pt x="1605471" y="5702191"/>
                  </a:cubicBezTo>
                  <a:cubicBezTo>
                    <a:pt x="1600823" y="5701276"/>
                    <a:pt x="1591526" y="5699371"/>
                    <a:pt x="1586878" y="5698457"/>
                  </a:cubicBezTo>
                  <a:cubicBezTo>
                    <a:pt x="1571866" y="5689694"/>
                    <a:pt x="1556931" y="5680779"/>
                    <a:pt x="1541996" y="5672015"/>
                  </a:cubicBezTo>
                  <a:cubicBezTo>
                    <a:pt x="1532090" y="5667901"/>
                    <a:pt x="1522184" y="5663557"/>
                    <a:pt x="1512354" y="5659519"/>
                  </a:cubicBezTo>
                  <a:cubicBezTo>
                    <a:pt x="1516088" y="5658376"/>
                    <a:pt x="1519898" y="5657385"/>
                    <a:pt x="1523708" y="5656547"/>
                  </a:cubicBezTo>
                  <a:cubicBezTo>
                    <a:pt x="1476540" y="5642221"/>
                    <a:pt x="1443546" y="5602216"/>
                    <a:pt x="1404836" y="5573718"/>
                  </a:cubicBezTo>
                  <a:cubicBezTo>
                    <a:pt x="1342733" y="5511843"/>
                    <a:pt x="1288936" y="5441053"/>
                    <a:pt x="1249845" y="5362339"/>
                  </a:cubicBezTo>
                  <a:cubicBezTo>
                    <a:pt x="1246035" y="5353880"/>
                    <a:pt x="1242302" y="5345575"/>
                    <a:pt x="1238492" y="5337345"/>
                  </a:cubicBezTo>
                  <a:cubicBezTo>
                    <a:pt x="1232929" y="5324848"/>
                    <a:pt x="1227671" y="5312275"/>
                    <a:pt x="1223252" y="5299474"/>
                  </a:cubicBezTo>
                  <a:cubicBezTo>
                    <a:pt x="1216775" y="5284462"/>
                    <a:pt x="1210221" y="5269527"/>
                    <a:pt x="1204354" y="5254439"/>
                  </a:cubicBezTo>
                  <a:cubicBezTo>
                    <a:pt x="1159853" y="5150731"/>
                    <a:pt x="1095388" y="5057691"/>
                    <a:pt x="1031075" y="4965718"/>
                  </a:cubicBezTo>
                  <a:cubicBezTo>
                    <a:pt x="872274" y="4766988"/>
                    <a:pt x="687794" y="4580450"/>
                    <a:pt x="459194" y="4463484"/>
                  </a:cubicBezTo>
                  <a:cubicBezTo>
                    <a:pt x="423152" y="4443595"/>
                    <a:pt x="383147" y="4431556"/>
                    <a:pt x="349314" y="4407705"/>
                  </a:cubicBezTo>
                  <a:cubicBezTo>
                    <a:pt x="281724" y="4366100"/>
                    <a:pt x="219926" y="4314284"/>
                    <a:pt x="170472" y="4252105"/>
                  </a:cubicBezTo>
                  <a:cubicBezTo>
                    <a:pt x="122390" y="4191602"/>
                    <a:pt x="83909" y="4124241"/>
                    <a:pt x="54115" y="4053070"/>
                  </a:cubicBezTo>
                  <a:cubicBezTo>
                    <a:pt x="48552" y="4033487"/>
                    <a:pt x="41389" y="4014513"/>
                    <a:pt x="34227" y="3995539"/>
                  </a:cubicBezTo>
                  <a:cubicBezTo>
                    <a:pt x="27064" y="3962545"/>
                    <a:pt x="13729" y="3930922"/>
                    <a:pt x="12357" y="3896860"/>
                  </a:cubicBezTo>
                  <a:cubicBezTo>
                    <a:pt x="-4635" y="3835291"/>
                    <a:pt x="1080" y="3771054"/>
                    <a:pt x="394" y="3708037"/>
                  </a:cubicBezTo>
                  <a:cubicBezTo>
                    <a:pt x="3594" y="3667498"/>
                    <a:pt x="12052" y="3627569"/>
                    <a:pt x="19444" y="3587641"/>
                  </a:cubicBezTo>
                  <a:cubicBezTo>
                    <a:pt x="27673" y="3550150"/>
                    <a:pt x="41008" y="3514184"/>
                    <a:pt x="53734" y="3478065"/>
                  </a:cubicBezTo>
                  <a:cubicBezTo>
                    <a:pt x="57544" y="3468693"/>
                    <a:pt x="61430" y="3459396"/>
                    <a:pt x="65316" y="3450252"/>
                  </a:cubicBezTo>
                  <a:cubicBezTo>
                    <a:pt x="72936" y="3427240"/>
                    <a:pt x="80556" y="3404303"/>
                    <a:pt x="85433" y="3380605"/>
                  </a:cubicBezTo>
                  <a:cubicBezTo>
                    <a:pt x="103035" y="3325741"/>
                    <a:pt x="112256" y="3268668"/>
                    <a:pt x="123838" y="3212356"/>
                  </a:cubicBezTo>
                  <a:cubicBezTo>
                    <a:pt x="130315" y="3182866"/>
                    <a:pt x="124981" y="3152005"/>
                    <a:pt x="134049" y="3123049"/>
                  </a:cubicBezTo>
                  <a:cubicBezTo>
                    <a:pt x="136868" y="3096913"/>
                    <a:pt x="142812" y="3071233"/>
                    <a:pt x="143040" y="3044944"/>
                  </a:cubicBezTo>
                  <a:cubicBezTo>
                    <a:pt x="145098" y="2923177"/>
                    <a:pt x="146926" y="2801257"/>
                    <a:pt x="141135" y="2679565"/>
                  </a:cubicBezTo>
                  <a:cubicBezTo>
                    <a:pt x="133744" y="2641160"/>
                    <a:pt x="127648" y="2602298"/>
                    <a:pt x="126581" y="2563132"/>
                  </a:cubicBezTo>
                  <a:cubicBezTo>
                    <a:pt x="122923" y="2545529"/>
                    <a:pt x="120028" y="2527927"/>
                    <a:pt x="116066" y="2510478"/>
                  </a:cubicBezTo>
                  <a:cubicBezTo>
                    <a:pt x="110503" y="2474740"/>
                    <a:pt x="101130" y="2439840"/>
                    <a:pt x="95263" y="2404255"/>
                  </a:cubicBezTo>
                  <a:cubicBezTo>
                    <a:pt x="91605" y="2392063"/>
                    <a:pt x="88329" y="2379794"/>
                    <a:pt x="84747" y="2367679"/>
                  </a:cubicBezTo>
                  <a:cubicBezTo>
                    <a:pt x="79794" y="2352363"/>
                    <a:pt x="74384" y="2337199"/>
                    <a:pt x="68517" y="2322263"/>
                  </a:cubicBezTo>
                  <a:cubicBezTo>
                    <a:pt x="67907" y="2319520"/>
                    <a:pt x="66612" y="2314034"/>
                    <a:pt x="66002" y="2311291"/>
                  </a:cubicBezTo>
                  <a:cubicBezTo>
                    <a:pt x="54877" y="2281192"/>
                    <a:pt x="43904" y="2251016"/>
                    <a:pt x="34531" y="2220308"/>
                  </a:cubicBezTo>
                  <a:cubicBezTo>
                    <a:pt x="29121" y="2202553"/>
                    <a:pt x="23482" y="2184799"/>
                    <a:pt x="19215" y="2166663"/>
                  </a:cubicBezTo>
                  <a:cubicBezTo>
                    <a:pt x="12205" y="2129478"/>
                    <a:pt x="3899" y="2092216"/>
                    <a:pt x="4890" y="2054116"/>
                  </a:cubicBezTo>
                  <a:cubicBezTo>
                    <a:pt x="2604" y="2023712"/>
                    <a:pt x="8852" y="1992394"/>
                    <a:pt x="394" y="1962676"/>
                  </a:cubicBezTo>
                  <a:cubicBezTo>
                    <a:pt x="10224" y="1930671"/>
                    <a:pt x="1156" y="1896229"/>
                    <a:pt x="11595" y="1864301"/>
                  </a:cubicBezTo>
                  <a:cubicBezTo>
                    <a:pt x="14034" y="1849366"/>
                    <a:pt x="16320" y="1834431"/>
                    <a:pt x="19291" y="1819648"/>
                  </a:cubicBezTo>
                  <a:cubicBezTo>
                    <a:pt x="20434" y="1815610"/>
                    <a:pt x="22797" y="1807456"/>
                    <a:pt x="23940" y="1803418"/>
                  </a:cubicBezTo>
                  <a:cubicBezTo>
                    <a:pt x="27978" y="1790997"/>
                    <a:pt x="31636" y="1778500"/>
                    <a:pt x="35598" y="1766080"/>
                  </a:cubicBezTo>
                  <a:cubicBezTo>
                    <a:pt x="36284" y="1762041"/>
                    <a:pt x="37579" y="1753888"/>
                    <a:pt x="38189" y="1749773"/>
                  </a:cubicBezTo>
                  <a:cubicBezTo>
                    <a:pt x="42532" y="1740095"/>
                    <a:pt x="46723" y="1730418"/>
                    <a:pt x="51067" y="1720817"/>
                  </a:cubicBezTo>
                  <a:cubicBezTo>
                    <a:pt x="51448" y="1717921"/>
                    <a:pt x="52134" y="1712206"/>
                    <a:pt x="52515" y="1709311"/>
                  </a:cubicBezTo>
                  <a:cubicBezTo>
                    <a:pt x="57239" y="1700395"/>
                    <a:pt x="61963" y="1691404"/>
                    <a:pt x="66688" y="1682488"/>
                  </a:cubicBezTo>
                  <a:cubicBezTo>
                    <a:pt x="66916" y="1679974"/>
                    <a:pt x="67297" y="1674868"/>
                    <a:pt x="67526" y="1672354"/>
                  </a:cubicBezTo>
                  <a:cubicBezTo>
                    <a:pt x="94577" y="1622519"/>
                    <a:pt x="120028" y="1571617"/>
                    <a:pt x="155385" y="1526964"/>
                  </a:cubicBezTo>
                  <a:cubicBezTo>
                    <a:pt x="189522" y="1481473"/>
                    <a:pt x="230899" y="1442077"/>
                    <a:pt x="273266" y="1404511"/>
                  </a:cubicBezTo>
                  <a:cubicBezTo>
                    <a:pt x="317996" y="1367554"/>
                    <a:pt x="368287" y="1337759"/>
                    <a:pt x="420866" y="1313451"/>
                  </a:cubicBezTo>
                  <a:cubicBezTo>
                    <a:pt x="435724" y="1305679"/>
                    <a:pt x="450964" y="1298593"/>
                    <a:pt x="466738" y="1292878"/>
                  </a:cubicBezTo>
                  <a:cubicBezTo>
                    <a:pt x="580428" y="1233518"/>
                    <a:pt x="683146" y="1155032"/>
                    <a:pt x="778472" y="1069612"/>
                  </a:cubicBezTo>
                  <a:cubicBezTo>
                    <a:pt x="896506" y="961027"/>
                    <a:pt x="1003796" y="839945"/>
                    <a:pt x="1092035" y="705909"/>
                  </a:cubicBezTo>
                  <a:cubicBezTo>
                    <a:pt x="1102246" y="691431"/>
                    <a:pt x="1112304" y="676801"/>
                    <a:pt x="1121982" y="661942"/>
                  </a:cubicBezTo>
                  <a:cubicBezTo>
                    <a:pt x="1137603" y="635957"/>
                    <a:pt x="1152690" y="609744"/>
                    <a:pt x="1166635" y="582846"/>
                  </a:cubicBezTo>
                  <a:cubicBezTo>
                    <a:pt x="1172121" y="572864"/>
                    <a:pt x="1177074" y="562653"/>
                    <a:pt x="1182485" y="552594"/>
                  </a:cubicBezTo>
                  <a:cubicBezTo>
                    <a:pt x="1203363" y="510761"/>
                    <a:pt x="1221499" y="467632"/>
                    <a:pt x="1238415" y="424045"/>
                  </a:cubicBezTo>
                  <a:cubicBezTo>
                    <a:pt x="1247331" y="405757"/>
                    <a:pt x="1256246" y="387545"/>
                    <a:pt x="1265695" y="369562"/>
                  </a:cubicBezTo>
                  <a:cubicBezTo>
                    <a:pt x="1282840" y="339311"/>
                    <a:pt x="1300899" y="309517"/>
                    <a:pt x="1321473" y="281399"/>
                  </a:cubicBezTo>
                  <a:cubicBezTo>
                    <a:pt x="1333665" y="265702"/>
                    <a:pt x="1346772" y="250766"/>
                    <a:pt x="1360107" y="235907"/>
                  </a:cubicBezTo>
                  <a:cubicBezTo>
                    <a:pt x="1409713" y="174642"/>
                    <a:pt x="1474102" y="126560"/>
                    <a:pt x="1541691" y="86708"/>
                  </a:cubicBezTo>
                  <a:cubicBezTo>
                    <a:pt x="1561884" y="76268"/>
                    <a:pt x="1582382" y="66439"/>
                    <a:pt x="1602651" y="56152"/>
                  </a:cubicBezTo>
                  <a:cubicBezTo>
                    <a:pt x="1617510" y="50970"/>
                    <a:pt x="1632141" y="45255"/>
                    <a:pt x="1646847" y="39616"/>
                  </a:cubicBezTo>
                  <a:cubicBezTo>
                    <a:pt x="1688605" y="23690"/>
                    <a:pt x="1732420" y="17061"/>
                    <a:pt x="1776006" y="8755"/>
                  </a:cubicBezTo>
                  <a:cubicBezTo>
                    <a:pt x="1835442" y="4869"/>
                    <a:pt x="1895336" y="5097"/>
                    <a:pt x="1954771" y="8450"/>
                  </a:cubicBezTo>
                  <a:cubicBezTo>
                    <a:pt x="1990357" y="16527"/>
                    <a:pt x="2026857" y="20490"/>
                    <a:pt x="2061756" y="32377"/>
                  </a:cubicBezTo>
                  <a:cubicBezTo>
                    <a:pt x="2079054" y="38473"/>
                    <a:pt x="2096275" y="44722"/>
                    <a:pt x="2113572" y="50817"/>
                  </a:cubicBezTo>
                  <a:cubicBezTo>
                    <a:pt x="2145653" y="65905"/>
                    <a:pt x="2178952" y="78173"/>
                    <a:pt x="2211794" y="91356"/>
                  </a:cubicBezTo>
                  <a:cubicBezTo>
                    <a:pt x="2215071" y="91356"/>
                    <a:pt x="2221624" y="91356"/>
                    <a:pt x="2224824" y="91356"/>
                  </a:cubicBezTo>
                  <a:cubicBezTo>
                    <a:pt x="2224520" y="93489"/>
                    <a:pt x="2223910" y="97604"/>
                    <a:pt x="2223605" y="99662"/>
                  </a:cubicBezTo>
                  <a:cubicBezTo>
                    <a:pt x="2241665" y="97833"/>
                    <a:pt x="2259267" y="101338"/>
                    <a:pt x="2273897" y="112539"/>
                  </a:cubicBezTo>
                  <a:cubicBezTo>
                    <a:pt x="2286546" y="114064"/>
                    <a:pt x="2299196" y="115207"/>
                    <a:pt x="2311997" y="116121"/>
                  </a:cubicBezTo>
                  <a:cubicBezTo>
                    <a:pt x="2319693" y="118940"/>
                    <a:pt x="2327542" y="121531"/>
                    <a:pt x="2335543" y="123969"/>
                  </a:cubicBezTo>
                  <a:cubicBezTo>
                    <a:pt x="2350402" y="127932"/>
                    <a:pt x="2365566" y="130827"/>
                    <a:pt x="2380501" y="134866"/>
                  </a:cubicBezTo>
                  <a:cubicBezTo>
                    <a:pt x="2393455" y="136162"/>
                    <a:pt x="2406561" y="137381"/>
                    <a:pt x="2419592" y="139133"/>
                  </a:cubicBezTo>
                  <a:cubicBezTo>
                    <a:pt x="2434527" y="143400"/>
                    <a:pt x="2450072" y="145382"/>
                    <a:pt x="2465616" y="146677"/>
                  </a:cubicBezTo>
                  <a:cubicBezTo>
                    <a:pt x="2507374" y="155974"/>
                    <a:pt x="2550732" y="148887"/>
                    <a:pt x="2592566" y="158640"/>
                  </a:cubicBezTo>
                  <a:cubicBezTo>
                    <a:pt x="2640267" y="159860"/>
                    <a:pt x="2688349" y="164279"/>
                    <a:pt x="2736050" y="159707"/>
                  </a:cubicBezTo>
                  <a:cubicBezTo>
                    <a:pt x="2786495" y="146982"/>
                    <a:pt x="2839454" y="159936"/>
                    <a:pt x="2890050" y="147744"/>
                  </a:cubicBezTo>
                  <a:cubicBezTo>
                    <a:pt x="2905519" y="146449"/>
                    <a:pt x="2921064" y="145534"/>
                    <a:pt x="2936609" y="144315"/>
                  </a:cubicBezTo>
                  <a:cubicBezTo>
                    <a:pt x="2954439" y="139590"/>
                    <a:pt x="2972727" y="137000"/>
                    <a:pt x="2990939" y="133875"/>
                  </a:cubicBezTo>
                  <a:cubicBezTo>
                    <a:pt x="3003131" y="131894"/>
                    <a:pt x="3015399" y="130294"/>
                    <a:pt x="3027744" y="128846"/>
                  </a:cubicBezTo>
                  <a:cubicBezTo>
                    <a:pt x="3040545" y="125036"/>
                    <a:pt x="3053576" y="121531"/>
                    <a:pt x="3066453" y="117797"/>
                  </a:cubicBezTo>
                  <a:cubicBezTo>
                    <a:pt x="3083294" y="115969"/>
                    <a:pt x="3100286" y="113682"/>
                    <a:pt x="3115602" y="105986"/>
                  </a:cubicBezTo>
                  <a:cubicBezTo>
                    <a:pt x="3134729" y="100957"/>
                    <a:pt x="3154007" y="96690"/>
                    <a:pt x="3172905" y="90746"/>
                  </a:cubicBezTo>
                  <a:cubicBezTo>
                    <a:pt x="3231808" y="70934"/>
                    <a:pt x="3286595" y="39616"/>
                    <a:pt x="3347555" y="26052"/>
                  </a:cubicBezTo>
                  <a:cubicBezTo>
                    <a:pt x="3355099" y="23385"/>
                    <a:pt x="3362567" y="20566"/>
                    <a:pt x="3370034" y="17518"/>
                  </a:cubicBezTo>
                  <a:cubicBezTo>
                    <a:pt x="3382760" y="16604"/>
                    <a:pt x="3395485" y="15613"/>
                    <a:pt x="3408210" y="14089"/>
                  </a:cubicBezTo>
                  <a:moveTo>
                    <a:pt x="1777606" y="132047"/>
                  </a:moveTo>
                  <a:cubicBezTo>
                    <a:pt x="1749413" y="139972"/>
                    <a:pt x="1720533" y="145001"/>
                    <a:pt x="1692644" y="154069"/>
                  </a:cubicBezTo>
                  <a:cubicBezTo>
                    <a:pt x="1678699" y="161612"/>
                    <a:pt x="1663535" y="166718"/>
                    <a:pt x="1648143" y="170375"/>
                  </a:cubicBezTo>
                  <a:cubicBezTo>
                    <a:pt x="1620482" y="186149"/>
                    <a:pt x="1591907" y="200169"/>
                    <a:pt x="1564856" y="216857"/>
                  </a:cubicBezTo>
                  <a:cubicBezTo>
                    <a:pt x="1465644" y="281170"/>
                    <a:pt x="1389825" y="376801"/>
                    <a:pt x="1341361" y="484014"/>
                  </a:cubicBezTo>
                  <a:cubicBezTo>
                    <a:pt x="1332903" y="509923"/>
                    <a:pt x="1322007" y="534840"/>
                    <a:pt x="1311263" y="559833"/>
                  </a:cubicBezTo>
                  <a:cubicBezTo>
                    <a:pt x="1303414" y="579798"/>
                    <a:pt x="1293356" y="598696"/>
                    <a:pt x="1282306" y="617060"/>
                  </a:cubicBezTo>
                  <a:cubicBezTo>
                    <a:pt x="1265847" y="655693"/>
                    <a:pt x="1241006" y="689754"/>
                    <a:pt x="1222032" y="727016"/>
                  </a:cubicBezTo>
                  <a:cubicBezTo>
                    <a:pt x="1077557" y="955235"/>
                    <a:pt x="891020" y="1158004"/>
                    <a:pt x="669506" y="1313375"/>
                  </a:cubicBezTo>
                  <a:cubicBezTo>
                    <a:pt x="656400" y="1322138"/>
                    <a:pt x="643217" y="1330749"/>
                    <a:pt x="630187" y="1339664"/>
                  </a:cubicBezTo>
                  <a:cubicBezTo>
                    <a:pt x="578142" y="1373192"/>
                    <a:pt x="523964" y="1403901"/>
                    <a:pt x="466890" y="1427980"/>
                  </a:cubicBezTo>
                  <a:cubicBezTo>
                    <a:pt x="451650" y="1435371"/>
                    <a:pt x="436639" y="1443068"/>
                    <a:pt x="421551" y="1450688"/>
                  </a:cubicBezTo>
                  <a:cubicBezTo>
                    <a:pt x="404711" y="1461584"/>
                    <a:pt x="388099" y="1472786"/>
                    <a:pt x="371259" y="1483759"/>
                  </a:cubicBezTo>
                  <a:cubicBezTo>
                    <a:pt x="330721" y="1512486"/>
                    <a:pt x="294069" y="1546700"/>
                    <a:pt x="263360" y="1585790"/>
                  </a:cubicBezTo>
                  <a:cubicBezTo>
                    <a:pt x="217488" y="1634939"/>
                    <a:pt x="189979" y="1697042"/>
                    <a:pt x="160566" y="1756478"/>
                  </a:cubicBezTo>
                  <a:cubicBezTo>
                    <a:pt x="156680" y="1772176"/>
                    <a:pt x="151270" y="1787416"/>
                    <a:pt x="144717" y="1802198"/>
                  </a:cubicBezTo>
                  <a:cubicBezTo>
                    <a:pt x="143726" y="1807761"/>
                    <a:pt x="142812" y="1813324"/>
                    <a:pt x="141897" y="1819039"/>
                  </a:cubicBezTo>
                  <a:cubicBezTo>
                    <a:pt x="139154" y="1828945"/>
                    <a:pt x="136258" y="1838851"/>
                    <a:pt x="133363" y="1848833"/>
                  </a:cubicBezTo>
                  <a:cubicBezTo>
                    <a:pt x="127953" y="1865978"/>
                    <a:pt x="126505" y="1884037"/>
                    <a:pt x="125057" y="1901944"/>
                  </a:cubicBezTo>
                  <a:cubicBezTo>
                    <a:pt x="115989" y="1941949"/>
                    <a:pt x="121399" y="1983250"/>
                    <a:pt x="119799" y="2023864"/>
                  </a:cubicBezTo>
                  <a:cubicBezTo>
                    <a:pt x="118047" y="2059754"/>
                    <a:pt x="125133" y="2095035"/>
                    <a:pt x="130162" y="2130392"/>
                  </a:cubicBezTo>
                  <a:cubicBezTo>
                    <a:pt x="133134" y="2138012"/>
                    <a:pt x="135725" y="2145708"/>
                    <a:pt x="138087" y="2153633"/>
                  </a:cubicBezTo>
                  <a:cubicBezTo>
                    <a:pt x="145707" y="2187466"/>
                    <a:pt x="156680" y="2220689"/>
                    <a:pt x="170701" y="2252464"/>
                  </a:cubicBezTo>
                  <a:cubicBezTo>
                    <a:pt x="184264" y="2294755"/>
                    <a:pt x="198895" y="2336818"/>
                    <a:pt x="207734" y="2380480"/>
                  </a:cubicBezTo>
                  <a:cubicBezTo>
                    <a:pt x="220993" y="2410122"/>
                    <a:pt x="219621" y="2443193"/>
                    <a:pt x="228994" y="2473978"/>
                  </a:cubicBezTo>
                  <a:cubicBezTo>
                    <a:pt x="238062" y="2493942"/>
                    <a:pt x="235014" y="2516345"/>
                    <a:pt x="235242" y="2537681"/>
                  </a:cubicBezTo>
                  <a:cubicBezTo>
                    <a:pt x="236842" y="2537757"/>
                    <a:pt x="240195" y="2537909"/>
                    <a:pt x="241872" y="2537986"/>
                  </a:cubicBezTo>
                  <a:cubicBezTo>
                    <a:pt x="241948" y="2554521"/>
                    <a:pt x="241719" y="2571438"/>
                    <a:pt x="248120" y="2587058"/>
                  </a:cubicBezTo>
                  <a:cubicBezTo>
                    <a:pt x="249568" y="2612585"/>
                    <a:pt x="251549" y="2638036"/>
                    <a:pt x="255892" y="2663182"/>
                  </a:cubicBezTo>
                  <a:cubicBezTo>
                    <a:pt x="259931" y="2688633"/>
                    <a:pt x="253835" y="2715303"/>
                    <a:pt x="263360" y="2739839"/>
                  </a:cubicBezTo>
                  <a:cubicBezTo>
                    <a:pt x="264732" y="2810858"/>
                    <a:pt x="266561" y="2881953"/>
                    <a:pt x="264274" y="2952971"/>
                  </a:cubicBezTo>
                  <a:cubicBezTo>
                    <a:pt x="263131" y="2990385"/>
                    <a:pt x="267551" y="3028485"/>
                    <a:pt x="258559" y="3065213"/>
                  </a:cubicBezTo>
                  <a:cubicBezTo>
                    <a:pt x="257340" y="3081063"/>
                    <a:pt x="256121" y="3096836"/>
                    <a:pt x="254368" y="3112686"/>
                  </a:cubicBezTo>
                  <a:cubicBezTo>
                    <a:pt x="248044" y="3168617"/>
                    <a:pt x="236157" y="3223862"/>
                    <a:pt x="232118" y="3280098"/>
                  </a:cubicBezTo>
                  <a:cubicBezTo>
                    <a:pt x="221526" y="3306462"/>
                    <a:pt x="221145" y="3335419"/>
                    <a:pt x="212992" y="3362470"/>
                  </a:cubicBezTo>
                  <a:cubicBezTo>
                    <a:pt x="208344" y="3377862"/>
                    <a:pt x="204229" y="3393483"/>
                    <a:pt x="201028" y="3409409"/>
                  </a:cubicBezTo>
                  <a:cubicBezTo>
                    <a:pt x="198438" y="3416877"/>
                    <a:pt x="195847" y="3424420"/>
                    <a:pt x="193332" y="3432040"/>
                  </a:cubicBezTo>
                  <a:cubicBezTo>
                    <a:pt x="190056" y="3444308"/>
                    <a:pt x="186627" y="3456424"/>
                    <a:pt x="182817" y="3468616"/>
                  </a:cubicBezTo>
                  <a:cubicBezTo>
                    <a:pt x="166586" y="3514260"/>
                    <a:pt x="148984" y="3559523"/>
                    <a:pt x="136716" y="3606538"/>
                  </a:cubicBezTo>
                  <a:cubicBezTo>
                    <a:pt x="123076" y="3651496"/>
                    <a:pt x="120180" y="3699121"/>
                    <a:pt x="118656" y="3745832"/>
                  </a:cubicBezTo>
                  <a:cubicBezTo>
                    <a:pt x="115075" y="3755585"/>
                    <a:pt x="113398" y="3765720"/>
                    <a:pt x="113398" y="3776159"/>
                  </a:cubicBezTo>
                  <a:cubicBezTo>
                    <a:pt x="125895" y="3802220"/>
                    <a:pt x="115532" y="3832548"/>
                    <a:pt x="125133" y="3859827"/>
                  </a:cubicBezTo>
                  <a:cubicBezTo>
                    <a:pt x="126581" y="3872857"/>
                    <a:pt x="127724" y="3886040"/>
                    <a:pt x="129172" y="3899223"/>
                  </a:cubicBezTo>
                  <a:cubicBezTo>
                    <a:pt x="137706" y="3920787"/>
                    <a:pt x="142583" y="3943418"/>
                    <a:pt x="148831" y="3965745"/>
                  </a:cubicBezTo>
                  <a:cubicBezTo>
                    <a:pt x="149593" y="3968260"/>
                    <a:pt x="151117" y="3973289"/>
                    <a:pt x="151879" y="3975880"/>
                  </a:cubicBezTo>
                  <a:cubicBezTo>
                    <a:pt x="163309" y="4006588"/>
                    <a:pt x="175349" y="4037297"/>
                    <a:pt x="190741" y="4066329"/>
                  </a:cubicBezTo>
                  <a:cubicBezTo>
                    <a:pt x="226632" y="4127823"/>
                    <a:pt x="265951" y="4189087"/>
                    <a:pt x="321882" y="4234426"/>
                  </a:cubicBezTo>
                  <a:cubicBezTo>
                    <a:pt x="373012" y="4286623"/>
                    <a:pt x="439611" y="4318551"/>
                    <a:pt x="504990" y="4348803"/>
                  </a:cubicBezTo>
                  <a:cubicBezTo>
                    <a:pt x="533261" y="4360537"/>
                    <a:pt x="558711" y="4377530"/>
                    <a:pt x="585610" y="4392008"/>
                  </a:cubicBezTo>
                  <a:cubicBezTo>
                    <a:pt x="759651" y="4498612"/>
                    <a:pt x="913956" y="4636534"/>
                    <a:pt x="1044410" y="4793049"/>
                  </a:cubicBezTo>
                  <a:cubicBezTo>
                    <a:pt x="1091807" y="4847379"/>
                    <a:pt x="1136765" y="4904148"/>
                    <a:pt x="1175703" y="4964803"/>
                  </a:cubicBezTo>
                  <a:cubicBezTo>
                    <a:pt x="1185685" y="4978595"/>
                    <a:pt x="1195057" y="4992769"/>
                    <a:pt x="1204735" y="5006789"/>
                  </a:cubicBezTo>
                  <a:cubicBezTo>
                    <a:pt x="1225537" y="5037269"/>
                    <a:pt x="1241921" y="5070417"/>
                    <a:pt x="1261199" y="5101963"/>
                  </a:cubicBezTo>
                  <a:cubicBezTo>
                    <a:pt x="1268819" y="5116899"/>
                    <a:pt x="1276668" y="5131910"/>
                    <a:pt x="1284593" y="5146845"/>
                  </a:cubicBezTo>
                  <a:cubicBezTo>
                    <a:pt x="1323836" y="5227465"/>
                    <a:pt x="1350277" y="5314485"/>
                    <a:pt x="1403084" y="5388095"/>
                  </a:cubicBezTo>
                  <a:cubicBezTo>
                    <a:pt x="1452461" y="5456141"/>
                    <a:pt x="1515021" y="5515196"/>
                    <a:pt x="1587716" y="5557868"/>
                  </a:cubicBezTo>
                  <a:cubicBezTo>
                    <a:pt x="1613167" y="5573565"/>
                    <a:pt x="1641513" y="5583776"/>
                    <a:pt x="1667726" y="5598178"/>
                  </a:cubicBezTo>
                  <a:cubicBezTo>
                    <a:pt x="1676184" y="5600921"/>
                    <a:pt x="1684566" y="5603817"/>
                    <a:pt x="1693025" y="5606941"/>
                  </a:cubicBezTo>
                  <a:cubicBezTo>
                    <a:pt x="1716342" y="5614561"/>
                    <a:pt x="1740345" y="5619666"/>
                    <a:pt x="1764119" y="5625610"/>
                  </a:cubicBezTo>
                  <a:cubicBezTo>
                    <a:pt x="1821193" y="5637497"/>
                    <a:pt x="1880019" y="5638030"/>
                    <a:pt x="1938160" y="5636202"/>
                  </a:cubicBezTo>
                  <a:cubicBezTo>
                    <a:pt x="1944561" y="5636049"/>
                    <a:pt x="1948980" y="5632696"/>
                    <a:pt x="1951419" y="5626067"/>
                  </a:cubicBezTo>
                  <a:cubicBezTo>
                    <a:pt x="1964296" y="5623933"/>
                    <a:pt x="1977174" y="5622028"/>
                    <a:pt x="1989976" y="5619285"/>
                  </a:cubicBezTo>
                  <a:cubicBezTo>
                    <a:pt x="2005826" y="5614942"/>
                    <a:pt x="2021599" y="5609989"/>
                    <a:pt x="2037068" y="5604350"/>
                  </a:cubicBezTo>
                  <a:cubicBezTo>
                    <a:pt x="2061147" y="5596882"/>
                    <a:pt x="2084311" y="5586672"/>
                    <a:pt x="2107248" y="5576308"/>
                  </a:cubicBezTo>
                  <a:cubicBezTo>
                    <a:pt x="2122412" y="5569831"/>
                    <a:pt x="2138109" y="5564421"/>
                    <a:pt x="2154492" y="5561678"/>
                  </a:cubicBezTo>
                  <a:lnTo>
                    <a:pt x="2155025" y="5555735"/>
                  </a:lnTo>
                  <a:cubicBezTo>
                    <a:pt x="2170646" y="5551619"/>
                    <a:pt x="2193735" y="5560002"/>
                    <a:pt x="2203412" y="5543009"/>
                  </a:cubicBezTo>
                  <a:cubicBezTo>
                    <a:pt x="2209127" y="5540799"/>
                    <a:pt x="2220557" y="5536379"/>
                    <a:pt x="2226272" y="5534246"/>
                  </a:cubicBezTo>
                  <a:cubicBezTo>
                    <a:pt x="2238921" y="5532646"/>
                    <a:pt x="2251342" y="5530055"/>
                    <a:pt x="2263686" y="5526778"/>
                  </a:cubicBezTo>
                  <a:cubicBezTo>
                    <a:pt x="2283117" y="5518625"/>
                    <a:pt x="2303920" y="5515805"/>
                    <a:pt x="2324799" y="5514205"/>
                  </a:cubicBezTo>
                  <a:cubicBezTo>
                    <a:pt x="2337372" y="5510243"/>
                    <a:pt x="2349945" y="5506662"/>
                    <a:pt x="2362594" y="5503080"/>
                  </a:cubicBezTo>
                  <a:cubicBezTo>
                    <a:pt x="2398256" y="5500108"/>
                    <a:pt x="2434146" y="5496374"/>
                    <a:pt x="2468893" y="5487916"/>
                  </a:cubicBezTo>
                  <a:cubicBezTo>
                    <a:pt x="2507374" y="5483192"/>
                    <a:pt x="2546312" y="5487459"/>
                    <a:pt x="2584641" y="5481897"/>
                  </a:cubicBezTo>
                  <a:cubicBezTo>
                    <a:pt x="2692388" y="5470924"/>
                    <a:pt x="2800363" y="5483725"/>
                    <a:pt x="2908034" y="5487612"/>
                  </a:cubicBezTo>
                  <a:cubicBezTo>
                    <a:pt x="2925026" y="5492412"/>
                    <a:pt x="2942705" y="5494241"/>
                    <a:pt x="2960383" y="5495689"/>
                  </a:cubicBezTo>
                  <a:cubicBezTo>
                    <a:pt x="2983243" y="5502699"/>
                    <a:pt x="3007322" y="5502318"/>
                    <a:pt x="3031020" y="5502547"/>
                  </a:cubicBezTo>
                  <a:lnTo>
                    <a:pt x="3031401" y="5508414"/>
                  </a:lnTo>
                  <a:cubicBezTo>
                    <a:pt x="3083598" y="5511920"/>
                    <a:pt x="3131757" y="5533636"/>
                    <a:pt x="3183192" y="5541180"/>
                  </a:cubicBezTo>
                  <a:lnTo>
                    <a:pt x="3183954" y="5546362"/>
                  </a:lnTo>
                  <a:cubicBezTo>
                    <a:pt x="3196070" y="5548572"/>
                    <a:pt x="3207957" y="5551848"/>
                    <a:pt x="3219615" y="5556039"/>
                  </a:cubicBezTo>
                  <a:cubicBezTo>
                    <a:pt x="3231198" y="5560764"/>
                    <a:pt x="3243085" y="5564574"/>
                    <a:pt x="3254972" y="5568841"/>
                  </a:cubicBezTo>
                  <a:cubicBezTo>
                    <a:pt x="3265717" y="5572498"/>
                    <a:pt x="3276384" y="5576461"/>
                    <a:pt x="3287129" y="5580500"/>
                  </a:cubicBezTo>
                  <a:cubicBezTo>
                    <a:pt x="3313342" y="5595358"/>
                    <a:pt x="3342526" y="5603207"/>
                    <a:pt x="3370796" y="5613418"/>
                  </a:cubicBezTo>
                  <a:cubicBezTo>
                    <a:pt x="3380778" y="5615628"/>
                    <a:pt x="3390989" y="5617990"/>
                    <a:pt x="3401124" y="5620733"/>
                  </a:cubicBezTo>
                  <a:cubicBezTo>
                    <a:pt x="3505975" y="5648241"/>
                    <a:pt x="3619665" y="5636583"/>
                    <a:pt x="3719411" y="5594596"/>
                  </a:cubicBezTo>
                  <a:cubicBezTo>
                    <a:pt x="3721926" y="5594063"/>
                    <a:pt x="3726879" y="5592920"/>
                    <a:pt x="3729393" y="5592387"/>
                  </a:cubicBezTo>
                  <a:cubicBezTo>
                    <a:pt x="3795002" y="5562745"/>
                    <a:pt x="3858019" y="5524264"/>
                    <a:pt x="3907702" y="5471533"/>
                  </a:cubicBezTo>
                  <a:cubicBezTo>
                    <a:pt x="3940468" y="5437777"/>
                    <a:pt x="3975900" y="5404401"/>
                    <a:pt x="3995636" y="5360891"/>
                  </a:cubicBezTo>
                  <a:cubicBezTo>
                    <a:pt x="3995713" y="5364625"/>
                    <a:pt x="3995865" y="5372169"/>
                    <a:pt x="3995941" y="5375902"/>
                  </a:cubicBezTo>
                  <a:cubicBezTo>
                    <a:pt x="4000437" y="5346718"/>
                    <a:pt x="4024059" y="5325763"/>
                    <a:pt x="4031679" y="5297569"/>
                  </a:cubicBezTo>
                  <a:lnTo>
                    <a:pt x="4035565" y="5295969"/>
                  </a:lnTo>
                  <a:cubicBezTo>
                    <a:pt x="4082580" y="5164981"/>
                    <a:pt x="4150779" y="5042299"/>
                    <a:pt x="4232542" y="4929980"/>
                  </a:cubicBezTo>
                  <a:cubicBezTo>
                    <a:pt x="4283063" y="4858885"/>
                    <a:pt x="4336936" y="4789848"/>
                    <a:pt x="4398353" y="4727669"/>
                  </a:cubicBezTo>
                  <a:cubicBezTo>
                    <a:pt x="4474249" y="4638744"/>
                    <a:pt x="4563784" y="4563001"/>
                    <a:pt x="4654995" y="4490458"/>
                  </a:cubicBezTo>
                  <a:cubicBezTo>
                    <a:pt x="4717860" y="4444738"/>
                    <a:pt x="4781715" y="4398942"/>
                    <a:pt x="4851667" y="4364804"/>
                  </a:cubicBezTo>
                  <a:lnTo>
                    <a:pt x="4852963" y="4360766"/>
                  </a:lnTo>
                  <a:cubicBezTo>
                    <a:pt x="4886109" y="4350250"/>
                    <a:pt x="4915142" y="4330362"/>
                    <a:pt x="4947908" y="4318780"/>
                  </a:cubicBezTo>
                  <a:cubicBezTo>
                    <a:pt x="4961014" y="4311007"/>
                    <a:pt x="4973663" y="4302397"/>
                    <a:pt x="4987151" y="4295158"/>
                  </a:cubicBezTo>
                  <a:cubicBezTo>
                    <a:pt x="5040034" y="4258048"/>
                    <a:pt x="5091316" y="4216520"/>
                    <a:pt x="5129873" y="4164170"/>
                  </a:cubicBezTo>
                  <a:cubicBezTo>
                    <a:pt x="5153114" y="4133842"/>
                    <a:pt x="5177346" y="4102905"/>
                    <a:pt x="5190529" y="4066634"/>
                  </a:cubicBezTo>
                  <a:cubicBezTo>
                    <a:pt x="5191443" y="4071053"/>
                    <a:pt x="5192434" y="4075549"/>
                    <a:pt x="5193424" y="4080121"/>
                  </a:cubicBezTo>
                  <a:cubicBezTo>
                    <a:pt x="5195939" y="4060309"/>
                    <a:pt x="5206149" y="4042859"/>
                    <a:pt x="5212550" y="4024343"/>
                  </a:cubicBezTo>
                  <a:lnTo>
                    <a:pt x="5216665" y="4023200"/>
                  </a:lnTo>
                  <a:cubicBezTo>
                    <a:pt x="5221542" y="4003235"/>
                    <a:pt x="5228095" y="3983728"/>
                    <a:pt x="5238001" y="3965669"/>
                  </a:cubicBezTo>
                  <a:cubicBezTo>
                    <a:pt x="5243335" y="3934732"/>
                    <a:pt x="5255679" y="3905318"/>
                    <a:pt x="5258042" y="3873772"/>
                  </a:cubicBezTo>
                  <a:cubicBezTo>
                    <a:pt x="5268100" y="3837272"/>
                    <a:pt x="5264138" y="3798943"/>
                    <a:pt x="5265281" y="3761529"/>
                  </a:cubicBezTo>
                  <a:cubicBezTo>
                    <a:pt x="5264062" y="3726248"/>
                    <a:pt x="5268329" y="3689825"/>
                    <a:pt x="5257508" y="3655687"/>
                  </a:cubicBezTo>
                  <a:cubicBezTo>
                    <a:pt x="5256365" y="3647382"/>
                    <a:pt x="5255375" y="3639076"/>
                    <a:pt x="5254460" y="3630846"/>
                  </a:cubicBezTo>
                  <a:cubicBezTo>
                    <a:pt x="5250650" y="3618502"/>
                    <a:pt x="5247374" y="3606081"/>
                    <a:pt x="5243792" y="3593813"/>
                  </a:cubicBezTo>
                  <a:cubicBezTo>
                    <a:pt x="5230610" y="3536663"/>
                    <a:pt x="5201425" y="3484694"/>
                    <a:pt x="5189462" y="3427087"/>
                  </a:cubicBezTo>
                  <a:cubicBezTo>
                    <a:pt x="5173231" y="3372071"/>
                    <a:pt x="5162944" y="3315530"/>
                    <a:pt x="5150447" y="3259676"/>
                  </a:cubicBezTo>
                  <a:cubicBezTo>
                    <a:pt x="5147780" y="3236283"/>
                    <a:pt x="5148771" y="3212737"/>
                    <a:pt x="5145799" y="3189496"/>
                  </a:cubicBezTo>
                  <a:cubicBezTo>
                    <a:pt x="5143361" y="3187819"/>
                    <a:pt x="5138408" y="3184466"/>
                    <a:pt x="5135969" y="3182790"/>
                  </a:cubicBezTo>
                  <a:cubicBezTo>
                    <a:pt x="5129873" y="3107962"/>
                    <a:pt x="5123320" y="3033133"/>
                    <a:pt x="5125835" y="2957924"/>
                  </a:cubicBezTo>
                  <a:lnTo>
                    <a:pt x="5118900" y="2957238"/>
                  </a:lnTo>
                  <a:cubicBezTo>
                    <a:pt x="5117910" y="2889801"/>
                    <a:pt x="5118824" y="2822364"/>
                    <a:pt x="5120805" y="2755003"/>
                  </a:cubicBezTo>
                  <a:cubicBezTo>
                    <a:pt x="5129721" y="2695186"/>
                    <a:pt x="5131321" y="2634607"/>
                    <a:pt x="5137341" y="2574409"/>
                  </a:cubicBezTo>
                  <a:cubicBezTo>
                    <a:pt x="5142827" y="2556959"/>
                    <a:pt x="5144656" y="2538595"/>
                    <a:pt x="5147933" y="2520612"/>
                  </a:cubicBezTo>
                  <a:cubicBezTo>
                    <a:pt x="5148771" y="2505143"/>
                    <a:pt x="5150981" y="2489599"/>
                    <a:pt x="5156239" y="2474892"/>
                  </a:cubicBezTo>
                  <a:cubicBezTo>
                    <a:pt x="5157229" y="2469177"/>
                    <a:pt x="5158220" y="2463462"/>
                    <a:pt x="5159210" y="2457823"/>
                  </a:cubicBezTo>
                  <a:cubicBezTo>
                    <a:pt x="5162182" y="2442583"/>
                    <a:pt x="5164925" y="2427343"/>
                    <a:pt x="5170031" y="2412713"/>
                  </a:cubicBezTo>
                  <a:cubicBezTo>
                    <a:pt x="5175898" y="2375756"/>
                    <a:pt x="5187785" y="2340399"/>
                    <a:pt x="5197844" y="2304585"/>
                  </a:cubicBezTo>
                  <a:cubicBezTo>
                    <a:pt x="5204854" y="2287745"/>
                    <a:pt x="5210264" y="2270295"/>
                    <a:pt x="5215674" y="2252921"/>
                  </a:cubicBezTo>
                  <a:cubicBezTo>
                    <a:pt x="5221237" y="2238063"/>
                    <a:pt x="5226495" y="2223127"/>
                    <a:pt x="5232210" y="2208344"/>
                  </a:cubicBezTo>
                  <a:cubicBezTo>
                    <a:pt x="5236782" y="2192266"/>
                    <a:pt x="5241430" y="2176264"/>
                    <a:pt x="5246612" y="2160415"/>
                  </a:cubicBezTo>
                  <a:cubicBezTo>
                    <a:pt x="5253470" y="2135878"/>
                    <a:pt x="5255146" y="2110123"/>
                    <a:pt x="5262995" y="2085891"/>
                  </a:cubicBezTo>
                  <a:cubicBezTo>
                    <a:pt x="5266576" y="2044819"/>
                    <a:pt x="5264519" y="2003519"/>
                    <a:pt x="5265204" y="1962371"/>
                  </a:cubicBezTo>
                  <a:cubicBezTo>
                    <a:pt x="5264595" y="1944235"/>
                    <a:pt x="5266805" y="1925185"/>
                    <a:pt x="5259337" y="1908193"/>
                  </a:cubicBezTo>
                  <a:cubicBezTo>
                    <a:pt x="5257127" y="1892876"/>
                    <a:pt x="5256060" y="1877484"/>
                    <a:pt x="5255070" y="1862168"/>
                  </a:cubicBezTo>
                  <a:cubicBezTo>
                    <a:pt x="5251031" y="1849900"/>
                    <a:pt x="5247450" y="1837631"/>
                    <a:pt x="5243640" y="1825439"/>
                  </a:cubicBezTo>
                  <a:cubicBezTo>
                    <a:pt x="5240135" y="1811723"/>
                    <a:pt x="5236096" y="1798312"/>
                    <a:pt x="5232134" y="1784901"/>
                  </a:cubicBezTo>
                  <a:cubicBezTo>
                    <a:pt x="5225733" y="1767908"/>
                    <a:pt x="5219561" y="1750916"/>
                    <a:pt x="5213693" y="1733847"/>
                  </a:cubicBezTo>
                  <a:cubicBezTo>
                    <a:pt x="5188014" y="1682564"/>
                    <a:pt x="5160582" y="1631053"/>
                    <a:pt x="5122558" y="1587771"/>
                  </a:cubicBezTo>
                  <a:cubicBezTo>
                    <a:pt x="5075085" y="1523535"/>
                    <a:pt x="5007801" y="1477281"/>
                    <a:pt x="4939145" y="1438267"/>
                  </a:cubicBezTo>
                  <a:cubicBezTo>
                    <a:pt x="4916361" y="1428514"/>
                    <a:pt x="4893729" y="1418379"/>
                    <a:pt x="4871555" y="1407482"/>
                  </a:cubicBezTo>
                  <a:cubicBezTo>
                    <a:pt x="4861268" y="1402225"/>
                    <a:pt x="4850753" y="1397424"/>
                    <a:pt x="4840466" y="1392623"/>
                  </a:cubicBezTo>
                  <a:cubicBezTo>
                    <a:pt x="4690123" y="1307279"/>
                    <a:pt x="4555020" y="1197323"/>
                    <a:pt x="4435082" y="1073269"/>
                  </a:cubicBezTo>
                  <a:cubicBezTo>
                    <a:pt x="4289235" y="919498"/>
                    <a:pt x="4157332" y="748048"/>
                    <a:pt x="4072522" y="552518"/>
                  </a:cubicBezTo>
                  <a:cubicBezTo>
                    <a:pt x="4063683" y="535221"/>
                    <a:pt x="4056292" y="517162"/>
                    <a:pt x="4050119" y="498721"/>
                  </a:cubicBezTo>
                  <a:cubicBezTo>
                    <a:pt x="4020706" y="424274"/>
                    <a:pt x="3974834" y="357751"/>
                    <a:pt x="3921875" y="298163"/>
                  </a:cubicBezTo>
                  <a:cubicBezTo>
                    <a:pt x="3858172" y="240022"/>
                    <a:pt x="3786924" y="187292"/>
                    <a:pt x="3704476" y="159174"/>
                  </a:cubicBezTo>
                  <a:cubicBezTo>
                    <a:pt x="3692512" y="154754"/>
                    <a:pt x="3680244" y="151249"/>
                    <a:pt x="3668433" y="146906"/>
                  </a:cubicBezTo>
                  <a:cubicBezTo>
                    <a:pt x="3647936" y="142105"/>
                    <a:pt x="3627438" y="137304"/>
                    <a:pt x="3606712" y="134180"/>
                  </a:cubicBezTo>
                  <a:cubicBezTo>
                    <a:pt x="3548799" y="127246"/>
                    <a:pt x="3488983" y="126637"/>
                    <a:pt x="3431223" y="134485"/>
                  </a:cubicBezTo>
                  <a:cubicBezTo>
                    <a:pt x="3402724" y="138067"/>
                    <a:pt x="3374911" y="145458"/>
                    <a:pt x="3347784" y="154602"/>
                  </a:cubicBezTo>
                  <a:cubicBezTo>
                    <a:pt x="3334830" y="161536"/>
                    <a:pt x="3320885" y="166260"/>
                    <a:pt x="3306636" y="169613"/>
                  </a:cubicBezTo>
                  <a:cubicBezTo>
                    <a:pt x="3298330" y="174109"/>
                    <a:pt x="3290024" y="178605"/>
                    <a:pt x="3281795" y="183177"/>
                  </a:cubicBezTo>
                  <a:cubicBezTo>
                    <a:pt x="3278975" y="183482"/>
                    <a:pt x="3273412" y="184091"/>
                    <a:pt x="3270669" y="184472"/>
                  </a:cubicBezTo>
                  <a:cubicBezTo>
                    <a:pt x="3254362" y="193388"/>
                    <a:pt x="3236684" y="199027"/>
                    <a:pt x="3219311" y="205351"/>
                  </a:cubicBezTo>
                  <a:cubicBezTo>
                    <a:pt x="3217101" y="205961"/>
                    <a:pt x="3212757" y="207256"/>
                    <a:pt x="3210548" y="207866"/>
                  </a:cubicBezTo>
                  <a:cubicBezTo>
                    <a:pt x="3198889" y="213504"/>
                    <a:pt x="3186087" y="215257"/>
                    <a:pt x="3173514" y="217238"/>
                  </a:cubicBezTo>
                  <a:cubicBezTo>
                    <a:pt x="3156827" y="225773"/>
                    <a:pt x="3138920" y="231183"/>
                    <a:pt x="3120632" y="234840"/>
                  </a:cubicBezTo>
                  <a:cubicBezTo>
                    <a:pt x="3107754" y="236974"/>
                    <a:pt x="3095028" y="239641"/>
                    <a:pt x="3082532" y="242918"/>
                  </a:cubicBezTo>
                  <a:cubicBezTo>
                    <a:pt x="3057233" y="247947"/>
                    <a:pt x="3031630" y="251833"/>
                    <a:pt x="3006713" y="258386"/>
                  </a:cubicBezTo>
                  <a:cubicBezTo>
                    <a:pt x="2969146" y="269207"/>
                    <a:pt x="2929217" y="263339"/>
                    <a:pt x="2891955" y="274084"/>
                  </a:cubicBezTo>
                  <a:cubicBezTo>
                    <a:pt x="2872372" y="275455"/>
                    <a:pt x="2852712" y="275303"/>
                    <a:pt x="2833510" y="278884"/>
                  </a:cubicBezTo>
                  <a:cubicBezTo>
                    <a:pt x="2789009" y="287876"/>
                    <a:pt x="2743289" y="278656"/>
                    <a:pt x="2698560" y="284752"/>
                  </a:cubicBezTo>
                  <a:lnTo>
                    <a:pt x="2692159" y="292524"/>
                  </a:lnTo>
                  <a:lnTo>
                    <a:pt x="2685530" y="284752"/>
                  </a:lnTo>
                  <a:cubicBezTo>
                    <a:pt x="2639657" y="278579"/>
                    <a:pt x="2592870" y="287418"/>
                    <a:pt x="2547150" y="279113"/>
                  </a:cubicBezTo>
                  <a:cubicBezTo>
                    <a:pt x="2523376" y="274464"/>
                    <a:pt x="2499144" y="274388"/>
                    <a:pt x="2475065" y="274541"/>
                  </a:cubicBezTo>
                  <a:lnTo>
                    <a:pt x="2474608" y="267759"/>
                  </a:lnTo>
                  <a:cubicBezTo>
                    <a:pt x="2453043" y="267835"/>
                    <a:pt x="2431555" y="267226"/>
                    <a:pt x="2410143" y="265244"/>
                  </a:cubicBezTo>
                  <a:cubicBezTo>
                    <a:pt x="2396808" y="259910"/>
                    <a:pt x="2382482" y="259377"/>
                    <a:pt x="2368385" y="259148"/>
                  </a:cubicBezTo>
                  <a:lnTo>
                    <a:pt x="2368157" y="252519"/>
                  </a:lnTo>
                  <a:cubicBezTo>
                    <a:pt x="2354136" y="251833"/>
                    <a:pt x="2340267" y="251071"/>
                    <a:pt x="2326323" y="250614"/>
                  </a:cubicBezTo>
                  <a:cubicBezTo>
                    <a:pt x="2313674" y="246499"/>
                    <a:pt x="2300796" y="243604"/>
                    <a:pt x="2288451" y="238955"/>
                  </a:cubicBezTo>
                  <a:cubicBezTo>
                    <a:pt x="2262315" y="234459"/>
                    <a:pt x="2236026" y="229278"/>
                    <a:pt x="2211566" y="218915"/>
                  </a:cubicBezTo>
                  <a:cubicBezTo>
                    <a:pt x="2200593" y="215409"/>
                    <a:pt x="2189239" y="213733"/>
                    <a:pt x="2177809" y="212666"/>
                  </a:cubicBezTo>
                  <a:lnTo>
                    <a:pt x="2177428" y="204818"/>
                  </a:lnTo>
                  <a:cubicBezTo>
                    <a:pt x="2174685" y="205046"/>
                    <a:pt x="2169275" y="205580"/>
                    <a:pt x="2166531" y="205808"/>
                  </a:cubicBezTo>
                  <a:cubicBezTo>
                    <a:pt x="2150682" y="200246"/>
                    <a:pt x="2134985" y="194226"/>
                    <a:pt x="2120049" y="186682"/>
                  </a:cubicBezTo>
                  <a:cubicBezTo>
                    <a:pt x="2109305" y="182948"/>
                    <a:pt x="2098713" y="179062"/>
                    <a:pt x="2088350" y="174566"/>
                  </a:cubicBezTo>
                  <a:cubicBezTo>
                    <a:pt x="2056575" y="162146"/>
                    <a:pt x="2025256" y="146525"/>
                    <a:pt x="1990966" y="142943"/>
                  </a:cubicBezTo>
                  <a:cubicBezTo>
                    <a:pt x="1978698" y="138371"/>
                    <a:pt x="1965821" y="135780"/>
                    <a:pt x="1953476" y="131437"/>
                  </a:cubicBezTo>
                  <a:cubicBezTo>
                    <a:pt x="1924444" y="131285"/>
                    <a:pt x="1895412" y="129304"/>
                    <a:pt x="1866989" y="122979"/>
                  </a:cubicBezTo>
                  <a:cubicBezTo>
                    <a:pt x="1837424" y="127475"/>
                    <a:pt x="1807706" y="131513"/>
                    <a:pt x="1777606" y="132047"/>
                  </a:cubicBezTo>
                  <a:close/>
                </a:path>
              </a:pathLst>
            </a:custGeom>
            <a:grpFill/>
            <a:ln w="7620"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1DE85290-9883-4D90-AA65-003CBC70EC4A}"/>
                </a:ext>
              </a:extLst>
            </p:cNvPr>
            <p:cNvSpPr/>
            <p:nvPr/>
          </p:nvSpPr>
          <p:spPr>
            <a:xfrm>
              <a:off x="3583190" y="942117"/>
              <a:ext cx="4908140" cy="5249716"/>
            </a:xfrm>
            <a:custGeom>
              <a:avLst/>
              <a:gdLst>
                <a:gd name="connsiteX0" fmla="*/ 3123781 w 4908140"/>
                <a:gd name="connsiteY0" fmla="*/ 9620 h 5249716"/>
                <a:gd name="connsiteX1" fmla="*/ 3177807 w 4908140"/>
                <a:gd name="connsiteY1" fmla="*/ 2000 h 5249716"/>
                <a:gd name="connsiteX2" fmla="*/ 3242577 w 4908140"/>
                <a:gd name="connsiteY2" fmla="*/ 6115 h 5249716"/>
                <a:gd name="connsiteX3" fmla="*/ 3338894 w 4908140"/>
                <a:gd name="connsiteY3" fmla="*/ 15107 h 5249716"/>
                <a:gd name="connsiteX4" fmla="*/ 3339656 w 4908140"/>
                <a:gd name="connsiteY4" fmla="*/ 20745 h 5249716"/>
                <a:gd name="connsiteX5" fmla="*/ 3449612 w 4908140"/>
                <a:gd name="connsiteY5" fmla="*/ 58769 h 5249716"/>
                <a:gd name="connsiteX6" fmla="*/ 3467672 w 4908140"/>
                <a:gd name="connsiteY6" fmla="*/ 61512 h 5249716"/>
                <a:gd name="connsiteX7" fmla="*/ 3615728 w 4908140"/>
                <a:gd name="connsiteY7" fmla="*/ 165144 h 5249716"/>
                <a:gd name="connsiteX8" fmla="*/ 3702977 w 4908140"/>
                <a:gd name="connsiteY8" fmla="*/ 260699 h 5249716"/>
                <a:gd name="connsiteX9" fmla="*/ 3813696 w 4908140"/>
                <a:gd name="connsiteY9" fmla="*/ 475964 h 5249716"/>
                <a:gd name="connsiteX10" fmla="*/ 4109123 w 4908140"/>
                <a:gd name="connsiteY10" fmla="*/ 890873 h 5249716"/>
                <a:gd name="connsiteX11" fmla="*/ 4432821 w 4908140"/>
                <a:gd name="connsiteY11" fmla="*/ 1154830 h 5249716"/>
                <a:gd name="connsiteX12" fmla="*/ 4493248 w 4908140"/>
                <a:gd name="connsiteY12" fmla="*/ 1185996 h 5249716"/>
                <a:gd name="connsiteX13" fmla="*/ 4535310 w 4908140"/>
                <a:gd name="connsiteY13" fmla="*/ 1207942 h 5249716"/>
                <a:gd name="connsiteX14" fmla="*/ 4550322 w 4908140"/>
                <a:gd name="connsiteY14" fmla="*/ 1212437 h 5249716"/>
                <a:gd name="connsiteX15" fmla="*/ 4593756 w 4908140"/>
                <a:gd name="connsiteY15" fmla="*/ 1237279 h 5249716"/>
                <a:gd name="connsiteX16" fmla="*/ 4835767 w 4908140"/>
                <a:gd name="connsiteY16" fmla="*/ 1511446 h 5249716"/>
                <a:gd name="connsiteX17" fmla="*/ 4868685 w 4908140"/>
                <a:gd name="connsiteY17" fmla="*/ 1594733 h 5249716"/>
                <a:gd name="connsiteX18" fmla="*/ 4876991 w 4908140"/>
                <a:gd name="connsiteY18" fmla="*/ 1618507 h 5249716"/>
                <a:gd name="connsiteX19" fmla="*/ 4880496 w 4908140"/>
                <a:gd name="connsiteY19" fmla="*/ 1633823 h 5249716"/>
                <a:gd name="connsiteX20" fmla="*/ 4900232 w 4908140"/>
                <a:gd name="connsiteY20" fmla="*/ 1724501 h 5249716"/>
                <a:gd name="connsiteX21" fmla="*/ 4907090 w 4908140"/>
                <a:gd name="connsiteY21" fmla="*/ 1793462 h 5249716"/>
                <a:gd name="connsiteX22" fmla="*/ 4898708 w 4908140"/>
                <a:gd name="connsiteY22" fmla="*/ 1928870 h 5249716"/>
                <a:gd name="connsiteX23" fmla="*/ 4881411 w 4908140"/>
                <a:gd name="connsiteY23" fmla="*/ 2006289 h 5249716"/>
                <a:gd name="connsiteX24" fmla="*/ 4873257 w 4908140"/>
                <a:gd name="connsiteY24" fmla="*/ 2035474 h 5249716"/>
                <a:gd name="connsiteX25" fmla="*/ 4819155 w 4908140"/>
                <a:gd name="connsiteY25" fmla="*/ 2196637 h 5249716"/>
                <a:gd name="connsiteX26" fmla="*/ 4804677 w 4908140"/>
                <a:gd name="connsiteY26" fmla="*/ 2265217 h 5249716"/>
                <a:gd name="connsiteX27" fmla="*/ 4797286 w 4908140"/>
                <a:gd name="connsiteY27" fmla="*/ 2295925 h 5249716"/>
                <a:gd name="connsiteX28" fmla="*/ 4789285 w 4908140"/>
                <a:gd name="connsiteY28" fmla="*/ 2349646 h 5249716"/>
                <a:gd name="connsiteX29" fmla="*/ 4771149 w 4908140"/>
                <a:gd name="connsiteY29" fmla="*/ 2616117 h 5249716"/>
                <a:gd name="connsiteX30" fmla="*/ 4778388 w 4908140"/>
                <a:gd name="connsiteY30" fmla="*/ 2784672 h 5249716"/>
                <a:gd name="connsiteX31" fmla="*/ 4788599 w 4908140"/>
                <a:gd name="connsiteY31" fmla="*/ 2892571 h 5249716"/>
                <a:gd name="connsiteX32" fmla="*/ 4796295 w 4908140"/>
                <a:gd name="connsiteY32" fmla="*/ 2945759 h 5249716"/>
                <a:gd name="connsiteX33" fmla="*/ 4834700 w 4908140"/>
                <a:gd name="connsiteY33" fmla="*/ 3113475 h 5249716"/>
                <a:gd name="connsiteX34" fmla="*/ 4873181 w 4908140"/>
                <a:gd name="connsiteY34" fmla="*/ 3220155 h 5249716"/>
                <a:gd name="connsiteX35" fmla="*/ 4880725 w 4908140"/>
                <a:gd name="connsiteY35" fmla="*/ 3250026 h 5249716"/>
                <a:gd name="connsiteX36" fmla="*/ 4895203 w 4908140"/>
                <a:gd name="connsiteY36" fmla="*/ 3319215 h 5249716"/>
                <a:gd name="connsiteX37" fmla="*/ 4881106 w 4908140"/>
                <a:gd name="connsiteY37" fmla="*/ 3615023 h 5249716"/>
                <a:gd name="connsiteX38" fmla="*/ 4821517 w 4908140"/>
                <a:gd name="connsiteY38" fmla="*/ 3774053 h 5249716"/>
                <a:gd name="connsiteX39" fmla="*/ 4547579 w 4908140"/>
                <a:gd name="connsiteY39" fmla="*/ 4042963 h 5249716"/>
                <a:gd name="connsiteX40" fmla="*/ 4440746 w 4908140"/>
                <a:gd name="connsiteY40" fmla="*/ 4095846 h 5249716"/>
                <a:gd name="connsiteX41" fmla="*/ 4180751 w 4908140"/>
                <a:gd name="connsiteY41" fmla="*/ 4291832 h 5249716"/>
                <a:gd name="connsiteX42" fmla="*/ 3847148 w 4908140"/>
                <a:gd name="connsiteY42" fmla="*/ 4711465 h 5249716"/>
                <a:gd name="connsiteX43" fmla="*/ 3779711 w 4908140"/>
                <a:gd name="connsiteY43" fmla="*/ 4857693 h 5249716"/>
                <a:gd name="connsiteX44" fmla="*/ 3641256 w 4908140"/>
                <a:gd name="connsiteY44" fmla="*/ 5062900 h 5249716"/>
                <a:gd name="connsiteX45" fmla="*/ 3433839 w 4908140"/>
                <a:gd name="connsiteY45" fmla="*/ 5204860 h 5249716"/>
                <a:gd name="connsiteX46" fmla="*/ 3405569 w 4908140"/>
                <a:gd name="connsiteY46" fmla="*/ 5216824 h 5249716"/>
                <a:gd name="connsiteX47" fmla="*/ 3324492 w 4908140"/>
                <a:gd name="connsiteY47" fmla="*/ 5235188 h 5249716"/>
                <a:gd name="connsiteX48" fmla="*/ 3324263 w 4908140"/>
                <a:gd name="connsiteY48" fmla="*/ 5240217 h 5249716"/>
                <a:gd name="connsiteX49" fmla="*/ 3122943 w 4908140"/>
                <a:gd name="connsiteY49" fmla="*/ 5247227 h 5249716"/>
                <a:gd name="connsiteX50" fmla="*/ 3054287 w 4908140"/>
                <a:gd name="connsiteY50" fmla="*/ 5231226 h 5249716"/>
                <a:gd name="connsiteX51" fmla="*/ 3005138 w 4908140"/>
                <a:gd name="connsiteY51" fmla="*/ 5216061 h 5249716"/>
                <a:gd name="connsiteX52" fmla="*/ 2886418 w 4908140"/>
                <a:gd name="connsiteY52" fmla="*/ 5166684 h 5249716"/>
                <a:gd name="connsiteX53" fmla="*/ 2864015 w 4908140"/>
                <a:gd name="connsiteY53" fmla="*/ 5163407 h 5249716"/>
                <a:gd name="connsiteX54" fmla="*/ 2833383 w 4908140"/>
                <a:gd name="connsiteY54" fmla="*/ 5151825 h 5249716"/>
                <a:gd name="connsiteX55" fmla="*/ 2796502 w 4908140"/>
                <a:gd name="connsiteY55" fmla="*/ 5144434 h 5249716"/>
                <a:gd name="connsiteX56" fmla="*/ 2773337 w 4908140"/>
                <a:gd name="connsiteY56" fmla="*/ 5138947 h 5249716"/>
                <a:gd name="connsiteX57" fmla="*/ 2705367 w 4908140"/>
                <a:gd name="connsiteY57" fmla="*/ 5127670 h 5249716"/>
                <a:gd name="connsiteX58" fmla="*/ 2684336 w 4908140"/>
                <a:gd name="connsiteY58" fmla="*/ 5126679 h 5249716"/>
                <a:gd name="connsiteX59" fmla="*/ 2684336 w 4908140"/>
                <a:gd name="connsiteY59" fmla="*/ 5120583 h 5249716"/>
                <a:gd name="connsiteX60" fmla="*/ 2375878 w 4908140"/>
                <a:gd name="connsiteY60" fmla="*/ 5110448 h 5249716"/>
                <a:gd name="connsiteX61" fmla="*/ 2100568 w 4908140"/>
                <a:gd name="connsiteY61" fmla="*/ 5144738 h 5249716"/>
                <a:gd name="connsiteX62" fmla="*/ 2016671 w 4908140"/>
                <a:gd name="connsiteY62" fmla="*/ 5167370 h 5249716"/>
                <a:gd name="connsiteX63" fmla="*/ 1999831 w 4908140"/>
                <a:gd name="connsiteY63" fmla="*/ 5174914 h 5249716"/>
                <a:gd name="connsiteX64" fmla="*/ 1950606 w 4908140"/>
                <a:gd name="connsiteY64" fmla="*/ 5193278 h 5249716"/>
                <a:gd name="connsiteX65" fmla="*/ 1895513 w 4908140"/>
                <a:gd name="connsiteY65" fmla="*/ 5215909 h 5249716"/>
                <a:gd name="connsiteX66" fmla="*/ 1848803 w 4908140"/>
                <a:gd name="connsiteY66" fmla="*/ 5231073 h 5249716"/>
                <a:gd name="connsiteX67" fmla="*/ 1801178 w 4908140"/>
                <a:gd name="connsiteY67" fmla="*/ 5242960 h 5249716"/>
                <a:gd name="connsiteX68" fmla="*/ 1607172 w 4908140"/>
                <a:gd name="connsiteY68" fmla="*/ 5246694 h 5249716"/>
                <a:gd name="connsiteX69" fmla="*/ 1569301 w 4908140"/>
                <a:gd name="connsiteY69" fmla="*/ 5234578 h 5249716"/>
                <a:gd name="connsiteX70" fmla="*/ 1545832 w 4908140"/>
                <a:gd name="connsiteY70" fmla="*/ 5231835 h 5249716"/>
                <a:gd name="connsiteX71" fmla="*/ 1470394 w 4908140"/>
                <a:gd name="connsiteY71" fmla="*/ 5205394 h 5249716"/>
                <a:gd name="connsiteX72" fmla="*/ 1422921 w 4908140"/>
                <a:gd name="connsiteY72" fmla="*/ 5183448 h 5249716"/>
                <a:gd name="connsiteX73" fmla="*/ 1127112 w 4908140"/>
                <a:gd name="connsiteY73" fmla="*/ 4864475 h 5249716"/>
                <a:gd name="connsiteX74" fmla="*/ 1102043 w 4908140"/>
                <a:gd name="connsiteY74" fmla="*/ 4803058 h 5249716"/>
                <a:gd name="connsiteX75" fmla="*/ 1043750 w 4908140"/>
                <a:gd name="connsiteY75" fmla="*/ 4688376 h 5249716"/>
                <a:gd name="connsiteX76" fmla="*/ 906894 w 4908140"/>
                <a:gd name="connsiteY76" fmla="*/ 4487742 h 5249716"/>
                <a:gd name="connsiteX77" fmla="*/ 738950 w 4908140"/>
                <a:gd name="connsiteY77" fmla="*/ 4306386 h 5249716"/>
                <a:gd name="connsiteX78" fmla="*/ 723252 w 4908140"/>
                <a:gd name="connsiteY78" fmla="*/ 4291756 h 5249716"/>
                <a:gd name="connsiteX79" fmla="*/ 501968 w 4908140"/>
                <a:gd name="connsiteY79" fmla="*/ 4117715 h 5249716"/>
                <a:gd name="connsiteX80" fmla="*/ 433921 w 4908140"/>
                <a:gd name="connsiteY80" fmla="*/ 4079310 h 5249716"/>
                <a:gd name="connsiteX81" fmla="*/ 403212 w 4908140"/>
                <a:gd name="connsiteY81" fmla="*/ 4062622 h 5249716"/>
                <a:gd name="connsiteX82" fmla="*/ 316802 w 4908140"/>
                <a:gd name="connsiteY82" fmla="*/ 4017741 h 5249716"/>
                <a:gd name="connsiteX83" fmla="*/ 305524 w 4908140"/>
                <a:gd name="connsiteY83" fmla="*/ 4012254 h 5249716"/>
                <a:gd name="connsiteX84" fmla="*/ 280530 w 4908140"/>
                <a:gd name="connsiteY84" fmla="*/ 3996023 h 5249716"/>
                <a:gd name="connsiteX85" fmla="*/ 72885 w 4908140"/>
                <a:gd name="connsiteY85" fmla="*/ 3750888 h 5249716"/>
                <a:gd name="connsiteX86" fmla="*/ 33795 w 4908140"/>
                <a:gd name="connsiteY86" fmla="*/ 3654495 h 5249716"/>
                <a:gd name="connsiteX87" fmla="*/ 18631 w 4908140"/>
                <a:gd name="connsiteY87" fmla="*/ 3599631 h 5249716"/>
                <a:gd name="connsiteX88" fmla="*/ 14897 w 4908140"/>
                <a:gd name="connsiteY88" fmla="*/ 3576314 h 5249716"/>
                <a:gd name="connsiteX89" fmla="*/ 2629 w 4908140"/>
                <a:gd name="connsiteY89" fmla="*/ 3502400 h 5249716"/>
                <a:gd name="connsiteX90" fmla="*/ 2705 w 4908140"/>
                <a:gd name="connsiteY90" fmla="*/ 3368516 h 5249716"/>
                <a:gd name="connsiteX91" fmla="*/ 18402 w 4908140"/>
                <a:gd name="connsiteY91" fmla="*/ 3269456 h 5249716"/>
                <a:gd name="connsiteX92" fmla="*/ 88583 w 4908140"/>
                <a:gd name="connsiteY92" fmla="*/ 3035218 h 5249716"/>
                <a:gd name="connsiteX93" fmla="*/ 95441 w 4908140"/>
                <a:gd name="connsiteY93" fmla="*/ 3011748 h 5249716"/>
                <a:gd name="connsiteX94" fmla="*/ 123558 w 4908140"/>
                <a:gd name="connsiteY94" fmla="*/ 2816676 h 5249716"/>
                <a:gd name="connsiteX95" fmla="*/ 129731 w 4908140"/>
                <a:gd name="connsiteY95" fmla="*/ 2816219 h 5249716"/>
                <a:gd name="connsiteX96" fmla="*/ 130645 w 4908140"/>
                <a:gd name="connsiteY96" fmla="*/ 2486044 h 5249716"/>
                <a:gd name="connsiteX97" fmla="*/ 124397 w 4908140"/>
                <a:gd name="connsiteY97" fmla="*/ 2448859 h 5249716"/>
                <a:gd name="connsiteX98" fmla="*/ 98946 w 4908140"/>
                <a:gd name="connsiteY98" fmla="*/ 2250129 h 5249716"/>
                <a:gd name="connsiteX99" fmla="*/ 76162 w 4908140"/>
                <a:gd name="connsiteY99" fmla="*/ 2166614 h 5249716"/>
                <a:gd name="connsiteX100" fmla="*/ 68009 w 4908140"/>
                <a:gd name="connsiteY100" fmla="*/ 2136057 h 5249716"/>
                <a:gd name="connsiteX101" fmla="*/ 57645 w 4908140"/>
                <a:gd name="connsiteY101" fmla="*/ 2105806 h 5249716"/>
                <a:gd name="connsiteX102" fmla="*/ 49797 w 4908140"/>
                <a:gd name="connsiteY102" fmla="*/ 2083251 h 5249716"/>
                <a:gd name="connsiteX103" fmla="*/ 33642 w 4908140"/>
                <a:gd name="connsiteY103" fmla="*/ 2039284 h 5249716"/>
                <a:gd name="connsiteX104" fmla="*/ 19545 w 4908140"/>
                <a:gd name="connsiteY104" fmla="*/ 1984267 h 5249716"/>
                <a:gd name="connsiteX105" fmla="*/ 7734 w 4908140"/>
                <a:gd name="connsiteY105" fmla="*/ 1915306 h 5249716"/>
                <a:gd name="connsiteX106" fmla="*/ 2553 w 4908140"/>
                <a:gd name="connsiteY106" fmla="*/ 1759782 h 5249716"/>
                <a:gd name="connsiteX107" fmla="*/ 11240 w 4908140"/>
                <a:gd name="connsiteY107" fmla="*/ 1678934 h 5249716"/>
                <a:gd name="connsiteX108" fmla="*/ 22136 w 4908140"/>
                <a:gd name="connsiteY108" fmla="*/ 1647997 h 5249716"/>
                <a:gd name="connsiteX109" fmla="*/ 30290 w 4908140"/>
                <a:gd name="connsiteY109" fmla="*/ 1611192 h 5249716"/>
                <a:gd name="connsiteX110" fmla="*/ 50025 w 4908140"/>
                <a:gd name="connsiteY110" fmla="*/ 1551832 h 5249716"/>
                <a:gd name="connsiteX111" fmla="*/ 71819 w 4908140"/>
                <a:gd name="connsiteY111" fmla="*/ 1519523 h 5249716"/>
                <a:gd name="connsiteX112" fmla="*/ 51626 w 4908140"/>
                <a:gd name="connsiteY112" fmla="*/ 1542917 h 5249716"/>
                <a:gd name="connsiteX113" fmla="*/ 67932 w 4908140"/>
                <a:gd name="connsiteY113" fmla="*/ 1511827 h 5249716"/>
                <a:gd name="connsiteX114" fmla="*/ 83477 w 4908140"/>
                <a:gd name="connsiteY114" fmla="*/ 1482109 h 5249716"/>
                <a:gd name="connsiteX115" fmla="*/ 141237 w 4908140"/>
                <a:gd name="connsiteY115" fmla="*/ 1393184 h 5249716"/>
                <a:gd name="connsiteX116" fmla="*/ 364808 w 4908140"/>
                <a:gd name="connsiteY116" fmla="*/ 1208551 h 5249716"/>
                <a:gd name="connsiteX117" fmla="*/ 385458 w 4908140"/>
                <a:gd name="connsiteY117" fmla="*/ 1195902 h 5249716"/>
                <a:gd name="connsiteX118" fmla="*/ 413195 w 4908140"/>
                <a:gd name="connsiteY118" fmla="*/ 1186910 h 5249716"/>
                <a:gd name="connsiteX119" fmla="*/ 413804 w 4908140"/>
                <a:gd name="connsiteY119" fmla="*/ 1178833 h 5249716"/>
                <a:gd name="connsiteX120" fmla="*/ 427977 w 4908140"/>
                <a:gd name="connsiteY120" fmla="*/ 1181500 h 5249716"/>
                <a:gd name="connsiteX121" fmla="*/ 429349 w 4908140"/>
                <a:gd name="connsiteY121" fmla="*/ 1171975 h 5249716"/>
                <a:gd name="connsiteX122" fmla="*/ 440246 w 4908140"/>
                <a:gd name="connsiteY122" fmla="*/ 1171975 h 5249716"/>
                <a:gd name="connsiteX123" fmla="*/ 705574 w 4908140"/>
                <a:gd name="connsiteY123" fmla="*/ 979037 h 5249716"/>
                <a:gd name="connsiteX124" fmla="*/ 926630 w 4908140"/>
                <a:gd name="connsiteY124" fmla="*/ 737788 h 5249716"/>
                <a:gd name="connsiteX125" fmla="*/ 1124141 w 4908140"/>
                <a:gd name="connsiteY125" fmla="*/ 398469 h 5249716"/>
                <a:gd name="connsiteX126" fmla="*/ 1267092 w 4908140"/>
                <a:gd name="connsiteY126" fmla="*/ 181985 h 5249716"/>
                <a:gd name="connsiteX127" fmla="*/ 1274255 w 4908140"/>
                <a:gd name="connsiteY127" fmla="*/ 181375 h 5249716"/>
                <a:gd name="connsiteX128" fmla="*/ 1456830 w 4908140"/>
                <a:gd name="connsiteY128" fmla="*/ 57702 h 5249716"/>
                <a:gd name="connsiteX129" fmla="*/ 1458354 w 4908140"/>
                <a:gd name="connsiteY129" fmla="*/ 52749 h 5249716"/>
                <a:gd name="connsiteX130" fmla="*/ 1550785 w 4908140"/>
                <a:gd name="connsiteY130" fmla="*/ 23641 h 5249716"/>
                <a:gd name="connsiteX131" fmla="*/ 1574254 w 4908140"/>
                <a:gd name="connsiteY131" fmla="*/ 15411 h 5249716"/>
                <a:gd name="connsiteX132" fmla="*/ 1844155 w 4908140"/>
                <a:gd name="connsiteY132" fmla="*/ 23489 h 5249716"/>
                <a:gd name="connsiteX133" fmla="*/ 1880121 w 4908140"/>
                <a:gd name="connsiteY133" fmla="*/ 32099 h 5249716"/>
                <a:gd name="connsiteX134" fmla="*/ 1939024 w 4908140"/>
                <a:gd name="connsiteY134" fmla="*/ 57093 h 5249716"/>
                <a:gd name="connsiteX135" fmla="*/ 2077707 w 4908140"/>
                <a:gd name="connsiteY135" fmla="*/ 104032 h 5249716"/>
                <a:gd name="connsiteX136" fmla="*/ 2087461 w 4908140"/>
                <a:gd name="connsiteY136" fmla="*/ 106851 h 5249716"/>
                <a:gd name="connsiteX137" fmla="*/ 2163966 w 4908140"/>
                <a:gd name="connsiteY137" fmla="*/ 125749 h 5249716"/>
                <a:gd name="connsiteX138" fmla="*/ 2223478 w 4908140"/>
                <a:gd name="connsiteY138" fmla="*/ 130626 h 5249716"/>
                <a:gd name="connsiteX139" fmla="*/ 2284133 w 4908140"/>
                <a:gd name="connsiteY139" fmla="*/ 141903 h 5249716"/>
                <a:gd name="connsiteX140" fmla="*/ 2406815 w 4908140"/>
                <a:gd name="connsiteY140" fmla="*/ 148609 h 5249716"/>
                <a:gd name="connsiteX141" fmla="*/ 2508314 w 4908140"/>
                <a:gd name="connsiteY141" fmla="*/ 150666 h 5249716"/>
                <a:gd name="connsiteX142" fmla="*/ 2509076 w 4908140"/>
                <a:gd name="connsiteY142" fmla="*/ 143961 h 5249716"/>
                <a:gd name="connsiteX143" fmla="*/ 2619642 w 4908140"/>
                <a:gd name="connsiteY143" fmla="*/ 141903 h 5249716"/>
                <a:gd name="connsiteX144" fmla="*/ 2680754 w 4908140"/>
                <a:gd name="connsiteY144" fmla="*/ 130550 h 5249716"/>
                <a:gd name="connsiteX145" fmla="*/ 2727084 w 4908140"/>
                <a:gd name="connsiteY145" fmla="*/ 127654 h 5249716"/>
                <a:gd name="connsiteX146" fmla="*/ 2796274 w 4908140"/>
                <a:gd name="connsiteY146" fmla="*/ 111652 h 5249716"/>
                <a:gd name="connsiteX147" fmla="*/ 2849995 w 4908140"/>
                <a:gd name="connsiteY147" fmla="*/ 96260 h 5249716"/>
                <a:gd name="connsiteX148" fmla="*/ 2879332 w 4908140"/>
                <a:gd name="connsiteY148" fmla="*/ 88563 h 5249716"/>
                <a:gd name="connsiteX149" fmla="*/ 2931605 w 4908140"/>
                <a:gd name="connsiteY149" fmla="*/ 67913 h 5249716"/>
                <a:gd name="connsiteX150" fmla="*/ 2939606 w 4908140"/>
                <a:gd name="connsiteY150" fmla="*/ 67227 h 5249716"/>
                <a:gd name="connsiteX151" fmla="*/ 2969019 w 4908140"/>
                <a:gd name="connsiteY151" fmla="*/ 53511 h 5249716"/>
                <a:gd name="connsiteX152" fmla="*/ 3054363 w 4908140"/>
                <a:gd name="connsiteY152" fmla="*/ 24174 h 5249716"/>
                <a:gd name="connsiteX153" fmla="*/ 3069603 w 4908140"/>
                <a:gd name="connsiteY153" fmla="*/ 20822 h 5249716"/>
                <a:gd name="connsiteX154" fmla="*/ 3123781 w 4908140"/>
                <a:gd name="connsiteY154" fmla="*/ 9620 h 5249716"/>
                <a:gd name="connsiteX155" fmla="*/ 3070365 w 4908140"/>
                <a:gd name="connsiteY155" fmla="*/ 134817 h 5249716"/>
                <a:gd name="connsiteX156" fmla="*/ 3061145 w 4908140"/>
                <a:gd name="connsiteY156" fmla="*/ 137560 h 5249716"/>
                <a:gd name="connsiteX157" fmla="*/ 2969705 w 4908140"/>
                <a:gd name="connsiteY157" fmla="*/ 168802 h 5249716"/>
                <a:gd name="connsiteX158" fmla="*/ 2986316 w 4908140"/>
                <a:gd name="connsiteY158" fmla="*/ 172383 h 5249716"/>
                <a:gd name="connsiteX159" fmla="*/ 2932900 w 4908140"/>
                <a:gd name="connsiteY159" fmla="*/ 187700 h 5249716"/>
                <a:gd name="connsiteX160" fmla="*/ 2754211 w 4908140"/>
                <a:gd name="connsiteY160" fmla="*/ 231286 h 5249716"/>
                <a:gd name="connsiteX161" fmla="*/ 2570340 w 4908140"/>
                <a:gd name="connsiteY161" fmla="*/ 251022 h 5249716"/>
                <a:gd name="connsiteX162" fmla="*/ 2570340 w 4908140"/>
                <a:gd name="connsiteY162" fmla="*/ 258185 h 5249716"/>
                <a:gd name="connsiteX163" fmla="*/ 2326424 w 4908140"/>
                <a:gd name="connsiteY163" fmla="*/ 257804 h 5249716"/>
                <a:gd name="connsiteX164" fmla="*/ 2325815 w 4908140"/>
                <a:gd name="connsiteY164" fmla="*/ 251022 h 5249716"/>
                <a:gd name="connsiteX165" fmla="*/ 2253653 w 4908140"/>
                <a:gd name="connsiteY165" fmla="*/ 248431 h 5249716"/>
                <a:gd name="connsiteX166" fmla="*/ 2139887 w 4908140"/>
                <a:gd name="connsiteY166" fmla="*/ 229991 h 5249716"/>
                <a:gd name="connsiteX167" fmla="*/ 2108035 w 4908140"/>
                <a:gd name="connsiteY167" fmla="*/ 223895 h 5249716"/>
                <a:gd name="connsiteX168" fmla="*/ 2032597 w 4908140"/>
                <a:gd name="connsiteY168" fmla="*/ 205683 h 5249716"/>
                <a:gd name="connsiteX169" fmla="*/ 2025053 w 4908140"/>
                <a:gd name="connsiteY169" fmla="*/ 203702 h 5249716"/>
                <a:gd name="connsiteX170" fmla="*/ 1971790 w 4908140"/>
                <a:gd name="connsiteY170" fmla="*/ 188157 h 5249716"/>
                <a:gd name="connsiteX171" fmla="*/ 1948777 w 4908140"/>
                <a:gd name="connsiteY171" fmla="*/ 179622 h 5249716"/>
                <a:gd name="connsiteX172" fmla="*/ 1926374 w 4908140"/>
                <a:gd name="connsiteY172" fmla="*/ 168573 h 5249716"/>
                <a:gd name="connsiteX173" fmla="*/ 1894142 w 4908140"/>
                <a:gd name="connsiteY173" fmla="*/ 157220 h 5249716"/>
                <a:gd name="connsiteX174" fmla="*/ 1866710 w 4908140"/>
                <a:gd name="connsiteY174" fmla="*/ 145104 h 5249716"/>
                <a:gd name="connsiteX175" fmla="*/ 1842707 w 4908140"/>
                <a:gd name="connsiteY175" fmla="*/ 138855 h 5249716"/>
                <a:gd name="connsiteX176" fmla="*/ 1820914 w 4908140"/>
                <a:gd name="connsiteY176" fmla="*/ 129559 h 5249716"/>
                <a:gd name="connsiteX177" fmla="*/ 1775422 w 4908140"/>
                <a:gd name="connsiteY177" fmla="*/ 121482 h 5249716"/>
                <a:gd name="connsiteX178" fmla="*/ 1543469 w 4908140"/>
                <a:gd name="connsiteY178" fmla="*/ 139998 h 5249716"/>
                <a:gd name="connsiteX179" fmla="*/ 1501255 w 4908140"/>
                <a:gd name="connsiteY179" fmla="*/ 156686 h 5249716"/>
                <a:gd name="connsiteX180" fmla="*/ 1219162 w 4908140"/>
                <a:gd name="connsiteY180" fmla="*/ 445484 h 5249716"/>
                <a:gd name="connsiteX181" fmla="*/ 1199655 w 4908140"/>
                <a:gd name="connsiteY181" fmla="*/ 488918 h 5249716"/>
                <a:gd name="connsiteX182" fmla="*/ 1197217 w 4908140"/>
                <a:gd name="connsiteY182" fmla="*/ 500120 h 5249716"/>
                <a:gd name="connsiteX183" fmla="*/ 897979 w 4908140"/>
                <a:gd name="connsiteY183" fmla="*/ 940632 h 5249716"/>
                <a:gd name="connsiteX184" fmla="*/ 516598 w 4908140"/>
                <a:gd name="connsiteY184" fmla="*/ 1253966 h 5249716"/>
                <a:gd name="connsiteX185" fmla="*/ 425768 w 4908140"/>
                <a:gd name="connsiteY185" fmla="*/ 1300601 h 5249716"/>
                <a:gd name="connsiteX186" fmla="*/ 235953 w 4908140"/>
                <a:gd name="connsiteY186" fmla="*/ 1446067 h 5249716"/>
                <a:gd name="connsiteX187" fmla="*/ 181852 w 4908140"/>
                <a:gd name="connsiteY187" fmla="*/ 1525772 h 5249716"/>
                <a:gd name="connsiteX188" fmla="*/ 163716 w 4908140"/>
                <a:gd name="connsiteY188" fmla="*/ 1556480 h 5249716"/>
                <a:gd name="connsiteX189" fmla="*/ 144742 w 4908140"/>
                <a:gd name="connsiteY189" fmla="*/ 1603648 h 5249716"/>
                <a:gd name="connsiteX190" fmla="*/ 133312 w 4908140"/>
                <a:gd name="connsiteY190" fmla="*/ 1632147 h 5249716"/>
                <a:gd name="connsiteX191" fmla="*/ 125159 w 4908140"/>
                <a:gd name="connsiteY191" fmla="*/ 1661636 h 5249716"/>
                <a:gd name="connsiteX192" fmla="*/ 107252 w 4908140"/>
                <a:gd name="connsiteY192" fmla="*/ 1877206 h 5249716"/>
                <a:gd name="connsiteX193" fmla="*/ 121044 w 4908140"/>
                <a:gd name="connsiteY193" fmla="*/ 1968417 h 5249716"/>
                <a:gd name="connsiteX194" fmla="*/ 129502 w 4908140"/>
                <a:gd name="connsiteY194" fmla="*/ 1990744 h 5249716"/>
                <a:gd name="connsiteX195" fmla="*/ 136208 w 4908140"/>
                <a:gd name="connsiteY195" fmla="*/ 2013833 h 5249716"/>
                <a:gd name="connsiteX196" fmla="*/ 167831 w 4908140"/>
                <a:gd name="connsiteY196" fmla="*/ 2105349 h 5249716"/>
                <a:gd name="connsiteX197" fmla="*/ 190462 w 4908140"/>
                <a:gd name="connsiteY197" fmla="*/ 2189017 h 5249716"/>
                <a:gd name="connsiteX198" fmla="*/ 198311 w 4908140"/>
                <a:gd name="connsiteY198" fmla="*/ 2218506 h 5249716"/>
                <a:gd name="connsiteX199" fmla="*/ 206083 w 4908140"/>
                <a:gd name="connsiteY199" fmla="*/ 2265217 h 5249716"/>
                <a:gd name="connsiteX200" fmla="*/ 212484 w 4908140"/>
                <a:gd name="connsiteY200" fmla="*/ 2296459 h 5249716"/>
                <a:gd name="connsiteX201" fmla="*/ 231534 w 4908140"/>
                <a:gd name="connsiteY201" fmla="*/ 2501970 h 5249716"/>
                <a:gd name="connsiteX202" fmla="*/ 221475 w 4908140"/>
                <a:gd name="connsiteY202" fmla="*/ 2898743 h 5249716"/>
                <a:gd name="connsiteX203" fmla="*/ 213398 w 4908140"/>
                <a:gd name="connsiteY203" fmla="*/ 2952312 h 5249716"/>
                <a:gd name="connsiteX204" fmla="*/ 197472 w 4908140"/>
                <a:gd name="connsiteY204" fmla="*/ 3035751 h 5249716"/>
                <a:gd name="connsiteX205" fmla="*/ 190157 w 4908140"/>
                <a:gd name="connsiteY205" fmla="*/ 3066460 h 5249716"/>
                <a:gd name="connsiteX206" fmla="*/ 164478 w 4908140"/>
                <a:gd name="connsiteY206" fmla="*/ 3156756 h 5249716"/>
                <a:gd name="connsiteX207" fmla="*/ 133312 w 4908140"/>
                <a:gd name="connsiteY207" fmla="*/ 3247892 h 5249716"/>
                <a:gd name="connsiteX208" fmla="*/ 103365 w 4908140"/>
                <a:gd name="connsiteY208" fmla="*/ 3385814 h 5249716"/>
                <a:gd name="connsiteX209" fmla="*/ 118682 w 4908140"/>
                <a:gd name="connsiteY209" fmla="*/ 3568846 h 5249716"/>
                <a:gd name="connsiteX210" fmla="*/ 129502 w 4908140"/>
                <a:gd name="connsiteY210" fmla="*/ 3606108 h 5249716"/>
                <a:gd name="connsiteX211" fmla="*/ 390182 w 4908140"/>
                <a:gd name="connsiteY211" fmla="*/ 3935368 h 5249716"/>
                <a:gd name="connsiteX212" fmla="*/ 409918 w 4908140"/>
                <a:gd name="connsiteY212" fmla="*/ 3943598 h 5249716"/>
                <a:gd name="connsiteX213" fmla="*/ 464172 w 4908140"/>
                <a:gd name="connsiteY213" fmla="*/ 3971258 h 5249716"/>
                <a:gd name="connsiteX214" fmla="*/ 509816 w 4908140"/>
                <a:gd name="connsiteY214" fmla="*/ 3995414 h 5249716"/>
                <a:gd name="connsiteX215" fmla="*/ 784517 w 4908140"/>
                <a:gd name="connsiteY215" fmla="*/ 4200239 h 5249716"/>
                <a:gd name="connsiteX216" fmla="*/ 1082764 w 4908140"/>
                <a:gd name="connsiteY216" fmla="*/ 4545883 h 5249716"/>
                <a:gd name="connsiteX217" fmla="*/ 1085660 w 4908140"/>
                <a:gd name="connsiteY217" fmla="*/ 4559218 h 5249716"/>
                <a:gd name="connsiteX218" fmla="*/ 1095490 w 4908140"/>
                <a:gd name="connsiteY218" fmla="*/ 4566304 h 5249716"/>
                <a:gd name="connsiteX219" fmla="*/ 1110958 w 4908140"/>
                <a:gd name="connsiteY219" fmla="*/ 4592746 h 5249716"/>
                <a:gd name="connsiteX220" fmla="*/ 1172985 w 4908140"/>
                <a:gd name="connsiteY220" fmla="*/ 4704531 h 5249716"/>
                <a:gd name="connsiteX221" fmla="*/ 1199884 w 4908140"/>
                <a:gd name="connsiteY221" fmla="*/ 4768386 h 5249716"/>
                <a:gd name="connsiteX222" fmla="*/ 1203998 w 4908140"/>
                <a:gd name="connsiteY222" fmla="*/ 4769911 h 5249716"/>
                <a:gd name="connsiteX223" fmla="*/ 1215276 w 4908140"/>
                <a:gd name="connsiteY223" fmla="*/ 4803591 h 5249716"/>
                <a:gd name="connsiteX224" fmla="*/ 1434351 w 4908140"/>
                <a:gd name="connsiteY224" fmla="*/ 5063967 h 5249716"/>
                <a:gd name="connsiteX225" fmla="*/ 1474889 w 4908140"/>
                <a:gd name="connsiteY225" fmla="*/ 5084998 h 5249716"/>
                <a:gd name="connsiteX226" fmla="*/ 1528534 w 4908140"/>
                <a:gd name="connsiteY226" fmla="*/ 5110144 h 5249716"/>
                <a:gd name="connsiteX227" fmla="*/ 1572197 w 4908140"/>
                <a:gd name="connsiteY227" fmla="*/ 5119973 h 5249716"/>
                <a:gd name="connsiteX228" fmla="*/ 1572654 w 4908140"/>
                <a:gd name="connsiteY228" fmla="*/ 5125688 h 5249716"/>
                <a:gd name="connsiteX229" fmla="*/ 1644282 w 4908140"/>
                <a:gd name="connsiteY229" fmla="*/ 5134680 h 5249716"/>
                <a:gd name="connsiteX230" fmla="*/ 1682458 w 4908140"/>
                <a:gd name="connsiteY230" fmla="*/ 5142986 h 5249716"/>
                <a:gd name="connsiteX231" fmla="*/ 1689164 w 4908140"/>
                <a:gd name="connsiteY231" fmla="*/ 5137271 h 5249716"/>
                <a:gd name="connsiteX232" fmla="*/ 1795691 w 4908140"/>
                <a:gd name="connsiteY232" fmla="*/ 5130108 h 5249716"/>
                <a:gd name="connsiteX233" fmla="*/ 1919592 w 4908140"/>
                <a:gd name="connsiteY233" fmla="*/ 5084616 h 5249716"/>
                <a:gd name="connsiteX234" fmla="*/ 1959979 w 4908140"/>
                <a:gd name="connsiteY234" fmla="*/ 5072729 h 5249716"/>
                <a:gd name="connsiteX235" fmla="*/ 1960360 w 4908140"/>
                <a:gd name="connsiteY235" fmla="*/ 5067014 h 5249716"/>
                <a:gd name="connsiteX236" fmla="*/ 1995107 w 4908140"/>
                <a:gd name="connsiteY236" fmla="*/ 5059928 h 5249716"/>
                <a:gd name="connsiteX237" fmla="*/ 2002346 w 4908140"/>
                <a:gd name="connsiteY237" fmla="*/ 5057946 h 5249716"/>
                <a:gd name="connsiteX238" fmla="*/ 2026577 w 4908140"/>
                <a:gd name="connsiteY238" fmla="*/ 5049184 h 5249716"/>
                <a:gd name="connsiteX239" fmla="*/ 2163585 w 4908140"/>
                <a:gd name="connsiteY239" fmla="*/ 5015351 h 5249716"/>
                <a:gd name="connsiteX240" fmla="*/ 2223707 w 4908140"/>
                <a:gd name="connsiteY240" fmla="*/ 5011084 h 5249716"/>
                <a:gd name="connsiteX241" fmla="*/ 2269732 w 4908140"/>
                <a:gd name="connsiteY241" fmla="*/ 5003768 h 5249716"/>
                <a:gd name="connsiteX242" fmla="*/ 2406358 w 4908140"/>
                <a:gd name="connsiteY242" fmla="*/ 4996377 h 5249716"/>
                <a:gd name="connsiteX243" fmla="*/ 2486520 w 4908140"/>
                <a:gd name="connsiteY243" fmla="*/ 4993862 h 5249716"/>
                <a:gd name="connsiteX244" fmla="*/ 2639454 w 4908140"/>
                <a:gd name="connsiteY244" fmla="*/ 5004302 h 5249716"/>
                <a:gd name="connsiteX245" fmla="*/ 2694165 w 4908140"/>
                <a:gd name="connsiteY245" fmla="*/ 5011922 h 5249716"/>
                <a:gd name="connsiteX246" fmla="*/ 2808999 w 4908140"/>
                <a:gd name="connsiteY246" fmla="*/ 5031276 h 5249716"/>
                <a:gd name="connsiteX247" fmla="*/ 2846794 w 4908140"/>
                <a:gd name="connsiteY247" fmla="*/ 5042478 h 5249716"/>
                <a:gd name="connsiteX248" fmla="*/ 2946616 w 4908140"/>
                <a:gd name="connsiteY248" fmla="*/ 5072729 h 5249716"/>
                <a:gd name="connsiteX249" fmla="*/ 2980525 w 4908140"/>
                <a:gd name="connsiteY249" fmla="*/ 5083931 h 5249716"/>
                <a:gd name="connsiteX250" fmla="*/ 3022131 w 4908140"/>
                <a:gd name="connsiteY250" fmla="*/ 5103972 h 5249716"/>
                <a:gd name="connsiteX251" fmla="*/ 3030665 w 4908140"/>
                <a:gd name="connsiteY251" fmla="*/ 5105953 h 5249716"/>
                <a:gd name="connsiteX252" fmla="*/ 3060688 w 4908140"/>
                <a:gd name="connsiteY252" fmla="*/ 5115249 h 5249716"/>
                <a:gd name="connsiteX253" fmla="*/ 3089796 w 4908140"/>
                <a:gd name="connsiteY253" fmla="*/ 5126222 h 5249716"/>
                <a:gd name="connsiteX254" fmla="*/ 3329826 w 4908140"/>
                <a:gd name="connsiteY254" fmla="*/ 5122716 h 5249716"/>
                <a:gd name="connsiteX255" fmla="*/ 3345447 w 4908140"/>
                <a:gd name="connsiteY255" fmla="*/ 5118754 h 5249716"/>
                <a:gd name="connsiteX256" fmla="*/ 3380651 w 4908140"/>
                <a:gd name="connsiteY256" fmla="*/ 5106105 h 5249716"/>
                <a:gd name="connsiteX257" fmla="*/ 3427819 w 4908140"/>
                <a:gd name="connsiteY257" fmla="*/ 5083397 h 5249716"/>
                <a:gd name="connsiteX258" fmla="*/ 3441992 w 4908140"/>
                <a:gd name="connsiteY258" fmla="*/ 5080045 h 5249716"/>
                <a:gd name="connsiteX259" fmla="*/ 3699091 w 4908140"/>
                <a:gd name="connsiteY259" fmla="*/ 4769834 h 5249716"/>
                <a:gd name="connsiteX260" fmla="*/ 3703663 w 4908140"/>
                <a:gd name="connsiteY260" fmla="*/ 4768234 h 5249716"/>
                <a:gd name="connsiteX261" fmla="*/ 3847834 w 4908140"/>
                <a:gd name="connsiteY261" fmla="*/ 4509231 h 5249716"/>
                <a:gd name="connsiteX262" fmla="*/ 4410190 w 4908140"/>
                <a:gd name="connsiteY262" fmla="*/ 3986803 h 5249716"/>
                <a:gd name="connsiteX263" fmla="*/ 4471226 w 4908140"/>
                <a:gd name="connsiteY263" fmla="*/ 3956399 h 5249716"/>
                <a:gd name="connsiteX264" fmla="*/ 4774349 w 4908140"/>
                <a:gd name="connsiteY264" fmla="*/ 3613804 h 5249716"/>
                <a:gd name="connsiteX265" fmla="*/ 4789361 w 4908140"/>
                <a:gd name="connsiteY265" fmla="*/ 3552006 h 5249716"/>
                <a:gd name="connsiteX266" fmla="*/ 4797819 w 4908140"/>
                <a:gd name="connsiteY266" fmla="*/ 3492418 h 5249716"/>
                <a:gd name="connsiteX267" fmla="*/ 4789208 w 4908140"/>
                <a:gd name="connsiteY267" fmla="*/ 3312052 h 5249716"/>
                <a:gd name="connsiteX268" fmla="*/ 4777245 w 4908140"/>
                <a:gd name="connsiteY268" fmla="*/ 3264656 h 5249716"/>
                <a:gd name="connsiteX269" fmla="*/ 4750804 w 4908140"/>
                <a:gd name="connsiteY269" fmla="*/ 3197371 h 5249716"/>
                <a:gd name="connsiteX270" fmla="*/ 4744022 w 4908140"/>
                <a:gd name="connsiteY270" fmla="*/ 3173140 h 5249716"/>
                <a:gd name="connsiteX271" fmla="*/ 4727791 w 4908140"/>
                <a:gd name="connsiteY271" fmla="*/ 3120638 h 5249716"/>
                <a:gd name="connsiteX272" fmla="*/ 4716438 w 4908140"/>
                <a:gd name="connsiteY272" fmla="*/ 3073089 h 5249716"/>
                <a:gd name="connsiteX273" fmla="*/ 4705312 w 4908140"/>
                <a:gd name="connsiteY273" fmla="*/ 3035751 h 5249716"/>
                <a:gd name="connsiteX274" fmla="*/ 4702112 w 4908140"/>
                <a:gd name="connsiteY274" fmla="*/ 3003823 h 5249716"/>
                <a:gd name="connsiteX275" fmla="*/ 4690301 w 4908140"/>
                <a:gd name="connsiteY275" fmla="*/ 2958332 h 5249716"/>
                <a:gd name="connsiteX276" fmla="*/ 4680929 w 4908140"/>
                <a:gd name="connsiteY276" fmla="*/ 2813095 h 5249716"/>
                <a:gd name="connsiteX277" fmla="*/ 4674070 w 4908140"/>
                <a:gd name="connsiteY277" fmla="*/ 2870930 h 5249716"/>
                <a:gd name="connsiteX278" fmla="*/ 4669193 w 4908140"/>
                <a:gd name="connsiteY278" fmla="*/ 2752668 h 5249716"/>
                <a:gd name="connsiteX279" fmla="*/ 4661269 w 4908140"/>
                <a:gd name="connsiteY279" fmla="*/ 2644464 h 5249716"/>
                <a:gd name="connsiteX280" fmla="*/ 4664545 w 4908140"/>
                <a:gd name="connsiteY280" fmla="*/ 2603392 h 5249716"/>
                <a:gd name="connsiteX281" fmla="*/ 4694111 w 4908140"/>
                <a:gd name="connsiteY281" fmla="*/ 2283124 h 5249716"/>
                <a:gd name="connsiteX282" fmla="*/ 4709198 w 4908140"/>
                <a:gd name="connsiteY282" fmla="*/ 2206390 h 5249716"/>
                <a:gd name="connsiteX283" fmla="*/ 4717581 w 4908140"/>
                <a:gd name="connsiteY283" fmla="*/ 2183225 h 5249716"/>
                <a:gd name="connsiteX284" fmla="*/ 4721238 w 4908140"/>
                <a:gd name="connsiteY284" fmla="*/ 2152364 h 5249716"/>
                <a:gd name="connsiteX285" fmla="*/ 4737012 w 4908140"/>
                <a:gd name="connsiteY285" fmla="*/ 2106263 h 5249716"/>
                <a:gd name="connsiteX286" fmla="*/ 4774654 w 4908140"/>
                <a:gd name="connsiteY286" fmla="*/ 1999507 h 5249716"/>
                <a:gd name="connsiteX287" fmla="*/ 4800410 w 4908140"/>
                <a:gd name="connsiteY287" fmla="*/ 1869662 h 5249716"/>
                <a:gd name="connsiteX288" fmla="*/ 4786084 w 4908140"/>
                <a:gd name="connsiteY288" fmla="*/ 1684877 h 5249716"/>
                <a:gd name="connsiteX289" fmla="*/ 4770844 w 4908140"/>
                <a:gd name="connsiteY289" fmla="*/ 1631614 h 5249716"/>
                <a:gd name="connsiteX290" fmla="*/ 4740441 w 4908140"/>
                <a:gd name="connsiteY290" fmla="*/ 1556937 h 5249716"/>
                <a:gd name="connsiteX291" fmla="*/ 4552074 w 4908140"/>
                <a:gd name="connsiteY291" fmla="*/ 1342358 h 5249716"/>
                <a:gd name="connsiteX292" fmla="*/ 4383596 w 4908140"/>
                <a:gd name="connsiteY292" fmla="*/ 1253204 h 5249716"/>
                <a:gd name="connsiteX293" fmla="*/ 4132288 w 4908140"/>
                <a:gd name="connsiteY293" fmla="*/ 1066133 h 5249716"/>
                <a:gd name="connsiteX294" fmla="*/ 3892106 w 4908140"/>
                <a:gd name="connsiteY294" fmla="*/ 804158 h 5249716"/>
                <a:gd name="connsiteX295" fmla="*/ 3713721 w 4908140"/>
                <a:gd name="connsiteY295" fmla="*/ 512235 h 5249716"/>
                <a:gd name="connsiteX296" fmla="*/ 3638893 w 4908140"/>
                <a:gd name="connsiteY296" fmla="*/ 358235 h 5249716"/>
                <a:gd name="connsiteX297" fmla="*/ 3464091 w 4908140"/>
                <a:gd name="connsiteY297" fmla="*/ 187700 h 5249716"/>
                <a:gd name="connsiteX298" fmla="*/ 3403283 w 4908140"/>
                <a:gd name="connsiteY298" fmla="*/ 157220 h 5249716"/>
                <a:gd name="connsiteX299" fmla="*/ 3381337 w 4908140"/>
                <a:gd name="connsiteY299" fmla="*/ 146552 h 5249716"/>
                <a:gd name="connsiteX300" fmla="*/ 3335008 w 4908140"/>
                <a:gd name="connsiteY300" fmla="*/ 130626 h 5249716"/>
                <a:gd name="connsiteX301" fmla="*/ 3304146 w 4908140"/>
                <a:gd name="connsiteY301" fmla="*/ 127349 h 5249716"/>
                <a:gd name="connsiteX302" fmla="*/ 3160433 w 4908140"/>
                <a:gd name="connsiteY302" fmla="*/ 114929 h 5249716"/>
                <a:gd name="connsiteX303" fmla="*/ 3070365 w 4908140"/>
                <a:gd name="connsiteY303" fmla="*/ 134817 h 524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Lst>
              <a:rect l="l" t="t" r="r" b="b"/>
              <a:pathLst>
                <a:path w="4908140" h="5249716">
                  <a:moveTo>
                    <a:pt x="3123781" y="9620"/>
                  </a:moveTo>
                  <a:cubicBezTo>
                    <a:pt x="3141764" y="7791"/>
                    <a:pt x="3160510" y="8401"/>
                    <a:pt x="3177807" y="2000"/>
                  </a:cubicBezTo>
                  <a:cubicBezTo>
                    <a:pt x="3199296" y="705"/>
                    <a:pt x="3222231" y="-3410"/>
                    <a:pt x="3242577" y="6115"/>
                  </a:cubicBezTo>
                  <a:cubicBezTo>
                    <a:pt x="3274962" y="6267"/>
                    <a:pt x="3306433" y="15411"/>
                    <a:pt x="3338894" y="15107"/>
                  </a:cubicBezTo>
                  <a:lnTo>
                    <a:pt x="3339656" y="20745"/>
                  </a:lnTo>
                  <a:cubicBezTo>
                    <a:pt x="3377222" y="30118"/>
                    <a:pt x="3416770" y="37128"/>
                    <a:pt x="3449612" y="58769"/>
                  </a:cubicBezTo>
                  <a:cubicBezTo>
                    <a:pt x="3454184" y="59455"/>
                    <a:pt x="3463176" y="60827"/>
                    <a:pt x="3467672" y="61512"/>
                  </a:cubicBezTo>
                  <a:cubicBezTo>
                    <a:pt x="3518497" y="93821"/>
                    <a:pt x="3572599" y="122244"/>
                    <a:pt x="3615728" y="165144"/>
                  </a:cubicBezTo>
                  <a:cubicBezTo>
                    <a:pt x="3650399" y="191510"/>
                    <a:pt x="3675926" y="227019"/>
                    <a:pt x="3702977" y="260699"/>
                  </a:cubicBezTo>
                  <a:cubicBezTo>
                    <a:pt x="3752431" y="325241"/>
                    <a:pt x="3782149" y="401745"/>
                    <a:pt x="3813696" y="475964"/>
                  </a:cubicBezTo>
                  <a:cubicBezTo>
                    <a:pt x="3887915" y="629507"/>
                    <a:pt x="3990023" y="769106"/>
                    <a:pt x="4109123" y="890873"/>
                  </a:cubicBezTo>
                  <a:cubicBezTo>
                    <a:pt x="4204373" y="992981"/>
                    <a:pt x="4313264" y="1082516"/>
                    <a:pt x="4432821" y="1154830"/>
                  </a:cubicBezTo>
                  <a:cubicBezTo>
                    <a:pt x="4452481" y="1165955"/>
                    <a:pt x="4472369" y="1177004"/>
                    <a:pt x="4493248" y="1185996"/>
                  </a:cubicBezTo>
                  <a:cubicBezTo>
                    <a:pt x="4507954" y="1191711"/>
                    <a:pt x="4521975" y="1199331"/>
                    <a:pt x="4535310" y="1207942"/>
                  </a:cubicBezTo>
                  <a:cubicBezTo>
                    <a:pt x="4539044" y="1209084"/>
                    <a:pt x="4546588" y="1211294"/>
                    <a:pt x="4550322" y="1212437"/>
                  </a:cubicBezTo>
                  <a:cubicBezTo>
                    <a:pt x="4564799" y="1220743"/>
                    <a:pt x="4579125" y="1229125"/>
                    <a:pt x="4593756" y="1237279"/>
                  </a:cubicBezTo>
                  <a:cubicBezTo>
                    <a:pt x="4697768" y="1304030"/>
                    <a:pt x="4782198" y="1400118"/>
                    <a:pt x="4835767" y="1511446"/>
                  </a:cubicBezTo>
                  <a:cubicBezTo>
                    <a:pt x="4848492" y="1538497"/>
                    <a:pt x="4858932" y="1566539"/>
                    <a:pt x="4868685" y="1594733"/>
                  </a:cubicBezTo>
                  <a:cubicBezTo>
                    <a:pt x="4871352" y="1602657"/>
                    <a:pt x="4874095" y="1610582"/>
                    <a:pt x="4876991" y="1618507"/>
                  </a:cubicBezTo>
                  <a:cubicBezTo>
                    <a:pt x="4877905" y="1622317"/>
                    <a:pt x="4879658" y="1630013"/>
                    <a:pt x="4880496" y="1633823"/>
                  </a:cubicBezTo>
                  <a:cubicBezTo>
                    <a:pt x="4891926" y="1662932"/>
                    <a:pt x="4889793" y="1695164"/>
                    <a:pt x="4900232" y="1724501"/>
                  </a:cubicBezTo>
                  <a:cubicBezTo>
                    <a:pt x="4902289" y="1747514"/>
                    <a:pt x="4900765" y="1770983"/>
                    <a:pt x="4907090" y="1793462"/>
                  </a:cubicBezTo>
                  <a:cubicBezTo>
                    <a:pt x="4910595" y="1838801"/>
                    <a:pt x="4900613" y="1883683"/>
                    <a:pt x="4898708" y="1928870"/>
                  </a:cubicBezTo>
                  <a:cubicBezTo>
                    <a:pt x="4890021" y="1954016"/>
                    <a:pt x="4890021" y="1981143"/>
                    <a:pt x="4881411" y="2006289"/>
                  </a:cubicBezTo>
                  <a:cubicBezTo>
                    <a:pt x="4878591" y="2015966"/>
                    <a:pt x="4875924" y="2025720"/>
                    <a:pt x="4873257" y="2035474"/>
                  </a:cubicBezTo>
                  <a:cubicBezTo>
                    <a:pt x="4851159" y="2087823"/>
                    <a:pt x="4836072" y="2142535"/>
                    <a:pt x="4819155" y="2196637"/>
                  </a:cubicBezTo>
                  <a:cubicBezTo>
                    <a:pt x="4814888" y="2219573"/>
                    <a:pt x="4810240" y="2242509"/>
                    <a:pt x="4804677" y="2265217"/>
                  </a:cubicBezTo>
                  <a:cubicBezTo>
                    <a:pt x="4802163" y="2275427"/>
                    <a:pt x="4799877" y="2285714"/>
                    <a:pt x="4797286" y="2295925"/>
                  </a:cubicBezTo>
                  <a:cubicBezTo>
                    <a:pt x="4795990" y="2313908"/>
                    <a:pt x="4796524" y="2332654"/>
                    <a:pt x="4789285" y="2349646"/>
                  </a:cubicBezTo>
                  <a:cubicBezTo>
                    <a:pt x="4779531" y="2438190"/>
                    <a:pt x="4769397" y="2526811"/>
                    <a:pt x="4771149" y="2616117"/>
                  </a:cubicBezTo>
                  <a:cubicBezTo>
                    <a:pt x="4771987" y="2672277"/>
                    <a:pt x="4768711" y="2729046"/>
                    <a:pt x="4778388" y="2784672"/>
                  </a:cubicBezTo>
                  <a:cubicBezTo>
                    <a:pt x="4779150" y="2820867"/>
                    <a:pt x="4782960" y="2856833"/>
                    <a:pt x="4788599" y="2892571"/>
                  </a:cubicBezTo>
                  <a:cubicBezTo>
                    <a:pt x="4793628" y="2909869"/>
                    <a:pt x="4795533" y="2927852"/>
                    <a:pt x="4796295" y="2945759"/>
                  </a:cubicBezTo>
                  <a:cubicBezTo>
                    <a:pt x="4805744" y="3002451"/>
                    <a:pt x="4820374" y="3057925"/>
                    <a:pt x="4834700" y="3113475"/>
                  </a:cubicBezTo>
                  <a:cubicBezTo>
                    <a:pt x="4847273" y="3149136"/>
                    <a:pt x="4860532" y="3184570"/>
                    <a:pt x="4873181" y="3220155"/>
                  </a:cubicBezTo>
                  <a:cubicBezTo>
                    <a:pt x="4875696" y="3230061"/>
                    <a:pt x="4878134" y="3240043"/>
                    <a:pt x="4880725" y="3250026"/>
                  </a:cubicBezTo>
                  <a:cubicBezTo>
                    <a:pt x="4887811" y="3272504"/>
                    <a:pt x="4891926" y="3295821"/>
                    <a:pt x="4895203" y="3319215"/>
                  </a:cubicBezTo>
                  <a:cubicBezTo>
                    <a:pt x="4919968" y="3416599"/>
                    <a:pt x="4905794" y="3519088"/>
                    <a:pt x="4881106" y="3615023"/>
                  </a:cubicBezTo>
                  <a:cubicBezTo>
                    <a:pt x="4869981" y="3670878"/>
                    <a:pt x="4844682" y="3722389"/>
                    <a:pt x="4821517" y="3774053"/>
                  </a:cubicBezTo>
                  <a:cubicBezTo>
                    <a:pt x="4756062" y="3885686"/>
                    <a:pt x="4664241" y="3984212"/>
                    <a:pt x="4547579" y="4042963"/>
                  </a:cubicBezTo>
                  <a:cubicBezTo>
                    <a:pt x="4510850" y="4058279"/>
                    <a:pt x="4475493" y="4076490"/>
                    <a:pt x="4440746" y="4095846"/>
                  </a:cubicBezTo>
                  <a:cubicBezTo>
                    <a:pt x="4346029" y="4149566"/>
                    <a:pt x="4259847" y="4217308"/>
                    <a:pt x="4180751" y="4291832"/>
                  </a:cubicBezTo>
                  <a:cubicBezTo>
                    <a:pt x="4049916" y="4414285"/>
                    <a:pt x="3934320" y="4554417"/>
                    <a:pt x="3847148" y="4711465"/>
                  </a:cubicBezTo>
                  <a:cubicBezTo>
                    <a:pt x="3821621" y="4758709"/>
                    <a:pt x="3798380" y="4807249"/>
                    <a:pt x="3779711" y="4857693"/>
                  </a:cubicBezTo>
                  <a:cubicBezTo>
                    <a:pt x="3746488" y="4933588"/>
                    <a:pt x="3701987" y="5005826"/>
                    <a:pt x="3641256" y="5062900"/>
                  </a:cubicBezTo>
                  <a:cubicBezTo>
                    <a:pt x="3584258" y="5125384"/>
                    <a:pt x="3511639" y="5172628"/>
                    <a:pt x="3433839" y="5204860"/>
                  </a:cubicBezTo>
                  <a:cubicBezTo>
                    <a:pt x="3424390" y="5208747"/>
                    <a:pt x="3414865" y="5212633"/>
                    <a:pt x="3405569" y="5216824"/>
                  </a:cubicBezTo>
                  <a:cubicBezTo>
                    <a:pt x="3379127" y="5225434"/>
                    <a:pt x="3352381" y="5233664"/>
                    <a:pt x="3324492" y="5235188"/>
                  </a:cubicBezTo>
                  <a:lnTo>
                    <a:pt x="3324263" y="5240217"/>
                  </a:lnTo>
                  <a:cubicBezTo>
                    <a:pt x="3257817" y="5252485"/>
                    <a:pt x="3190075" y="5250351"/>
                    <a:pt x="3122943" y="5247227"/>
                  </a:cubicBezTo>
                  <a:cubicBezTo>
                    <a:pt x="3100388" y="5240522"/>
                    <a:pt x="3077528" y="5234807"/>
                    <a:pt x="3054287" y="5231226"/>
                  </a:cubicBezTo>
                  <a:cubicBezTo>
                    <a:pt x="3037828" y="5226349"/>
                    <a:pt x="3021445" y="5221167"/>
                    <a:pt x="3005138" y="5216061"/>
                  </a:cubicBezTo>
                  <a:cubicBezTo>
                    <a:pt x="2966352" y="5197393"/>
                    <a:pt x="2924747" y="5185429"/>
                    <a:pt x="2886418" y="5166684"/>
                  </a:cubicBezTo>
                  <a:cubicBezTo>
                    <a:pt x="2880779" y="5165846"/>
                    <a:pt x="2869578" y="5164169"/>
                    <a:pt x="2864015" y="5163407"/>
                  </a:cubicBezTo>
                  <a:cubicBezTo>
                    <a:pt x="2853805" y="5159293"/>
                    <a:pt x="2843518" y="5155711"/>
                    <a:pt x="2833383" y="5151825"/>
                  </a:cubicBezTo>
                  <a:cubicBezTo>
                    <a:pt x="2820962" y="5149615"/>
                    <a:pt x="2808694" y="5147177"/>
                    <a:pt x="2796502" y="5144434"/>
                  </a:cubicBezTo>
                  <a:cubicBezTo>
                    <a:pt x="2788654" y="5142529"/>
                    <a:pt x="2780957" y="5140776"/>
                    <a:pt x="2773337" y="5138947"/>
                  </a:cubicBezTo>
                  <a:cubicBezTo>
                    <a:pt x="2751163" y="5132470"/>
                    <a:pt x="2727541" y="5134146"/>
                    <a:pt x="2705367" y="5127670"/>
                  </a:cubicBezTo>
                  <a:cubicBezTo>
                    <a:pt x="2698357" y="5127212"/>
                    <a:pt x="2691270" y="5126908"/>
                    <a:pt x="2684336" y="5126679"/>
                  </a:cubicBezTo>
                  <a:lnTo>
                    <a:pt x="2684336" y="5120583"/>
                  </a:lnTo>
                  <a:cubicBezTo>
                    <a:pt x="2582228" y="5106257"/>
                    <a:pt x="2478748" y="5110601"/>
                    <a:pt x="2375878" y="5110448"/>
                  </a:cubicBezTo>
                  <a:cubicBezTo>
                    <a:pt x="2282990" y="5109001"/>
                    <a:pt x="2190788" y="5123936"/>
                    <a:pt x="2100568" y="5144738"/>
                  </a:cubicBezTo>
                  <a:cubicBezTo>
                    <a:pt x="2071992" y="5150072"/>
                    <a:pt x="2045322" y="5162341"/>
                    <a:pt x="2016671" y="5167370"/>
                  </a:cubicBezTo>
                  <a:cubicBezTo>
                    <a:pt x="2011032" y="5169808"/>
                    <a:pt x="2005394" y="5172323"/>
                    <a:pt x="1999831" y="5174914"/>
                  </a:cubicBezTo>
                  <a:cubicBezTo>
                    <a:pt x="1982991" y="5179791"/>
                    <a:pt x="1966455" y="5185810"/>
                    <a:pt x="1950606" y="5193278"/>
                  </a:cubicBezTo>
                  <a:cubicBezTo>
                    <a:pt x="1932394" y="5201127"/>
                    <a:pt x="1914030" y="5208670"/>
                    <a:pt x="1895513" y="5215909"/>
                  </a:cubicBezTo>
                  <a:cubicBezTo>
                    <a:pt x="1879587" y="5219871"/>
                    <a:pt x="1864119" y="5225358"/>
                    <a:pt x="1848803" y="5231073"/>
                  </a:cubicBezTo>
                  <a:cubicBezTo>
                    <a:pt x="1832572" y="5233512"/>
                    <a:pt x="1816722" y="5237702"/>
                    <a:pt x="1801178" y="5242960"/>
                  </a:cubicBezTo>
                  <a:cubicBezTo>
                    <a:pt x="1737398" y="5254238"/>
                    <a:pt x="1671638" y="5248371"/>
                    <a:pt x="1607172" y="5246694"/>
                  </a:cubicBezTo>
                  <a:cubicBezTo>
                    <a:pt x="1594828" y="5241817"/>
                    <a:pt x="1582027" y="5238083"/>
                    <a:pt x="1569301" y="5234578"/>
                  </a:cubicBezTo>
                  <a:cubicBezTo>
                    <a:pt x="1561452" y="5233664"/>
                    <a:pt x="1553604" y="5232749"/>
                    <a:pt x="1545832" y="5231835"/>
                  </a:cubicBezTo>
                  <a:cubicBezTo>
                    <a:pt x="1520685" y="5222843"/>
                    <a:pt x="1495159" y="5215147"/>
                    <a:pt x="1470394" y="5205394"/>
                  </a:cubicBezTo>
                  <a:cubicBezTo>
                    <a:pt x="1454087" y="5199069"/>
                    <a:pt x="1438313" y="5191525"/>
                    <a:pt x="1422921" y="5183448"/>
                  </a:cubicBezTo>
                  <a:cubicBezTo>
                    <a:pt x="1291552" y="5115173"/>
                    <a:pt x="1185253" y="5000568"/>
                    <a:pt x="1127112" y="4864475"/>
                  </a:cubicBezTo>
                  <a:cubicBezTo>
                    <a:pt x="1116673" y="4844815"/>
                    <a:pt x="1109434" y="4823860"/>
                    <a:pt x="1102043" y="4803058"/>
                  </a:cubicBezTo>
                  <a:cubicBezTo>
                    <a:pt x="1085507" y="4763357"/>
                    <a:pt x="1064095" y="4726096"/>
                    <a:pt x="1043750" y="4688376"/>
                  </a:cubicBezTo>
                  <a:cubicBezTo>
                    <a:pt x="1003440" y="4617891"/>
                    <a:pt x="955434" y="4552588"/>
                    <a:pt x="906894" y="4487742"/>
                  </a:cubicBezTo>
                  <a:cubicBezTo>
                    <a:pt x="854088" y="4424420"/>
                    <a:pt x="796328" y="4365593"/>
                    <a:pt x="738950" y="4306386"/>
                  </a:cubicBezTo>
                  <a:cubicBezTo>
                    <a:pt x="733692" y="4301509"/>
                    <a:pt x="728434" y="4296632"/>
                    <a:pt x="723252" y="4291756"/>
                  </a:cubicBezTo>
                  <a:cubicBezTo>
                    <a:pt x="655663" y="4226452"/>
                    <a:pt x="581139" y="4168388"/>
                    <a:pt x="501968" y="4117715"/>
                  </a:cubicBezTo>
                  <a:cubicBezTo>
                    <a:pt x="480098" y="4103466"/>
                    <a:pt x="457314" y="4090740"/>
                    <a:pt x="433921" y="4079310"/>
                  </a:cubicBezTo>
                  <a:cubicBezTo>
                    <a:pt x="423787" y="4073595"/>
                    <a:pt x="413499" y="4068032"/>
                    <a:pt x="403212" y="4062622"/>
                  </a:cubicBezTo>
                  <a:cubicBezTo>
                    <a:pt x="373190" y="4050506"/>
                    <a:pt x="342024" y="4038467"/>
                    <a:pt x="316802" y="4017741"/>
                  </a:cubicBezTo>
                  <a:cubicBezTo>
                    <a:pt x="313068" y="4015836"/>
                    <a:pt x="309258" y="4014006"/>
                    <a:pt x="305524" y="4012254"/>
                  </a:cubicBezTo>
                  <a:cubicBezTo>
                    <a:pt x="297218" y="4006768"/>
                    <a:pt x="288836" y="4001357"/>
                    <a:pt x="280530" y="3996023"/>
                  </a:cubicBezTo>
                  <a:cubicBezTo>
                    <a:pt x="192672" y="3932777"/>
                    <a:pt x="121501" y="3847586"/>
                    <a:pt x="72885" y="3750888"/>
                  </a:cubicBezTo>
                  <a:cubicBezTo>
                    <a:pt x="58331" y="3719417"/>
                    <a:pt x="45149" y="3687261"/>
                    <a:pt x="33795" y="3654495"/>
                  </a:cubicBezTo>
                  <a:cubicBezTo>
                    <a:pt x="29223" y="3636055"/>
                    <a:pt x="23889" y="3617843"/>
                    <a:pt x="18631" y="3599631"/>
                  </a:cubicBezTo>
                  <a:cubicBezTo>
                    <a:pt x="17412" y="3591782"/>
                    <a:pt x="16193" y="3584010"/>
                    <a:pt x="14897" y="3576314"/>
                  </a:cubicBezTo>
                  <a:cubicBezTo>
                    <a:pt x="5372" y="3552539"/>
                    <a:pt x="12764" y="3525869"/>
                    <a:pt x="2629" y="3502400"/>
                  </a:cubicBezTo>
                  <a:cubicBezTo>
                    <a:pt x="-114" y="3457823"/>
                    <a:pt x="-1257" y="3413017"/>
                    <a:pt x="2705" y="3368516"/>
                  </a:cubicBezTo>
                  <a:cubicBezTo>
                    <a:pt x="11697" y="3336055"/>
                    <a:pt x="7125" y="3301536"/>
                    <a:pt x="18402" y="3269456"/>
                  </a:cubicBezTo>
                  <a:cubicBezTo>
                    <a:pt x="35928" y="3189599"/>
                    <a:pt x="74943" y="3115990"/>
                    <a:pt x="88583" y="3035218"/>
                  </a:cubicBezTo>
                  <a:cubicBezTo>
                    <a:pt x="90869" y="3027293"/>
                    <a:pt x="93155" y="3019521"/>
                    <a:pt x="95441" y="3011748"/>
                  </a:cubicBezTo>
                  <a:cubicBezTo>
                    <a:pt x="108776" y="2947511"/>
                    <a:pt x="121882" y="2882360"/>
                    <a:pt x="123558" y="2816676"/>
                  </a:cubicBezTo>
                  <a:lnTo>
                    <a:pt x="129731" y="2816219"/>
                  </a:lnTo>
                  <a:cubicBezTo>
                    <a:pt x="132626" y="2706186"/>
                    <a:pt x="135217" y="2596077"/>
                    <a:pt x="130645" y="2486044"/>
                  </a:cubicBezTo>
                  <a:cubicBezTo>
                    <a:pt x="125921" y="2474233"/>
                    <a:pt x="124397" y="2461508"/>
                    <a:pt x="124397" y="2448859"/>
                  </a:cubicBezTo>
                  <a:cubicBezTo>
                    <a:pt x="122644" y="2381879"/>
                    <a:pt x="108166" y="2316270"/>
                    <a:pt x="98946" y="2250129"/>
                  </a:cubicBezTo>
                  <a:cubicBezTo>
                    <a:pt x="87821" y="2223230"/>
                    <a:pt x="87668" y="2193360"/>
                    <a:pt x="76162" y="2166614"/>
                  </a:cubicBezTo>
                  <a:cubicBezTo>
                    <a:pt x="72885" y="2156555"/>
                    <a:pt x="70676" y="2146192"/>
                    <a:pt x="68009" y="2136057"/>
                  </a:cubicBezTo>
                  <a:cubicBezTo>
                    <a:pt x="64427" y="2125999"/>
                    <a:pt x="61151" y="2115788"/>
                    <a:pt x="57645" y="2105806"/>
                  </a:cubicBezTo>
                  <a:cubicBezTo>
                    <a:pt x="55436" y="2098110"/>
                    <a:pt x="52769" y="2090566"/>
                    <a:pt x="49797" y="2083251"/>
                  </a:cubicBezTo>
                  <a:cubicBezTo>
                    <a:pt x="43853" y="2068773"/>
                    <a:pt x="38824" y="2053990"/>
                    <a:pt x="33642" y="2039284"/>
                  </a:cubicBezTo>
                  <a:cubicBezTo>
                    <a:pt x="28918" y="2020919"/>
                    <a:pt x="24422" y="2002555"/>
                    <a:pt x="19545" y="1984267"/>
                  </a:cubicBezTo>
                  <a:cubicBezTo>
                    <a:pt x="12154" y="1961940"/>
                    <a:pt x="9411" y="1938623"/>
                    <a:pt x="7734" y="1915306"/>
                  </a:cubicBezTo>
                  <a:cubicBezTo>
                    <a:pt x="-4381" y="1864938"/>
                    <a:pt x="953" y="1811369"/>
                    <a:pt x="2553" y="1759782"/>
                  </a:cubicBezTo>
                  <a:cubicBezTo>
                    <a:pt x="9639" y="1733417"/>
                    <a:pt x="9411" y="1705985"/>
                    <a:pt x="11240" y="1678934"/>
                  </a:cubicBezTo>
                  <a:cubicBezTo>
                    <a:pt x="15126" y="1668647"/>
                    <a:pt x="18555" y="1658284"/>
                    <a:pt x="22136" y="1647997"/>
                  </a:cubicBezTo>
                  <a:cubicBezTo>
                    <a:pt x="23889" y="1635500"/>
                    <a:pt x="25946" y="1623003"/>
                    <a:pt x="30290" y="1611192"/>
                  </a:cubicBezTo>
                  <a:cubicBezTo>
                    <a:pt x="37833" y="1591761"/>
                    <a:pt x="43548" y="1571644"/>
                    <a:pt x="50025" y="1551832"/>
                  </a:cubicBezTo>
                  <a:cubicBezTo>
                    <a:pt x="57341" y="1541088"/>
                    <a:pt x="64656" y="1530344"/>
                    <a:pt x="71819" y="1519523"/>
                  </a:cubicBezTo>
                  <a:cubicBezTo>
                    <a:pt x="65037" y="1527296"/>
                    <a:pt x="58407" y="1535144"/>
                    <a:pt x="51626" y="1542917"/>
                  </a:cubicBezTo>
                  <a:cubicBezTo>
                    <a:pt x="57036" y="1532554"/>
                    <a:pt x="62522" y="1522190"/>
                    <a:pt x="67932" y="1511827"/>
                  </a:cubicBezTo>
                  <a:cubicBezTo>
                    <a:pt x="73343" y="1501997"/>
                    <a:pt x="78143" y="1491939"/>
                    <a:pt x="83477" y="1482109"/>
                  </a:cubicBezTo>
                  <a:cubicBezTo>
                    <a:pt x="99936" y="1450791"/>
                    <a:pt x="119748" y="1421378"/>
                    <a:pt x="141237" y="1393184"/>
                  </a:cubicBezTo>
                  <a:cubicBezTo>
                    <a:pt x="199301" y="1315002"/>
                    <a:pt x="276568" y="1249623"/>
                    <a:pt x="364808" y="1208551"/>
                  </a:cubicBezTo>
                  <a:cubicBezTo>
                    <a:pt x="371742" y="1204512"/>
                    <a:pt x="378676" y="1200322"/>
                    <a:pt x="385458" y="1195902"/>
                  </a:cubicBezTo>
                  <a:cubicBezTo>
                    <a:pt x="394678" y="1192930"/>
                    <a:pt x="403898" y="1189882"/>
                    <a:pt x="413195" y="1186910"/>
                  </a:cubicBezTo>
                  <a:lnTo>
                    <a:pt x="413804" y="1178833"/>
                  </a:lnTo>
                  <a:cubicBezTo>
                    <a:pt x="417386" y="1179443"/>
                    <a:pt x="424396" y="1180814"/>
                    <a:pt x="427977" y="1181500"/>
                  </a:cubicBezTo>
                  <a:lnTo>
                    <a:pt x="429349" y="1171975"/>
                  </a:lnTo>
                  <a:cubicBezTo>
                    <a:pt x="432092" y="1171975"/>
                    <a:pt x="437502" y="1171975"/>
                    <a:pt x="440246" y="1171975"/>
                  </a:cubicBezTo>
                  <a:cubicBezTo>
                    <a:pt x="536486" y="1119169"/>
                    <a:pt x="624345" y="1052570"/>
                    <a:pt x="705574" y="979037"/>
                  </a:cubicBezTo>
                  <a:cubicBezTo>
                    <a:pt x="784289" y="903599"/>
                    <a:pt x="863537" y="827170"/>
                    <a:pt x="926630" y="737788"/>
                  </a:cubicBezTo>
                  <a:cubicBezTo>
                    <a:pt x="1009155" y="635756"/>
                    <a:pt x="1076820" y="520998"/>
                    <a:pt x="1124141" y="398469"/>
                  </a:cubicBezTo>
                  <a:cubicBezTo>
                    <a:pt x="1156754" y="317392"/>
                    <a:pt x="1208723" y="246374"/>
                    <a:pt x="1267092" y="181985"/>
                  </a:cubicBezTo>
                  <a:lnTo>
                    <a:pt x="1274255" y="181375"/>
                  </a:lnTo>
                  <a:cubicBezTo>
                    <a:pt x="1325004" y="127806"/>
                    <a:pt x="1387412" y="83229"/>
                    <a:pt x="1456830" y="57702"/>
                  </a:cubicBezTo>
                  <a:lnTo>
                    <a:pt x="1458354" y="52749"/>
                  </a:lnTo>
                  <a:cubicBezTo>
                    <a:pt x="1488986" y="42615"/>
                    <a:pt x="1518933" y="30042"/>
                    <a:pt x="1550785" y="23641"/>
                  </a:cubicBezTo>
                  <a:cubicBezTo>
                    <a:pt x="1558633" y="20974"/>
                    <a:pt x="1566405" y="18231"/>
                    <a:pt x="1574254" y="15411"/>
                  </a:cubicBezTo>
                  <a:cubicBezTo>
                    <a:pt x="1663484" y="2381"/>
                    <a:pt x="1756677" y="-895"/>
                    <a:pt x="1844155" y="23489"/>
                  </a:cubicBezTo>
                  <a:cubicBezTo>
                    <a:pt x="1855889" y="27299"/>
                    <a:pt x="1868005" y="29737"/>
                    <a:pt x="1880121" y="32099"/>
                  </a:cubicBezTo>
                  <a:cubicBezTo>
                    <a:pt x="1899780" y="40405"/>
                    <a:pt x="1920202" y="46882"/>
                    <a:pt x="1939024" y="57093"/>
                  </a:cubicBezTo>
                  <a:cubicBezTo>
                    <a:pt x="1984515" y="74847"/>
                    <a:pt x="2030768" y="90468"/>
                    <a:pt x="2077707" y="104032"/>
                  </a:cubicBezTo>
                  <a:cubicBezTo>
                    <a:pt x="2080146" y="104718"/>
                    <a:pt x="2085023" y="106166"/>
                    <a:pt x="2087461" y="106851"/>
                  </a:cubicBezTo>
                  <a:cubicBezTo>
                    <a:pt x="2112836" y="113786"/>
                    <a:pt x="2140115" y="113328"/>
                    <a:pt x="2163966" y="125749"/>
                  </a:cubicBezTo>
                  <a:cubicBezTo>
                    <a:pt x="2183702" y="127959"/>
                    <a:pt x="2203590" y="128873"/>
                    <a:pt x="2223478" y="130626"/>
                  </a:cubicBezTo>
                  <a:cubicBezTo>
                    <a:pt x="2242909" y="138779"/>
                    <a:pt x="2265160" y="132531"/>
                    <a:pt x="2284133" y="141903"/>
                  </a:cubicBezTo>
                  <a:cubicBezTo>
                    <a:pt x="2324900" y="145790"/>
                    <a:pt x="2366353" y="140760"/>
                    <a:pt x="2406815" y="148609"/>
                  </a:cubicBezTo>
                  <a:cubicBezTo>
                    <a:pt x="2440420" y="153029"/>
                    <a:pt x="2474481" y="149295"/>
                    <a:pt x="2508314" y="150666"/>
                  </a:cubicBezTo>
                  <a:lnTo>
                    <a:pt x="2509076" y="143961"/>
                  </a:lnTo>
                  <a:cubicBezTo>
                    <a:pt x="2545880" y="144570"/>
                    <a:pt x="2582837" y="144570"/>
                    <a:pt x="2619642" y="141903"/>
                  </a:cubicBezTo>
                  <a:cubicBezTo>
                    <a:pt x="2638768" y="132378"/>
                    <a:pt x="2661323" y="139617"/>
                    <a:pt x="2680754" y="130550"/>
                  </a:cubicBezTo>
                  <a:cubicBezTo>
                    <a:pt x="2696147" y="129102"/>
                    <a:pt x="2711615" y="128492"/>
                    <a:pt x="2727084" y="127654"/>
                  </a:cubicBezTo>
                  <a:cubicBezTo>
                    <a:pt x="2749030" y="118281"/>
                    <a:pt x="2772347" y="112643"/>
                    <a:pt x="2796274" y="111652"/>
                  </a:cubicBezTo>
                  <a:cubicBezTo>
                    <a:pt x="2814028" y="106089"/>
                    <a:pt x="2831783" y="100374"/>
                    <a:pt x="2849995" y="96260"/>
                  </a:cubicBezTo>
                  <a:cubicBezTo>
                    <a:pt x="2859672" y="93593"/>
                    <a:pt x="2869502" y="91002"/>
                    <a:pt x="2879332" y="88563"/>
                  </a:cubicBezTo>
                  <a:cubicBezTo>
                    <a:pt x="2897239" y="82925"/>
                    <a:pt x="2914993" y="76905"/>
                    <a:pt x="2931605" y="67913"/>
                  </a:cubicBezTo>
                  <a:cubicBezTo>
                    <a:pt x="2933586" y="67761"/>
                    <a:pt x="2937625" y="67456"/>
                    <a:pt x="2939606" y="67227"/>
                  </a:cubicBezTo>
                  <a:cubicBezTo>
                    <a:pt x="2949131" y="62122"/>
                    <a:pt x="2958808" y="57321"/>
                    <a:pt x="2969019" y="53511"/>
                  </a:cubicBezTo>
                  <a:cubicBezTo>
                    <a:pt x="2996603" y="41319"/>
                    <a:pt x="3025559" y="33014"/>
                    <a:pt x="3054363" y="24174"/>
                  </a:cubicBezTo>
                  <a:cubicBezTo>
                    <a:pt x="3058173" y="23336"/>
                    <a:pt x="3065793" y="21660"/>
                    <a:pt x="3069603" y="20822"/>
                  </a:cubicBezTo>
                  <a:cubicBezTo>
                    <a:pt x="3086824" y="13583"/>
                    <a:pt x="3105798" y="14040"/>
                    <a:pt x="3123781" y="9620"/>
                  </a:cubicBezTo>
                  <a:moveTo>
                    <a:pt x="3070365" y="134817"/>
                  </a:moveTo>
                  <a:cubicBezTo>
                    <a:pt x="3068079" y="135503"/>
                    <a:pt x="3063431" y="136874"/>
                    <a:pt x="3061145" y="137560"/>
                  </a:cubicBezTo>
                  <a:cubicBezTo>
                    <a:pt x="3030131" y="146399"/>
                    <a:pt x="3001709" y="163316"/>
                    <a:pt x="2969705" y="168802"/>
                  </a:cubicBezTo>
                  <a:cubicBezTo>
                    <a:pt x="2975191" y="169945"/>
                    <a:pt x="2980754" y="171164"/>
                    <a:pt x="2986316" y="172383"/>
                  </a:cubicBezTo>
                  <a:cubicBezTo>
                    <a:pt x="2967724" y="174365"/>
                    <a:pt x="2949817" y="179851"/>
                    <a:pt x="2932900" y="187700"/>
                  </a:cubicBezTo>
                  <a:cubicBezTo>
                    <a:pt x="2874379" y="205835"/>
                    <a:pt x="2815095" y="223361"/>
                    <a:pt x="2754211" y="231286"/>
                  </a:cubicBezTo>
                  <a:cubicBezTo>
                    <a:pt x="2694089" y="244926"/>
                    <a:pt x="2632063" y="252774"/>
                    <a:pt x="2570340" y="251022"/>
                  </a:cubicBezTo>
                  <a:lnTo>
                    <a:pt x="2570340" y="258185"/>
                  </a:lnTo>
                  <a:cubicBezTo>
                    <a:pt x="2489035" y="257727"/>
                    <a:pt x="2407730" y="258413"/>
                    <a:pt x="2326424" y="257804"/>
                  </a:cubicBezTo>
                  <a:lnTo>
                    <a:pt x="2325815" y="251022"/>
                  </a:lnTo>
                  <a:cubicBezTo>
                    <a:pt x="2301735" y="251403"/>
                    <a:pt x="2277580" y="251250"/>
                    <a:pt x="2253653" y="248431"/>
                  </a:cubicBezTo>
                  <a:cubicBezTo>
                    <a:pt x="2216163" y="240430"/>
                    <a:pt x="2177072" y="240659"/>
                    <a:pt x="2139887" y="229991"/>
                  </a:cubicBezTo>
                  <a:cubicBezTo>
                    <a:pt x="2129219" y="228086"/>
                    <a:pt x="2118551" y="226485"/>
                    <a:pt x="2108035" y="223895"/>
                  </a:cubicBezTo>
                  <a:cubicBezTo>
                    <a:pt x="2083956" y="213227"/>
                    <a:pt x="2056905" y="214979"/>
                    <a:pt x="2032597" y="205683"/>
                  </a:cubicBezTo>
                  <a:cubicBezTo>
                    <a:pt x="2030692" y="205149"/>
                    <a:pt x="2026958" y="204159"/>
                    <a:pt x="2025053" y="203702"/>
                  </a:cubicBezTo>
                  <a:cubicBezTo>
                    <a:pt x="2007375" y="198139"/>
                    <a:pt x="1989773" y="192576"/>
                    <a:pt x="1971790" y="188157"/>
                  </a:cubicBezTo>
                  <a:cubicBezTo>
                    <a:pt x="1964170" y="185033"/>
                    <a:pt x="1956550" y="182213"/>
                    <a:pt x="1948777" y="179622"/>
                  </a:cubicBezTo>
                  <a:cubicBezTo>
                    <a:pt x="1941386" y="175812"/>
                    <a:pt x="1933842" y="172155"/>
                    <a:pt x="1926374" y="168573"/>
                  </a:cubicBezTo>
                  <a:cubicBezTo>
                    <a:pt x="1915554" y="164840"/>
                    <a:pt x="1904886" y="160877"/>
                    <a:pt x="1894142" y="157220"/>
                  </a:cubicBezTo>
                  <a:cubicBezTo>
                    <a:pt x="1884998" y="153029"/>
                    <a:pt x="1875854" y="148990"/>
                    <a:pt x="1866710" y="145104"/>
                  </a:cubicBezTo>
                  <a:cubicBezTo>
                    <a:pt x="1858632" y="143199"/>
                    <a:pt x="1850555" y="141370"/>
                    <a:pt x="1842707" y="138855"/>
                  </a:cubicBezTo>
                  <a:cubicBezTo>
                    <a:pt x="1837297" y="136569"/>
                    <a:pt x="1826400" y="131845"/>
                    <a:pt x="1820914" y="129559"/>
                  </a:cubicBezTo>
                  <a:cubicBezTo>
                    <a:pt x="1805445" y="129102"/>
                    <a:pt x="1789748" y="127806"/>
                    <a:pt x="1775422" y="121482"/>
                  </a:cubicBezTo>
                  <a:cubicBezTo>
                    <a:pt x="1697774" y="116681"/>
                    <a:pt x="1617917" y="113557"/>
                    <a:pt x="1543469" y="139998"/>
                  </a:cubicBezTo>
                  <a:cubicBezTo>
                    <a:pt x="1529067" y="144723"/>
                    <a:pt x="1514970" y="150362"/>
                    <a:pt x="1501255" y="156686"/>
                  </a:cubicBezTo>
                  <a:cubicBezTo>
                    <a:pt x="1374458" y="210941"/>
                    <a:pt x="1271588" y="318230"/>
                    <a:pt x="1219162" y="445484"/>
                  </a:cubicBezTo>
                  <a:cubicBezTo>
                    <a:pt x="1212761" y="459962"/>
                    <a:pt x="1206360" y="474516"/>
                    <a:pt x="1199655" y="488918"/>
                  </a:cubicBezTo>
                  <a:cubicBezTo>
                    <a:pt x="1199045" y="491738"/>
                    <a:pt x="1197826" y="497300"/>
                    <a:pt x="1197217" y="500120"/>
                  </a:cubicBezTo>
                  <a:cubicBezTo>
                    <a:pt x="1123760" y="662883"/>
                    <a:pt x="1018527" y="809644"/>
                    <a:pt x="897979" y="940632"/>
                  </a:cubicBezTo>
                  <a:cubicBezTo>
                    <a:pt x="785737" y="1061257"/>
                    <a:pt x="660311" y="1172127"/>
                    <a:pt x="516598" y="1253966"/>
                  </a:cubicBezTo>
                  <a:cubicBezTo>
                    <a:pt x="487032" y="1270807"/>
                    <a:pt x="456476" y="1285894"/>
                    <a:pt x="425768" y="1300601"/>
                  </a:cubicBezTo>
                  <a:cubicBezTo>
                    <a:pt x="352844" y="1333595"/>
                    <a:pt x="286169" y="1383506"/>
                    <a:pt x="235953" y="1446067"/>
                  </a:cubicBezTo>
                  <a:cubicBezTo>
                    <a:pt x="215684" y="1471060"/>
                    <a:pt x="197015" y="1497349"/>
                    <a:pt x="181852" y="1525772"/>
                  </a:cubicBezTo>
                  <a:cubicBezTo>
                    <a:pt x="175908" y="1536135"/>
                    <a:pt x="169888" y="1546346"/>
                    <a:pt x="163716" y="1556480"/>
                  </a:cubicBezTo>
                  <a:cubicBezTo>
                    <a:pt x="157010" y="1572025"/>
                    <a:pt x="150686" y="1587722"/>
                    <a:pt x="144742" y="1603648"/>
                  </a:cubicBezTo>
                  <a:cubicBezTo>
                    <a:pt x="140780" y="1613097"/>
                    <a:pt x="137046" y="1622622"/>
                    <a:pt x="133312" y="1632147"/>
                  </a:cubicBezTo>
                  <a:cubicBezTo>
                    <a:pt x="130721" y="1641977"/>
                    <a:pt x="127978" y="1651807"/>
                    <a:pt x="125159" y="1661636"/>
                  </a:cubicBezTo>
                  <a:cubicBezTo>
                    <a:pt x="102527" y="1731283"/>
                    <a:pt x="106337" y="1805121"/>
                    <a:pt x="107252" y="1877206"/>
                  </a:cubicBezTo>
                  <a:cubicBezTo>
                    <a:pt x="107023" y="1908219"/>
                    <a:pt x="116396" y="1938014"/>
                    <a:pt x="121044" y="1968417"/>
                  </a:cubicBezTo>
                  <a:cubicBezTo>
                    <a:pt x="123711" y="1975885"/>
                    <a:pt x="126530" y="1983353"/>
                    <a:pt x="129502" y="1990744"/>
                  </a:cubicBezTo>
                  <a:cubicBezTo>
                    <a:pt x="131559" y="1998440"/>
                    <a:pt x="133845" y="2006137"/>
                    <a:pt x="136208" y="2013833"/>
                  </a:cubicBezTo>
                  <a:cubicBezTo>
                    <a:pt x="148171" y="2043855"/>
                    <a:pt x="158534" y="2074412"/>
                    <a:pt x="167831" y="2105349"/>
                  </a:cubicBezTo>
                  <a:cubicBezTo>
                    <a:pt x="177584" y="2132629"/>
                    <a:pt x="182309" y="2161280"/>
                    <a:pt x="190462" y="2189017"/>
                  </a:cubicBezTo>
                  <a:cubicBezTo>
                    <a:pt x="193053" y="2198770"/>
                    <a:pt x="195644" y="2208676"/>
                    <a:pt x="198311" y="2218506"/>
                  </a:cubicBezTo>
                  <a:cubicBezTo>
                    <a:pt x="199530" y="2234279"/>
                    <a:pt x="201740" y="2249977"/>
                    <a:pt x="206083" y="2265217"/>
                  </a:cubicBezTo>
                  <a:cubicBezTo>
                    <a:pt x="208217" y="2275580"/>
                    <a:pt x="210198" y="2286019"/>
                    <a:pt x="212484" y="2296459"/>
                  </a:cubicBezTo>
                  <a:cubicBezTo>
                    <a:pt x="222237" y="2364581"/>
                    <a:pt x="232143" y="2432933"/>
                    <a:pt x="231534" y="2501970"/>
                  </a:cubicBezTo>
                  <a:cubicBezTo>
                    <a:pt x="232067" y="2634253"/>
                    <a:pt x="236182" y="2766994"/>
                    <a:pt x="221475" y="2898743"/>
                  </a:cubicBezTo>
                  <a:cubicBezTo>
                    <a:pt x="214313" y="2915660"/>
                    <a:pt x="214770" y="2934252"/>
                    <a:pt x="213398" y="2952312"/>
                  </a:cubicBezTo>
                  <a:cubicBezTo>
                    <a:pt x="207607" y="2979973"/>
                    <a:pt x="201435" y="3007633"/>
                    <a:pt x="197472" y="3035751"/>
                  </a:cubicBezTo>
                  <a:cubicBezTo>
                    <a:pt x="194882" y="3045885"/>
                    <a:pt x="192672" y="3056249"/>
                    <a:pt x="190157" y="3066460"/>
                  </a:cubicBezTo>
                  <a:cubicBezTo>
                    <a:pt x="180861" y="3096330"/>
                    <a:pt x="175222" y="3127267"/>
                    <a:pt x="164478" y="3156756"/>
                  </a:cubicBezTo>
                  <a:cubicBezTo>
                    <a:pt x="154267" y="3187161"/>
                    <a:pt x="143599" y="3217488"/>
                    <a:pt x="133312" y="3247892"/>
                  </a:cubicBezTo>
                  <a:cubicBezTo>
                    <a:pt x="115634" y="3292011"/>
                    <a:pt x="110223" y="3339255"/>
                    <a:pt x="103365" y="3385814"/>
                  </a:cubicBezTo>
                  <a:cubicBezTo>
                    <a:pt x="98793" y="3447231"/>
                    <a:pt x="104737" y="3508877"/>
                    <a:pt x="118682" y="3568846"/>
                  </a:cubicBezTo>
                  <a:cubicBezTo>
                    <a:pt x="122415" y="3581190"/>
                    <a:pt x="125844" y="3593687"/>
                    <a:pt x="129502" y="3606108"/>
                  </a:cubicBezTo>
                  <a:cubicBezTo>
                    <a:pt x="168669" y="3744487"/>
                    <a:pt x="265443" y="3864426"/>
                    <a:pt x="390182" y="3935368"/>
                  </a:cubicBezTo>
                  <a:cubicBezTo>
                    <a:pt x="396735" y="3937959"/>
                    <a:pt x="403365" y="3940702"/>
                    <a:pt x="409918" y="3943598"/>
                  </a:cubicBezTo>
                  <a:cubicBezTo>
                    <a:pt x="428358" y="3952056"/>
                    <a:pt x="446570" y="3961048"/>
                    <a:pt x="464172" y="3971258"/>
                  </a:cubicBezTo>
                  <a:cubicBezTo>
                    <a:pt x="479946" y="3978116"/>
                    <a:pt x="495491" y="3985660"/>
                    <a:pt x="509816" y="3995414"/>
                  </a:cubicBezTo>
                  <a:cubicBezTo>
                    <a:pt x="610096" y="4050735"/>
                    <a:pt x="701459" y="4121677"/>
                    <a:pt x="784517" y="4200239"/>
                  </a:cubicBezTo>
                  <a:cubicBezTo>
                    <a:pt x="900798" y="4299528"/>
                    <a:pt x="993686" y="4422439"/>
                    <a:pt x="1082764" y="4545883"/>
                  </a:cubicBezTo>
                  <a:cubicBezTo>
                    <a:pt x="1083526" y="4549236"/>
                    <a:pt x="1084898" y="4555865"/>
                    <a:pt x="1085660" y="4559218"/>
                  </a:cubicBezTo>
                  <a:cubicBezTo>
                    <a:pt x="1088098" y="4561047"/>
                    <a:pt x="1093051" y="4564551"/>
                    <a:pt x="1095490" y="4566304"/>
                  </a:cubicBezTo>
                  <a:cubicBezTo>
                    <a:pt x="1100747" y="4574991"/>
                    <a:pt x="1106005" y="4583754"/>
                    <a:pt x="1110958" y="4592746"/>
                  </a:cubicBezTo>
                  <a:cubicBezTo>
                    <a:pt x="1129322" y="4631151"/>
                    <a:pt x="1155307" y="4665516"/>
                    <a:pt x="1172985" y="4704531"/>
                  </a:cubicBezTo>
                  <a:cubicBezTo>
                    <a:pt x="1182967" y="4725334"/>
                    <a:pt x="1192187" y="4746517"/>
                    <a:pt x="1199884" y="4768386"/>
                  </a:cubicBezTo>
                  <a:lnTo>
                    <a:pt x="1203998" y="4769911"/>
                  </a:lnTo>
                  <a:cubicBezTo>
                    <a:pt x="1207580" y="4781112"/>
                    <a:pt x="1211466" y="4792313"/>
                    <a:pt x="1215276" y="4803591"/>
                  </a:cubicBezTo>
                  <a:cubicBezTo>
                    <a:pt x="1259243" y="4910423"/>
                    <a:pt x="1337425" y="5001635"/>
                    <a:pt x="1434351" y="5063967"/>
                  </a:cubicBezTo>
                  <a:cubicBezTo>
                    <a:pt x="1447838" y="5070977"/>
                    <a:pt x="1461402" y="5077911"/>
                    <a:pt x="1474889" y="5084998"/>
                  </a:cubicBezTo>
                  <a:cubicBezTo>
                    <a:pt x="1492034" y="5094827"/>
                    <a:pt x="1510627" y="5101761"/>
                    <a:pt x="1528534" y="5110144"/>
                  </a:cubicBezTo>
                  <a:cubicBezTo>
                    <a:pt x="1543088" y="5113344"/>
                    <a:pt x="1557566" y="5116849"/>
                    <a:pt x="1572197" y="5119973"/>
                  </a:cubicBezTo>
                  <a:lnTo>
                    <a:pt x="1572654" y="5125688"/>
                  </a:lnTo>
                  <a:cubicBezTo>
                    <a:pt x="1596352" y="5129575"/>
                    <a:pt x="1620050" y="5134528"/>
                    <a:pt x="1644282" y="5134680"/>
                  </a:cubicBezTo>
                  <a:cubicBezTo>
                    <a:pt x="1657160" y="5135899"/>
                    <a:pt x="1672019" y="5133080"/>
                    <a:pt x="1682458" y="5142986"/>
                  </a:cubicBezTo>
                  <a:lnTo>
                    <a:pt x="1689164" y="5137271"/>
                  </a:lnTo>
                  <a:cubicBezTo>
                    <a:pt x="1724520" y="5133537"/>
                    <a:pt x="1760639" y="5137804"/>
                    <a:pt x="1795691" y="5130108"/>
                  </a:cubicBezTo>
                  <a:cubicBezTo>
                    <a:pt x="1837525" y="5116773"/>
                    <a:pt x="1881188" y="5106562"/>
                    <a:pt x="1919592" y="5084616"/>
                  </a:cubicBezTo>
                  <a:cubicBezTo>
                    <a:pt x="1933004" y="5080349"/>
                    <a:pt x="1946415" y="5076387"/>
                    <a:pt x="1959979" y="5072729"/>
                  </a:cubicBezTo>
                  <a:lnTo>
                    <a:pt x="1960360" y="5067014"/>
                  </a:lnTo>
                  <a:cubicBezTo>
                    <a:pt x="1972170" y="5066024"/>
                    <a:pt x="1984210" y="5065186"/>
                    <a:pt x="1995107" y="5059928"/>
                  </a:cubicBezTo>
                  <a:cubicBezTo>
                    <a:pt x="1996935" y="5059471"/>
                    <a:pt x="2000517" y="5058480"/>
                    <a:pt x="2002346" y="5057946"/>
                  </a:cubicBezTo>
                  <a:cubicBezTo>
                    <a:pt x="2009280" y="5052308"/>
                    <a:pt x="2018195" y="5051165"/>
                    <a:pt x="2026577" y="5049184"/>
                  </a:cubicBezTo>
                  <a:cubicBezTo>
                    <a:pt x="2071307" y="5033639"/>
                    <a:pt x="2119160" y="5031276"/>
                    <a:pt x="2163585" y="5015351"/>
                  </a:cubicBezTo>
                  <a:cubicBezTo>
                    <a:pt x="2183549" y="5013522"/>
                    <a:pt x="2203666" y="5012760"/>
                    <a:pt x="2223707" y="5011084"/>
                  </a:cubicBezTo>
                  <a:cubicBezTo>
                    <a:pt x="2238185" y="5004759"/>
                    <a:pt x="2254187" y="5004988"/>
                    <a:pt x="2269732" y="5003768"/>
                  </a:cubicBezTo>
                  <a:cubicBezTo>
                    <a:pt x="2314309" y="4992491"/>
                    <a:pt x="2360943" y="5001559"/>
                    <a:pt x="2406358" y="4996377"/>
                  </a:cubicBezTo>
                  <a:cubicBezTo>
                    <a:pt x="2432038" y="4987614"/>
                    <a:pt x="2460155" y="4989976"/>
                    <a:pt x="2486520" y="4993862"/>
                  </a:cubicBezTo>
                  <a:cubicBezTo>
                    <a:pt x="2536889" y="5004606"/>
                    <a:pt x="2589467" y="4990738"/>
                    <a:pt x="2639454" y="5004302"/>
                  </a:cubicBezTo>
                  <a:cubicBezTo>
                    <a:pt x="2657894" y="5005140"/>
                    <a:pt x="2676335" y="5006664"/>
                    <a:pt x="2694165" y="5011922"/>
                  </a:cubicBezTo>
                  <a:cubicBezTo>
                    <a:pt x="2734018" y="5009102"/>
                    <a:pt x="2770061" y="5027695"/>
                    <a:pt x="2808999" y="5031276"/>
                  </a:cubicBezTo>
                  <a:cubicBezTo>
                    <a:pt x="2821648" y="5034782"/>
                    <a:pt x="2834297" y="5038211"/>
                    <a:pt x="2846794" y="5042478"/>
                  </a:cubicBezTo>
                  <a:cubicBezTo>
                    <a:pt x="2880551" y="5050708"/>
                    <a:pt x="2914460" y="5059242"/>
                    <a:pt x="2946616" y="5072729"/>
                  </a:cubicBezTo>
                  <a:cubicBezTo>
                    <a:pt x="2957894" y="5076158"/>
                    <a:pt x="2969171" y="5080121"/>
                    <a:pt x="2980525" y="5083931"/>
                  </a:cubicBezTo>
                  <a:cubicBezTo>
                    <a:pt x="2993936" y="5091398"/>
                    <a:pt x="3007576" y="5098409"/>
                    <a:pt x="3022131" y="5103972"/>
                  </a:cubicBezTo>
                  <a:cubicBezTo>
                    <a:pt x="3024264" y="5104505"/>
                    <a:pt x="3028531" y="5105419"/>
                    <a:pt x="3030665" y="5105953"/>
                  </a:cubicBezTo>
                  <a:cubicBezTo>
                    <a:pt x="3040342" y="5109763"/>
                    <a:pt x="3050400" y="5112887"/>
                    <a:pt x="3060688" y="5115249"/>
                  </a:cubicBezTo>
                  <a:cubicBezTo>
                    <a:pt x="3070441" y="5118678"/>
                    <a:pt x="3080042" y="5122336"/>
                    <a:pt x="3089796" y="5126222"/>
                  </a:cubicBezTo>
                  <a:cubicBezTo>
                    <a:pt x="3168968" y="5139100"/>
                    <a:pt x="3251340" y="5142148"/>
                    <a:pt x="3329826" y="5122716"/>
                  </a:cubicBezTo>
                  <a:cubicBezTo>
                    <a:pt x="3333712" y="5121726"/>
                    <a:pt x="3341561" y="5119745"/>
                    <a:pt x="3345447" y="5118754"/>
                  </a:cubicBezTo>
                  <a:cubicBezTo>
                    <a:pt x="3356953" y="5113877"/>
                    <a:pt x="3369145" y="5110982"/>
                    <a:pt x="3380651" y="5106105"/>
                  </a:cubicBezTo>
                  <a:cubicBezTo>
                    <a:pt x="3397187" y="5100314"/>
                    <a:pt x="3413417" y="5093532"/>
                    <a:pt x="3427819" y="5083397"/>
                  </a:cubicBezTo>
                  <a:cubicBezTo>
                    <a:pt x="3431324" y="5082559"/>
                    <a:pt x="3438411" y="5080883"/>
                    <a:pt x="3441992" y="5080045"/>
                  </a:cubicBezTo>
                  <a:cubicBezTo>
                    <a:pt x="3561779" y="5013141"/>
                    <a:pt x="3658095" y="4901432"/>
                    <a:pt x="3699091" y="4769834"/>
                  </a:cubicBezTo>
                  <a:lnTo>
                    <a:pt x="3703663" y="4768234"/>
                  </a:lnTo>
                  <a:cubicBezTo>
                    <a:pt x="3738944" y="4675499"/>
                    <a:pt x="3791826" y="4590764"/>
                    <a:pt x="3847834" y="4509231"/>
                  </a:cubicBezTo>
                  <a:cubicBezTo>
                    <a:pt x="3997033" y="4299604"/>
                    <a:pt x="4184485" y="4112838"/>
                    <a:pt x="4410190" y="3986803"/>
                  </a:cubicBezTo>
                  <a:cubicBezTo>
                    <a:pt x="4430383" y="3976364"/>
                    <a:pt x="4450804" y="3966381"/>
                    <a:pt x="4471226" y="3956399"/>
                  </a:cubicBezTo>
                  <a:cubicBezTo>
                    <a:pt x="4617682" y="3895287"/>
                    <a:pt x="4724591" y="3762242"/>
                    <a:pt x="4774349" y="3613804"/>
                  </a:cubicBezTo>
                  <a:cubicBezTo>
                    <a:pt x="4781436" y="3593764"/>
                    <a:pt x="4785322" y="3572809"/>
                    <a:pt x="4789361" y="3552006"/>
                  </a:cubicBezTo>
                  <a:cubicBezTo>
                    <a:pt x="4795838" y="3532804"/>
                    <a:pt x="4795914" y="3512382"/>
                    <a:pt x="4797819" y="3492418"/>
                  </a:cubicBezTo>
                  <a:cubicBezTo>
                    <a:pt x="4807116" y="3432753"/>
                    <a:pt x="4800867" y="3371031"/>
                    <a:pt x="4789208" y="3312052"/>
                  </a:cubicBezTo>
                  <a:cubicBezTo>
                    <a:pt x="4785170" y="3296203"/>
                    <a:pt x="4780750" y="3280506"/>
                    <a:pt x="4777245" y="3264656"/>
                  </a:cubicBezTo>
                  <a:cubicBezTo>
                    <a:pt x="4772063" y="3240881"/>
                    <a:pt x="4762844" y="3218479"/>
                    <a:pt x="4750804" y="3197371"/>
                  </a:cubicBezTo>
                  <a:cubicBezTo>
                    <a:pt x="4748594" y="3189218"/>
                    <a:pt x="4746384" y="3181140"/>
                    <a:pt x="4744022" y="3173140"/>
                  </a:cubicBezTo>
                  <a:cubicBezTo>
                    <a:pt x="4738536" y="3155690"/>
                    <a:pt x="4733202" y="3138088"/>
                    <a:pt x="4727791" y="3120638"/>
                  </a:cubicBezTo>
                  <a:cubicBezTo>
                    <a:pt x="4723143" y="3104940"/>
                    <a:pt x="4718876" y="3089167"/>
                    <a:pt x="4716438" y="3073089"/>
                  </a:cubicBezTo>
                  <a:cubicBezTo>
                    <a:pt x="4712399" y="3060668"/>
                    <a:pt x="4709427" y="3048019"/>
                    <a:pt x="4705312" y="3035751"/>
                  </a:cubicBezTo>
                  <a:cubicBezTo>
                    <a:pt x="4704169" y="3025083"/>
                    <a:pt x="4703255" y="3014415"/>
                    <a:pt x="4702112" y="3003823"/>
                  </a:cubicBezTo>
                  <a:cubicBezTo>
                    <a:pt x="4697845" y="2988659"/>
                    <a:pt x="4694644" y="2973343"/>
                    <a:pt x="4690301" y="2958332"/>
                  </a:cubicBezTo>
                  <a:cubicBezTo>
                    <a:pt x="4690454" y="2909487"/>
                    <a:pt x="4674451" y="2862015"/>
                    <a:pt x="4680929" y="2813095"/>
                  </a:cubicBezTo>
                  <a:cubicBezTo>
                    <a:pt x="4678414" y="2832297"/>
                    <a:pt x="4676433" y="2851652"/>
                    <a:pt x="4674070" y="2870930"/>
                  </a:cubicBezTo>
                  <a:cubicBezTo>
                    <a:pt x="4673309" y="2831459"/>
                    <a:pt x="4675823" y="2791682"/>
                    <a:pt x="4669193" y="2752668"/>
                  </a:cubicBezTo>
                  <a:cubicBezTo>
                    <a:pt x="4662412" y="2716854"/>
                    <a:pt x="4672775" y="2679440"/>
                    <a:pt x="4661269" y="2644464"/>
                  </a:cubicBezTo>
                  <a:cubicBezTo>
                    <a:pt x="4659135" y="2630595"/>
                    <a:pt x="4660735" y="2616727"/>
                    <a:pt x="4664545" y="2603392"/>
                  </a:cubicBezTo>
                  <a:cubicBezTo>
                    <a:pt x="4668508" y="2496179"/>
                    <a:pt x="4676661" y="2389118"/>
                    <a:pt x="4694111" y="2283124"/>
                  </a:cubicBezTo>
                  <a:cubicBezTo>
                    <a:pt x="4701274" y="2257977"/>
                    <a:pt x="4703483" y="2231841"/>
                    <a:pt x="4709198" y="2206390"/>
                  </a:cubicBezTo>
                  <a:cubicBezTo>
                    <a:pt x="4711789" y="2198542"/>
                    <a:pt x="4714609" y="2190845"/>
                    <a:pt x="4717581" y="2183225"/>
                  </a:cubicBezTo>
                  <a:cubicBezTo>
                    <a:pt x="4718571" y="2172862"/>
                    <a:pt x="4719714" y="2162575"/>
                    <a:pt x="4721238" y="2152364"/>
                  </a:cubicBezTo>
                  <a:cubicBezTo>
                    <a:pt x="4727639" y="2137429"/>
                    <a:pt x="4732821" y="2121960"/>
                    <a:pt x="4737012" y="2106263"/>
                  </a:cubicBezTo>
                  <a:cubicBezTo>
                    <a:pt x="4747756" y="2070068"/>
                    <a:pt x="4760481" y="2034483"/>
                    <a:pt x="4774654" y="1999507"/>
                  </a:cubicBezTo>
                  <a:cubicBezTo>
                    <a:pt x="4786313" y="1956835"/>
                    <a:pt x="4795609" y="1913630"/>
                    <a:pt x="4800410" y="1869662"/>
                  </a:cubicBezTo>
                  <a:cubicBezTo>
                    <a:pt x="4804677" y="1807788"/>
                    <a:pt x="4800410" y="1745304"/>
                    <a:pt x="4786084" y="1684877"/>
                  </a:cubicBezTo>
                  <a:cubicBezTo>
                    <a:pt x="4780903" y="1667123"/>
                    <a:pt x="4775721" y="1649444"/>
                    <a:pt x="4770844" y="1631614"/>
                  </a:cubicBezTo>
                  <a:cubicBezTo>
                    <a:pt x="4761624" y="1606391"/>
                    <a:pt x="4751718" y="1581398"/>
                    <a:pt x="4740441" y="1556937"/>
                  </a:cubicBezTo>
                  <a:cubicBezTo>
                    <a:pt x="4695711" y="1472051"/>
                    <a:pt x="4633761" y="1394174"/>
                    <a:pt x="4552074" y="1342358"/>
                  </a:cubicBezTo>
                  <a:cubicBezTo>
                    <a:pt x="4499954" y="1305173"/>
                    <a:pt x="4437469" y="1287266"/>
                    <a:pt x="4383596" y="1253204"/>
                  </a:cubicBezTo>
                  <a:cubicBezTo>
                    <a:pt x="4292766" y="1201007"/>
                    <a:pt x="4209784" y="1136314"/>
                    <a:pt x="4132288" y="1066133"/>
                  </a:cubicBezTo>
                  <a:cubicBezTo>
                    <a:pt x="4045649" y="985209"/>
                    <a:pt x="3962134" y="900170"/>
                    <a:pt x="3892106" y="804158"/>
                  </a:cubicBezTo>
                  <a:cubicBezTo>
                    <a:pt x="3821087" y="714546"/>
                    <a:pt x="3762109" y="615715"/>
                    <a:pt x="3713721" y="512235"/>
                  </a:cubicBezTo>
                  <a:cubicBezTo>
                    <a:pt x="3691547" y="459657"/>
                    <a:pt x="3672193" y="405098"/>
                    <a:pt x="3638893" y="358235"/>
                  </a:cubicBezTo>
                  <a:cubicBezTo>
                    <a:pt x="3597135" y="286988"/>
                    <a:pt x="3534499" y="229991"/>
                    <a:pt x="3464091" y="187700"/>
                  </a:cubicBezTo>
                  <a:cubicBezTo>
                    <a:pt x="3444431" y="176346"/>
                    <a:pt x="3425685" y="162477"/>
                    <a:pt x="3403283" y="157220"/>
                  </a:cubicBezTo>
                  <a:cubicBezTo>
                    <a:pt x="3395891" y="153714"/>
                    <a:pt x="3388576" y="150133"/>
                    <a:pt x="3381337" y="146552"/>
                  </a:cubicBezTo>
                  <a:cubicBezTo>
                    <a:pt x="3365259" y="142970"/>
                    <a:pt x="3349866" y="137408"/>
                    <a:pt x="3335008" y="130626"/>
                  </a:cubicBezTo>
                  <a:cubicBezTo>
                    <a:pt x="3324644" y="129483"/>
                    <a:pt x="3314357" y="128492"/>
                    <a:pt x="3304146" y="127349"/>
                  </a:cubicBezTo>
                  <a:cubicBezTo>
                    <a:pt x="3258122" y="110585"/>
                    <a:pt x="3208515" y="113176"/>
                    <a:pt x="3160433" y="114929"/>
                  </a:cubicBezTo>
                  <a:cubicBezTo>
                    <a:pt x="3131020" y="124225"/>
                    <a:pt x="3099626" y="124835"/>
                    <a:pt x="3070365" y="134817"/>
                  </a:cubicBezTo>
                  <a:close/>
                </a:path>
              </a:pathLst>
            </a:custGeom>
            <a:grpFill/>
            <a:ln w="7620"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62E52004-C8C6-4431-A7AB-60476FA8832C}"/>
                </a:ext>
              </a:extLst>
            </p:cNvPr>
            <p:cNvSpPr/>
            <p:nvPr/>
          </p:nvSpPr>
          <p:spPr>
            <a:xfrm>
              <a:off x="5397398" y="1274607"/>
              <a:ext cx="383069" cy="848705"/>
            </a:xfrm>
            <a:custGeom>
              <a:avLst/>
              <a:gdLst>
                <a:gd name="connsiteX0" fmla="*/ 57759 w 383069"/>
                <a:gd name="connsiteY0" fmla="*/ 142 h 848705"/>
                <a:gd name="connsiteX1" fmla="*/ 100051 w 383069"/>
                <a:gd name="connsiteY1" fmla="*/ 2733 h 848705"/>
                <a:gd name="connsiteX2" fmla="*/ 83210 w 383069"/>
                <a:gd name="connsiteY2" fmla="*/ 136312 h 848705"/>
                <a:gd name="connsiteX3" fmla="*/ 68275 w 383069"/>
                <a:gd name="connsiteY3" fmla="*/ 189804 h 848705"/>
                <a:gd name="connsiteX4" fmla="*/ 59588 w 383069"/>
                <a:gd name="connsiteY4" fmla="*/ 218912 h 848705"/>
                <a:gd name="connsiteX5" fmla="*/ 47777 w 383069"/>
                <a:gd name="connsiteY5" fmla="*/ 247792 h 848705"/>
                <a:gd name="connsiteX6" fmla="*/ 44044 w 383069"/>
                <a:gd name="connsiteY6" fmla="*/ 305095 h 848705"/>
                <a:gd name="connsiteX7" fmla="*/ 98069 w 383069"/>
                <a:gd name="connsiteY7" fmla="*/ 258079 h 848705"/>
                <a:gd name="connsiteX8" fmla="*/ 189357 w 383069"/>
                <a:gd name="connsiteY8" fmla="*/ 191557 h 848705"/>
                <a:gd name="connsiteX9" fmla="*/ 221590 w 383069"/>
                <a:gd name="connsiteY9" fmla="*/ 210454 h 848705"/>
                <a:gd name="connsiteX10" fmla="*/ 222275 w 383069"/>
                <a:gd name="connsiteY10" fmla="*/ 237581 h 848705"/>
                <a:gd name="connsiteX11" fmla="*/ 143256 w 383069"/>
                <a:gd name="connsiteY11" fmla="*/ 364378 h 848705"/>
                <a:gd name="connsiteX12" fmla="*/ 142265 w 383069"/>
                <a:gd name="connsiteY12" fmla="*/ 461305 h 848705"/>
                <a:gd name="connsiteX13" fmla="*/ 159563 w 383069"/>
                <a:gd name="connsiteY13" fmla="*/ 428386 h 848705"/>
                <a:gd name="connsiteX14" fmla="*/ 193700 w 383069"/>
                <a:gd name="connsiteY14" fmla="*/ 430825 h 848705"/>
                <a:gd name="connsiteX15" fmla="*/ 193396 w 383069"/>
                <a:gd name="connsiteY15" fmla="*/ 398973 h 848705"/>
                <a:gd name="connsiteX16" fmla="*/ 168554 w 383069"/>
                <a:gd name="connsiteY16" fmla="*/ 387924 h 848705"/>
                <a:gd name="connsiteX17" fmla="*/ 170231 w 383069"/>
                <a:gd name="connsiteY17" fmla="*/ 364607 h 848705"/>
                <a:gd name="connsiteX18" fmla="*/ 214808 w 383069"/>
                <a:gd name="connsiteY18" fmla="*/ 335879 h 848705"/>
                <a:gd name="connsiteX19" fmla="*/ 218542 w 383069"/>
                <a:gd name="connsiteY19" fmla="*/ 325440 h 848705"/>
                <a:gd name="connsiteX20" fmla="*/ 222428 w 383069"/>
                <a:gd name="connsiteY20" fmla="*/ 336565 h 848705"/>
                <a:gd name="connsiteX21" fmla="*/ 260299 w 383069"/>
                <a:gd name="connsiteY21" fmla="*/ 369865 h 848705"/>
                <a:gd name="connsiteX22" fmla="*/ 263652 w 383069"/>
                <a:gd name="connsiteY22" fmla="*/ 462829 h 848705"/>
                <a:gd name="connsiteX23" fmla="*/ 267767 w 383069"/>
                <a:gd name="connsiteY23" fmla="*/ 448046 h 848705"/>
                <a:gd name="connsiteX24" fmla="*/ 277977 w 383069"/>
                <a:gd name="connsiteY24" fmla="*/ 450027 h 848705"/>
                <a:gd name="connsiteX25" fmla="*/ 301523 w 383069"/>
                <a:gd name="connsiteY25" fmla="*/ 440502 h 848705"/>
                <a:gd name="connsiteX26" fmla="*/ 373913 w 383069"/>
                <a:gd name="connsiteY26" fmla="*/ 427243 h 848705"/>
                <a:gd name="connsiteX27" fmla="*/ 382295 w 383069"/>
                <a:gd name="connsiteY27" fmla="*/ 489575 h 848705"/>
                <a:gd name="connsiteX28" fmla="*/ 333222 w 383069"/>
                <a:gd name="connsiteY28" fmla="*/ 474563 h 848705"/>
                <a:gd name="connsiteX29" fmla="*/ 260299 w 383069"/>
                <a:gd name="connsiteY29" fmla="*/ 511063 h 848705"/>
                <a:gd name="connsiteX30" fmla="*/ 259461 w 383069"/>
                <a:gd name="connsiteY30" fmla="*/ 525160 h 848705"/>
                <a:gd name="connsiteX31" fmla="*/ 257327 w 383069"/>
                <a:gd name="connsiteY31" fmla="*/ 552668 h 848705"/>
                <a:gd name="connsiteX32" fmla="*/ 298094 w 383069"/>
                <a:gd name="connsiteY32" fmla="*/ 599989 h 848705"/>
                <a:gd name="connsiteX33" fmla="*/ 299314 w 383069"/>
                <a:gd name="connsiteY33" fmla="*/ 624677 h 848705"/>
                <a:gd name="connsiteX34" fmla="*/ 276530 w 383069"/>
                <a:gd name="connsiteY34" fmla="*/ 649747 h 848705"/>
                <a:gd name="connsiteX35" fmla="*/ 271501 w 383069"/>
                <a:gd name="connsiteY35" fmla="*/ 738444 h 848705"/>
                <a:gd name="connsiteX36" fmla="*/ 263271 w 383069"/>
                <a:gd name="connsiteY36" fmla="*/ 782640 h 848705"/>
                <a:gd name="connsiteX37" fmla="*/ 242621 w 383069"/>
                <a:gd name="connsiteY37" fmla="*/ 848324 h 848705"/>
                <a:gd name="connsiteX38" fmla="*/ 207645 w 383069"/>
                <a:gd name="connsiteY38" fmla="*/ 848705 h 848705"/>
                <a:gd name="connsiteX39" fmla="*/ 198272 w 383069"/>
                <a:gd name="connsiteY39" fmla="*/ 764962 h 848705"/>
                <a:gd name="connsiteX40" fmla="*/ 213284 w 383069"/>
                <a:gd name="connsiteY40" fmla="*/ 750026 h 848705"/>
                <a:gd name="connsiteX41" fmla="*/ 216332 w 383069"/>
                <a:gd name="connsiteY41" fmla="*/ 712841 h 848705"/>
                <a:gd name="connsiteX42" fmla="*/ 220599 w 383069"/>
                <a:gd name="connsiteY42" fmla="*/ 659120 h 848705"/>
                <a:gd name="connsiteX43" fmla="*/ 205130 w 383069"/>
                <a:gd name="connsiteY43" fmla="*/ 658815 h 848705"/>
                <a:gd name="connsiteX44" fmla="*/ 166421 w 383069"/>
                <a:gd name="connsiteY44" fmla="*/ 688380 h 848705"/>
                <a:gd name="connsiteX45" fmla="*/ 108966 w 383069"/>
                <a:gd name="connsiteY45" fmla="*/ 689447 h 848705"/>
                <a:gd name="connsiteX46" fmla="*/ 74600 w 383069"/>
                <a:gd name="connsiteY46" fmla="*/ 596331 h 848705"/>
                <a:gd name="connsiteX47" fmla="*/ 69723 w 383069"/>
                <a:gd name="connsiteY47" fmla="*/ 605170 h 848705"/>
                <a:gd name="connsiteX48" fmla="*/ 3810 w 383069"/>
                <a:gd name="connsiteY48" fmla="*/ 601360 h 848705"/>
                <a:gd name="connsiteX49" fmla="*/ 0 w 383069"/>
                <a:gd name="connsiteY49" fmla="*/ 557621 h 848705"/>
                <a:gd name="connsiteX50" fmla="*/ 49911 w 383069"/>
                <a:gd name="connsiteY50" fmla="*/ 555869 h 848705"/>
                <a:gd name="connsiteX51" fmla="*/ 67056 w 383069"/>
                <a:gd name="connsiteY51" fmla="*/ 548020 h 848705"/>
                <a:gd name="connsiteX52" fmla="*/ 83134 w 383069"/>
                <a:gd name="connsiteY52" fmla="*/ 531942 h 848705"/>
                <a:gd name="connsiteX53" fmla="*/ 90145 w 383069"/>
                <a:gd name="connsiteY53" fmla="*/ 485841 h 848705"/>
                <a:gd name="connsiteX54" fmla="*/ 94564 w 383069"/>
                <a:gd name="connsiteY54" fmla="*/ 446979 h 848705"/>
                <a:gd name="connsiteX55" fmla="*/ 137389 w 383069"/>
                <a:gd name="connsiteY55" fmla="*/ 312638 h 848705"/>
                <a:gd name="connsiteX56" fmla="*/ 139065 w 383069"/>
                <a:gd name="connsiteY56" fmla="*/ 289474 h 848705"/>
                <a:gd name="connsiteX57" fmla="*/ 126644 w 383069"/>
                <a:gd name="connsiteY57" fmla="*/ 293512 h 848705"/>
                <a:gd name="connsiteX58" fmla="*/ 44424 w 383069"/>
                <a:gd name="connsiteY58" fmla="*/ 382819 h 848705"/>
                <a:gd name="connsiteX59" fmla="*/ 16078 w 383069"/>
                <a:gd name="connsiteY59" fmla="*/ 384876 h 848705"/>
                <a:gd name="connsiteX60" fmla="*/ 10134 w 383069"/>
                <a:gd name="connsiteY60" fmla="*/ 247259 h 848705"/>
                <a:gd name="connsiteX61" fmla="*/ 26213 w 383069"/>
                <a:gd name="connsiteY61" fmla="*/ 171821 h 848705"/>
                <a:gd name="connsiteX62" fmla="*/ 34442 w 383069"/>
                <a:gd name="connsiteY62" fmla="*/ 120081 h 848705"/>
                <a:gd name="connsiteX63" fmla="*/ 40081 w 383069"/>
                <a:gd name="connsiteY63" fmla="*/ 84724 h 848705"/>
                <a:gd name="connsiteX64" fmla="*/ 28727 w 383069"/>
                <a:gd name="connsiteY64" fmla="*/ 88001 h 848705"/>
                <a:gd name="connsiteX65" fmla="*/ 31928 w 383069"/>
                <a:gd name="connsiteY65" fmla="*/ 42052 h 848705"/>
                <a:gd name="connsiteX66" fmla="*/ 57759 w 383069"/>
                <a:gd name="connsiteY66" fmla="*/ 142 h 848705"/>
                <a:gd name="connsiteX67" fmla="*/ 121234 w 383069"/>
                <a:gd name="connsiteY67" fmla="*/ 486832 h 848705"/>
                <a:gd name="connsiteX68" fmla="*/ 113767 w 383069"/>
                <a:gd name="connsiteY68" fmla="*/ 525617 h 848705"/>
                <a:gd name="connsiteX69" fmla="*/ 121310 w 383069"/>
                <a:gd name="connsiteY69" fmla="*/ 504967 h 848705"/>
                <a:gd name="connsiteX70" fmla="*/ 123139 w 383069"/>
                <a:gd name="connsiteY70" fmla="*/ 523255 h 848705"/>
                <a:gd name="connsiteX71" fmla="*/ 145466 w 383069"/>
                <a:gd name="connsiteY71" fmla="*/ 517921 h 848705"/>
                <a:gd name="connsiteX72" fmla="*/ 124358 w 383069"/>
                <a:gd name="connsiteY72" fmla="*/ 421071 h 848705"/>
                <a:gd name="connsiteX73" fmla="*/ 121234 w 383069"/>
                <a:gd name="connsiteY73" fmla="*/ 486832 h 848705"/>
                <a:gd name="connsiteX74" fmla="*/ 193167 w 383069"/>
                <a:gd name="connsiteY74" fmla="*/ 556936 h 848705"/>
                <a:gd name="connsiteX75" fmla="*/ 181585 w 383069"/>
                <a:gd name="connsiteY75" fmla="*/ 599912 h 848705"/>
                <a:gd name="connsiteX76" fmla="*/ 213741 w 383069"/>
                <a:gd name="connsiteY76" fmla="*/ 586958 h 848705"/>
                <a:gd name="connsiteX77" fmla="*/ 215341 w 383069"/>
                <a:gd name="connsiteY77" fmla="*/ 556174 h 848705"/>
                <a:gd name="connsiteX78" fmla="*/ 193167 w 383069"/>
                <a:gd name="connsiteY78" fmla="*/ 556936 h 848705"/>
                <a:gd name="connsiteX79" fmla="*/ 122377 w 383069"/>
                <a:gd name="connsiteY79" fmla="*/ 586882 h 848705"/>
                <a:gd name="connsiteX80" fmla="*/ 122453 w 383069"/>
                <a:gd name="connsiteY80" fmla="*/ 605094 h 848705"/>
                <a:gd name="connsiteX81" fmla="*/ 146380 w 383069"/>
                <a:gd name="connsiteY81" fmla="*/ 604256 h 848705"/>
                <a:gd name="connsiteX82" fmla="*/ 146532 w 383069"/>
                <a:gd name="connsiteY82" fmla="*/ 587492 h 848705"/>
                <a:gd name="connsiteX83" fmla="*/ 122377 w 383069"/>
                <a:gd name="connsiteY83" fmla="*/ 586882 h 84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83069" h="848705">
                  <a:moveTo>
                    <a:pt x="57759" y="142"/>
                  </a:moveTo>
                  <a:cubicBezTo>
                    <a:pt x="71933" y="-391"/>
                    <a:pt x="86030" y="599"/>
                    <a:pt x="100051" y="2733"/>
                  </a:cubicBezTo>
                  <a:cubicBezTo>
                    <a:pt x="105842" y="47996"/>
                    <a:pt x="97155" y="93411"/>
                    <a:pt x="83210" y="136312"/>
                  </a:cubicBezTo>
                  <a:cubicBezTo>
                    <a:pt x="78181" y="154142"/>
                    <a:pt x="76124" y="172888"/>
                    <a:pt x="68275" y="189804"/>
                  </a:cubicBezTo>
                  <a:cubicBezTo>
                    <a:pt x="64922" y="199405"/>
                    <a:pt x="62027" y="209083"/>
                    <a:pt x="59588" y="218912"/>
                  </a:cubicBezTo>
                  <a:cubicBezTo>
                    <a:pt x="55702" y="228590"/>
                    <a:pt x="51816" y="238191"/>
                    <a:pt x="47777" y="247792"/>
                  </a:cubicBezTo>
                  <a:cubicBezTo>
                    <a:pt x="46177" y="266842"/>
                    <a:pt x="44882" y="285968"/>
                    <a:pt x="44044" y="305095"/>
                  </a:cubicBezTo>
                  <a:cubicBezTo>
                    <a:pt x="70942" y="301970"/>
                    <a:pt x="82448" y="276443"/>
                    <a:pt x="98069" y="258079"/>
                  </a:cubicBezTo>
                  <a:cubicBezTo>
                    <a:pt x="122987" y="228971"/>
                    <a:pt x="157429" y="211521"/>
                    <a:pt x="189357" y="191557"/>
                  </a:cubicBezTo>
                  <a:cubicBezTo>
                    <a:pt x="200787" y="196510"/>
                    <a:pt x="211455" y="203139"/>
                    <a:pt x="221590" y="210454"/>
                  </a:cubicBezTo>
                  <a:cubicBezTo>
                    <a:pt x="221742" y="219446"/>
                    <a:pt x="221971" y="228514"/>
                    <a:pt x="222275" y="237581"/>
                  </a:cubicBezTo>
                  <a:cubicBezTo>
                    <a:pt x="182804" y="270347"/>
                    <a:pt x="159487" y="316601"/>
                    <a:pt x="143256" y="364378"/>
                  </a:cubicBezTo>
                  <a:cubicBezTo>
                    <a:pt x="138303" y="396611"/>
                    <a:pt x="121691" y="430596"/>
                    <a:pt x="142265" y="461305"/>
                  </a:cubicBezTo>
                  <a:cubicBezTo>
                    <a:pt x="146685" y="449646"/>
                    <a:pt x="152476" y="438673"/>
                    <a:pt x="159563" y="428386"/>
                  </a:cubicBezTo>
                  <a:cubicBezTo>
                    <a:pt x="170917" y="429224"/>
                    <a:pt x="182270" y="430063"/>
                    <a:pt x="193700" y="430825"/>
                  </a:cubicBezTo>
                  <a:cubicBezTo>
                    <a:pt x="193624" y="422824"/>
                    <a:pt x="193472" y="406974"/>
                    <a:pt x="193396" y="398973"/>
                  </a:cubicBezTo>
                  <a:cubicBezTo>
                    <a:pt x="185014" y="395239"/>
                    <a:pt x="176860" y="391582"/>
                    <a:pt x="168554" y="387924"/>
                  </a:cubicBezTo>
                  <a:cubicBezTo>
                    <a:pt x="169012" y="382133"/>
                    <a:pt x="169774" y="370474"/>
                    <a:pt x="170231" y="364607"/>
                  </a:cubicBezTo>
                  <a:cubicBezTo>
                    <a:pt x="183109" y="352262"/>
                    <a:pt x="196367" y="339004"/>
                    <a:pt x="214808" y="335879"/>
                  </a:cubicBezTo>
                  <a:cubicBezTo>
                    <a:pt x="215722" y="333289"/>
                    <a:pt x="217551" y="328031"/>
                    <a:pt x="218542" y="325440"/>
                  </a:cubicBezTo>
                  <a:cubicBezTo>
                    <a:pt x="219532" y="328259"/>
                    <a:pt x="221437" y="333822"/>
                    <a:pt x="222428" y="336565"/>
                  </a:cubicBezTo>
                  <a:cubicBezTo>
                    <a:pt x="243687" y="334813"/>
                    <a:pt x="251536" y="354167"/>
                    <a:pt x="260299" y="369865"/>
                  </a:cubicBezTo>
                  <a:cubicBezTo>
                    <a:pt x="261518" y="400802"/>
                    <a:pt x="261442" y="431891"/>
                    <a:pt x="263652" y="462829"/>
                  </a:cubicBezTo>
                  <a:cubicBezTo>
                    <a:pt x="264642" y="459095"/>
                    <a:pt x="266700" y="451703"/>
                    <a:pt x="267767" y="448046"/>
                  </a:cubicBezTo>
                  <a:lnTo>
                    <a:pt x="277977" y="450027"/>
                  </a:lnTo>
                  <a:cubicBezTo>
                    <a:pt x="285750" y="446827"/>
                    <a:pt x="293599" y="443626"/>
                    <a:pt x="301523" y="440502"/>
                  </a:cubicBezTo>
                  <a:cubicBezTo>
                    <a:pt x="322402" y="424576"/>
                    <a:pt x="349225" y="427624"/>
                    <a:pt x="373913" y="427243"/>
                  </a:cubicBezTo>
                  <a:cubicBezTo>
                    <a:pt x="384886" y="446293"/>
                    <a:pt x="383438" y="468467"/>
                    <a:pt x="382295" y="489575"/>
                  </a:cubicBezTo>
                  <a:cubicBezTo>
                    <a:pt x="365607" y="486451"/>
                    <a:pt x="335813" y="499405"/>
                    <a:pt x="333222" y="474563"/>
                  </a:cubicBezTo>
                  <a:cubicBezTo>
                    <a:pt x="304876" y="475935"/>
                    <a:pt x="283083" y="496509"/>
                    <a:pt x="260299" y="511063"/>
                  </a:cubicBezTo>
                  <a:cubicBezTo>
                    <a:pt x="260071" y="514568"/>
                    <a:pt x="259613" y="521655"/>
                    <a:pt x="259461" y="525160"/>
                  </a:cubicBezTo>
                  <a:cubicBezTo>
                    <a:pt x="257022" y="534152"/>
                    <a:pt x="256337" y="543372"/>
                    <a:pt x="257327" y="552668"/>
                  </a:cubicBezTo>
                  <a:cubicBezTo>
                    <a:pt x="263500" y="573700"/>
                    <a:pt x="282550" y="586120"/>
                    <a:pt x="298094" y="599989"/>
                  </a:cubicBezTo>
                  <a:cubicBezTo>
                    <a:pt x="298399" y="606161"/>
                    <a:pt x="299009" y="618505"/>
                    <a:pt x="299314" y="624677"/>
                  </a:cubicBezTo>
                  <a:cubicBezTo>
                    <a:pt x="291617" y="632983"/>
                    <a:pt x="284074" y="641289"/>
                    <a:pt x="276530" y="649747"/>
                  </a:cubicBezTo>
                  <a:cubicBezTo>
                    <a:pt x="276530" y="679313"/>
                    <a:pt x="279425" y="709564"/>
                    <a:pt x="271501" y="738444"/>
                  </a:cubicBezTo>
                  <a:cubicBezTo>
                    <a:pt x="268757" y="753150"/>
                    <a:pt x="266547" y="768010"/>
                    <a:pt x="263271" y="782640"/>
                  </a:cubicBezTo>
                  <a:cubicBezTo>
                    <a:pt x="262966" y="806262"/>
                    <a:pt x="254432" y="828131"/>
                    <a:pt x="242621" y="848324"/>
                  </a:cubicBezTo>
                  <a:cubicBezTo>
                    <a:pt x="230962" y="848477"/>
                    <a:pt x="219304" y="848629"/>
                    <a:pt x="207645" y="848705"/>
                  </a:cubicBezTo>
                  <a:cubicBezTo>
                    <a:pt x="196748" y="822112"/>
                    <a:pt x="196139" y="793232"/>
                    <a:pt x="198272" y="764962"/>
                  </a:cubicBezTo>
                  <a:cubicBezTo>
                    <a:pt x="203225" y="760009"/>
                    <a:pt x="208255" y="754979"/>
                    <a:pt x="213284" y="750026"/>
                  </a:cubicBezTo>
                  <a:cubicBezTo>
                    <a:pt x="214198" y="737606"/>
                    <a:pt x="215112" y="725185"/>
                    <a:pt x="216332" y="712841"/>
                  </a:cubicBezTo>
                  <a:cubicBezTo>
                    <a:pt x="221513" y="695315"/>
                    <a:pt x="221285" y="677103"/>
                    <a:pt x="220599" y="659120"/>
                  </a:cubicBezTo>
                  <a:cubicBezTo>
                    <a:pt x="216713" y="659044"/>
                    <a:pt x="209017" y="658891"/>
                    <a:pt x="205130" y="658815"/>
                  </a:cubicBezTo>
                  <a:cubicBezTo>
                    <a:pt x="192176" y="668645"/>
                    <a:pt x="179146" y="678322"/>
                    <a:pt x="166421" y="688380"/>
                  </a:cubicBezTo>
                  <a:cubicBezTo>
                    <a:pt x="147295" y="689752"/>
                    <a:pt x="128092" y="689905"/>
                    <a:pt x="108966" y="689447"/>
                  </a:cubicBezTo>
                  <a:cubicBezTo>
                    <a:pt x="83287" y="665444"/>
                    <a:pt x="75286" y="630164"/>
                    <a:pt x="74600" y="596331"/>
                  </a:cubicBezTo>
                  <a:cubicBezTo>
                    <a:pt x="73381" y="598541"/>
                    <a:pt x="70942" y="602960"/>
                    <a:pt x="69723" y="605170"/>
                  </a:cubicBezTo>
                  <a:cubicBezTo>
                    <a:pt x="47777" y="605170"/>
                    <a:pt x="25070" y="608752"/>
                    <a:pt x="3810" y="601360"/>
                  </a:cubicBezTo>
                  <a:cubicBezTo>
                    <a:pt x="-914" y="587263"/>
                    <a:pt x="229" y="572252"/>
                    <a:pt x="0" y="557621"/>
                  </a:cubicBezTo>
                  <a:cubicBezTo>
                    <a:pt x="16612" y="556936"/>
                    <a:pt x="33299" y="556402"/>
                    <a:pt x="49911" y="555869"/>
                  </a:cubicBezTo>
                  <a:cubicBezTo>
                    <a:pt x="55550" y="553202"/>
                    <a:pt x="61265" y="550535"/>
                    <a:pt x="67056" y="548020"/>
                  </a:cubicBezTo>
                  <a:cubicBezTo>
                    <a:pt x="72314" y="542610"/>
                    <a:pt x="77724" y="537276"/>
                    <a:pt x="83134" y="531942"/>
                  </a:cubicBezTo>
                  <a:cubicBezTo>
                    <a:pt x="84125" y="516397"/>
                    <a:pt x="85420" y="500776"/>
                    <a:pt x="90145" y="485841"/>
                  </a:cubicBezTo>
                  <a:cubicBezTo>
                    <a:pt x="91821" y="472887"/>
                    <a:pt x="93116" y="459933"/>
                    <a:pt x="94564" y="446979"/>
                  </a:cubicBezTo>
                  <a:cubicBezTo>
                    <a:pt x="108585" y="402097"/>
                    <a:pt x="111557" y="353253"/>
                    <a:pt x="137389" y="312638"/>
                  </a:cubicBezTo>
                  <a:cubicBezTo>
                    <a:pt x="137922" y="304942"/>
                    <a:pt x="138455" y="297170"/>
                    <a:pt x="139065" y="289474"/>
                  </a:cubicBezTo>
                  <a:cubicBezTo>
                    <a:pt x="135941" y="290464"/>
                    <a:pt x="129769" y="292522"/>
                    <a:pt x="126644" y="293512"/>
                  </a:cubicBezTo>
                  <a:cubicBezTo>
                    <a:pt x="97612" y="321859"/>
                    <a:pt x="76657" y="357673"/>
                    <a:pt x="44424" y="382819"/>
                  </a:cubicBezTo>
                  <a:cubicBezTo>
                    <a:pt x="37338" y="383352"/>
                    <a:pt x="23165" y="384419"/>
                    <a:pt x="16078" y="384876"/>
                  </a:cubicBezTo>
                  <a:cubicBezTo>
                    <a:pt x="-991" y="341290"/>
                    <a:pt x="7925" y="292826"/>
                    <a:pt x="10134" y="247259"/>
                  </a:cubicBezTo>
                  <a:cubicBezTo>
                    <a:pt x="14935" y="221960"/>
                    <a:pt x="18821" y="196510"/>
                    <a:pt x="26213" y="171821"/>
                  </a:cubicBezTo>
                  <a:cubicBezTo>
                    <a:pt x="31547" y="155057"/>
                    <a:pt x="32537" y="137455"/>
                    <a:pt x="34442" y="120081"/>
                  </a:cubicBezTo>
                  <a:cubicBezTo>
                    <a:pt x="38557" y="108727"/>
                    <a:pt x="39091" y="96611"/>
                    <a:pt x="40081" y="84724"/>
                  </a:cubicBezTo>
                  <a:lnTo>
                    <a:pt x="28727" y="88001"/>
                  </a:lnTo>
                  <a:cubicBezTo>
                    <a:pt x="29413" y="72608"/>
                    <a:pt x="29489" y="57216"/>
                    <a:pt x="31928" y="42052"/>
                  </a:cubicBezTo>
                  <a:cubicBezTo>
                    <a:pt x="38024" y="26736"/>
                    <a:pt x="49759" y="14468"/>
                    <a:pt x="57759" y="142"/>
                  </a:cubicBezTo>
                  <a:moveTo>
                    <a:pt x="121234" y="486832"/>
                  </a:moveTo>
                  <a:cubicBezTo>
                    <a:pt x="118262" y="499633"/>
                    <a:pt x="115900" y="512587"/>
                    <a:pt x="113767" y="525617"/>
                  </a:cubicBezTo>
                  <a:cubicBezTo>
                    <a:pt x="115672" y="520436"/>
                    <a:pt x="119405" y="510149"/>
                    <a:pt x="121310" y="504967"/>
                  </a:cubicBezTo>
                  <a:cubicBezTo>
                    <a:pt x="121767" y="509539"/>
                    <a:pt x="122682" y="518683"/>
                    <a:pt x="123139" y="523255"/>
                  </a:cubicBezTo>
                  <a:cubicBezTo>
                    <a:pt x="128702" y="521960"/>
                    <a:pt x="139903" y="519293"/>
                    <a:pt x="145466" y="517921"/>
                  </a:cubicBezTo>
                  <a:cubicBezTo>
                    <a:pt x="153162" y="483479"/>
                    <a:pt x="138608" y="451399"/>
                    <a:pt x="124358" y="421071"/>
                  </a:cubicBezTo>
                  <a:cubicBezTo>
                    <a:pt x="123672" y="443017"/>
                    <a:pt x="122834" y="464962"/>
                    <a:pt x="121234" y="486832"/>
                  </a:cubicBezTo>
                  <a:moveTo>
                    <a:pt x="193167" y="556936"/>
                  </a:moveTo>
                  <a:cubicBezTo>
                    <a:pt x="183032" y="569128"/>
                    <a:pt x="182575" y="584901"/>
                    <a:pt x="181585" y="599912"/>
                  </a:cubicBezTo>
                  <a:cubicBezTo>
                    <a:pt x="192252" y="595645"/>
                    <a:pt x="202997" y="591302"/>
                    <a:pt x="213741" y="586958"/>
                  </a:cubicBezTo>
                  <a:cubicBezTo>
                    <a:pt x="214122" y="579262"/>
                    <a:pt x="214960" y="563870"/>
                    <a:pt x="215341" y="556174"/>
                  </a:cubicBezTo>
                  <a:cubicBezTo>
                    <a:pt x="207950" y="556402"/>
                    <a:pt x="200558" y="556707"/>
                    <a:pt x="193167" y="556936"/>
                  </a:cubicBezTo>
                  <a:moveTo>
                    <a:pt x="122377" y="586882"/>
                  </a:moveTo>
                  <a:cubicBezTo>
                    <a:pt x="122377" y="591454"/>
                    <a:pt x="122453" y="600522"/>
                    <a:pt x="122453" y="605094"/>
                  </a:cubicBezTo>
                  <a:cubicBezTo>
                    <a:pt x="130378" y="604789"/>
                    <a:pt x="138379" y="604484"/>
                    <a:pt x="146380" y="604256"/>
                  </a:cubicBezTo>
                  <a:lnTo>
                    <a:pt x="146532" y="587492"/>
                  </a:lnTo>
                  <a:cubicBezTo>
                    <a:pt x="138455" y="587263"/>
                    <a:pt x="130378" y="587035"/>
                    <a:pt x="122377" y="586882"/>
                  </a:cubicBezTo>
                  <a:close/>
                </a:path>
              </a:pathLst>
            </a:custGeom>
            <a:grpFill/>
            <a:ln w="7620"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E4498258-9B40-4CF3-9DB9-0B489EDFABBA}"/>
                </a:ext>
              </a:extLst>
            </p:cNvPr>
            <p:cNvSpPr/>
            <p:nvPr/>
          </p:nvSpPr>
          <p:spPr>
            <a:xfrm>
              <a:off x="6372148" y="1367403"/>
              <a:ext cx="513911" cy="671485"/>
            </a:xfrm>
            <a:custGeom>
              <a:avLst/>
              <a:gdLst>
                <a:gd name="connsiteX0" fmla="*/ 377343 w 513911"/>
                <a:gd name="connsiteY0" fmla="*/ 25685 h 671485"/>
                <a:gd name="connsiteX1" fmla="*/ 432511 w 513911"/>
                <a:gd name="connsiteY1" fmla="*/ 82 h 671485"/>
                <a:gd name="connsiteX2" fmla="*/ 448056 w 513911"/>
                <a:gd name="connsiteY2" fmla="*/ 10826 h 671485"/>
                <a:gd name="connsiteX3" fmla="*/ 462229 w 513911"/>
                <a:gd name="connsiteY3" fmla="*/ 28428 h 671485"/>
                <a:gd name="connsiteX4" fmla="*/ 468325 w 513911"/>
                <a:gd name="connsiteY4" fmla="*/ 80549 h 671485"/>
                <a:gd name="connsiteX5" fmla="*/ 429387 w 513911"/>
                <a:gd name="connsiteY5" fmla="*/ 162312 h 671485"/>
                <a:gd name="connsiteX6" fmla="*/ 409422 w 513911"/>
                <a:gd name="connsiteY6" fmla="*/ 225939 h 671485"/>
                <a:gd name="connsiteX7" fmla="*/ 382219 w 513911"/>
                <a:gd name="connsiteY7" fmla="*/ 303891 h 671485"/>
                <a:gd name="connsiteX8" fmla="*/ 408889 w 513911"/>
                <a:gd name="connsiteY8" fmla="*/ 303282 h 671485"/>
                <a:gd name="connsiteX9" fmla="*/ 470992 w 513911"/>
                <a:gd name="connsiteY9" fmla="*/ 289108 h 671485"/>
                <a:gd name="connsiteX10" fmla="*/ 513436 w 513911"/>
                <a:gd name="connsiteY10" fmla="*/ 329952 h 671485"/>
                <a:gd name="connsiteX11" fmla="*/ 513893 w 513911"/>
                <a:gd name="connsiteY11" fmla="*/ 380320 h 671485"/>
                <a:gd name="connsiteX12" fmla="*/ 494309 w 513911"/>
                <a:gd name="connsiteY12" fmla="*/ 396931 h 671485"/>
                <a:gd name="connsiteX13" fmla="*/ 428625 w 513911"/>
                <a:gd name="connsiteY13" fmla="*/ 397084 h 671485"/>
                <a:gd name="connsiteX14" fmla="*/ 428549 w 513911"/>
                <a:gd name="connsiteY14" fmla="*/ 388626 h 671485"/>
                <a:gd name="connsiteX15" fmla="*/ 416204 w 513911"/>
                <a:gd name="connsiteY15" fmla="*/ 388321 h 671485"/>
                <a:gd name="connsiteX16" fmla="*/ 347853 w 513911"/>
                <a:gd name="connsiteY16" fmla="*/ 390835 h 671485"/>
                <a:gd name="connsiteX17" fmla="*/ 327050 w 513911"/>
                <a:gd name="connsiteY17" fmla="*/ 439375 h 671485"/>
                <a:gd name="connsiteX18" fmla="*/ 97917 w 513911"/>
                <a:gd name="connsiteY18" fmla="*/ 669804 h 671485"/>
                <a:gd name="connsiteX19" fmla="*/ 0 w 513911"/>
                <a:gd name="connsiteY19" fmla="*/ 662869 h 671485"/>
                <a:gd name="connsiteX20" fmla="*/ 11735 w 513911"/>
                <a:gd name="connsiteY20" fmla="*/ 602138 h 671485"/>
                <a:gd name="connsiteX21" fmla="*/ 50292 w 513911"/>
                <a:gd name="connsiteY21" fmla="*/ 618064 h 671485"/>
                <a:gd name="connsiteX22" fmla="*/ 74828 w 513911"/>
                <a:gd name="connsiteY22" fmla="*/ 613111 h 671485"/>
                <a:gd name="connsiteX23" fmla="*/ 262509 w 513911"/>
                <a:gd name="connsiteY23" fmla="*/ 419944 h 671485"/>
                <a:gd name="connsiteX24" fmla="*/ 150724 w 513911"/>
                <a:gd name="connsiteY24" fmla="*/ 414915 h 671485"/>
                <a:gd name="connsiteX25" fmla="*/ 110109 w 513911"/>
                <a:gd name="connsiteY25" fmla="*/ 386416 h 671485"/>
                <a:gd name="connsiteX26" fmla="*/ 108433 w 513911"/>
                <a:gd name="connsiteY26" fmla="*/ 339096 h 671485"/>
                <a:gd name="connsiteX27" fmla="*/ 135331 w 513911"/>
                <a:gd name="connsiteY27" fmla="*/ 312730 h 671485"/>
                <a:gd name="connsiteX28" fmla="*/ 219761 w 513911"/>
                <a:gd name="connsiteY28" fmla="*/ 331476 h 671485"/>
                <a:gd name="connsiteX29" fmla="*/ 275234 w 513911"/>
                <a:gd name="connsiteY29" fmla="*/ 335971 h 671485"/>
                <a:gd name="connsiteX30" fmla="*/ 304343 w 513911"/>
                <a:gd name="connsiteY30" fmla="*/ 306253 h 671485"/>
                <a:gd name="connsiteX31" fmla="*/ 339547 w 513911"/>
                <a:gd name="connsiteY31" fmla="*/ 187305 h 671485"/>
                <a:gd name="connsiteX32" fmla="*/ 346482 w 513911"/>
                <a:gd name="connsiteY32" fmla="*/ 141052 h 671485"/>
                <a:gd name="connsiteX33" fmla="*/ 354406 w 513911"/>
                <a:gd name="connsiteY33" fmla="*/ 116744 h 671485"/>
                <a:gd name="connsiteX34" fmla="*/ 362026 w 513911"/>
                <a:gd name="connsiteY34" fmla="*/ 78873 h 671485"/>
                <a:gd name="connsiteX35" fmla="*/ 377343 w 513911"/>
                <a:gd name="connsiteY35" fmla="*/ 25685 h 6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13911" h="671485">
                  <a:moveTo>
                    <a:pt x="377343" y="25685"/>
                  </a:moveTo>
                  <a:cubicBezTo>
                    <a:pt x="393649" y="13112"/>
                    <a:pt x="410413" y="-1214"/>
                    <a:pt x="432511" y="82"/>
                  </a:cubicBezTo>
                  <a:cubicBezTo>
                    <a:pt x="436398" y="2749"/>
                    <a:pt x="444170" y="8159"/>
                    <a:pt x="448056" y="10826"/>
                  </a:cubicBezTo>
                  <a:cubicBezTo>
                    <a:pt x="452628" y="16770"/>
                    <a:pt x="457353" y="22637"/>
                    <a:pt x="462229" y="28428"/>
                  </a:cubicBezTo>
                  <a:cubicBezTo>
                    <a:pt x="468706" y="44964"/>
                    <a:pt x="469316" y="62947"/>
                    <a:pt x="468325" y="80549"/>
                  </a:cubicBezTo>
                  <a:cubicBezTo>
                    <a:pt x="469011" y="112477"/>
                    <a:pt x="442874" y="135413"/>
                    <a:pt x="429387" y="162312"/>
                  </a:cubicBezTo>
                  <a:cubicBezTo>
                    <a:pt x="422910" y="183571"/>
                    <a:pt x="416204" y="204755"/>
                    <a:pt x="409422" y="225939"/>
                  </a:cubicBezTo>
                  <a:cubicBezTo>
                    <a:pt x="404774" y="253371"/>
                    <a:pt x="391897" y="278136"/>
                    <a:pt x="382219" y="303891"/>
                  </a:cubicBezTo>
                  <a:cubicBezTo>
                    <a:pt x="391058" y="303739"/>
                    <a:pt x="399974" y="303510"/>
                    <a:pt x="408889" y="303282"/>
                  </a:cubicBezTo>
                  <a:cubicBezTo>
                    <a:pt x="428015" y="292918"/>
                    <a:pt x="449047" y="287432"/>
                    <a:pt x="470992" y="289108"/>
                  </a:cubicBezTo>
                  <a:cubicBezTo>
                    <a:pt x="486537" y="301148"/>
                    <a:pt x="500787" y="314788"/>
                    <a:pt x="513436" y="329952"/>
                  </a:cubicBezTo>
                  <a:cubicBezTo>
                    <a:pt x="513817" y="346716"/>
                    <a:pt x="513969" y="363556"/>
                    <a:pt x="513893" y="380320"/>
                  </a:cubicBezTo>
                  <a:cubicBezTo>
                    <a:pt x="507263" y="385806"/>
                    <a:pt x="500787" y="391369"/>
                    <a:pt x="494309" y="396931"/>
                  </a:cubicBezTo>
                  <a:cubicBezTo>
                    <a:pt x="472440" y="397846"/>
                    <a:pt x="450494" y="397541"/>
                    <a:pt x="428625" y="397084"/>
                  </a:cubicBezTo>
                  <a:lnTo>
                    <a:pt x="428549" y="388626"/>
                  </a:lnTo>
                  <a:cubicBezTo>
                    <a:pt x="425425" y="388549"/>
                    <a:pt x="419329" y="388397"/>
                    <a:pt x="416204" y="388321"/>
                  </a:cubicBezTo>
                  <a:cubicBezTo>
                    <a:pt x="394411" y="376662"/>
                    <a:pt x="369723" y="383596"/>
                    <a:pt x="347853" y="390835"/>
                  </a:cubicBezTo>
                  <a:cubicBezTo>
                    <a:pt x="340614" y="406837"/>
                    <a:pt x="333604" y="422992"/>
                    <a:pt x="327050" y="439375"/>
                  </a:cubicBezTo>
                  <a:cubicBezTo>
                    <a:pt x="291846" y="546131"/>
                    <a:pt x="206883" y="637342"/>
                    <a:pt x="97917" y="669804"/>
                  </a:cubicBezTo>
                  <a:cubicBezTo>
                    <a:pt x="65303" y="669270"/>
                    <a:pt x="30709" y="677119"/>
                    <a:pt x="0" y="662869"/>
                  </a:cubicBezTo>
                  <a:cubicBezTo>
                    <a:pt x="4572" y="642753"/>
                    <a:pt x="9144" y="622636"/>
                    <a:pt x="11735" y="602138"/>
                  </a:cubicBezTo>
                  <a:cubicBezTo>
                    <a:pt x="26441" y="604119"/>
                    <a:pt x="49911" y="595890"/>
                    <a:pt x="50292" y="618064"/>
                  </a:cubicBezTo>
                  <a:cubicBezTo>
                    <a:pt x="58446" y="616616"/>
                    <a:pt x="66828" y="615549"/>
                    <a:pt x="74828" y="613111"/>
                  </a:cubicBezTo>
                  <a:cubicBezTo>
                    <a:pt x="160553" y="577602"/>
                    <a:pt x="223647" y="502316"/>
                    <a:pt x="262509" y="419944"/>
                  </a:cubicBezTo>
                  <a:cubicBezTo>
                    <a:pt x="225323" y="417886"/>
                    <a:pt x="187223" y="423525"/>
                    <a:pt x="150724" y="414915"/>
                  </a:cubicBezTo>
                  <a:cubicBezTo>
                    <a:pt x="136551" y="406228"/>
                    <a:pt x="122453" y="397465"/>
                    <a:pt x="110109" y="386416"/>
                  </a:cubicBezTo>
                  <a:cubicBezTo>
                    <a:pt x="109423" y="370642"/>
                    <a:pt x="108738" y="354869"/>
                    <a:pt x="108433" y="339096"/>
                  </a:cubicBezTo>
                  <a:cubicBezTo>
                    <a:pt x="118186" y="331171"/>
                    <a:pt x="127330" y="322484"/>
                    <a:pt x="135331" y="312730"/>
                  </a:cubicBezTo>
                  <a:cubicBezTo>
                    <a:pt x="164973" y="309073"/>
                    <a:pt x="194386" y="315702"/>
                    <a:pt x="219761" y="331476"/>
                  </a:cubicBezTo>
                  <a:cubicBezTo>
                    <a:pt x="237897" y="335590"/>
                    <a:pt x="256642" y="335895"/>
                    <a:pt x="275234" y="335971"/>
                  </a:cubicBezTo>
                  <a:cubicBezTo>
                    <a:pt x="285293" y="326523"/>
                    <a:pt x="296875" y="318064"/>
                    <a:pt x="304343" y="306253"/>
                  </a:cubicBezTo>
                  <a:cubicBezTo>
                    <a:pt x="320421" y="268077"/>
                    <a:pt x="332842" y="228301"/>
                    <a:pt x="339547" y="187305"/>
                  </a:cubicBezTo>
                  <a:cubicBezTo>
                    <a:pt x="343357" y="172141"/>
                    <a:pt x="345262" y="156597"/>
                    <a:pt x="346482" y="141052"/>
                  </a:cubicBezTo>
                  <a:cubicBezTo>
                    <a:pt x="349072" y="132975"/>
                    <a:pt x="351663" y="124821"/>
                    <a:pt x="354406" y="116744"/>
                  </a:cubicBezTo>
                  <a:cubicBezTo>
                    <a:pt x="357454" y="104247"/>
                    <a:pt x="359892" y="91598"/>
                    <a:pt x="362026" y="78873"/>
                  </a:cubicBezTo>
                  <a:cubicBezTo>
                    <a:pt x="367818" y="61347"/>
                    <a:pt x="373456" y="43744"/>
                    <a:pt x="377343" y="25685"/>
                  </a:cubicBezTo>
                  <a:close/>
                </a:path>
              </a:pathLst>
            </a:custGeom>
            <a:grpFill/>
            <a:ln w="7620"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D4ECD0A7-BD73-4E5F-B534-B283B7E3E1E4}"/>
                </a:ext>
              </a:extLst>
            </p:cNvPr>
            <p:cNvSpPr/>
            <p:nvPr/>
          </p:nvSpPr>
          <p:spPr>
            <a:xfrm>
              <a:off x="5123535" y="1544863"/>
              <a:ext cx="132509" cy="122057"/>
            </a:xfrm>
            <a:custGeom>
              <a:avLst/>
              <a:gdLst>
                <a:gd name="connsiteX0" fmla="*/ 0 w 132509"/>
                <a:gd name="connsiteY0" fmla="*/ 21046 h 122057"/>
                <a:gd name="connsiteX1" fmla="*/ 79248 w 132509"/>
                <a:gd name="connsiteY1" fmla="*/ 4739 h 122057"/>
                <a:gd name="connsiteX2" fmla="*/ 99517 w 132509"/>
                <a:gd name="connsiteY2" fmla="*/ 6644 h 122057"/>
                <a:gd name="connsiteX3" fmla="*/ 130378 w 132509"/>
                <a:gd name="connsiteY3" fmla="*/ 31943 h 122057"/>
                <a:gd name="connsiteX4" fmla="*/ 131597 w 132509"/>
                <a:gd name="connsiteY4" fmla="*/ 102961 h 122057"/>
                <a:gd name="connsiteX5" fmla="*/ 72542 w 132509"/>
                <a:gd name="connsiteY5" fmla="*/ 121554 h 122057"/>
                <a:gd name="connsiteX6" fmla="*/ 42215 w 132509"/>
                <a:gd name="connsiteY6" fmla="*/ 102199 h 122057"/>
                <a:gd name="connsiteX7" fmla="*/ 0 w 132509"/>
                <a:gd name="connsiteY7" fmla="*/ 21046 h 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09" h="122057">
                  <a:moveTo>
                    <a:pt x="0" y="21046"/>
                  </a:moveTo>
                  <a:cubicBezTo>
                    <a:pt x="20879" y="1539"/>
                    <a:pt x="52349" y="-5624"/>
                    <a:pt x="79248" y="4739"/>
                  </a:cubicBezTo>
                  <a:cubicBezTo>
                    <a:pt x="85954" y="5349"/>
                    <a:pt x="92735" y="6035"/>
                    <a:pt x="99517" y="6644"/>
                  </a:cubicBezTo>
                  <a:cubicBezTo>
                    <a:pt x="109652" y="15255"/>
                    <a:pt x="119862" y="23713"/>
                    <a:pt x="130378" y="31943"/>
                  </a:cubicBezTo>
                  <a:cubicBezTo>
                    <a:pt x="132969" y="55489"/>
                    <a:pt x="132969" y="79263"/>
                    <a:pt x="131597" y="102961"/>
                  </a:cubicBezTo>
                  <a:cubicBezTo>
                    <a:pt x="114833" y="117058"/>
                    <a:pt x="94564" y="124069"/>
                    <a:pt x="72542" y="121554"/>
                  </a:cubicBezTo>
                  <a:cubicBezTo>
                    <a:pt x="63170" y="114010"/>
                    <a:pt x="53035" y="107457"/>
                    <a:pt x="42215" y="102199"/>
                  </a:cubicBezTo>
                  <a:cubicBezTo>
                    <a:pt x="21031" y="79949"/>
                    <a:pt x="152" y="53355"/>
                    <a:pt x="0" y="21046"/>
                  </a:cubicBezTo>
                  <a:close/>
                </a:path>
              </a:pathLst>
            </a:custGeom>
            <a:grpFill/>
            <a:ln w="7620"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24BB5EFD-6B4F-416A-A4B4-86CA464752CB}"/>
                </a:ext>
              </a:extLst>
            </p:cNvPr>
            <p:cNvSpPr/>
            <p:nvPr/>
          </p:nvSpPr>
          <p:spPr>
            <a:xfrm>
              <a:off x="5202798" y="1712442"/>
              <a:ext cx="127810" cy="432130"/>
            </a:xfrm>
            <a:custGeom>
              <a:avLst/>
              <a:gdLst>
                <a:gd name="connsiteX0" fmla="*/ 7605 w 127810"/>
                <a:gd name="connsiteY0" fmla="*/ 7849 h 432130"/>
                <a:gd name="connsiteX1" fmla="*/ 44029 w 127810"/>
                <a:gd name="connsiteY1" fmla="*/ 0 h 432130"/>
                <a:gd name="connsiteX2" fmla="*/ 89140 w 127810"/>
                <a:gd name="connsiteY2" fmla="*/ 32690 h 432130"/>
                <a:gd name="connsiteX3" fmla="*/ 79233 w 127810"/>
                <a:gd name="connsiteY3" fmla="*/ 90221 h 432130"/>
                <a:gd name="connsiteX4" fmla="*/ 50506 w 127810"/>
                <a:gd name="connsiteY4" fmla="*/ 146914 h 432130"/>
                <a:gd name="connsiteX5" fmla="*/ 57897 w 127810"/>
                <a:gd name="connsiteY5" fmla="*/ 269900 h 432130"/>
                <a:gd name="connsiteX6" fmla="*/ 78929 w 127810"/>
                <a:gd name="connsiteY6" fmla="*/ 262890 h 432130"/>
                <a:gd name="connsiteX7" fmla="*/ 100493 w 127810"/>
                <a:gd name="connsiteY7" fmla="*/ 126949 h 432130"/>
                <a:gd name="connsiteX8" fmla="*/ 106437 w 127810"/>
                <a:gd name="connsiteY8" fmla="*/ 97841 h 432130"/>
                <a:gd name="connsiteX9" fmla="*/ 118629 w 127810"/>
                <a:gd name="connsiteY9" fmla="*/ 98831 h 432130"/>
                <a:gd name="connsiteX10" fmla="*/ 119010 w 127810"/>
                <a:gd name="connsiteY10" fmla="*/ 128702 h 432130"/>
                <a:gd name="connsiteX11" fmla="*/ 127620 w 127810"/>
                <a:gd name="connsiteY11" fmla="*/ 127330 h 432130"/>
                <a:gd name="connsiteX12" fmla="*/ 127392 w 127810"/>
                <a:gd name="connsiteY12" fmla="*/ 333223 h 432130"/>
                <a:gd name="connsiteX13" fmla="*/ 120839 w 127810"/>
                <a:gd name="connsiteY13" fmla="*/ 333832 h 432130"/>
                <a:gd name="connsiteX14" fmla="*/ 77938 w 127810"/>
                <a:gd name="connsiteY14" fmla="*/ 431140 h 432130"/>
                <a:gd name="connsiteX15" fmla="*/ 57669 w 127810"/>
                <a:gd name="connsiteY15" fmla="*/ 432130 h 432130"/>
                <a:gd name="connsiteX16" fmla="*/ 22160 w 127810"/>
                <a:gd name="connsiteY16" fmla="*/ 402184 h 432130"/>
                <a:gd name="connsiteX17" fmla="*/ 14845 w 127810"/>
                <a:gd name="connsiteY17" fmla="*/ 375057 h 432130"/>
                <a:gd name="connsiteX18" fmla="*/ 15073 w 127810"/>
                <a:gd name="connsiteY18" fmla="*/ 200025 h 432130"/>
                <a:gd name="connsiteX19" fmla="*/ 6386 w 127810"/>
                <a:gd name="connsiteY19" fmla="*/ 61951 h 432130"/>
                <a:gd name="connsiteX20" fmla="*/ 7605 w 127810"/>
                <a:gd name="connsiteY20" fmla="*/ 7849 h 4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7810" h="432130">
                  <a:moveTo>
                    <a:pt x="7605" y="7849"/>
                  </a:moveTo>
                  <a:cubicBezTo>
                    <a:pt x="19721" y="5182"/>
                    <a:pt x="31608" y="1295"/>
                    <a:pt x="44029" y="0"/>
                  </a:cubicBezTo>
                  <a:cubicBezTo>
                    <a:pt x="62088" y="5944"/>
                    <a:pt x="75042" y="20726"/>
                    <a:pt x="89140" y="32690"/>
                  </a:cubicBezTo>
                  <a:cubicBezTo>
                    <a:pt x="87692" y="51816"/>
                    <a:pt x="93940" y="74676"/>
                    <a:pt x="79233" y="90221"/>
                  </a:cubicBezTo>
                  <a:cubicBezTo>
                    <a:pt x="66965" y="107518"/>
                    <a:pt x="48830" y="123673"/>
                    <a:pt x="50506" y="146914"/>
                  </a:cubicBezTo>
                  <a:cubicBezTo>
                    <a:pt x="49592" y="187833"/>
                    <a:pt x="47077" y="229972"/>
                    <a:pt x="57897" y="269900"/>
                  </a:cubicBezTo>
                  <a:cubicBezTo>
                    <a:pt x="63155" y="268148"/>
                    <a:pt x="73671" y="264643"/>
                    <a:pt x="78929" y="262890"/>
                  </a:cubicBezTo>
                  <a:cubicBezTo>
                    <a:pt x="90282" y="218161"/>
                    <a:pt x="100570" y="173355"/>
                    <a:pt x="100493" y="126949"/>
                  </a:cubicBezTo>
                  <a:cubicBezTo>
                    <a:pt x="104151" y="117653"/>
                    <a:pt x="105218" y="107671"/>
                    <a:pt x="106437" y="97841"/>
                  </a:cubicBezTo>
                  <a:cubicBezTo>
                    <a:pt x="109485" y="98069"/>
                    <a:pt x="115581" y="98603"/>
                    <a:pt x="118629" y="98831"/>
                  </a:cubicBezTo>
                  <a:cubicBezTo>
                    <a:pt x="118705" y="108814"/>
                    <a:pt x="118857" y="118720"/>
                    <a:pt x="119010" y="128702"/>
                  </a:cubicBezTo>
                  <a:lnTo>
                    <a:pt x="127620" y="127330"/>
                  </a:lnTo>
                  <a:cubicBezTo>
                    <a:pt x="124268" y="195986"/>
                    <a:pt x="129221" y="264567"/>
                    <a:pt x="127392" y="333223"/>
                  </a:cubicBezTo>
                  <a:lnTo>
                    <a:pt x="120839" y="333832"/>
                  </a:lnTo>
                  <a:cubicBezTo>
                    <a:pt x="118705" y="370103"/>
                    <a:pt x="102779" y="404851"/>
                    <a:pt x="77938" y="431140"/>
                  </a:cubicBezTo>
                  <a:cubicBezTo>
                    <a:pt x="71156" y="431444"/>
                    <a:pt x="64375" y="431749"/>
                    <a:pt x="57669" y="432130"/>
                  </a:cubicBezTo>
                  <a:cubicBezTo>
                    <a:pt x="44791" y="423367"/>
                    <a:pt x="32294" y="413995"/>
                    <a:pt x="22160" y="402184"/>
                  </a:cubicBezTo>
                  <a:cubicBezTo>
                    <a:pt x="19950" y="393040"/>
                    <a:pt x="17511" y="383972"/>
                    <a:pt x="14845" y="375057"/>
                  </a:cubicBezTo>
                  <a:cubicBezTo>
                    <a:pt x="10577" y="316763"/>
                    <a:pt x="16826" y="258394"/>
                    <a:pt x="15073" y="200025"/>
                  </a:cubicBezTo>
                  <a:cubicBezTo>
                    <a:pt x="15911" y="154457"/>
                    <a:pt x="36180" y="102413"/>
                    <a:pt x="6386" y="61951"/>
                  </a:cubicBezTo>
                  <a:cubicBezTo>
                    <a:pt x="-7101" y="45720"/>
                    <a:pt x="4481" y="25603"/>
                    <a:pt x="7605" y="7849"/>
                  </a:cubicBezTo>
                  <a:close/>
                </a:path>
              </a:pathLst>
            </a:custGeom>
            <a:grpFill/>
            <a:ln w="7620"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B02BD3EE-1B43-476F-963A-321734402703}"/>
                </a:ext>
              </a:extLst>
            </p:cNvPr>
            <p:cNvSpPr/>
            <p:nvPr/>
          </p:nvSpPr>
          <p:spPr>
            <a:xfrm>
              <a:off x="6731660" y="1916811"/>
              <a:ext cx="160773" cy="235366"/>
            </a:xfrm>
            <a:custGeom>
              <a:avLst/>
              <a:gdLst>
                <a:gd name="connsiteX0" fmla="*/ 26670 w 160773"/>
                <a:gd name="connsiteY0" fmla="*/ 1219 h 235366"/>
                <a:gd name="connsiteX1" fmla="*/ 46939 w 160773"/>
                <a:gd name="connsiteY1" fmla="*/ 0 h 235366"/>
                <a:gd name="connsiteX2" fmla="*/ 104394 w 160773"/>
                <a:gd name="connsiteY2" fmla="*/ 66980 h 235366"/>
                <a:gd name="connsiteX3" fmla="*/ 159563 w 160773"/>
                <a:gd name="connsiteY3" fmla="*/ 193929 h 235366"/>
                <a:gd name="connsiteX4" fmla="*/ 131598 w 160773"/>
                <a:gd name="connsiteY4" fmla="*/ 233553 h 235366"/>
                <a:gd name="connsiteX5" fmla="*/ 90602 w 160773"/>
                <a:gd name="connsiteY5" fmla="*/ 235229 h 235366"/>
                <a:gd name="connsiteX6" fmla="*/ 64161 w 160773"/>
                <a:gd name="connsiteY6" fmla="*/ 206959 h 235366"/>
                <a:gd name="connsiteX7" fmla="*/ 47778 w 160773"/>
                <a:gd name="connsiteY7" fmla="*/ 180213 h 235366"/>
                <a:gd name="connsiteX8" fmla="*/ 44958 w 160773"/>
                <a:gd name="connsiteY8" fmla="*/ 163144 h 235366"/>
                <a:gd name="connsiteX9" fmla="*/ 32690 w 160773"/>
                <a:gd name="connsiteY9" fmla="*/ 134112 h 235366"/>
                <a:gd name="connsiteX10" fmla="*/ 21794 w 160773"/>
                <a:gd name="connsiteY10" fmla="*/ 88087 h 235366"/>
                <a:gd name="connsiteX11" fmla="*/ 0 w 160773"/>
                <a:gd name="connsiteY11" fmla="*/ 42824 h 235366"/>
                <a:gd name="connsiteX12" fmla="*/ 26670 w 160773"/>
                <a:gd name="connsiteY12" fmla="*/ 1219 h 23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0773" h="235366">
                  <a:moveTo>
                    <a:pt x="26670" y="1219"/>
                  </a:moveTo>
                  <a:cubicBezTo>
                    <a:pt x="33376" y="838"/>
                    <a:pt x="40158" y="381"/>
                    <a:pt x="46939" y="0"/>
                  </a:cubicBezTo>
                  <a:cubicBezTo>
                    <a:pt x="72543" y="16154"/>
                    <a:pt x="88087" y="42291"/>
                    <a:pt x="104394" y="66980"/>
                  </a:cubicBezTo>
                  <a:cubicBezTo>
                    <a:pt x="124435" y="108204"/>
                    <a:pt x="168631" y="143942"/>
                    <a:pt x="159563" y="193929"/>
                  </a:cubicBezTo>
                  <a:cubicBezTo>
                    <a:pt x="156286" y="210160"/>
                    <a:pt x="144780" y="224104"/>
                    <a:pt x="131598" y="233553"/>
                  </a:cubicBezTo>
                  <a:cubicBezTo>
                    <a:pt x="118110" y="236372"/>
                    <a:pt x="104166" y="235001"/>
                    <a:pt x="90602" y="235229"/>
                  </a:cubicBezTo>
                  <a:cubicBezTo>
                    <a:pt x="81839" y="225704"/>
                    <a:pt x="73000" y="216332"/>
                    <a:pt x="64161" y="206959"/>
                  </a:cubicBezTo>
                  <a:cubicBezTo>
                    <a:pt x="58674" y="198044"/>
                    <a:pt x="53188" y="189128"/>
                    <a:pt x="47778" y="180213"/>
                  </a:cubicBezTo>
                  <a:cubicBezTo>
                    <a:pt x="47016" y="175946"/>
                    <a:pt x="45644" y="167411"/>
                    <a:pt x="44958" y="163144"/>
                  </a:cubicBezTo>
                  <a:cubicBezTo>
                    <a:pt x="40691" y="153543"/>
                    <a:pt x="36652" y="143713"/>
                    <a:pt x="32690" y="134112"/>
                  </a:cubicBezTo>
                  <a:cubicBezTo>
                    <a:pt x="29489" y="118643"/>
                    <a:pt x="25527" y="103327"/>
                    <a:pt x="21794" y="88087"/>
                  </a:cubicBezTo>
                  <a:cubicBezTo>
                    <a:pt x="13183" y="73685"/>
                    <a:pt x="5639" y="58598"/>
                    <a:pt x="0" y="42824"/>
                  </a:cubicBezTo>
                  <a:cubicBezTo>
                    <a:pt x="9449" y="29337"/>
                    <a:pt x="18136" y="15316"/>
                    <a:pt x="26670" y="1219"/>
                  </a:cubicBezTo>
                  <a:close/>
                </a:path>
              </a:pathLst>
            </a:custGeom>
            <a:grpFill/>
            <a:ln w="7620"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CF3DDF38-7395-47FF-8C5A-F7B7BF0013D0}"/>
                </a:ext>
              </a:extLst>
            </p:cNvPr>
            <p:cNvSpPr/>
            <p:nvPr/>
          </p:nvSpPr>
          <p:spPr>
            <a:xfrm>
              <a:off x="4201667" y="2044065"/>
              <a:ext cx="679732" cy="910247"/>
            </a:xfrm>
            <a:custGeom>
              <a:avLst/>
              <a:gdLst>
                <a:gd name="connsiteX0" fmla="*/ 188138 w 679732"/>
                <a:gd name="connsiteY0" fmla="*/ 3734 h 910247"/>
                <a:gd name="connsiteX1" fmla="*/ 229896 w 679732"/>
                <a:gd name="connsiteY1" fmla="*/ 0 h 910247"/>
                <a:gd name="connsiteX2" fmla="*/ 228371 w 679732"/>
                <a:gd name="connsiteY2" fmla="*/ 10134 h 910247"/>
                <a:gd name="connsiteX3" fmla="*/ 237516 w 679732"/>
                <a:gd name="connsiteY3" fmla="*/ 9601 h 910247"/>
                <a:gd name="connsiteX4" fmla="*/ 222580 w 679732"/>
                <a:gd name="connsiteY4" fmla="*/ 142875 h 910247"/>
                <a:gd name="connsiteX5" fmla="*/ 230429 w 679732"/>
                <a:gd name="connsiteY5" fmla="*/ 204216 h 910247"/>
                <a:gd name="connsiteX6" fmla="*/ 263042 w 679732"/>
                <a:gd name="connsiteY6" fmla="*/ 177241 h 910247"/>
                <a:gd name="connsiteX7" fmla="*/ 343510 w 679732"/>
                <a:gd name="connsiteY7" fmla="*/ 253670 h 910247"/>
                <a:gd name="connsiteX8" fmla="*/ 480060 w 679732"/>
                <a:gd name="connsiteY8" fmla="*/ 397154 h 910247"/>
                <a:gd name="connsiteX9" fmla="*/ 607924 w 679732"/>
                <a:gd name="connsiteY9" fmla="*/ 514502 h 910247"/>
                <a:gd name="connsiteX10" fmla="*/ 679247 w 679732"/>
                <a:gd name="connsiteY10" fmla="*/ 582244 h 910247"/>
                <a:gd name="connsiteX11" fmla="*/ 679628 w 679732"/>
                <a:gd name="connsiteY11" fmla="*/ 636803 h 910247"/>
                <a:gd name="connsiteX12" fmla="*/ 561366 w 679732"/>
                <a:gd name="connsiteY12" fmla="*/ 611657 h 910247"/>
                <a:gd name="connsiteX13" fmla="*/ 548640 w 679732"/>
                <a:gd name="connsiteY13" fmla="*/ 613181 h 910247"/>
                <a:gd name="connsiteX14" fmla="*/ 549402 w 679732"/>
                <a:gd name="connsiteY14" fmla="*/ 589255 h 910247"/>
                <a:gd name="connsiteX15" fmla="*/ 595808 w 679732"/>
                <a:gd name="connsiteY15" fmla="*/ 586892 h 910247"/>
                <a:gd name="connsiteX16" fmla="*/ 558241 w 679732"/>
                <a:gd name="connsiteY16" fmla="*/ 535457 h 910247"/>
                <a:gd name="connsiteX17" fmla="*/ 467106 w 679732"/>
                <a:gd name="connsiteY17" fmla="*/ 449809 h 910247"/>
                <a:gd name="connsiteX18" fmla="*/ 426720 w 679732"/>
                <a:gd name="connsiteY18" fmla="*/ 412166 h 910247"/>
                <a:gd name="connsiteX19" fmla="*/ 278206 w 679732"/>
                <a:gd name="connsiteY19" fmla="*/ 254356 h 910247"/>
                <a:gd name="connsiteX20" fmla="*/ 242621 w 679732"/>
                <a:gd name="connsiteY20" fmla="*/ 251155 h 910247"/>
                <a:gd name="connsiteX21" fmla="*/ 252603 w 679732"/>
                <a:gd name="connsiteY21" fmla="*/ 314173 h 910247"/>
                <a:gd name="connsiteX22" fmla="*/ 260756 w 679732"/>
                <a:gd name="connsiteY22" fmla="*/ 313106 h 910247"/>
                <a:gd name="connsiteX23" fmla="*/ 260223 w 679732"/>
                <a:gd name="connsiteY23" fmla="*/ 320116 h 910247"/>
                <a:gd name="connsiteX24" fmla="*/ 395707 w 679732"/>
                <a:gd name="connsiteY24" fmla="*/ 405765 h 910247"/>
                <a:gd name="connsiteX25" fmla="*/ 396469 w 679732"/>
                <a:gd name="connsiteY25" fmla="*/ 449428 h 910247"/>
                <a:gd name="connsiteX26" fmla="*/ 389153 w 679732"/>
                <a:gd name="connsiteY26" fmla="*/ 411328 h 910247"/>
                <a:gd name="connsiteX27" fmla="*/ 366827 w 679732"/>
                <a:gd name="connsiteY27" fmla="*/ 460248 h 910247"/>
                <a:gd name="connsiteX28" fmla="*/ 365836 w 679732"/>
                <a:gd name="connsiteY28" fmla="*/ 468478 h 910247"/>
                <a:gd name="connsiteX29" fmla="*/ 326441 w 679732"/>
                <a:gd name="connsiteY29" fmla="*/ 457962 h 910247"/>
                <a:gd name="connsiteX30" fmla="*/ 345034 w 679732"/>
                <a:gd name="connsiteY30" fmla="*/ 523799 h 910247"/>
                <a:gd name="connsiteX31" fmla="*/ 334747 w 679732"/>
                <a:gd name="connsiteY31" fmla="*/ 560908 h 910247"/>
                <a:gd name="connsiteX32" fmla="*/ 284531 w 679732"/>
                <a:gd name="connsiteY32" fmla="*/ 516865 h 910247"/>
                <a:gd name="connsiteX33" fmla="*/ 272491 w 679732"/>
                <a:gd name="connsiteY33" fmla="*/ 472592 h 910247"/>
                <a:gd name="connsiteX34" fmla="*/ 242621 w 679732"/>
                <a:gd name="connsiteY34" fmla="*/ 385801 h 910247"/>
                <a:gd name="connsiteX35" fmla="*/ 227152 w 679732"/>
                <a:gd name="connsiteY35" fmla="*/ 340233 h 910247"/>
                <a:gd name="connsiteX36" fmla="*/ 206197 w 679732"/>
                <a:gd name="connsiteY36" fmla="*/ 274853 h 910247"/>
                <a:gd name="connsiteX37" fmla="*/ 196520 w 679732"/>
                <a:gd name="connsiteY37" fmla="*/ 276377 h 910247"/>
                <a:gd name="connsiteX38" fmla="*/ 199568 w 679732"/>
                <a:gd name="connsiteY38" fmla="*/ 261214 h 910247"/>
                <a:gd name="connsiteX39" fmla="*/ 185471 w 679732"/>
                <a:gd name="connsiteY39" fmla="*/ 262661 h 910247"/>
                <a:gd name="connsiteX40" fmla="*/ 182423 w 679732"/>
                <a:gd name="connsiteY40" fmla="*/ 312420 h 910247"/>
                <a:gd name="connsiteX41" fmla="*/ 174879 w 679732"/>
                <a:gd name="connsiteY41" fmla="*/ 417043 h 910247"/>
                <a:gd name="connsiteX42" fmla="*/ 182118 w 679732"/>
                <a:gd name="connsiteY42" fmla="*/ 514502 h 910247"/>
                <a:gd name="connsiteX43" fmla="*/ 189509 w 679732"/>
                <a:gd name="connsiteY43" fmla="*/ 567385 h 910247"/>
                <a:gd name="connsiteX44" fmla="*/ 234620 w 679732"/>
                <a:gd name="connsiteY44" fmla="*/ 692048 h 910247"/>
                <a:gd name="connsiteX45" fmla="*/ 309601 w 679732"/>
                <a:gd name="connsiteY45" fmla="*/ 775335 h 910247"/>
                <a:gd name="connsiteX46" fmla="*/ 326822 w 679732"/>
                <a:gd name="connsiteY46" fmla="*/ 821055 h 910247"/>
                <a:gd name="connsiteX47" fmla="*/ 327660 w 679732"/>
                <a:gd name="connsiteY47" fmla="*/ 889787 h 910247"/>
                <a:gd name="connsiteX48" fmla="*/ 310058 w 679732"/>
                <a:gd name="connsiteY48" fmla="*/ 909218 h 910247"/>
                <a:gd name="connsiteX49" fmla="*/ 193167 w 679732"/>
                <a:gd name="connsiteY49" fmla="*/ 838810 h 910247"/>
                <a:gd name="connsiteX50" fmla="*/ 73000 w 679732"/>
                <a:gd name="connsiteY50" fmla="*/ 691591 h 910247"/>
                <a:gd name="connsiteX51" fmla="*/ 0 w 679732"/>
                <a:gd name="connsiteY51" fmla="*/ 632689 h 910247"/>
                <a:gd name="connsiteX52" fmla="*/ 305 w 679732"/>
                <a:gd name="connsiteY52" fmla="*/ 590931 h 910247"/>
                <a:gd name="connsiteX53" fmla="*/ 44044 w 679732"/>
                <a:gd name="connsiteY53" fmla="*/ 559537 h 910247"/>
                <a:gd name="connsiteX54" fmla="*/ 89611 w 679732"/>
                <a:gd name="connsiteY54" fmla="*/ 558775 h 910247"/>
                <a:gd name="connsiteX55" fmla="*/ 114376 w 679732"/>
                <a:gd name="connsiteY55" fmla="*/ 587197 h 910247"/>
                <a:gd name="connsiteX56" fmla="*/ 124435 w 679732"/>
                <a:gd name="connsiteY56" fmla="*/ 668274 h 910247"/>
                <a:gd name="connsiteX57" fmla="*/ 151105 w 679732"/>
                <a:gd name="connsiteY57" fmla="*/ 703097 h 910247"/>
                <a:gd name="connsiteX58" fmla="*/ 229591 w 679732"/>
                <a:gd name="connsiteY58" fmla="*/ 807111 h 910247"/>
                <a:gd name="connsiteX59" fmla="*/ 229591 w 679732"/>
                <a:gd name="connsiteY59" fmla="*/ 767715 h 910247"/>
                <a:gd name="connsiteX60" fmla="*/ 177470 w 679732"/>
                <a:gd name="connsiteY60" fmla="*/ 670103 h 910247"/>
                <a:gd name="connsiteX61" fmla="*/ 170307 w 679732"/>
                <a:gd name="connsiteY61" fmla="*/ 646786 h 910247"/>
                <a:gd name="connsiteX62" fmla="*/ 162992 w 679732"/>
                <a:gd name="connsiteY62" fmla="*/ 603123 h 910247"/>
                <a:gd name="connsiteX63" fmla="*/ 154076 w 679732"/>
                <a:gd name="connsiteY63" fmla="*/ 585673 h 910247"/>
                <a:gd name="connsiteX64" fmla="*/ 146380 w 679732"/>
                <a:gd name="connsiteY64" fmla="*/ 517246 h 910247"/>
                <a:gd name="connsiteX65" fmla="*/ 146456 w 679732"/>
                <a:gd name="connsiteY65" fmla="*/ 254813 h 910247"/>
                <a:gd name="connsiteX66" fmla="*/ 155067 w 679732"/>
                <a:gd name="connsiteY66" fmla="*/ 165278 h 910247"/>
                <a:gd name="connsiteX67" fmla="*/ 170841 w 679732"/>
                <a:gd name="connsiteY67" fmla="*/ 33071 h 910247"/>
                <a:gd name="connsiteX68" fmla="*/ 188138 w 679732"/>
                <a:gd name="connsiteY68" fmla="*/ 3734 h 91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79732" h="910247">
                  <a:moveTo>
                    <a:pt x="188138" y="3734"/>
                  </a:moveTo>
                  <a:cubicBezTo>
                    <a:pt x="202006" y="2134"/>
                    <a:pt x="215951" y="991"/>
                    <a:pt x="229896" y="0"/>
                  </a:cubicBezTo>
                  <a:lnTo>
                    <a:pt x="228371" y="10134"/>
                  </a:lnTo>
                  <a:lnTo>
                    <a:pt x="237516" y="9601"/>
                  </a:lnTo>
                  <a:cubicBezTo>
                    <a:pt x="241630" y="54864"/>
                    <a:pt x="227000" y="98298"/>
                    <a:pt x="222580" y="142875"/>
                  </a:cubicBezTo>
                  <a:cubicBezTo>
                    <a:pt x="222276" y="163297"/>
                    <a:pt x="217780" y="186385"/>
                    <a:pt x="230429" y="204216"/>
                  </a:cubicBezTo>
                  <a:cubicBezTo>
                    <a:pt x="241326" y="195224"/>
                    <a:pt x="252222" y="186309"/>
                    <a:pt x="263042" y="177241"/>
                  </a:cubicBezTo>
                  <a:cubicBezTo>
                    <a:pt x="299999" y="191110"/>
                    <a:pt x="314630" y="229819"/>
                    <a:pt x="343510" y="253670"/>
                  </a:cubicBezTo>
                  <a:cubicBezTo>
                    <a:pt x="392811" y="297942"/>
                    <a:pt x="433349" y="350596"/>
                    <a:pt x="480060" y="397154"/>
                  </a:cubicBezTo>
                  <a:cubicBezTo>
                    <a:pt x="530047" y="428092"/>
                    <a:pt x="561975" y="478841"/>
                    <a:pt x="607924" y="514502"/>
                  </a:cubicBezTo>
                  <a:cubicBezTo>
                    <a:pt x="633527" y="535076"/>
                    <a:pt x="656844" y="558241"/>
                    <a:pt x="679247" y="582244"/>
                  </a:cubicBezTo>
                  <a:cubicBezTo>
                    <a:pt x="679704" y="600380"/>
                    <a:pt x="679856" y="618592"/>
                    <a:pt x="679628" y="636803"/>
                  </a:cubicBezTo>
                  <a:cubicBezTo>
                    <a:pt x="638861" y="636956"/>
                    <a:pt x="595808" y="636803"/>
                    <a:pt x="561366" y="611657"/>
                  </a:cubicBezTo>
                  <a:cubicBezTo>
                    <a:pt x="558165" y="612038"/>
                    <a:pt x="551841" y="612801"/>
                    <a:pt x="548640" y="613181"/>
                  </a:cubicBezTo>
                  <a:cubicBezTo>
                    <a:pt x="548869" y="605181"/>
                    <a:pt x="549097" y="597256"/>
                    <a:pt x="549402" y="589255"/>
                  </a:cubicBezTo>
                  <a:cubicBezTo>
                    <a:pt x="564871" y="588645"/>
                    <a:pt x="580339" y="587883"/>
                    <a:pt x="595808" y="586892"/>
                  </a:cubicBezTo>
                  <a:cubicBezTo>
                    <a:pt x="592531" y="564261"/>
                    <a:pt x="572872" y="550774"/>
                    <a:pt x="558241" y="535457"/>
                  </a:cubicBezTo>
                  <a:cubicBezTo>
                    <a:pt x="528142" y="506654"/>
                    <a:pt x="501015" y="474345"/>
                    <a:pt x="467106" y="449809"/>
                  </a:cubicBezTo>
                  <a:cubicBezTo>
                    <a:pt x="452247" y="438836"/>
                    <a:pt x="438226" y="426568"/>
                    <a:pt x="426720" y="412166"/>
                  </a:cubicBezTo>
                  <a:cubicBezTo>
                    <a:pt x="383057" y="354254"/>
                    <a:pt x="325222" y="309296"/>
                    <a:pt x="278206" y="254356"/>
                  </a:cubicBezTo>
                  <a:cubicBezTo>
                    <a:pt x="266319" y="253136"/>
                    <a:pt x="254432" y="252070"/>
                    <a:pt x="242621" y="251155"/>
                  </a:cubicBezTo>
                  <a:cubicBezTo>
                    <a:pt x="241783" y="272644"/>
                    <a:pt x="245974" y="293827"/>
                    <a:pt x="252603" y="314173"/>
                  </a:cubicBezTo>
                  <a:lnTo>
                    <a:pt x="260756" y="313106"/>
                  </a:lnTo>
                  <a:lnTo>
                    <a:pt x="260223" y="320116"/>
                  </a:lnTo>
                  <a:cubicBezTo>
                    <a:pt x="313487" y="333680"/>
                    <a:pt x="352577" y="374371"/>
                    <a:pt x="395707" y="405765"/>
                  </a:cubicBezTo>
                  <a:cubicBezTo>
                    <a:pt x="397536" y="420167"/>
                    <a:pt x="395935" y="434873"/>
                    <a:pt x="396469" y="449428"/>
                  </a:cubicBezTo>
                  <a:cubicBezTo>
                    <a:pt x="394564" y="436626"/>
                    <a:pt x="392811" y="423748"/>
                    <a:pt x="389153" y="411328"/>
                  </a:cubicBezTo>
                  <a:cubicBezTo>
                    <a:pt x="389916" y="431216"/>
                    <a:pt x="395707" y="462001"/>
                    <a:pt x="366827" y="460248"/>
                  </a:cubicBezTo>
                  <a:lnTo>
                    <a:pt x="365836" y="468478"/>
                  </a:lnTo>
                  <a:cubicBezTo>
                    <a:pt x="352654" y="464972"/>
                    <a:pt x="339547" y="461467"/>
                    <a:pt x="326441" y="457962"/>
                  </a:cubicBezTo>
                  <a:cubicBezTo>
                    <a:pt x="322478" y="483108"/>
                    <a:pt x="345796" y="499720"/>
                    <a:pt x="345034" y="523799"/>
                  </a:cubicBezTo>
                  <a:cubicBezTo>
                    <a:pt x="347091" y="537286"/>
                    <a:pt x="340462" y="549250"/>
                    <a:pt x="334747" y="560908"/>
                  </a:cubicBezTo>
                  <a:cubicBezTo>
                    <a:pt x="306857" y="562508"/>
                    <a:pt x="294589" y="538353"/>
                    <a:pt x="284531" y="516865"/>
                  </a:cubicBezTo>
                  <a:cubicBezTo>
                    <a:pt x="280873" y="502006"/>
                    <a:pt x="276606" y="487299"/>
                    <a:pt x="272491" y="472592"/>
                  </a:cubicBezTo>
                  <a:cubicBezTo>
                    <a:pt x="261442" y="444094"/>
                    <a:pt x="252146" y="414833"/>
                    <a:pt x="242621" y="385801"/>
                  </a:cubicBezTo>
                  <a:cubicBezTo>
                    <a:pt x="236220" y="371018"/>
                    <a:pt x="230810" y="355930"/>
                    <a:pt x="227152" y="340233"/>
                  </a:cubicBezTo>
                  <a:cubicBezTo>
                    <a:pt x="217399" y="319354"/>
                    <a:pt x="212751" y="296799"/>
                    <a:pt x="206197" y="274853"/>
                  </a:cubicBezTo>
                  <a:lnTo>
                    <a:pt x="196520" y="276377"/>
                  </a:lnTo>
                  <a:cubicBezTo>
                    <a:pt x="197282" y="272567"/>
                    <a:pt x="198806" y="265024"/>
                    <a:pt x="199568" y="261214"/>
                  </a:cubicBezTo>
                  <a:cubicBezTo>
                    <a:pt x="196063" y="261595"/>
                    <a:pt x="189052" y="262281"/>
                    <a:pt x="185471" y="262661"/>
                  </a:cubicBezTo>
                  <a:cubicBezTo>
                    <a:pt x="184556" y="279197"/>
                    <a:pt x="183642" y="295808"/>
                    <a:pt x="182423" y="312420"/>
                  </a:cubicBezTo>
                  <a:cubicBezTo>
                    <a:pt x="173279" y="346481"/>
                    <a:pt x="175793" y="382143"/>
                    <a:pt x="174879" y="417043"/>
                  </a:cubicBezTo>
                  <a:cubicBezTo>
                    <a:pt x="176860" y="449504"/>
                    <a:pt x="173431" y="482727"/>
                    <a:pt x="182118" y="514502"/>
                  </a:cubicBezTo>
                  <a:cubicBezTo>
                    <a:pt x="183413" y="532257"/>
                    <a:pt x="184556" y="550164"/>
                    <a:pt x="189509" y="567385"/>
                  </a:cubicBezTo>
                  <a:cubicBezTo>
                    <a:pt x="200025" y="610362"/>
                    <a:pt x="210160" y="654329"/>
                    <a:pt x="234620" y="692048"/>
                  </a:cubicBezTo>
                  <a:cubicBezTo>
                    <a:pt x="256794" y="722224"/>
                    <a:pt x="284150" y="747979"/>
                    <a:pt x="309601" y="775335"/>
                  </a:cubicBezTo>
                  <a:cubicBezTo>
                    <a:pt x="321564" y="787527"/>
                    <a:pt x="321640" y="805739"/>
                    <a:pt x="326822" y="821055"/>
                  </a:cubicBezTo>
                  <a:cubicBezTo>
                    <a:pt x="328117" y="843915"/>
                    <a:pt x="328651" y="866851"/>
                    <a:pt x="327660" y="889787"/>
                  </a:cubicBezTo>
                  <a:cubicBezTo>
                    <a:pt x="321716" y="896188"/>
                    <a:pt x="315849" y="902665"/>
                    <a:pt x="310058" y="909218"/>
                  </a:cubicBezTo>
                  <a:cubicBezTo>
                    <a:pt x="259156" y="917601"/>
                    <a:pt x="222961" y="873023"/>
                    <a:pt x="193167" y="838810"/>
                  </a:cubicBezTo>
                  <a:cubicBezTo>
                    <a:pt x="154153" y="788899"/>
                    <a:pt x="112700" y="740969"/>
                    <a:pt x="73000" y="691591"/>
                  </a:cubicBezTo>
                  <a:cubicBezTo>
                    <a:pt x="52959" y="666902"/>
                    <a:pt x="22936" y="654025"/>
                    <a:pt x="0" y="632689"/>
                  </a:cubicBezTo>
                  <a:cubicBezTo>
                    <a:pt x="0" y="618744"/>
                    <a:pt x="76" y="604799"/>
                    <a:pt x="305" y="590931"/>
                  </a:cubicBezTo>
                  <a:cubicBezTo>
                    <a:pt x="15316" y="581025"/>
                    <a:pt x="30023" y="570738"/>
                    <a:pt x="44044" y="559537"/>
                  </a:cubicBezTo>
                  <a:cubicBezTo>
                    <a:pt x="59055" y="557479"/>
                    <a:pt x="74676" y="554355"/>
                    <a:pt x="89611" y="558775"/>
                  </a:cubicBezTo>
                  <a:cubicBezTo>
                    <a:pt x="98603" y="567538"/>
                    <a:pt x="106299" y="577596"/>
                    <a:pt x="114376" y="587197"/>
                  </a:cubicBezTo>
                  <a:cubicBezTo>
                    <a:pt x="116815" y="614324"/>
                    <a:pt x="113767" y="642518"/>
                    <a:pt x="124435" y="668274"/>
                  </a:cubicBezTo>
                  <a:cubicBezTo>
                    <a:pt x="133807" y="679476"/>
                    <a:pt x="142570" y="691210"/>
                    <a:pt x="151105" y="703097"/>
                  </a:cubicBezTo>
                  <a:cubicBezTo>
                    <a:pt x="174269" y="740054"/>
                    <a:pt x="209398" y="768172"/>
                    <a:pt x="229591" y="807111"/>
                  </a:cubicBezTo>
                  <a:cubicBezTo>
                    <a:pt x="229514" y="793852"/>
                    <a:pt x="229667" y="780898"/>
                    <a:pt x="229591" y="767715"/>
                  </a:cubicBezTo>
                  <a:cubicBezTo>
                    <a:pt x="207340" y="738149"/>
                    <a:pt x="188366" y="705688"/>
                    <a:pt x="177470" y="670103"/>
                  </a:cubicBezTo>
                  <a:cubicBezTo>
                    <a:pt x="175184" y="662254"/>
                    <a:pt x="172746" y="654482"/>
                    <a:pt x="170307" y="646786"/>
                  </a:cubicBezTo>
                  <a:cubicBezTo>
                    <a:pt x="168402" y="632155"/>
                    <a:pt x="166268" y="617525"/>
                    <a:pt x="162992" y="603123"/>
                  </a:cubicBezTo>
                  <a:cubicBezTo>
                    <a:pt x="160020" y="597256"/>
                    <a:pt x="157124" y="591388"/>
                    <a:pt x="154076" y="585673"/>
                  </a:cubicBezTo>
                  <a:cubicBezTo>
                    <a:pt x="152933" y="562737"/>
                    <a:pt x="155448" y="538886"/>
                    <a:pt x="146380" y="517246"/>
                  </a:cubicBezTo>
                  <a:cubicBezTo>
                    <a:pt x="140741" y="429921"/>
                    <a:pt x="140818" y="342138"/>
                    <a:pt x="146456" y="254813"/>
                  </a:cubicBezTo>
                  <a:cubicBezTo>
                    <a:pt x="156210" y="225857"/>
                    <a:pt x="150724" y="194996"/>
                    <a:pt x="155067" y="165278"/>
                  </a:cubicBezTo>
                  <a:cubicBezTo>
                    <a:pt x="164211" y="121615"/>
                    <a:pt x="157201" y="76124"/>
                    <a:pt x="170841" y="33071"/>
                  </a:cubicBezTo>
                  <a:cubicBezTo>
                    <a:pt x="176860" y="23393"/>
                    <a:pt x="182575" y="13640"/>
                    <a:pt x="188138" y="3734"/>
                  </a:cubicBezTo>
                  <a:close/>
                </a:path>
              </a:pathLst>
            </a:custGeom>
            <a:grpFill/>
            <a:ln w="7620"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47551CF8-30BC-43D7-BFDC-B7ED721EED7E}"/>
                </a:ext>
              </a:extLst>
            </p:cNvPr>
            <p:cNvSpPr/>
            <p:nvPr/>
          </p:nvSpPr>
          <p:spPr>
            <a:xfrm>
              <a:off x="4668989" y="2120813"/>
              <a:ext cx="2727558" cy="2920502"/>
            </a:xfrm>
            <a:custGeom>
              <a:avLst/>
              <a:gdLst>
                <a:gd name="connsiteX0" fmla="*/ 1232853 w 2727558"/>
                <a:gd name="connsiteY0" fmla="*/ 1738 h 2920502"/>
                <a:gd name="connsiteX1" fmla="*/ 1499095 w 2727558"/>
                <a:gd name="connsiteY1" fmla="*/ 1814 h 2920502"/>
                <a:gd name="connsiteX2" fmla="*/ 1499705 w 2727558"/>
                <a:gd name="connsiteY2" fmla="*/ 8291 h 2920502"/>
                <a:gd name="connsiteX3" fmla="*/ 1564170 w 2727558"/>
                <a:gd name="connsiteY3" fmla="*/ 11339 h 2920502"/>
                <a:gd name="connsiteX4" fmla="*/ 1748650 w 2727558"/>
                <a:gd name="connsiteY4" fmla="*/ 55992 h 2920502"/>
                <a:gd name="connsiteX5" fmla="*/ 1778140 w 2727558"/>
                <a:gd name="connsiteY5" fmla="*/ 64374 h 2920502"/>
                <a:gd name="connsiteX6" fmla="*/ 1806867 w 2727558"/>
                <a:gd name="connsiteY6" fmla="*/ 75499 h 2920502"/>
                <a:gd name="connsiteX7" fmla="*/ 1831023 w 2727558"/>
                <a:gd name="connsiteY7" fmla="*/ 84262 h 2920502"/>
                <a:gd name="connsiteX8" fmla="*/ 1841462 w 2727558"/>
                <a:gd name="connsiteY8" fmla="*/ 83729 h 2920502"/>
                <a:gd name="connsiteX9" fmla="*/ 1842605 w 2727558"/>
                <a:gd name="connsiteY9" fmla="*/ 91349 h 2920502"/>
                <a:gd name="connsiteX10" fmla="*/ 1879715 w 2727558"/>
                <a:gd name="connsiteY10" fmla="*/ 101331 h 2920502"/>
                <a:gd name="connsiteX11" fmla="*/ 1880629 w 2727558"/>
                <a:gd name="connsiteY11" fmla="*/ 106970 h 2920502"/>
                <a:gd name="connsiteX12" fmla="*/ 1900060 w 2727558"/>
                <a:gd name="connsiteY12" fmla="*/ 112456 h 2920502"/>
                <a:gd name="connsiteX13" fmla="*/ 1998053 w 2727558"/>
                <a:gd name="connsiteY13" fmla="*/ 163815 h 2920502"/>
                <a:gd name="connsiteX14" fmla="*/ 2063052 w 2727558"/>
                <a:gd name="connsiteY14" fmla="*/ 201077 h 2920502"/>
                <a:gd name="connsiteX15" fmla="*/ 2288223 w 2727558"/>
                <a:gd name="connsiteY15" fmla="*/ 378928 h 2920502"/>
                <a:gd name="connsiteX16" fmla="*/ 2372728 w 2727558"/>
                <a:gd name="connsiteY16" fmla="*/ 470444 h 2920502"/>
                <a:gd name="connsiteX17" fmla="*/ 2587155 w 2727558"/>
                <a:gd name="connsiteY17" fmla="*/ 804657 h 2920502"/>
                <a:gd name="connsiteX18" fmla="*/ 2594394 w 2727558"/>
                <a:gd name="connsiteY18" fmla="*/ 819821 h 2920502"/>
                <a:gd name="connsiteX19" fmla="*/ 2617559 w 2727558"/>
                <a:gd name="connsiteY19" fmla="*/ 872323 h 2920502"/>
                <a:gd name="connsiteX20" fmla="*/ 2632571 w 2727558"/>
                <a:gd name="connsiteY20" fmla="*/ 911261 h 2920502"/>
                <a:gd name="connsiteX21" fmla="*/ 2656040 w 2727558"/>
                <a:gd name="connsiteY21" fmla="*/ 978545 h 2920502"/>
                <a:gd name="connsiteX22" fmla="*/ 2693378 w 2727558"/>
                <a:gd name="connsiteY22" fmla="*/ 1116925 h 2920502"/>
                <a:gd name="connsiteX23" fmla="*/ 2705799 w 2727558"/>
                <a:gd name="connsiteY23" fmla="*/ 1186572 h 2920502"/>
                <a:gd name="connsiteX24" fmla="*/ 2725382 w 2727558"/>
                <a:gd name="connsiteY24" fmla="*/ 1323198 h 2920502"/>
                <a:gd name="connsiteX25" fmla="*/ 2726297 w 2727558"/>
                <a:gd name="connsiteY25" fmla="*/ 1557208 h 2920502"/>
                <a:gd name="connsiteX26" fmla="*/ 2716467 w 2727558"/>
                <a:gd name="connsiteY26" fmla="*/ 1674023 h 2920502"/>
                <a:gd name="connsiteX27" fmla="*/ 2710447 w 2727558"/>
                <a:gd name="connsiteY27" fmla="*/ 1722791 h 2920502"/>
                <a:gd name="connsiteX28" fmla="*/ 2703741 w 2727558"/>
                <a:gd name="connsiteY28" fmla="*/ 1723782 h 2920502"/>
                <a:gd name="connsiteX29" fmla="*/ 2702217 w 2727558"/>
                <a:gd name="connsiteY29" fmla="*/ 1758834 h 2920502"/>
                <a:gd name="connsiteX30" fmla="*/ 2675319 w 2727558"/>
                <a:gd name="connsiteY30" fmla="*/ 1864676 h 2920502"/>
                <a:gd name="connsiteX31" fmla="*/ 2658707 w 2727558"/>
                <a:gd name="connsiteY31" fmla="*/ 1917177 h 2920502"/>
                <a:gd name="connsiteX32" fmla="*/ 2655659 w 2727558"/>
                <a:gd name="connsiteY32" fmla="*/ 1933331 h 2920502"/>
                <a:gd name="connsiteX33" fmla="*/ 2647887 w 2727558"/>
                <a:gd name="connsiteY33" fmla="*/ 1956877 h 2920502"/>
                <a:gd name="connsiteX34" fmla="*/ 2614054 w 2727558"/>
                <a:gd name="connsiteY34" fmla="*/ 2046260 h 2920502"/>
                <a:gd name="connsiteX35" fmla="*/ 2575192 w 2727558"/>
                <a:gd name="connsiteY35" fmla="*/ 2129242 h 2920502"/>
                <a:gd name="connsiteX36" fmla="*/ 2571611 w 2727558"/>
                <a:gd name="connsiteY36" fmla="*/ 2142577 h 2920502"/>
                <a:gd name="connsiteX37" fmla="*/ 2418601 w 2727558"/>
                <a:gd name="connsiteY37" fmla="*/ 2382988 h 2920502"/>
                <a:gd name="connsiteX38" fmla="*/ 2086826 w 2727558"/>
                <a:gd name="connsiteY38" fmla="*/ 2693351 h 2920502"/>
                <a:gd name="connsiteX39" fmla="*/ 2072044 w 2727558"/>
                <a:gd name="connsiteY39" fmla="*/ 2704095 h 2920502"/>
                <a:gd name="connsiteX40" fmla="*/ 1936941 w 2727558"/>
                <a:gd name="connsiteY40" fmla="*/ 2777399 h 2920502"/>
                <a:gd name="connsiteX41" fmla="*/ 1927416 w 2727558"/>
                <a:gd name="connsiteY41" fmla="*/ 2788982 h 2920502"/>
                <a:gd name="connsiteX42" fmla="*/ 1907299 w 2727558"/>
                <a:gd name="connsiteY42" fmla="*/ 2791801 h 2920502"/>
                <a:gd name="connsiteX43" fmla="*/ 1869047 w 2727558"/>
                <a:gd name="connsiteY43" fmla="*/ 2811308 h 2920502"/>
                <a:gd name="connsiteX44" fmla="*/ 1799552 w 2727558"/>
                <a:gd name="connsiteY44" fmla="*/ 2838283 h 2920502"/>
                <a:gd name="connsiteX45" fmla="*/ 1774178 w 2727558"/>
                <a:gd name="connsiteY45" fmla="*/ 2844912 h 2920502"/>
                <a:gd name="connsiteX46" fmla="*/ 1773720 w 2727558"/>
                <a:gd name="connsiteY46" fmla="*/ 2850475 h 2920502"/>
                <a:gd name="connsiteX47" fmla="*/ 1707045 w 2727558"/>
                <a:gd name="connsiteY47" fmla="*/ 2868686 h 2920502"/>
                <a:gd name="connsiteX48" fmla="*/ 1632522 w 2727558"/>
                <a:gd name="connsiteY48" fmla="*/ 2886517 h 2920502"/>
                <a:gd name="connsiteX49" fmla="*/ 1562342 w 2727558"/>
                <a:gd name="connsiteY49" fmla="*/ 2901605 h 2920502"/>
                <a:gd name="connsiteX50" fmla="*/ 1475016 w 2727558"/>
                <a:gd name="connsiteY50" fmla="*/ 2910749 h 2920502"/>
                <a:gd name="connsiteX51" fmla="*/ 1480350 w 2727558"/>
                <a:gd name="connsiteY51" fmla="*/ 2920503 h 2920502"/>
                <a:gd name="connsiteX52" fmla="*/ 1425258 w 2727558"/>
                <a:gd name="connsiteY52" fmla="*/ 2912121 h 2920502"/>
                <a:gd name="connsiteX53" fmla="*/ 1305548 w 2727558"/>
                <a:gd name="connsiteY53" fmla="*/ 2912807 h 2920502"/>
                <a:gd name="connsiteX54" fmla="*/ 1137908 w 2727558"/>
                <a:gd name="connsiteY54" fmla="*/ 2891394 h 2920502"/>
                <a:gd name="connsiteX55" fmla="*/ 1068413 w 2727558"/>
                <a:gd name="connsiteY55" fmla="*/ 2876078 h 2920502"/>
                <a:gd name="connsiteX56" fmla="*/ 1044867 w 2727558"/>
                <a:gd name="connsiteY56" fmla="*/ 2872878 h 2920502"/>
                <a:gd name="connsiteX57" fmla="*/ 1007453 w 2727558"/>
                <a:gd name="connsiteY57" fmla="*/ 2860686 h 2920502"/>
                <a:gd name="connsiteX58" fmla="*/ 990994 w 2727558"/>
                <a:gd name="connsiteY58" fmla="*/ 2858247 h 2920502"/>
                <a:gd name="connsiteX59" fmla="*/ 956856 w 2727558"/>
                <a:gd name="connsiteY59" fmla="*/ 2845065 h 2920502"/>
                <a:gd name="connsiteX60" fmla="*/ 945350 w 2727558"/>
                <a:gd name="connsiteY60" fmla="*/ 2842626 h 2920502"/>
                <a:gd name="connsiteX61" fmla="*/ 856653 w 2727558"/>
                <a:gd name="connsiteY61" fmla="*/ 2807879 h 2920502"/>
                <a:gd name="connsiteX62" fmla="*/ 825640 w 2727558"/>
                <a:gd name="connsiteY62" fmla="*/ 2793172 h 2920502"/>
                <a:gd name="connsiteX63" fmla="*/ 345504 w 2727558"/>
                <a:gd name="connsiteY63" fmla="*/ 2421621 h 2920502"/>
                <a:gd name="connsiteX64" fmla="*/ 111265 w 2727558"/>
                <a:gd name="connsiteY64" fmla="*/ 2024086 h 2920502"/>
                <a:gd name="connsiteX65" fmla="*/ 98387 w 2727558"/>
                <a:gd name="connsiteY65" fmla="*/ 1994597 h 2920502"/>
                <a:gd name="connsiteX66" fmla="*/ 96482 w 2727558"/>
                <a:gd name="connsiteY66" fmla="*/ 1985148 h 2920502"/>
                <a:gd name="connsiteX67" fmla="*/ 76746 w 2727558"/>
                <a:gd name="connsiteY67" fmla="*/ 1932722 h 2920502"/>
                <a:gd name="connsiteX68" fmla="*/ 62116 w 2727558"/>
                <a:gd name="connsiteY68" fmla="*/ 1886697 h 2920502"/>
                <a:gd name="connsiteX69" fmla="*/ 26454 w 2727558"/>
                <a:gd name="connsiteY69" fmla="*/ 1711742 h 2920502"/>
                <a:gd name="connsiteX70" fmla="*/ 15329 w 2727558"/>
                <a:gd name="connsiteY70" fmla="*/ 1666403 h 2920502"/>
                <a:gd name="connsiteX71" fmla="*/ 11672 w 2727558"/>
                <a:gd name="connsiteY71" fmla="*/ 1604300 h 2920502"/>
                <a:gd name="connsiteX72" fmla="*/ 470 w 2727558"/>
                <a:gd name="connsiteY72" fmla="*/ 1460663 h 2920502"/>
                <a:gd name="connsiteX73" fmla="*/ 5194 w 2727558"/>
                <a:gd name="connsiteY73" fmla="*/ 1371052 h 2920502"/>
                <a:gd name="connsiteX74" fmla="*/ 16396 w 2727558"/>
                <a:gd name="connsiteY74" fmla="*/ 1233663 h 2920502"/>
                <a:gd name="connsiteX75" fmla="*/ 57392 w 2727558"/>
                <a:gd name="connsiteY75" fmla="*/ 1050631 h 2920502"/>
                <a:gd name="connsiteX76" fmla="*/ 84214 w 2727558"/>
                <a:gd name="connsiteY76" fmla="*/ 957590 h 2920502"/>
                <a:gd name="connsiteX77" fmla="*/ 103950 w 2727558"/>
                <a:gd name="connsiteY77" fmla="*/ 905775 h 2920502"/>
                <a:gd name="connsiteX78" fmla="*/ 106464 w 2727558"/>
                <a:gd name="connsiteY78" fmla="*/ 894268 h 2920502"/>
                <a:gd name="connsiteX79" fmla="*/ 144640 w 2727558"/>
                <a:gd name="connsiteY79" fmla="*/ 803895 h 2920502"/>
                <a:gd name="connsiteX80" fmla="*/ 244767 w 2727558"/>
                <a:gd name="connsiteY80" fmla="*/ 625282 h 2920502"/>
                <a:gd name="connsiteX81" fmla="*/ 361277 w 2727558"/>
                <a:gd name="connsiteY81" fmla="*/ 469072 h 2920502"/>
                <a:gd name="connsiteX82" fmla="*/ 472605 w 2727558"/>
                <a:gd name="connsiteY82" fmla="*/ 354163 h 2920502"/>
                <a:gd name="connsiteX83" fmla="*/ 591935 w 2727558"/>
                <a:gd name="connsiteY83" fmla="*/ 255712 h 2920502"/>
                <a:gd name="connsiteX84" fmla="*/ 806971 w 2727558"/>
                <a:gd name="connsiteY84" fmla="*/ 124572 h 2920502"/>
                <a:gd name="connsiteX85" fmla="*/ 840270 w 2727558"/>
                <a:gd name="connsiteY85" fmla="*/ 109865 h 2920502"/>
                <a:gd name="connsiteX86" fmla="*/ 886219 w 2727558"/>
                <a:gd name="connsiteY86" fmla="*/ 90282 h 2920502"/>
                <a:gd name="connsiteX87" fmla="*/ 993737 w 2727558"/>
                <a:gd name="connsiteY87" fmla="*/ 49134 h 2920502"/>
                <a:gd name="connsiteX88" fmla="*/ 1031761 w 2727558"/>
                <a:gd name="connsiteY88" fmla="*/ 45477 h 2920502"/>
                <a:gd name="connsiteX89" fmla="*/ 1038619 w 2727558"/>
                <a:gd name="connsiteY89" fmla="*/ 35494 h 2920502"/>
                <a:gd name="connsiteX90" fmla="*/ 1109028 w 2727558"/>
                <a:gd name="connsiteY90" fmla="*/ 23074 h 2920502"/>
                <a:gd name="connsiteX91" fmla="*/ 1232548 w 2727558"/>
                <a:gd name="connsiteY91" fmla="*/ 8139 h 2920502"/>
                <a:gd name="connsiteX92" fmla="*/ 1232853 w 2727558"/>
                <a:gd name="connsiteY92" fmla="*/ 1738 h 2920502"/>
                <a:gd name="connsiteX93" fmla="*/ 1349667 w 2727558"/>
                <a:gd name="connsiteY93" fmla="*/ 72756 h 2920502"/>
                <a:gd name="connsiteX94" fmla="*/ 1236587 w 2727558"/>
                <a:gd name="connsiteY94" fmla="*/ 80147 h 2920502"/>
                <a:gd name="connsiteX95" fmla="*/ 1186980 w 2727558"/>
                <a:gd name="connsiteY95" fmla="*/ 85634 h 2920502"/>
                <a:gd name="connsiteX96" fmla="*/ 1186523 w 2727558"/>
                <a:gd name="connsiteY96" fmla="*/ 92340 h 2920502"/>
                <a:gd name="connsiteX97" fmla="*/ 1165797 w 2727558"/>
                <a:gd name="connsiteY97" fmla="*/ 93406 h 2920502"/>
                <a:gd name="connsiteX98" fmla="*/ 1090283 w 2727558"/>
                <a:gd name="connsiteY98" fmla="*/ 109713 h 2920502"/>
                <a:gd name="connsiteX99" fmla="*/ 1052945 w 2727558"/>
                <a:gd name="connsiteY99" fmla="*/ 117181 h 2920502"/>
                <a:gd name="connsiteX100" fmla="*/ 984517 w 2727558"/>
                <a:gd name="connsiteY100" fmla="*/ 140345 h 2920502"/>
                <a:gd name="connsiteX101" fmla="*/ 933920 w 2727558"/>
                <a:gd name="connsiteY101" fmla="*/ 158634 h 2920502"/>
                <a:gd name="connsiteX102" fmla="*/ 489979 w 2727558"/>
                <a:gd name="connsiteY102" fmla="*/ 454899 h 2920502"/>
                <a:gd name="connsiteX103" fmla="*/ 225412 w 2727558"/>
                <a:gd name="connsiteY103" fmla="*/ 846720 h 2920502"/>
                <a:gd name="connsiteX104" fmla="*/ 221145 w 2727558"/>
                <a:gd name="connsiteY104" fmla="*/ 848244 h 2920502"/>
                <a:gd name="connsiteX105" fmla="*/ 137020 w 2727558"/>
                <a:gd name="connsiteY105" fmla="*/ 1092998 h 2920502"/>
                <a:gd name="connsiteX106" fmla="*/ 121857 w 2727558"/>
                <a:gd name="connsiteY106" fmla="*/ 1146719 h 2920502"/>
                <a:gd name="connsiteX107" fmla="*/ 109969 w 2727558"/>
                <a:gd name="connsiteY107" fmla="*/ 1217433 h 2920502"/>
                <a:gd name="connsiteX108" fmla="*/ 102807 w 2727558"/>
                <a:gd name="connsiteY108" fmla="*/ 1285708 h 2920502"/>
                <a:gd name="connsiteX109" fmla="*/ 95949 w 2727558"/>
                <a:gd name="connsiteY109" fmla="*/ 1376995 h 2920502"/>
                <a:gd name="connsiteX110" fmla="*/ 103569 w 2727558"/>
                <a:gd name="connsiteY110" fmla="*/ 1626627 h 2920502"/>
                <a:gd name="connsiteX111" fmla="*/ 110732 w 2727558"/>
                <a:gd name="connsiteY111" fmla="*/ 1694292 h 2920502"/>
                <a:gd name="connsiteX112" fmla="*/ 118885 w 2727558"/>
                <a:gd name="connsiteY112" fmla="*/ 1725610 h 2920502"/>
                <a:gd name="connsiteX113" fmla="*/ 126352 w 2727558"/>
                <a:gd name="connsiteY113" fmla="*/ 1770416 h 2920502"/>
                <a:gd name="connsiteX114" fmla="*/ 141364 w 2727558"/>
                <a:gd name="connsiteY114" fmla="*/ 1831224 h 2920502"/>
                <a:gd name="connsiteX115" fmla="*/ 154013 w 2727558"/>
                <a:gd name="connsiteY115" fmla="*/ 1870695 h 2920502"/>
                <a:gd name="connsiteX116" fmla="*/ 168186 w 2727558"/>
                <a:gd name="connsiteY116" fmla="*/ 1918473 h 2920502"/>
                <a:gd name="connsiteX117" fmla="*/ 253607 w 2727558"/>
                <a:gd name="connsiteY117" fmla="*/ 2115907 h 2920502"/>
                <a:gd name="connsiteX118" fmla="*/ 382994 w 2727558"/>
                <a:gd name="connsiteY118" fmla="*/ 2321418 h 2920502"/>
                <a:gd name="connsiteX119" fmla="*/ 512229 w 2727558"/>
                <a:gd name="connsiteY119" fmla="*/ 2466427 h 2920502"/>
                <a:gd name="connsiteX120" fmla="*/ 724751 w 2727558"/>
                <a:gd name="connsiteY120" fmla="*/ 2637877 h 2920502"/>
                <a:gd name="connsiteX121" fmla="*/ 751802 w 2727558"/>
                <a:gd name="connsiteY121" fmla="*/ 2639706 h 2920502"/>
                <a:gd name="connsiteX122" fmla="*/ 775805 w 2727558"/>
                <a:gd name="connsiteY122" fmla="*/ 2596881 h 2920502"/>
                <a:gd name="connsiteX123" fmla="*/ 777862 w 2727558"/>
                <a:gd name="connsiteY123" fmla="*/ 2563506 h 2920502"/>
                <a:gd name="connsiteX124" fmla="*/ 745325 w 2727558"/>
                <a:gd name="connsiteY124" fmla="*/ 2544379 h 2920502"/>
                <a:gd name="connsiteX125" fmla="*/ 688632 w 2727558"/>
                <a:gd name="connsiteY125" fmla="*/ 2504374 h 2920502"/>
                <a:gd name="connsiteX126" fmla="*/ 624853 w 2727558"/>
                <a:gd name="connsiteY126" fmla="*/ 2452406 h 2920502"/>
                <a:gd name="connsiteX127" fmla="*/ 614261 w 2727558"/>
                <a:gd name="connsiteY127" fmla="*/ 2442119 h 2920502"/>
                <a:gd name="connsiteX128" fmla="*/ 286372 w 2727558"/>
                <a:gd name="connsiteY128" fmla="*/ 1985833 h 2920502"/>
                <a:gd name="connsiteX129" fmla="*/ 270142 w 2727558"/>
                <a:gd name="connsiteY129" fmla="*/ 1947657 h 2920502"/>
                <a:gd name="connsiteX130" fmla="*/ 251244 w 2727558"/>
                <a:gd name="connsiteY130" fmla="*/ 1896222 h 2920502"/>
                <a:gd name="connsiteX131" fmla="*/ 236080 w 2727558"/>
                <a:gd name="connsiteY131" fmla="*/ 1850197 h 2920502"/>
                <a:gd name="connsiteX132" fmla="*/ 199047 w 2727558"/>
                <a:gd name="connsiteY132" fmla="*/ 1710828 h 2920502"/>
                <a:gd name="connsiteX133" fmla="*/ 190589 w 2727558"/>
                <a:gd name="connsiteY133" fmla="*/ 1651392 h 2920502"/>
                <a:gd name="connsiteX134" fmla="*/ 187465 w 2727558"/>
                <a:gd name="connsiteY134" fmla="*/ 1618930 h 2920502"/>
                <a:gd name="connsiteX135" fmla="*/ 177787 w 2727558"/>
                <a:gd name="connsiteY135" fmla="*/ 1527643 h 2920502"/>
                <a:gd name="connsiteX136" fmla="*/ 180226 w 2727558"/>
                <a:gd name="connsiteY136" fmla="*/ 1356117 h 2920502"/>
                <a:gd name="connsiteX137" fmla="*/ 201714 w 2727558"/>
                <a:gd name="connsiteY137" fmla="*/ 1186419 h 2920502"/>
                <a:gd name="connsiteX138" fmla="*/ 233109 w 2727558"/>
                <a:gd name="connsiteY138" fmla="*/ 1065185 h 2920502"/>
                <a:gd name="connsiteX139" fmla="*/ 236004 w 2727558"/>
                <a:gd name="connsiteY139" fmla="*/ 1049564 h 2920502"/>
                <a:gd name="connsiteX140" fmla="*/ 248882 w 2727558"/>
                <a:gd name="connsiteY140" fmla="*/ 1012531 h 2920502"/>
                <a:gd name="connsiteX141" fmla="*/ 250939 w 2727558"/>
                <a:gd name="connsiteY141" fmla="*/ 1002472 h 2920502"/>
                <a:gd name="connsiteX142" fmla="*/ 262979 w 2727558"/>
                <a:gd name="connsiteY142" fmla="*/ 973212 h 2920502"/>
                <a:gd name="connsiteX143" fmla="*/ 507048 w 2727558"/>
                <a:gd name="connsiteY143" fmla="*/ 565618 h 2920502"/>
                <a:gd name="connsiteX144" fmla="*/ 591782 w 2727558"/>
                <a:gd name="connsiteY144" fmla="*/ 480731 h 2920502"/>
                <a:gd name="connsiteX145" fmla="*/ 770928 w 2727558"/>
                <a:gd name="connsiteY145" fmla="*/ 340752 h 2920502"/>
                <a:gd name="connsiteX146" fmla="*/ 868922 w 2727558"/>
                <a:gd name="connsiteY146" fmla="*/ 284135 h 2920502"/>
                <a:gd name="connsiteX147" fmla="*/ 896811 w 2727558"/>
                <a:gd name="connsiteY147" fmla="*/ 274229 h 2920502"/>
                <a:gd name="connsiteX148" fmla="*/ 898030 w 2727558"/>
                <a:gd name="connsiteY148" fmla="*/ 267523 h 2920502"/>
                <a:gd name="connsiteX149" fmla="*/ 909079 w 2727558"/>
                <a:gd name="connsiteY149" fmla="*/ 267447 h 2920502"/>
                <a:gd name="connsiteX150" fmla="*/ 1015454 w 2727558"/>
                <a:gd name="connsiteY150" fmla="*/ 224089 h 2920502"/>
                <a:gd name="connsiteX151" fmla="*/ 1047610 w 2727558"/>
                <a:gd name="connsiteY151" fmla="*/ 212812 h 2920502"/>
                <a:gd name="connsiteX152" fmla="*/ 1077938 w 2727558"/>
                <a:gd name="connsiteY152" fmla="*/ 205573 h 2920502"/>
                <a:gd name="connsiteX153" fmla="*/ 1141946 w 2727558"/>
                <a:gd name="connsiteY153" fmla="*/ 191400 h 2920502"/>
                <a:gd name="connsiteX154" fmla="*/ 1142556 w 2727558"/>
                <a:gd name="connsiteY154" fmla="*/ 185456 h 2920502"/>
                <a:gd name="connsiteX155" fmla="*/ 1169378 w 2727558"/>
                <a:gd name="connsiteY155" fmla="*/ 183322 h 2920502"/>
                <a:gd name="connsiteX156" fmla="*/ 1276439 w 2727558"/>
                <a:gd name="connsiteY156" fmla="*/ 168159 h 2920502"/>
                <a:gd name="connsiteX157" fmla="*/ 1358125 w 2727558"/>
                <a:gd name="connsiteY157" fmla="*/ 162215 h 2920502"/>
                <a:gd name="connsiteX158" fmla="*/ 1493228 w 2727558"/>
                <a:gd name="connsiteY158" fmla="*/ 168006 h 2920502"/>
                <a:gd name="connsiteX159" fmla="*/ 1564704 w 2727558"/>
                <a:gd name="connsiteY159" fmla="*/ 179207 h 2920502"/>
                <a:gd name="connsiteX160" fmla="*/ 1654239 w 2727558"/>
                <a:gd name="connsiteY160" fmla="*/ 197267 h 2920502"/>
                <a:gd name="connsiteX161" fmla="*/ 1714742 w 2727558"/>
                <a:gd name="connsiteY161" fmla="*/ 214412 h 2920502"/>
                <a:gd name="connsiteX162" fmla="*/ 1725105 w 2727558"/>
                <a:gd name="connsiteY162" fmla="*/ 215250 h 2920502"/>
                <a:gd name="connsiteX163" fmla="*/ 1753223 w 2727558"/>
                <a:gd name="connsiteY163" fmla="*/ 229500 h 2920502"/>
                <a:gd name="connsiteX164" fmla="*/ 1772349 w 2727558"/>
                <a:gd name="connsiteY164" fmla="*/ 230947 h 2920502"/>
                <a:gd name="connsiteX165" fmla="*/ 1792618 w 2727558"/>
                <a:gd name="connsiteY165" fmla="*/ 242835 h 2920502"/>
                <a:gd name="connsiteX166" fmla="*/ 1937017 w 2727558"/>
                <a:gd name="connsiteY166" fmla="*/ 311338 h 2920502"/>
                <a:gd name="connsiteX167" fmla="*/ 2078216 w 2727558"/>
                <a:gd name="connsiteY167" fmla="*/ 403388 h 2920502"/>
                <a:gd name="connsiteX168" fmla="*/ 2439632 w 2727558"/>
                <a:gd name="connsiteY168" fmla="*/ 843214 h 2920502"/>
                <a:gd name="connsiteX169" fmla="*/ 2469579 w 2727558"/>
                <a:gd name="connsiteY169" fmla="*/ 905165 h 2920502"/>
                <a:gd name="connsiteX170" fmla="*/ 2526424 w 2727558"/>
                <a:gd name="connsiteY170" fmla="*/ 1056041 h 2920502"/>
                <a:gd name="connsiteX171" fmla="*/ 2529472 w 2727558"/>
                <a:gd name="connsiteY171" fmla="*/ 1073491 h 2920502"/>
                <a:gd name="connsiteX172" fmla="*/ 2537854 w 2727558"/>
                <a:gd name="connsiteY172" fmla="*/ 1103133 h 2920502"/>
                <a:gd name="connsiteX173" fmla="*/ 2545779 w 2727558"/>
                <a:gd name="connsiteY173" fmla="*/ 1140928 h 2920502"/>
                <a:gd name="connsiteX174" fmla="*/ 2556675 w 2727558"/>
                <a:gd name="connsiteY174" fmla="*/ 1178190 h 2920502"/>
                <a:gd name="connsiteX175" fmla="*/ 2561095 w 2727558"/>
                <a:gd name="connsiteY175" fmla="*/ 1216747 h 2920502"/>
                <a:gd name="connsiteX176" fmla="*/ 2572068 w 2727558"/>
                <a:gd name="connsiteY176" fmla="*/ 1277326 h 2920502"/>
                <a:gd name="connsiteX177" fmla="*/ 2572753 w 2727558"/>
                <a:gd name="connsiteY177" fmla="*/ 1614435 h 2920502"/>
                <a:gd name="connsiteX178" fmla="*/ 2557133 w 2727558"/>
                <a:gd name="connsiteY178" fmla="*/ 1713647 h 2920502"/>
                <a:gd name="connsiteX179" fmla="*/ 2530310 w 2727558"/>
                <a:gd name="connsiteY179" fmla="*/ 1819413 h 2920502"/>
                <a:gd name="connsiteX180" fmla="*/ 2526576 w 2727558"/>
                <a:gd name="connsiteY180" fmla="*/ 1842273 h 2920502"/>
                <a:gd name="connsiteX181" fmla="*/ 2491905 w 2727558"/>
                <a:gd name="connsiteY181" fmla="*/ 1940494 h 2920502"/>
                <a:gd name="connsiteX182" fmla="*/ 2469274 w 2727558"/>
                <a:gd name="connsiteY182" fmla="*/ 1992768 h 2920502"/>
                <a:gd name="connsiteX183" fmla="*/ 2396198 w 2727558"/>
                <a:gd name="connsiteY183" fmla="*/ 2136709 h 2920502"/>
                <a:gd name="connsiteX184" fmla="*/ 2183295 w 2727558"/>
                <a:gd name="connsiteY184" fmla="*/ 2407982 h 2920502"/>
                <a:gd name="connsiteX185" fmla="*/ 1965364 w 2727558"/>
                <a:gd name="connsiteY185" fmla="*/ 2573183 h 2920502"/>
                <a:gd name="connsiteX186" fmla="*/ 1964297 w 2727558"/>
                <a:gd name="connsiteY186" fmla="*/ 2589490 h 2920502"/>
                <a:gd name="connsiteX187" fmla="*/ 1997901 w 2727558"/>
                <a:gd name="connsiteY187" fmla="*/ 2651974 h 2920502"/>
                <a:gd name="connsiteX188" fmla="*/ 2009788 w 2727558"/>
                <a:gd name="connsiteY188" fmla="*/ 2651593 h 2920502"/>
                <a:gd name="connsiteX189" fmla="*/ 2373186 w 2727558"/>
                <a:gd name="connsiteY189" fmla="*/ 2325000 h 2920502"/>
                <a:gd name="connsiteX190" fmla="*/ 2457082 w 2727558"/>
                <a:gd name="connsiteY190" fmla="*/ 2203461 h 2920502"/>
                <a:gd name="connsiteX191" fmla="*/ 2541283 w 2727558"/>
                <a:gd name="connsiteY191" fmla="*/ 2040850 h 2920502"/>
                <a:gd name="connsiteX192" fmla="*/ 2555608 w 2727558"/>
                <a:gd name="connsiteY192" fmla="*/ 2012046 h 2920502"/>
                <a:gd name="connsiteX193" fmla="*/ 2568105 w 2727558"/>
                <a:gd name="connsiteY193" fmla="*/ 1978290 h 2920502"/>
                <a:gd name="connsiteX194" fmla="*/ 2609177 w 2727558"/>
                <a:gd name="connsiteY194" fmla="*/ 1856370 h 2920502"/>
                <a:gd name="connsiteX195" fmla="*/ 2644534 w 2727558"/>
                <a:gd name="connsiteY195" fmla="*/ 1704122 h 2920502"/>
                <a:gd name="connsiteX196" fmla="*/ 2658784 w 2727558"/>
                <a:gd name="connsiteY196" fmla="*/ 1596604 h 2920502"/>
                <a:gd name="connsiteX197" fmla="*/ 2664574 w 2727558"/>
                <a:gd name="connsiteY197" fmla="*/ 1567267 h 2920502"/>
                <a:gd name="connsiteX198" fmla="*/ 2665718 w 2727558"/>
                <a:gd name="connsiteY198" fmla="*/ 1384539 h 2920502"/>
                <a:gd name="connsiteX199" fmla="*/ 2658478 w 2727558"/>
                <a:gd name="connsiteY199" fmla="*/ 1295004 h 2920502"/>
                <a:gd name="connsiteX200" fmla="*/ 2658402 w 2727558"/>
                <a:gd name="connsiteY200" fmla="*/ 1196097 h 2920502"/>
                <a:gd name="connsiteX201" fmla="*/ 2652840 w 2727558"/>
                <a:gd name="connsiteY201" fmla="*/ 1241664 h 2920502"/>
                <a:gd name="connsiteX202" fmla="*/ 2632875 w 2727558"/>
                <a:gd name="connsiteY202" fmla="*/ 1133003 h 2920502"/>
                <a:gd name="connsiteX203" fmla="*/ 2625179 w 2727558"/>
                <a:gd name="connsiteY203" fmla="*/ 1100847 h 2920502"/>
                <a:gd name="connsiteX204" fmla="*/ 2605977 w 2727558"/>
                <a:gd name="connsiteY204" fmla="*/ 1034248 h 2920502"/>
                <a:gd name="connsiteX205" fmla="*/ 2603081 w 2727558"/>
                <a:gd name="connsiteY205" fmla="*/ 1018170 h 2920502"/>
                <a:gd name="connsiteX206" fmla="*/ 2576640 w 2727558"/>
                <a:gd name="connsiteY206" fmla="*/ 942960 h 2920502"/>
                <a:gd name="connsiteX207" fmla="*/ 2566734 w 2727558"/>
                <a:gd name="connsiteY207" fmla="*/ 920100 h 2920502"/>
                <a:gd name="connsiteX208" fmla="*/ 2565362 w 2727558"/>
                <a:gd name="connsiteY208" fmla="*/ 911642 h 2920502"/>
                <a:gd name="connsiteX209" fmla="*/ 2541512 w 2727558"/>
                <a:gd name="connsiteY209" fmla="*/ 857769 h 2920502"/>
                <a:gd name="connsiteX210" fmla="*/ 1908214 w 2727558"/>
                <a:gd name="connsiteY210" fmla="*/ 194067 h 2920502"/>
                <a:gd name="connsiteX211" fmla="*/ 1861427 w 2727558"/>
                <a:gd name="connsiteY211" fmla="*/ 174178 h 2920502"/>
                <a:gd name="connsiteX212" fmla="*/ 1823403 w 2727558"/>
                <a:gd name="connsiteY212" fmla="*/ 158481 h 2920502"/>
                <a:gd name="connsiteX213" fmla="*/ 1784693 w 2727558"/>
                <a:gd name="connsiteY213" fmla="*/ 143546 h 2920502"/>
                <a:gd name="connsiteX214" fmla="*/ 1767700 w 2727558"/>
                <a:gd name="connsiteY214" fmla="*/ 136535 h 2920502"/>
                <a:gd name="connsiteX215" fmla="*/ 1731353 w 2727558"/>
                <a:gd name="connsiteY215" fmla="*/ 125867 h 2920502"/>
                <a:gd name="connsiteX216" fmla="*/ 1684871 w 2727558"/>
                <a:gd name="connsiteY216" fmla="*/ 111161 h 2920502"/>
                <a:gd name="connsiteX217" fmla="*/ 1631074 w 2727558"/>
                <a:gd name="connsiteY217" fmla="*/ 98435 h 2920502"/>
                <a:gd name="connsiteX218" fmla="*/ 1558913 w 2727558"/>
                <a:gd name="connsiteY218" fmla="*/ 84034 h 2920502"/>
                <a:gd name="connsiteX219" fmla="*/ 1463434 w 2727558"/>
                <a:gd name="connsiteY219" fmla="*/ 74128 h 2920502"/>
                <a:gd name="connsiteX220" fmla="*/ 1349667 w 2727558"/>
                <a:gd name="connsiteY220" fmla="*/ 72756 h 2920502"/>
                <a:gd name="connsiteX221" fmla="*/ 1493609 w 2727558"/>
                <a:gd name="connsiteY221" fmla="*/ 282306 h 2920502"/>
                <a:gd name="connsiteX222" fmla="*/ 1461834 w 2727558"/>
                <a:gd name="connsiteY222" fmla="*/ 334275 h 2920502"/>
                <a:gd name="connsiteX223" fmla="*/ 1570114 w 2727558"/>
                <a:gd name="connsiteY223" fmla="*/ 411313 h 2920502"/>
                <a:gd name="connsiteX224" fmla="*/ 1631379 w 2727558"/>
                <a:gd name="connsiteY224" fmla="*/ 426248 h 2920502"/>
                <a:gd name="connsiteX225" fmla="*/ 1719161 w 2727558"/>
                <a:gd name="connsiteY225" fmla="*/ 452385 h 2920502"/>
                <a:gd name="connsiteX226" fmla="*/ 1763357 w 2727558"/>
                <a:gd name="connsiteY226" fmla="*/ 471054 h 2920502"/>
                <a:gd name="connsiteX227" fmla="*/ 1822641 w 2727558"/>
                <a:gd name="connsiteY227" fmla="*/ 502372 h 2920502"/>
                <a:gd name="connsiteX228" fmla="*/ 1838643 w 2727558"/>
                <a:gd name="connsiteY228" fmla="*/ 509230 h 2920502"/>
                <a:gd name="connsiteX229" fmla="*/ 1971307 w 2727558"/>
                <a:gd name="connsiteY229" fmla="*/ 598003 h 2920502"/>
                <a:gd name="connsiteX230" fmla="*/ 2157387 w 2727558"/>
                <a:gd name="connsiteY230" fmla="*/ 785074 h 2920502"/>
                <a:gd name="connsiteX231" fmla="*/ 2201355 w 2727558"/>
                <a:gd name="connsiteY231" fmla="*/ 844586 h 2920502"/>
                <a:gd name="connsiteX232" fmla="*/ 2191982 w 2727558"/>
                <a:gd name="connsiteY232" fmla="*/ 824926 h 2920502"/>
                <a:gd name="connsiteX233" fmla="*/ 2163178 w 2727558"/>
                <a:gd name="connsiteY233" fmla="*/ 791551 h 2920502"/>
                <a:gd name="connsiteX234" fmla="*/ 2228939 w 2727558"/>
                <a:gd name="connsiteY234" fmla="*/ 903946 h 2920502"/>
                <a:gd name="connsiteX235" fmla="*/ 2248294 w 2727558"/>
                <a:gd name="connsiteY235" fmla="*/ 976717 h 2920502"/>
                <a:gd name="connsiteX236" fmla="*/ 1488504 w 2727558"/>
                <a:gd name="connsiteY236" fmla="*/ 976640 h 2920502"/>
                <a:gd name="connsiteX237" fmla="*/ 955408 w 2727558"/>
                <a:gd name="connsiteY237" fmla="*/ 978393 h 2920502"/>
                <a:gd name="connsiteX238" fmla="*/ 938340 w 2727558"/>
                <a:gd name="connsiteY238" fmla="*/ 986394 h 2920502"/>
                <a:gd name="connsiteX239" fmla="*/ 900163 w 2727558"/>
                <a:gd name="connsiteY239" fmla="*/ 1013902 h 2920502"/>
                <a:gd name="connsiteX240" fmla="*/ 866864 w 2727558"/>
                <a:gd name="connsiteY240" fmla="*/ 1089188 h 2920502"/>
                <a:gd name="connsiteX241" fmla="*/ 908622 w 2727558"/>
                <a:gd name="connsiteY241" fmla="*/ 1097799 h 2920502"/>
                <a:gd name="connsiteX242" fmla="*/ 1428687 w 2727558"/>
                <a:gd name="connsiteY242" fmla="*/ 1098637 h 2920502"/>
                <a:gd name="connsiteX243" fmla="*/ 1455204 w 2727558"/>
                <a:gd name="connsiteY243" fmla="*/ 1114639 h 2920502"/>
                <a:gd name="connsiteX244" fmla="*/ 1453985 w 2727558"/>
                <a:gd name="connsiteY244" fmla="*/ 1190305 h 2920502"/>
                <a:gd name="connsiteX245" fmla="*/ 1228814 w 2727558"/>
                <a:gd name="connsiteY245" fmla="*/ 1192134 h 2920502"/>
                <a:gd name="connsiteX246" fmla="*/ 976440 w 2727558"/>
                <a:gd name="connsiteY246" fmla="*/ 1190229 h 2920502"/>
                <a:gd name="connsiteX247" fmla="*/ 890638 w 2727558"/>
                <a:gd name="connsiteY247" fmla="*/ 1130184 h 2920502"/>
                <a:gd name="connsiteX248" fmla="*/ 830898 w 2727558"/>
                <a:gd name="connsiteY248" fmla="*/ 1121344 h 2920502"/>
                <a:gd name="connsiteX249" fmla="*/ 775729 w 2727558"/>
                <a:gd name="connsiteY249" fmla="*/ 1218576 h 2920502"/>
                <a:gd name="connsiteX250" fmla="*/ 846976 w 2727558"/>
                <a:gd name="connsiteY250" fmla="*/ 1288070 h 2920502"/>
                <a:gd name="connsiteX251" fmla="*/ 931634 w 2727558"/>
                <a:gd name="connsiteY251" fmla="*/ 1305139 h 2920502"/>
                <a:gd name="connsiteX252" fmla="*/ 1397064 w 2727558"/>
                <a:gd name="connsiteY252" fmla="*/ 1305215 h 2920502"/>
                <a:gd name="connsiteX253" fmla="*/ 1468158 w 2727558"/>
                <a:gd name="connsiteY253" fmla="*/ 1370595 h 2920502"/>
                <a:gd name="connsiteX254" fmla="*/ 1462824 w 2727558"/>
                <a:gd name="connsiteY254" fmla="*/ 1390026 h 2920502"/>
                <a:gd name="connsiteX255" fmla="*/ 1427772 w 2727558"/>
                <a:gd name="connsiteY255" fmla="*/ 1434984 h 2920502"/>
                <a:gd name="connsiteX256" fmla="*/ 1302118 w 2727558"/>
                <a:gd name="connsiteY256" fmla="*/ 1435365 h 2920502"/>
                <a:gd name="connsiteX257" fmla="*/ 1283068 w 2727558"/>
                <a:gd name="connsiteY257" fmla="*/ 1411285 h 2920502"/>
                <a:gd name="connsiteX258" fmla="*/ 954494 w 2727558"/>
                <a:gd name="connsiteY258" fmla="*/ 1410600 h 2920502"/>
                <a:gd name="connsiteX259" fmla="*/ 852843 w 2727558"/>
                <a:gd name="connsiteY259" fmla="*/ 1444890 h 2920502"/>
                <a:gd name="connsiteX260" fmla="*/ 857110 w 2727558"/>
                <a:gd name="connsiteY260" fmla="*/ 1497239 h 2920502"/>
                <a:gd name="connsiteX261" fmla="*/ 864350 w 2727558"/>
                <a:gd name="connsiteY261" fmla="*/ 1537320 h 2920502"/>
                <a:gd name="connsiteX262" fmla="*/ 874027 w 2727558"/>
                <a:gd name="connsiteY262" fmla="*/ 1582659 h 2920502"/>
                <a:gd name="connsiteX263" fmla="*/ 875094 w 2727558"/>
                <a:gd name="connsiteY263" fmla="*/ 1590279 h 2920502"/>
                <a:gd name="connsiteX264" fmla="*/ 942912 w 2727558"/>
                <a:gd name="connsiteY264" fmla="*/ 1689644 h 2920502"/>
                <a:gd name="connsiteX265" fmla="*/ 942607 w 2727558"/>
                <a:gd name="connsiteY265" fmla="*/ 1757843 h 2920502"/>
                <a:gd name="connsiteX266" fmla="*/ 900163 w 2727558"/>
                <a:gd name="connsiteY266" fmla="*/ 1794800 h 2920502"/>
                <a:gd name="connsiteX267" fmla="*/ 838670 w 2727558"/>
                <a:gd name="connsiteY267" fmla="*/ 1809126 h 2920502"/>
                <a:gd name="connsiteX268" fmla="*/ 800265 w 2727558"/>
                <a:gd name="connsiteY268" fmla="*/ 1735516 h 2920502"/>
                <a:gd name="connsiteX269" fmla="*/ 787540 w 2727558"/>
                <a:gd name="connsiteY269" fmla="*/ 1696959 h 2920502"/>
                <a:gd name="connsiteX270" fmla="*/ 766432 w 2727558"/>
                <a:gd name="connsiteY270" fmla="*/ 1619464 h 2920502"/>
                <a:gd name="connsiteX271" fmla="*/ 750812 w 2727558"/>
                <a:gd name="connsiteY271" fmla="*/ 1536863 h 2920502"/>
                <a:gd name="connsiteX272" fmla="*/ 742506 w 2727558"/>
                <a:gd name="connsiteY272" fmla="*/ 1445423 h 2920502"/>
                <a:gd name="connsiteX273" fmla="*/ 732676 w 2727558"/>
                <a:gd name="connsiteY273" fmla="*/ 1323732 h 2920502"/>
                <a:gd name="connsiteX274" fmla="*/ 703491 w 2727558"/>
                <a:gd name="connsiteY274" fmla="*/ 1269630 h 2920502"/>
                <a:gd name="connsiteX275" fmla="*/ 641465 w 2727558"/>
                <a:gd name="connsiteY275" fmla="*/ 1258885 h 2920502"/>
                <a:gd name="connsiteX276" fmla="*/ 626377 w 2727558"/>
                <a:gd name="connsiteY276" fmla="*/ 1269401 h 2920502"/>
                <a:gd name="connsiteX277" fmla="*/ 602145 w 2727558"/>
                <a:gd name="connsiteY277" fmla="*/ 1330590 h 2920502"/>
                <a:gd name="connsiteX278" fmla="*/ 624929 w 2727558"/>
                <a:gd name="connsiteY278" fmla="*/ 1544864 h 2920502"/>
                <a:gd name="connsiteX279" fmla="*/ 671259 w 2727558"/>
                <a:gd name="connsiteY279" fmla="*/ 1689187 h 2920502"/>
                <a:gd name="connsiteX280" fmla="*/ 747459 w 2727558"/>
                <a:gd name="connsiteY280" fmla="*/ 1841816 h 2920502"/>
                <a:gd name="connsiteX281" fmla="*/ 923938 w 2727558"/>
                <a:gd name="connsiteY281" fmla="*/ 2078188 h 2920502"/>
                <a:gd name="connsiteX282" fmla="*/ 1136155 w 2727558"/>
                <a:gd name="connsiteY282" fmla="*/ 2241408 h 2920502"/>
                <a:gd name="connsiteX283" fmla="*/ 1158100 w 2727558"/>
                <a:gd name="connsiteY283" fmla="*/ 2244152 h 2920502"/>
                <a:gd name="connsiteX284" fmla="*/ 1149642 w 2727558"/>
                <a:gd name="connsiteY284" fmla="*/ 2262439 h 2920502"/>
                <a:gd name="connsiteX285" fmla="*/ 1213117 w 2727558"/>
                <a:gd name="connsiteY285" fmla="*/ 2282480 h 2920502"/>
                <a:gd name="connsiteX286" fmla="*/ 1199553 w 2727558"/>
                <a:gd name="connsiteY286" fmla="*/ 2285756 h 2920502"/>
                <a:gd name="connsiteX287" fmla="*/ 1227595 w 2727558"/>
                <a:gd name="connsiteY287" fmla="*/ 2292996 h 2920502"/>
                <a:gd name="connsiteX288" fmla="*/ 1236587 w 2727558"/>
                <a:gd name="connsiteY288" fmla="*/ 2296577 h 2920502"/>
                <a:gd name="connsiteX289" fmla="*/ 1283297 w 2727558"/>
                <a:gd name="connsiteY289" fmla="*/ 2322028 h 2920502"/>
                <a:gd name="connsiteX290" fmla="*/ 1369098 w 2727558"/>
                <a:gd name="connsiteY290" fmla="*/ 2340544 h 2920502"/>
                <a:gd name="connsiteX291" fmla="*/ 1369708 w 2727558"/>
                <a:gd name="connsiteY291" fmla="*/ 2312960 h 2920502"/>
                <a:gd name="connsiteX292" fmla="*/ 1298308 w 2727558"/>
                <a:gd name="connsiteY292" fmla="*/ 2268307 h 2920502"/>
                <a:gd name="connsiteX293" fmla="*/ 1077938 w 2727558"/>
                <a:gd name="connsiteY293" fmla="*/ 2091066 h 2920502"/>
                <a:gd name="connsiteX294" fmla="*/ 1072528 w 2727558"/>
                <a:gd name="connsiteY294" fmla="*/ 2047327 h 2920502"/>
                <a:gd name="connsiteX295" fmla="*/ 1133945 w 2727558"/>
                <a:gd name="connsiteY295" fmla="*/ 2005493 h 2920502"/>
                <a:gd name="connsiteX296" fmla="*/ 1272096 w 2727558"/>
                <a:gd name="connsiteY296" fmla="*/ 2028810 h 2920502"/>
                <a:gd name="connsiteX297" fmla="*/ 1271181 w 2727558"/>
                <a:gd name="connsiteY297" fmla="*/ 2109049 h 2920502"/>
                <a:gd name="connsiteX298" fmla="*/ 1306538 w 2727558"/>
                <a:gd name="connsiteY298" fmla="*/ 2167875 h 2920502"/>
                <a:gd name="connsiteX299" fmla="*/ 1493914 w 2727558"/>
                <a:gd name="connsiteY299" fmla="*/ 2316922 h 2920502"/>
                <a:gd name="connsiteX300" fmla="*/ 1573314 w 2727558"/>
                <a:gd name="connsiteY300" fmla="*/ 2326219 h 2920502"/>
                <a:gd name="connsiteX301" fmla="*/ 1609662 w 2727558"/>
                <a:gd name="connsiteY301" fmla="*/ 2329191 h 2920502"/>
                <a:gd name="connsiteX302" fmla="*/ 1702245 w 2727558"/>
                <a:gd name="connsiteY302" fmla="*/ 2321418 h 2920502"/>
                <a:gd name="connsiteX303" fmla="*/ 1765338 w 2727558"/>
                <a:gd name="connsiteY303" fmla="*/ 2317227 h 2920502"/>
                <a:gd name="connsiteX304" fmla="*/ 1766329 w 2727558"/>
                <a:gd name="connsiteY304" fmla="*/ 2311360 h 2920502"/>
                <a:gd name="connsiteX305" fmla="*/ 1823479 w 2727558"/>
                <a:gd name="connsiteY305" fmla="*/ 2288271 h 2920502"/>
                <a:gd name="connsiteX306" fmla="*/ 1834909 w 2727558"/>
                <a:gd name="connsiteY306" fmla="*/ 2285528 h 2920502"/>
                <a:gd name="connsiteX307" fmla="*/ 1832242 w 2727558"/>
                <a:gd name="connsiteY307" fmla="*/ 2245447 h 2920502"/>
                <a:gd name="connsiteX308" fmla="*/ 1798943 w 2727558"/>
                <a:gd name="connsiteY308" fmla="*/ 2228683 h 2920502"/>
                <a:gd name="connsiteX309" fmla="*/ 1500924 w 2727558"/>
                <a:gd name="connsiteY309" fmla="*/ 2225711 h 2920502"/>
                <a:gd name="connsiteX310" fmla="*/ 1468463 w 2727558"/>
                <a:gd name="connsiteY310" fmla="*/ 2200794 h 2920502"/>
                <a:gd name="connsiteX311" fmla="*/ 1469301 w 2727558"/>
                <a:gd name="connsiteY311" fmla="*/ 2160636 h 2920502"/>
                <a:gd name="connsiteX312" fmla="*/ 1487589 w 2727558"/>
                <a:gd name="connsiteY312" fmla="*/ 2149892 h 2920502"/>
                <a:gd name="connsiteX313" fmla="*/ 1727695 w 2727558"/>
                <a:gd name="connsiteY313" fmla="*/ 2150730 h 2920502"/>
                <a:gd name="connsiteX314" fmla="*/ 1728305 w 2727558"/>
                <a:gd name="connsiteY314" fmla="*/ 2157436 h 2920502"/>
                <a:gd name="connsiteX315" fmla="*/ 1876743 w 2727558"/>
                <a:gd name="connsiteY315" fmla="*/ 2159722 h 2920502"/>
                <a:gd name="connsiteX316" fmla="*/ 1956219 w 2727558"/>
                <a:gd name="connsiteY316" fmla="*/ 2165589 h 2920502"/>
                <a:gd name="connsiteX317" fmla="*/ 1957210 w 2727558"/>
                <a:gd name="connsiteY317" fmla="*/ 2173438 h 2920502"/>
                <a:gd name="connsiteX318" fmla="*/ 1975803 w 2727558"/>
                <a:gd name="connsiteY318" fmla="*/ 2170618 h 2920502"/>
                <a:gd name="connsiteX319" fmla="*/ 2066404 w 2727558"/>
                <a:gd name="connsiteY319" fmla="*/ 2155226 h 2920502"/>
                <a:gd name="connsiteX320" fmla="*/ 2083931 w 2727558"/>
                <a:gd name="connsiteY320" fmla="*/ 2148292 h 2920502"/>
                <a:gd name="connsiteX321" fmla="*/ 2154111 w 2727558"/>
                <a:gd name="connsiteY321" fmla="*/ 2097695 h 2920502"/>
                <a:gd name="connsiteX322" fmla="*/ 2156168 w 2727558"/>
                <a:gd name="connsiteY322" fmla="*/ 2048546 h 2920502"/>
                <a:gd name="connsiteX323" fmla="*/ 2154568 w 2727558"/>
                <a:gd name="connsiteY323" fmla="*/ 2028506 h 2920502"/>
                <a:gd name="connsiteX324" fmla="*/ 2149158 w 2727558"/>
                <a:gd name="connsiteY324" fmla="*/ 2027286 h 2920502"/>
                <a:gd name="connsiteX325" fmla="*/ 2082407 w 2727558"/>
                <a:gd name="connsiteY325" fmla="*/ 1953906 h 2920502"/>
                <a:gd name="connsiteX326" fmla="*/ 2002473 w 2727558"/>
                <a:gd name="connsiteY326" fmla="*/ 1935694 h 2920502"/>
                <a:gd name="connsiteX327" fmla="*/ 2002168 w 2727558"/>
                <a:gd name="connsiteY327" fmla="*/ 1929217 h 2920502"/>
                <a:gd name="connsiteX328" fmla="*/ 1921472 w 2727558"/>
                <a:gd name="connsiteY328" fmla="*/ 1926474 h 2920502"/>
                <a:gd name="connsiteX329" fmla="*/ 1767472 w 2727558"/>
                <a:gd name="connsiteY329" fmla="*/ 1921216 h 2920502"/>
                <a:gd name="connsiteX330" fmla="*/ 1738135 w 2727558"/>
                <a:gd name="connsiteY330" fmla="*/ 1902318 h 2920502"/>
                <a:gd name="connsiteX331" fmla="*/ 1729600 w 2727558"/>
                <a:gd name="connsiteY331" fmla="*/ 1872371 h 2920502"/>
                <a:gd name="connsiteX332" fmla="*/ 1746212 w 2727558"/>
                <a:gd name="connsiteY332" fmla="*/ 1846387 h 2920502"/>
                <a:gd name="connsiteX333" fmla="*/ 1864932 w 2727558"/>
                <a:gd name="connsiteY333" fmla="*/ 1853627 h 2920502"/>
                <a:gd name="connsiteX334" fmla="*/ 1865770 w 2727558"/>
                <a:gd name="connsiteY334" fmla="*/ 1846159 h 2920502"/>
                <a:gd name="connsiteX335" fmla="*/ 1900441 w 2727558"/>
                <a:gd name="connsiteY335" fmla="*/ 1844940 h 2920502"/>
                <a:gd name="connsiteX336" fmla="*/ 1983956 w 2727558"/>
                <a:gd name="connsiteY336" fmla="*/ 1789542 h 2920502"/>
                <a:gd name="connsiteX337" fmla="*/ 2021370 w 2727558"/>
                <a:gd name="connsiteY337" fmla="*/ 1777960 h 2920502"/>
                <a:gd name="connsiteX338" fmla="*/ 2054899 w 2727558"/>
                <a:gd name="connsiteY338" fmla="*/ 1776969 h 2920502"/>
                <a:gd name="connsiteX339" fmla="*/ 2055965 w 2727558"/>
                <a:gd name="connsiteY339" fmla="*/ 1784666 h 2920502"/>
                <a:gd name="connsiteX340" fmla="*/ 2075091 w 2727558"/>
                <a:gd name="connsiteY340" fmla="*/ 1785199 h 2920502"/>
                <a:gd name="connsiteX341" fmla="*/ 2129194 w 2727558"/>
                <a:gd name="connsiteY341" fmla="*/ 1817660 h 2920502"/>
                <a:gd name="connsiteX342" fmla="*/ 2226272 w 2727558"/>
                <a:gd name="connsiteY342" fmla="*/ 1913291 h 2920502"/>
                <a:gd name="connsiteX343" fmla="*/ 2248294 w 2727558"/>
                <a:gd name="connsiteY343" fmla="*/ 1913748 h 2920502"/>
                <a:gd name="connsiteX344" fmla="*/ 2246541 w 2727558"/>
                <a:gd name="connsiteY344" fmla="*/ 1929750 h 2920502"/>
                <a:gd name="connsiteX345" fmla="*/ 2277098 w 2727558"/>
                <a:gd name="connsiteY345" fmla="*/ 1912453 h 2920502"/>
                <a:gd name="connsiteX346" fmla="*/ 2319236 w 2727558"/>
                <a:gd name="connsiteY346" fmla="*/ 1849436 h 2920502"/>
                <a:gd name="connsiteX347" fmla="*/ 2313064 w 2727558"/>
                <a:gd name="connsiteY347" fmla="*/ 1821089 h 2920502"/>
                <a:gd name="connsiteX348" fmla="*/ 2243569 w 2727558"/>
                <a:gd name="connsiteY348" fmla="*/ 1726982 h 2920502"/>
                <a:gd name="connsiteX349" fmla="*/ 2334324 w 2727558"/>
                <a:gd name="connsiteY349" fmla="*/ 1627465 h 2920502"/>
                <a:gd name="connsiteX350" fmla="*/ 2449309 w 2727558"/>
                <a:gd name="connsiteY350" fmla="*/ 1530996 h 2920502"/>
                <a:gd name="connsiteX351" fmla="*/ 2442452 w 2727558"/>
                <a:gd name="connsiteY351" fmla="*/ 1511717 h 2920502"/>
                <a:gd name="connsiteX352" fmla="*/ 2388197 w 2727558"/>
                <a:gd name="connsiteY352" fmla="*/ 1456777 h 2920502"/>
                <a:gd name="connsiteX353" fmla="*/ 2368309 w 2727558"/>
                <a:gd name="connsiteY353" fmla="*/ 1456853 h 2920502"/>
                <a:gd name="connsiteX354" fmla="*/ 2367699 w 2727558"/>
                <a:gd name="connsiteY354" fmla="*/ 1449081 h 2920502"/>
                <a:gd name="connsiteX355" fmla="*/ 1869428 w 2727558"/>
                <a:gd name="connsiteY355" fmla="*/ 1448014 h 2920502"/>
                <a:gd name="connsiteX356" fmla="*/ 1770215 w 2727558"/>
                <a:gd name="connsiteY356" fmla="*/ 1455253 h 2920502"/>
                <a:gd name="connsiteX357" fmla="*/ 1672374 w 2727558"/>
                <a:gd name="connsiteY357" fmla="*/ 1449766 h 2920502"/>
                <a:gd name="connsiteX358" fmla="*/ 1659268 w 2727558"/>
                <a:gd name="connsiteY358" fmla="*/ 1449081 h 2920502"/>
                <a:gd name="connsiteX359" fmla="*/ 1621854 w 2727558"/>
                <a:gd name="connsiteY359" fmla="*/ 1359622 h 2920502"/>
                <a:gd name="connsiteX360" fmla="*/ 1678089 w 2727558"/>
                <a:gd name="connsiteY360" fmla="*/ 1313978 h 2920502"/>
                <a:gd name="connsiteX361" fmla="*/ 2417153 w 2727558"/>
                <a:gd name="connsiteY361" fmla="*/ 1312454 h 2920502"/>
                <a:gd name="connsiteX362" fmla="*/ 2460816 w 2727558"/>
                <a:gd name="connsiteY362" fmla="*/ 1303996 h 2920502"/>
                <a:gd name="connsiteX363" fmla="*/ 2443899 w 2727558"/>
                <a:gd name="connsiteY363" fmla="*/ 1165312 h 2920502"/>
                <a:gd name="connsiteX364" fmla="*/ 2366252 w 2727558"/>
                <a:gd name="connsiteY364" fmla="*/ 1188934 h 2920502"/>
                <a:gd name="connsiteX365" fmla="*/ 2300415 w 2727558"/>
                <a:gd name="connsiteY365" fmla="*/ 1205622 h 2920502"/>
                <a:gd name="connsiteX366" fmla="*/ 2181619 w 2727558"/>
                <a:gd name="connsiteY366" fmla="*/ 1210041 h 2920502"/>
                <a:gd name="connsiteX367" fmla="*/ 1891907 w 2727558"/>
                <a:gd name="connsiteY367" fmla="*/ 1210346 h 2920502"/>
                <a:gd name="connsiteX368" fmla="*/ 1856473 w 2727558"/>
                <a:gd name="connsiteY368" fmla="*/ 1204783 h 2920502"/>
                <a:gd name="connsiteX369" fmla="*/ 1645552 w 2727558"/>
                <a:gd name="connsiteY369" fmla="*/ 1196782 h 2920502"/>
                <a:gd name="connsiteX370" fmla="*/ 1615377 w 2727558"/>
                <a:gd name="connsiteY370" fmla="*/ 1177428 h 2920502"/>
                <a:gd name="connsiteX371" fmla="*/ 1607376 w 2727558"/>
                <a:gd name="connsiteY371" fmla="*/ 1155101 h 2920502"/>
                <a:gd name="connsiteX372" fmla="*/ 1609662 w 2727558"/>
                <a:gd name="connsiteY372" fmla="*/ 1118830 h 2920502"/>
                <a:gd name="connsiteX373" fmla="*/ 1646085 w 2727558"/>
                <a:gd name="connsiteY373" fmla="*/ 1084997 h 2920502"/>
                <a:gd name="connsiteX374" fmla="*/ 1664297 w 2727558"/>
                <a:gd name="connsiteY374" fmla="*/ 1078063 h 2920502"/>
                <a:gd name="connsiteX375" fmla="*/ 2409457 w 2727558"/>
                <a:gd name="connsiteY375" fmla="*/ 1077225 h 2920502"/>
                <a:gd name="connsiteX376" fmla="*/ 2401837 w 2727558"/>
                <a:gd name="connsiteY376" fmla="*/ 1015960 h 2920502"/>
                <a:gd name="connsiteX377" fmla="*/ 2366633 w 2727558"/>
                <a:gd name="connsiteY377" fmla="*/ 903260 h 2920502"/>
                <a:gd name="connsiteX378" fmla="*/ 2343620 w 2727558"/>
                <a:gd name="connsiteY378" fmla="*/ 850758 h 2920502"/>
                <a:gd name="connsiteX379" fmla="*/ 1911414 w 2727558"/>
                <a:gd name="connsiteY379" fmla="*/ 400035 h 2920502"/>
                <a:gd name="connsiteX380" fmla="*/ 1893583 w 2727558"/>
                <a:gd name="connsiteY380" fmla="*/ 391882 h 2920502"/>
                <a:gd name="connsiteX381" fmla="*/ 1850835 w 2727558"/>
                <a:gd name="connsiteY381" fmla="*/ 372908 h 2920502"/>
                <a:gd name="connsiteX382" fmla="*/ 1849311 w 2727558"/>
                <a:gd name="connsiteY382" fmla="*/ 368107 h 2920502"/>
                <a:gd name="connsiteX383" fmla="*/ 1800238 w 2727558"/>
                <a:gd name="connsiteY383" fmla="*/ 349591 h 2920502"/>
                <a:gd name="connsiteX384" fmla="*/ 1771358 w 2727558"/>
                <a:gd name="connsiteY384" fmla="*/ 337170 h 2920502"/>
                <a:gd name="connsiteX385" fmla="*/ 1761681 w 2727558"/>
                <a:gd name="connsiteY385" fmla="*/ 335646 h 2920502"/>
                <a:gd name="connsiteX386" fmla="*/ 1726629 w 2727558"/>
                <a:gd name="connsiteY386" fmla="*/ 321854 h 2920502"/>
                <a:gd name="connsiteX387" fmla="*/ 1672984 w 2727558"/>
                <a:gd name="connsiteY387" fmla="*/ 307224 h 2920502"/>
                <a:gd name="connsiteX388" fmla="*/ 1603490 w 2727558"/>
                <a:gd name="connsiteY388" fmla="*/ 292288 h 2920502"/>
                <a:gd name="connsiteX389" fmla="*/ 1565618 w 2727558"/>
                <a:gd name="connsiteY389" fmla="*/ 283754 h 2920502"/>
                <a:gd name="connsiteX390" fmla="*/ 1493609 w 2727558"/>
                <a:gd name="connsiteY390" fmla="*/ 282306 h 2920502"/>
                <a:gd name="connsiteX391" fmla="*/ 1211440 w 2727558"/>
                <a:gd name="connsiteY391" fmla="*/ 313624 h 2920502"/>
                <a:gd name="connsiteX392" fmla="*/ 1194600 w 2727558"/>
                <a:gd name="connsiteY392" fmla="*/ 327950 h 2920502"/>
                <a:gd name="connsiteX393" fmla="*/ 1175550 w 2727558"/>
                <a:gd name="connsiteY393" fmla="*/ 330465 h 2920502"/>
                <a:gd name="connsiteX394" fmla="*/ 1138365 w 2727558"/>
                <a:gd name="connsiteY394" fmla="*/ 349895 h 2920502"/>
                <a:gd name="connsiteX395" fmla="*/ 1016292 w 2727558"/>
                <a:gd name="connsiteY395" fmla="*/ 415504 h 2920502"/>
                <a:gd name="connsiteX396" fmla="*/ 567398 w 2727558"/>
                <a:gd name="connsiteY396" fmla="*/ 912328 h 2920502"/>
                <a:gd name="connsiteX397" fmla="*/ 533565 w 2727558"/>
                <a:gd name="connsiteY397" fmla="*/ 979765 h 2920502"/>
                <a:gd name="connsiteX398" fmla="*/ 514210 w 2727558"/>
                <a:gd name="connsiteY398" fmla="*/ 1027009 h 2920502"/>
                <a:gd name="connsiteX399" fmla="*/ 499123 w 2727558"/>
                <a:gd name="connsiteY399" fmla="*/ 1064880 h 2920502"/>
                <a:gd name="connsiteX400" fmla="*/ 457060 w 2727558"/>
                <a:gd name="connsiteY400" fmla="*/ 1222614 h 2920502"/>
                <a:gd name="connsiteX401" fmla="*/ 447231 w 2727558"/>
                <a:gd name="connsiteY401" fmla="*/ 1319312 h 2920502"/>
                <a:gd name="connsiteX402" fmla="*/ 440144 w 2727558"/>
                <a:gd name="connsiteY402" fmla="*/ 1319769 h 2920502"/>
                <a:gd name="connsiteX403" fmla="*/ 440144 w 2727558"/>
                <a:gd name="connsiteY403" fmla="*/ 1460206 h 2920502"/>
                <a:gd name="connsiteX404" fmla="*/ 445783 w 2727558"/>
                <a:gd name="connsiteY404" fmla="*/ 1491524 h 2920502"/>
                <a:gd name="connsiteX405" fmla="*/ 448526 w 2727558"/>
                <a:gd name="connsiteY405" fmla="*/ 1553856 h 2920502"/>
                <a:gd name="connsiteX406" fmla="*/ 487388 w 2727558"/>
                <a:gd name="connsiteY406" fmla="*/ 1712961 h 2920502"/>
                <a:gd name="connsiteX407" fmla="*/ 496380 w 2727558"/>
                <a:gd name="connsiteY407" fmla="*/ 1735288 h 2920502"/>
                <a:gd name="connsiteX408" fmla="*/ 515735 w 2727558"/>
                <a:gd name="connsiteY408" fmla="*/ 1788018 h 2920502"/>
                <a:gd name="connsiteX409" fmla="*/ 516877 w 2727558"/>
                <a:gd name="connsiteY409" fmla="*/ 1795943 h 2920502"/>
                <a:gd name="connsiteX410" fmla="*/ 597726 w 2727558"/>
                <a:gd name="connsiteY410" fmla="*/ 1952381 h 2920502"/>
                <a:gd name="connsiteX411" fmla="*/ 686194 w 2727558"/>
                <a:gd name="connsiteY411" fmla="*/ 2080779 h 2920502"/>
                <a:gd name="connsiteX412" fmla="*/ 950227 w 2727558"/>
                <a:gd name="connsiteY412" fmla="*/ 2327514 h 2920502"/>
                <a:gd name="connsiteX413" fmla="*/ 1051344 w 2727558"/>
                <a:gd name="connsiteY413" fmla="*/ 2379026 h 2920502"/>
                <a:gd name="connsiteX414" fmla="*/ 1048753 w 2727558"/>
                <a:gd name="connsiteY414" fmla="*/ 2386646 h 2920502"/>
                <a:gd name="connsiteX415" fmla="*/ 1065213 w 2727558"/>
                <a:gd name="connsiteY415" fmla="*/ 2385883 h 2920502"/>
                <a:gd name="connsiteX416" fmla="*/ 1063003 w 2727558"/>
                <a:gd name="connsiteY416" fmla="*/ 2372244 h 2920502"/>
                <a:gd name="connsiteX417" fmla="*/ 1041743 w 2727558"/>
                <a:gd name="connsiteY417" fmla="*/ 2371710 h 2920502"/>
                <a:gd name="connsiteX418" fmla="*/ 1042353 w 2727558"/>
                <a:gd name="connsiteY418" fmla="*/ 2359671 h 2920502"/>
                <a:gd name="connsiteX419" fmla="*/ 830974 w 2727558"/>
                <a:gd name="connsiteY419" fmla="*/ 2158046 h 2920502"/>
                <a:gd name="connsiteX420" fmla="*/ 613118 w 2727558"/>
                <a:gd name="connsiteY420" fmla="*/ 1810269 h 2920502"/>
                <a:gd name="connsiteX421" fmla="*/ 574332 w 2727558"/>
                <a:gd name="connsiteY421" fmla="*/ 1704122 h 2920502"/>
                <a:gd name="connsiteX422" fmla="*/ 567246 w 2727558"/>
                <a:gd name="connsiteY422" fmla="*/ 1673718 h 2920502"/>
                <a:gd name="connsiteX423" fmla="*/ 541871 w 2727558"/>
                <a:gd name="connsiteY423" fmla="*/ 1573591 h 2920502"/>
                <a:gd name="connsiteX424" fmla="*/ 537832 w 2727558"/>
                <a:gd name="connsiteY424" fmla="*/ 1520099 h 2920502"/>
                <a:gd name="connsiteX425" fmla="*/ 531965 w 2727558"/>
                <a:gd name="connsiteY425" fmla="*/ 1483447 h 2920502"/>
                <a:gd name="connsiteX426" fmla="*/ 533260 w 2727558"/>
                <a:gd name="connsiteY426" fmla="*/ 1300338 h 2920502"/>
                <a:gd name="connsiteX427" fmla="*/ 544005 w 2727558"/>
                <a:gd name="connsiteY427" fmla="*/ 1262848 h 2920502"/>
                <a:gd name="connsiteX428" fmla="*/ 682841 w 2727558"/>
                <a:gd name="connsiteY428" fmla="*/ 1134756 h 2920502"/>
                <a:gd name="connsiteX429" fmla="*/ 684670 w 2727558"/>
                <a:gd name="connsiteY429" fmla="*/ 1130793 h 2920502"/>
                <a:gd name="connsiteX430" fmla="*/ 722846 w 2727558"/>
                <a:gd name="connsiteY430" fmla="*/ 1115934 h 2920502"/>
                <a:gd name="connsiteX431" fmla="*/ 818706 w 2727558"/>
                <a:gd name="connsiteY431" fmla="*/ 1049869 h 2920502"/>
                <a:gd name="connsiteX432" fmla="*/ 943978 w 2727558"/>
                <a:gd name="connsiteY432" fmla="*/ 884439 h 2920502"/>
                <a:gd name="connsiteX433" fmla="*/ 1087615 w 2727558"/>
                <a:gd name="connsiteY433" fmla="*/ 694700 h 2920502"/>
                <a:gd name="connsiteX434" fmla="*/ 1219594 w 2727558"/>
                <a:gd name="connsiteY434" fmla="*/ 560893 h 2920502"/>
                <a:gd name="connsiteX435" fmla="*/ 1305167 w 2727558"/>
                <a:gd name="connsiteY435" fmla="*/ 509839 h 2920502"/>
                <a:gd name="connsiteX436" fmla="*/ 1332522 w 2727558"/>
                <a:gd name="connsiteY436" fmla="*/ 490256 h 2920502"/>
                <a:gd name="connsiteX437" fmla="*/ 1337552 w 2727558"/>
                <a:gd name="connsiteY437" fmla="*/ 445527 h 2920502"/>
                <a:gd name="connsiteX438" fmla="*/ 1275753 w 2727558"/>
                <a:gd name="connsiteY438" fmla="*/ 450099 h 2920502"/>
                <a:gd name="connsiteX439" fmla="*/ 1263714 w 2727558"/>
                <a:gd name="connsiteY439" fmla="*/ 450937 h 2920502"/>
                <a:gd name="connsiteX440" fmla="*/ 1262495 w 2727558"/>
                <a:gd name="connsiteY440" fmla="*/ 456652 h 2920502"/>
                <a:gd name="connsiteX441" fmla="*/ 1213650 w 2727558"/>
                <a:gd name="connsiteY441" fmla="*/ 478445 h 2920502"/>
                <a:gd name="connsiteX442" fmla="*/ 1171969 w 2727558"/>
                <a:gd name="connsiteY442" fmla="*/ 505572 h 2920502"/>
                <a:gd name="connsiteX443" fmla="*/ 785940 w 2727558"/>
                <a:gd name="connsiteY443" fmla="*/ 925053 h 2920502"/>
                <a:gd name="connsiteX444" fmla="*/ 701891 w 2727558"/>
                <a:gd name="connsiteY444" fmla="*/ 1033333 h 2920502"/>
                <a:gd name="connsiteX445" fmla="*/ 631863 w 2727558"/>
                <a:gd name="connsiteY445" fmla="*/ 1044611 h 2920502"/>
                <a:gd name="connsiteX446" fmla="*/ 623786 w 2727558"/>
                <a:gd name="connsiteY446" fmla="*/ 971840 h 2920502"/>
                <a:gd name="connsiteX447" fmla="*/ 664553 w 2727558"/>
                <a:gd name="connsiteY447" fmla="*/ 891297 h 2920502"/>
                <a:gd name="connsiteX448" fmla="*/ 787845 w 2727558"/>
                <a:gd name="connsiteY448" fmla="*/ 722590 h 2920502"/>
                <a:gd name="connsiteX449" fmla="*/ 963105 w 2727558"/>
                <a:gd name="connsiteY449" fmla="*/ 547330 h 2920502"/>
                <a:gd name="connsiteX450" fmla="*/ 1134098 w 2727558"/>
                <a:gd name="connsiteY450" fmla="*/ 425791 h 2920502"/>
                <a:gd name="connsiteX451" fmla="*/ 1256780 w 2727558"/>
                <a:gd name="connsiteY451" fmla="*/ 349591 h 2920502"/>
                <a:gd name="connsiteX452" fmla="*/ 1256246 w 2727558"/>
                <a:gd name="connsiteY452" fmla="*/ 314158 h 2920502"/>
                <a:gd name="connsiteX453" fmla="*/ 1211440 w 2727558"/>
                <a:gd name="connsiteY453" fmla="*/ 313624 h 2920502"/>
                <a:gd name="connsiteX454" fmla="*/ 909155 w 2727558"/>
                <a:gd name="connsiteY454" fmla="*/ 357287 h 2920502"/>
                <a:gd name="connsiteX455" fmla="*/ 848728 w 2727558"/>
                <a:gd name="connsiteY455" fmla="*/ 379690 h 2920502"/>
                <a:gd name="connsiteX456" fmla="*/ 544690 w 2727558"/>
                <a:gd name="connsiteY456" fmla="*/ 617662 h 2920502"/>
                <a:gd name="connsiteX457" fmla="*/ 365925 w 2727558"/>
                <a:gd name="connsiteY457" fmla="*/ 910880 h 2920502"/>
                <a:gd name="connsiteX458" fmla="*/ 343142 w 2727558"/>
                <a:gd name="connsiteY458" fmla="*/ 963534 h 2920502"/>
                <a:gd name="connsiteX459" fmla="*/ 327368 w 2727558"/>
                <a:gd name="connsiteY459" fmla="*/ 1009025 h 2920502"/>
                <a:gd name="connsiteX460" fmla="*/ 312052 w 2727558"/>
                <a:gd name="connsiteY460" fmla="*/ 1107095 h 2920502"/>
                <a:gd name="connsiteX461" fmla="*/ 343827 w 2727558"/>
                <a:gd name="connsiteY461" fmla="*/ 1133841 h 2920502"/>
                <a:gd name="connsiteX462" fmla="*/ 369507 w 2727558"/>
                <a:gd name="connsiteY462" fmla="*/ 1127212 h 2920502"/>
                <a:gd name="connsiteX463" fmla="*/ 407302 w 2727558"/>
                <a:gd name="connsiteY463" fmla="*/ 1082787 h 2920502"/>
                <a:gd name="connsiteX464" fmla="*/ 414846 w 2727558"/>
                <a:gd name="connsiteY464" fmla="*/ 1063737 h 2920502"/>
                <a:gd name="connsiteX465" fmla="*/ 418808 w 2727558"/>
                <a:gd name="connsiteY465" fmla="*/ 1043011 h 2920502"/>
                <a:gd name="connsiteX466" fmla="*/ 430086 w 2727558"/>
                <a:gd name="connsiteY466" fmla="*/ 1022132 h 2920502"/>
                <a:gd name="connsiteX467" fmla="*/ 442202 w 2727558"/>
                <a:gd name="connsiteY467" fmla="*/ 987918 h 2920502"/>
                <a:gd name="connsiteX468" fmla="*/ 449669 w 2727558"/>
                <a:gd name="connsiteY468" fmla="*/ 969478 h 2920502"/>
                <a:gd name="connsiteX469" fmla="*/ 575018 w 2727558"/>
                <a:gd name="connsiteY469" fmla="*/ 748345 h 2920502"/>
                <a:gd name="connsiteX470" fmla="*/ 796836 w 2727558"/>
                <a:gd name="connsiteY470" fmla="*/ 504505 h 2920502"/>
                <a:gd name="connsiteX471" fmla="*/ 930567 w 2727558"/>
                <a:gd name="connsiteY471" fmla="*/ 407122 h 2920502"/>
                <a:gd name="connsiteX472" fmla="*/ 966305 w 2727558"/>
                <a:gd name="connsiteY472" fmla="*/ 387538 h 2920502"/>
                <a:gd name="connsiteX473" fmla="*/ 967296 w 2727558"/>
                <a:gd name="connsiteY473" fmla="*/ 351039 h 2920502"/>
                <a:gd name="connsiteX474" fmla="*/ 909155 w 2727558"/>
                <a:gd name="connsiteY474" fmla="*/ 357287 h 2920502"/>
                <a:gd name="connsiteX475" fmla="*/ 1417104 w 2727558"/>
                <a:gd name="connsiteY475" fmla="*/ 534757 h 2920502"/>
                <a:gd name="connsiteX476" fmla="*/ 1373137 w 2727558"/>
                <a:gd name="connsiteY476" fmla="*/ 551978 h 2920502"/>
                <a:gd name="connsiteX477" fmla="*/ 1242911 w 2727558"/>
                <a:gd name="connsiteY477" fmla="*/ 634198 h 2920502"/>
                <a:gd name="connsiteX478" fmla="*/ 1074357 w 2727558"/>
                <a:gd name="connsiteY478" fmla="*/ 858912 h 2920502"/>
                <a:gd name="connsiteX479" fmla="*/ 1113600 w 2727558"/>
                <a:gd name="connsiteY479" fmla="*/ 898917 h 2920502"/>
                <a:gd name="connsiteX480" fmla="*/ 1168159 w 2727558"/>
                <a:gd name="connsiteY480" fmla="*/ 908823 h 2920502"/>
                <a:gd name="connsiteX481" fmla="*/ 1503668 w 2727558"/>
                <a:gd name="connsiteY481" fmla="*/ 908060 h 2920502"/>
                <a:gd name="connsiteX482" fmla="*/ 2051241 w 2727558"/>
                <a:gd name="connsiteY482" fmla="*/ 906537 h 2920502"/>
                <a:gd name="connsiteX483" fmla="*/ 2077987 w 2727558"/>
                <a:gd name="connsiteY483" fmla="*/ 889239 h 2920502"/>
                <a:gd name="connsiteX484" fmla="*/ 2069453 w 2727558"/>
                <a:gd name="connsiteY484" fmla="*/ 835747 h 2920502"/>
                <a:gd name="connsiteX485" fmla="*/ 2038287 w 2727558"/>
                <a:gd name="connsiteY485" fmla="*/ 778825 h 2920502"/>
                <a:gd name="connsiteX486" fmla="*/ 1834147 w 2727558"/>
                <a:gd name="connsiteY486" fmla="*/ 583296 h 2920502"/>
                <a:gd name="connsiteX487" fmla="*/ 1801076 w 2727558"/>
                <a:gd name="connsiteY487" fmla="*/ 567065 h 2920502"/>
                <a:gd name="connsiteX488" fmla="*/ 1660640 w 2727558"/>
                <a:gd name="connsiteY488" fmla="*/ 541767 h 2920502"/>
                <a:gd name="connsiteX489" fmla="*/ 1585202 w 2727558"/>
                <a:gd name="connsiteY489" fmla="*/ 629321 h 2920502"/>
                <a:gd name="connsiteX490" fmla="*/ 1520432 w 2727558"/>
                <a:gd name="connsiteY490" fmla="*/ 628711 h 2920502"/>
                <a:gd name="connsiteX491" fmla="*/ 1463510 w 2727558"/>
                <a:gd name="connsiteY491" fmla="*/ 569352 h 2920502"/>
                <a:gd name="connsiteX492" fmla="*/ 1451090 w 2727558"/>
                <a:gd name="connsiteY492" fmla="*/ 534757 h 2920502"/>
                <a:gd name="connsiteX493" fmla="*/ 1417104 w 2727558"/>
                <a:gd name="connsiteY493" fmla="*/ 534757 h 2920502"/>
                <a:gd name="connsiteX494" fmla="*/ 294907 w 2727558"/>
                <a:gd name="connsiteY494" fmla="*/ 1274430 h 2920502"/>
                <a:gd name="connsiteX495" fmla="*/ 280810 w 2727558"/>
                <a:gd name="connsiteY495" fmla="*/ 1352078 h 2920502"/>
                <a:gd name="connsiteX496" fmla="*/ 280962 w 2727558"/>
                <a:gd name="connsiteY496" fmla="*/ 1577249 h 2920502"/>
                <a:gd name="connsiteX497" fmla="*/ 300622 w 2727558"/>
                <a:gd name="connsiteY497" fmla="*/ 1687358 h 2920502"/>
                <a:gd name="connsiteX498" fmla="*/ 445097 w 2727558"/>
                <a:gd name="connsiteY498" fmla="*/ 2029344 h 2920502"/>
                <a:gd name="connsiteX499" fmla="*/ 672325 w 2727558"/>
                <a:gd name="connsiteY499" fmla="*/ 2306788 h 2920502"/>
                <a:gd name="connsiteX500" fmla="*/ 710425 w 2727558"/>
                <a:gd name="connsiteY500" fmla="*/ 2329267 h 2920502"/>
                <a:gd name="connsiteX501" fmla="*/ 696786 w 2727558"/>
                <a:gd name="connsiteY501" fmla="*/ 2297796 h 2920502"/>
                <a:gd name="connsiteX502" fmla="*/ 567170 w 2727558"/>
                <a:gd name="connsiteY502" fmla="*/ 2119412 h 2920502"/>
                <a:gd name="connsiteX503" fmla="*/ 491503 w 2727558"/>
                <a:gd name="connsiteY503" fmla="*/ 1992768 h 2920502"/>
                <a:gd name="connsiteX504" fmla="*/ 465214 w 2727558"/>
                <a:gd name="connsiteY504" fmla="*/ 1941714 h 2920502"/>
                <a:gd name="connsiteX505" fmla="*/ 445326 w 2727558"/>
                <a:gd name="connsiteY505" fmla="*/ 1901861 h 2920502"/>
                <a:gd name="connsiteX506" fmla="*/ 404330 w 2727558"/>
                <a:gd name="connsiteY506" fmla="*/ 1806459 h 2920502"/>
                <a:gd name="connsiteX507" fmla="*/ 380784 w 2727558"/>
                <a:gd name="connsiteY507" fmla="*/ 1735212 h 2920502"/>
                <a:gd name="connsiteX508" fmla="*/ 378498 w 2727558"/>
                <a:gd name="connsiteY508" fmla="*/ 1719514 h 2920502"/>
                <a:gd name="connsiteX509" fmla="*/ 358991 w 2727558"/>
                <a:gd name="connsiteY509" fmla="*/ 1642629 h 2920502"/>
                <a:gd name="connsiteX510" fmla="*/ 348018 w 2727558"/>
                <a:gd name="connsiteY510" fmla="*/ 1527567 h 2920502"/>
                <a:gd name="connsiteX511" fmla="*/ 348018 w 2727558"/>
                <a:gd name="connsiteY511" fmla="*/ 1408999 h 2920502"/>
                <a:gd name="connsiteX512" fmla="*/ 353657 w 2727558"/>
                <a:gd name="connsiteY512" fmla="*/ 1353297 h 2920502"/>
                <a:gd name="connsiteX513" fmla="*/ 356934 w 2727558"/>
                <a:gd name="connsiteY513" fmla="*/ 1267267 h 2920502"/>
                <a:gd name="connsiteX514" fmla="*/ 294907 w 2727558"/>
                <a:gd name="connsiteY514" fmla="*/ 1274430 h 2920502"/>
                <a:gd name="connsiteX515" fmla="*/ 1461910 w 2727558"/>
                <a:gd name="connsiteY515" fmla="*/ 2528987 h 2920502"/>
                <a:gd name="connsiteX516" fmla="*/ 1414513 w 2727558"/>
                <a:gd name="connsiteY516" fmla="*/ 2565258 h 2920502"/>
                <a:gd name="connsiteX517" fmla="*/ 1411008 w 2727558"/>
                <a:gd name="connsiteY517" fmla="*/ 2618979 h 2920502"/>
                <a:gd name="connsiteX518" fmla="*/ 1413599 w 2727558"/>
                <a:gd name="connsiteY518" fmla="*/ 2607549 h 2920502"/>
                <a:gd name="connsiteX519" fmla="*/ 1450937 w 2727558"/>
                <a:gd name="connsiteY519" fmla="*/ 2593833 h 2920502"/>
                <a:gd name="connsiteX520" fmla="*/ 1486675 w 2727558"/>
                <a:gd name="connsiteY520" fmla="*/ 2588804 h 2920502"/>
                <a:gd name="connsiteX521" fmla="*/ 1478217 w 2727558"/>
                <a:gd name="connsiteY521" fmla="*/ 2625761 h 2920502"/>
                <a:gd name="connsiteX522" fmla="*/ 1452233 w 2727558"/>
                <a:gd name="connsiteY522" fmla="*/ 2761549 h 2920502"/>
                <a:gd name="connsiteX523" fmla="*/ 1468920 w 2727558"/>
                <a:gd name="connsiteY523" fmla="*/ 2758502 h 2920502"/>
                <a:gd name="connsiteX524" fmla="*/ 1468082 w 2727558"/>
                <a:gd name="connsiteY524" fmla="*/ 2767569 h 2920502"/>
                <a:gd name="connsiteX525" fmla="*/ 1503744 w 2727558"/>
                <a:gd name="connsiteY525" fmla="*/ 2765893 h 2920502"/>
                <a:gd name="connsiteX526" fmla="*/ 1526985 w 2727558"/>
                <a:gd name="connsiteY526" fmla="*/ 2756520 h 2920502"/>
                <a:gd name="connsiteX527" fmla="*/ 1547254 w 2727558"/>
                <a:gd name="connsiteY527" fmla="*/ 2655632 h 2920502"/>
                <a:gd name="connsiteX528" fmla="*/ 1564932 w 2727558"/>
                <a:gd name="connsiteY528" fmla="*/ 2579126 h 2920502"/>
                <a:gd name="connsiteX529" fmla="*/ 1569123 w 2727558"/>
                <a:gd name="connsiteY529" fmla="*/ 2541560 h 2920502"/>
                <a:gd name="connsiteX530" fmla="*/ 1583144 w 2727558"/>
                <a:gd name="connsiteY530" fmla="*/ 2496373 h 2920502"/>
                <a:gd name="connsiteX531" fmla="*/ 1573772 w 2727558"/>
                <a:gd name="connsiteY531" fmla="*/ 2478467 h 2920502"/>
                <a:gd name="connsiteX532" fmla="*/ 1529728 w 2727558"/>
                <a:gd name="connsiteY532" fmla="*/ 2478467 h 2920502"/>
                <a:gd name="connsiteX533" fmla="*/ 1461910 w 2727558"/>
                <a:gd name="connsiteY533" fmla="*/ 2528987 h 2920502"/>
                <a:gd name="connsiteX534" fmla="*/ 1214184 w 2727558"/>
                <a:gd name="connsiteY534" fmla="*/ 2487839 h 2920502"/>
                <a:gd name="connsiteX535" fmla="*/ 1174103 w 2727558"/>
                <a:gd name="connsiteY535" fmla="*/ 2525253 h 2920502"/>
                <a:gd name="connsiteX536" fmla="*/ 1149414 w 2727558"/>
                <a:gd name="connsiteY536" fmla="*/ 2572497 h 2920502"/>
                <a:gd name="connsiteX537" fmla="*/ 1152614 w 2727558"/>
                <a:gd name="connsiteY537" fmla="*/ 2618827 h 2920502"/>
                <a:gd name="connsiteX538" fmla="*/ 1212355 w 2727558"/>
                <a:gd name="connsiteY538" fmla="*/ 2671252 h 2920502"/>
                <a:gd name="connsiteX539" fmla="*/ 1281316 w 2727558"/>
                <a:gd name="connsiteY539" fmla="*/ 2656165 h 2920502"/>
                <a:gd name="connsiteX540" fmla="*/ 1279182 w 2727558"/>
                <a:gd name="connsiteY540" fmla="*/ 2689769 h 2920502"/>
                <a:gd name="connsiteX541" fmla="*/ 1245426 w 2727558"/>
                <a:gd name="connsiteY541" fmla="*/ 2722078 h 2920502"/>
                <a:gd name="connsiteX542" fmla="*/ 1213193 w 2727558"/>
                <a:gd name="connsiteY542" fmla="*/ 2721697 h 2920502"/>
                <a:gd name="connsiteX543" fmla="*/ 1161834 w 2727558"/>
                <a:gd name="connsiteY543" fmla="*/ 2700971 h 2920502"/>
                <a:gd name="connsiteX544" fmla="*/ 1129678 w 2727558"/>
                <a:gd name="connsiteY544" fmla="*/ 2710877 h 2920502"/>
                <a:gd name="connsiteX545" fmla="*/ 1142022 w 2727558"/>
                <a:gd name="connsiteY545" fmla="*/ 2713162 h 2920502"/>
                <a:gd name="connsiteX546" fmla="*/ 1140727 w 2727558"/>
                <a:gd name="connsiteY546" fmla="*/ 2728631 h 2920502"/>
                <a:gd name="connsiteX547" fmla="*/ 1197420 w 2727558"/>
                <a:gd name="connsiteY547" fmla="*/ 2767417 h 2920502"/>
                <a:gd name="connsiteX548" fmla="*/ 1298537 w 2727558"/>
                <a:gd name="connsiteY548" fmla="*/ 2750882 h 2920502"/>
                <a:gd name="connsiteX549" fmla="*/ 1346391 w 2727558"/>
                <a:gd name="connsiteY549" fmla="*/ 2698684 h 2920502"/>
                <a:gd name="connsiteX550" fmla="*/ 1348677 w 2727558"/>
                <a:gd name="connsiteY550" fmla="*/ 2684740 h 2920502"/>
                <a:gd name="connsiteX551" fmla="*/ 1362393 w 2727558"/>
                <a:gd name="connsiteY551" fmla="*/ 2541332 h 2920502"/>
                <a:gd name="connsiteX552" fmla="*/ 1327798 w 2727558"/>
                <a:gd name="connsiteY552" fmla="*/ 2501707 h 2920502"/>
                <a:gd name="connsiteX553" fmla="*/ 1214184 w 2727558"/>
                <a:gd name="connsiteY553" fmla="*/ 2487839 h 2920502"/>
                <a:gd name="connsiteX554" fmla="*/ 1036866 w 2727558"/>
                <a:gd name="connsiteY554" fmla="*/ 2485096 h 2920502"/>
                <a:gd name="connsiteX555" fmla="*/ 994499 w 2727558"/>
                <a:gd name="connsiteY555" fmla="*/ 2521519 h 2920502"/>
                <a:gd name="connsiteX556" fmla="*/ 955256 w 2727558"/>
                <a:gd name="connsiteY556" fmla="*/ 2542627 h 2920502"/>
                <a:gd name="connsiteX557" fmla="*/ 935901 w 2727558"/>
                <a:gd name="connsiteY557" fmla="*/ 2557562 h 2920502"/>
                <a:gd name="connsiteX558" fmla="*/ 932472 w 2727558"/>
                <a:gd name="connsiteY558" fmla="*/ 2604044 h 2920502"/>
                <a:gd name="connsiteX559" fmla="*/ 990460 w 2727558"/>
                <a:gd name="connsiteY559" fmla="*/ 2585223 h 2920502"/>
                <a:gd name="connsiteX560" fmla="*/ 1005548 w 2727558"/>
                <a:gd name="connsiteY560" fmla="*/ 2583775 h 2920502"/>
                <a:gd name="connsiteX561" fmla="*/ 998080 w 2727558"/>
                <a:gd name="connsiteY561" fmla="*/ 2626599 h 2920502"/>
                <a:gd name="connsiteX562" fmla="*/ 993737 w 2727558"/>
                <a:gd name="connsiteY562" fmla="*/ 2649307 h 2920502"/>
                <a:gd name="connsiteX563" fmla="*/ 985660 w 2727558"/>
                <a:gd name="connsiteY563" fmla="*/ 2693808 h 2920502"/>
                <a:gd name="connsiteX564" fmla="*/ 971868 w 2727558"/>
                <a:gd name="connsiteY564" fmla="*/ 2760864 h 2920502"/>
                <a:gd name="connsiteX565" fmla="*/ 1041895 w 2727558"/>
                <a:gd name="connsiteY565" fmla="*/ 2760178 h 2920502"/>
                <a:gd name="connsiteX566" fmla="*/ 1063536 w 2727558"/>
                <a:gd name="connsiteY566" fmla="*/ 2666147 h 2920502"/>
                <a:gd name="connsiteX567" fmla="*/ 1078472 w 2727558"/>
                <a:gd name="connsiteY567" fmla="*/ 2596500 h 2920502"/>
                <a:gd name="connsiteX568" fmla="*/ 1085253 w 2727558"/>
                <a:gd name="connsiteY568" fmla="*/ 2566554 h 2920502"/>
                <a:gd name="connsiteX569" fmla="*/ 1094397 w 2727558"/>
                <a:gd name="connsiteY569" fmla="*/ 2527920 h 2920502"/>
                <a:gd name="connsiteX570" fmla="*/ 1098055 w 2727558"/>
                <a:gd name="connsiteY570" fmla="*/ 2483724 h 2920502"/>
                <a:gd name="connsiteX571" fmla="*/ 1036866 w 2727558"/>
                <a:gd name="connsiteY571" fmla="*/ 2485096 h 2920502"/>
                <a:gd name="connsiteX572" fmla="*/ 1666888 w 2727558"/>
                <a:gd name="connsiteY572" fmla="*/ 2492640 h 2920502"/>
                <a:gd name="connsiteX573" fmla="*/ 1634350 w 2727558"/>
                <a:gd name="connsiteY573" fmla="*/ 2629571 h 2920502"/>
                <a:gd name="connsiteX574" fmla="*/ 1660792 w 2727558"/>
                <a:gd name="connsiteY574" fmla="*/ 2637496 h 2920502"/>
                <a:gd name="connsiteX575" fmla="*/ 1724495 w 2727558"/>
                <a:gd name="connsiteY575" fmla="*/ 2623247 h 2920502"/>
                <a:gd name="connsiteX576" fmla="*/ 1755661 w 2727558"/>
                <a:gd name="connsiteY576" fmla="*/ 2623247 h 2920502"/>
                <a:gd name="connsiteX577" fmla="*/ 1764805 w 2727558"/>
                <a:gd name="connsiteY577" fmla="*/ 2639706 h 2920502"/>
                <a:gd name="connsiteX578" fmla="*/ 1769301 w 2727558"/>
                <a:gd name="connsiteY578" fmla="*/ 2664166 h 2920502"/>
                <a:gd name="connsiteX579" fmla="*/ 1764881 w 2727558"/>
                <a:gd name="connsiteY579" fmla="*/ 2692665 h 2920502"/>
                <a:gd name="connsiteX580" fmla="*/ 1702626 w 2727558"/>
                <a:gd name="connsiteY580" fmla="*/ 2721773 h 2920502"/>
                <a:gd name="connsiteX581" fmla="*/ 1679690 w 2727558"/>
                <a:gd name="connsiteY581" fmla="*/ 2691217 h 2920502"/>
                <a:gd name="connsiteX582" fmla="*/ 1613091 w 2727558"/>
                <a:gd name="connsiteY582" fmla="*/ 2691293 h 2920502"/>
                <a:gd name="connsiteX583" fmla="*/ 1613015 w 2727558"/>
                <a:gd name="connsiteY583" fmla="*/ 2719411 h 2920502"/>
                <a:gd name="connsiteX584" fmla="*/ 1647838 w 2727558"/>
                <a:gd name="connsiteY584" fmla="*/ 2758882 h 2920502"/>
                <a:gd name="connsiteX585" fmla="*/ 1795056 w 2727558"/>
                <a:gd name="connsiteY585" fmla="*/ 2745319 h 2920502"/>
                <a:gd name="connsiteX586" fmla="*/ 1834833 w 2727558"/>
                <a:gd name="connsiteY586" fmla="*/ 2696703 h 2920502"/>
                <a:gd name="connsiteX587" fmla="*/ 1835138 w 2727558"/>
                <a:gd name="connsiteY587" fmla="*/ 2617226 h 2920502"/>
                <a:gd name="connsiteX588" fmla="*/ 1801762 w 2727558"/>
                <a:gd name="connsiteY588" fmla="*/ 2584232 h 2920502"/>
                <a:gd name="connsiteX589" fmla="*/ 1724114 w 2727558"/>
                <a:gd name="connsiteY589" fmla="*/ 2590099 h 2920502"/>
                <a:gd name="connsiteX590" fmla="*/ 1705978 w 2727558"/>
                <a:gd name="connsiteY590" fmla="*/ 2591242 h 2920502"/>
                <a:gd name="connsiteX591" fmla="*/ 1706207 w 2727558"/>
                <a:gd name="connsiteY591" fmla="*/ 2577603 h 2920502"/>
                <a:gd name="connsiteX592" fmla="*/ 1727619 w 2727558"/>
                <a:gd name="connsiteY592" fmla="*/ 2539427 h 2920502"/>
                <a:gd name="connsiteX593" fmla="*/ 1842148 w 2727558"/>
                <a:gd name="connsiteY593" fmla="*/ 2540036 h 2920502"/>
                <a:gd name="connsiteX594" fmla="*/ 1851825 w 2727558"/>
                <a:gd name="connsiteY594" fmla="*/ 2493478 h 2920502"/>
                <a:gd name="connsiteX595" fmla="*/ 1800314 w 2727558"/>
                <a:gd name="connsiteY595" fmla="*/ 2490811 h 2920502"/>
                <a:gd name="connsiteX596" fmla="*/ 1666888 w 2727558"/>
                <a:gd name="connsiteY596" fmla="*/ 2492640 h 29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Lst>
              <a:rect l="l" t="t" r="r" b="b"/>
              <a:pathLst>
                <a:path w="2727558" h="2920502">
                  <a:moveTo>
                    <a:pt x="1232853" y="1738"/>
                  </a:moveTo>
                  <a:cubicBezTo>
                    <a:pt x="1321626" y="-320"/>
                    <a:pt x="1410323" y="-853"/>
                    <a:pt x="1499095" y="1814"/>
                  </a:cubicBezTo>
                  <a:lnTo>
                    <a:pt x="1499705" y="8291"/>
                  </a:lnTo>
                  <a:cubicBezTo>
                    <a:pt x="1521193" y="7986"/>
                    <a:pt x="1542682" y="9205"/>
                    <a:pt x="1564170" y="11339"/>
                  </a:cubicBezTo>
                  <a:cubicBezTo>
                    <a:pt x="1626045" y="24826"/>
                    <a:pt x="1688300" y="36561"/>
                    <a:pt x="1748650" y="55992"/>
                  </a:cubicBezTo>
                  <a:cubicBezTo>
                    <a:pt x="1758252" y="59574"/>
                    <a:pt x="1768005" y="62317"/>
                    <a:pt x="1778140" y="64374"/>
                  </a:cubicBezTo>
                  <a:cubicBezTo>
                    <a:pt x="1787665" y="68032"/>
                    <a:pt x="1797190" y="71689"/>
                    <a:pt x="1806867" y="75499"/>
                  </a:cubicBezTo>
                  <a:cubicBezTo>
                    <a:pt x="1814868" y="78319"/>
                    <a:pt x="1822869" y="81290"/>
                    <a:pt x="1831023" y="84262"/>
                  </a:cubicBezTo>
                  <a:cubicBezTo>
                    <a:pt x="1833613" y="84110"/>
                    <a:pt x="1838871" y="83805"/>
                    <a:pt x="1841462" y="83729"/>
                  </a:cubicBezTo>
                  <a:lnTo>
                    <a:pt x="1842605" y="91349"/>
                  </a:lnTo>
                  <a:cubicBezTo>
                    <a:pt x="1854950" y="94549"/>
                    <a:pt x="1867294" y="98055"/>
                    <a:pt x="1879715" y="101331"/>
                  </a:cubicBezTo>
                  <a:lnTo>
                    <a:pt x="1880629" y="106970"/>
                  </a:lnTo>
                  <a:cubicBezTo>
                    <a:pt x="1887030" y="108722"/>
                    <a:pt x="1893507" y="110551"/>
                    <a:pt x="1900060" y="112456"/>
                  </a:cubicBezTo>
                  <a:cubicBezTo>
                    <a:pt x="1933436" y="128077"/>
                    <a:pt x="1965897" y="145756"/>
                    <a:pt x="1998053" y="163815"/>
                  </a:cubicBezTo>
                  <a:cubicBezTo>
                    <a:pt x="2020151" y="175474"/>
                    <a:pt x="2041716" y="188047"/>
                    <a:pt x="2063052" y="201077"/>
                  </a:cubicBezTo>
                  <a:cubicBezTo>
                    <a:pt x="2144052" y="252436"/>
                    <a:pt x="2218195" y="313624"/>
                    <a:pt x="2288223" y="378928"/>
                  </a:cubicBezTo>
                  <a:cubicBezTo>
                    <a:pt x="2315426" y="410322"/>
                    <a:pt x="2343849" y="440650"/>
                    <a:pt x="2372728" y="470444"/>
                  </a:cubicBezTo>
                  <a:cubicBezTo>
                    <a:pt x="2458301" y="571790"/>
                    <a:pt x="2531910" y="683956"/>
                    <a:pt x="2587155" y="804657"/>
                  </a:cubicBezTo>
                  <a:cubicBezTo>
                    <a:pt x="2588984" y="808467"/>
                    <a:pt x="2592642" y="816011"/>
                    <a:pt x="2594394" y="819821"/>
                  </a:cubicBezTo>
                  <a:cubicBezTo>
                    <a:pt x="2601709" y="837499"/>
                    <a:pt x="2609711" y="854797"/>
                    <a:pt x="2617559" y="872323"/>
                  </a:cubicBezTo>
                  <a:cubicBezTo>
                    <a:pt x="2622207" y="885429"/>
                    <a:pt x="2627237" y="898383"/>
                    <a:pt x="2632571" y="911261"/>
                  </a:cubicBezTo>
                  <a:cubicBezTo>
                    <a:pt x="2640495" y="933664"/>
                    <a:pt x="2648192" y="956143"/>
                    <a:pt x="2656040" y="978545"/>
                  </a:cubicBezTo>
                  <a:cubicBezTo>
                    <a:pt x="2669451" y="1024418"/>
                    <a:pt x="2683167" y="1070214"/>
                    <a:pt x="2693378" y="1116925"/>
                  </a:cubicBezTo>
                  <a:cubicBezTo>
                    <a:pt x="2700617" y="1139480"/>
                    <a:pt x="2703818" y="1163026"/>
                    <a:pt x="2705799" y="1186572"/>
                  </a:cubicBezTo>
                  <a:cubicBezTo>
                    <a:pt x="2718448" y="1231149"/>
                    <a:pt x="2717610" y="1277783"/>
                    <a:pt x="2725382" y="1323198"/>
                  </a:cubicBezTo>
                  <a:cubicBezTo>
                    <a:pt x="2728354" y="1401151"/>
                    <a:pt x="2727897" y="1479256"/>
                    <a:pt x="2726297" y="1557208"/>
                  </a:cubicBezTo>
                  <a:cubicBezTo>
                    <a:pt x="2719058" y="1595766"/>
                    <a:pt x="2719134" y="1635009"/>
                    <a:pt x="2716467" y="1674023"/>
                  </a:cubicBezTo>
                  <a:cubicBezTo>
                    <a:pt x="2709761" y="1689415"/>
                    <a:pt x="2710371" y="1706332"/>
                    <a:pt x="2710447" y="1722791"/>
                  </a:cubicBezTo>
                  <a:lnTo>
                    <a:pt x="2703741" y="1723782"/>
                  </a:lnTo>
                  <a:cubicBezTo>
                    <a:pt x="2703284" y="1735440"/>
                    <a:pt x="2702751" y="1747099"/>
                    <a:pt x="2702217" y="1758834"/>
                  </a:cubicBezTo>
                  <a:cubicBezTo>
                    <a:pt x="2689339" y="1793124"/>
                    <a:pt x="2687739" y="1830309"/>
                    <a:pt x="2675319" y="1864676"/>
                  </a:cubicBezTo>
                  <a:cubicBezTo>
                    <a:pt x="2671356" y="1882582"/>
                    <a:pt x="2666708" y="1900489"/>
                    <a:pt x="2658707" y="1917177"/>
                  </a:cubicBezTo>
                  <a:cubicBezTo>
                    <a:pt x="2657945" y="1921216"/>
                    <a:pt x="2656421" y="1929293"/>
                    <a:pt x="2655659" y="1933331"/>
                  </a:cubicBezTo>
                  <a:cubicBezTo>
                    <a:pt x="2652840" y="1941104"/>
                    <a:pt x="2650325" y="1948953"/>
                    <a:pt x="2647887" y="1956877"/>
                  </a:cubicBezTo>
                  <a:cubicBezTo>
                    <a:pt x="2637371" y="1986977"/>
                    <a:pt x="2626322" y="2016847"/>
                    <a:pt x="2614054" y="2046260"/>
                  </a:cubicBezTo>
                  <a:cubicBezTo>
                    <a:pt x="2602853" y="2074683"/>
                    <a:pt x="2589060" y="2102038"/>
                    <a:pt x="2575192" y="2129242"/>
                  </a:cubicBezTo>
                  <a:cubicBezTo>
                    <a:pt x="2574278" y="2132595"/>
                    <a:pt x="2572525" y="2139224"/>
                    <a:pt x="2571611" y="2142577"/>
                  </a:cubicBezTo>
                  <a:cubicBezTo>
                    <a:pt x="2525205" y="2225406"/>
                    <a:pt x="2478266" y="2308693"/>
                    <a:pt x="2418601" y="2382988"/>
                  </a:cubicBezTo>
                  <a:cubicBezTo>
                    <a:pt x="2324265" y="2502088"/>
                    <a:pt x="2214385" y="2610140"/>
                    <a:pt x="2086826" y="2693351"/>
                  </a:cubicBezTo>
                  <a:cubicBezTo>
                    <a:pt x="2081797" y="2696856"/>
                    <a:pt x="2076920" y="2700437"/>
                    <a:pt x="2072044" y="2704095"/>
                  </a:cubicBezTo>
                  <a:cubicBezTo>
                    <a:pt x="2027771" y="2729698"/>
                    <a:pt x="1985633" y="2761092"/>
                    <a:pt x="1936941" y="2777399"/>
                  </a:cubicBezTo>
                  <a:cubicBezTo>
                    <a:pt x="1934502" y="2780295"/>
                    <a:pt x="1929778" y="2786086"/>
                    <a:pt x="1927416" y="2788982"/>
                  </a:cubicBezTo>
                  <a:cubicBezTo>
                    <a:pt x="1922387" y="2789667"/>
                    <a:pt x="1912328" y="2791115"/>
                    <a:pt x="1907299" y="2791801"/>
                  </a:cubicBezTo>
                  <a:cubicBezTo>
                    <a:pt x="1895107" y="2799345"/>
                    <a:pt x="1882153" y="2805517"/>
                    <a:pt x="1869047" y="2811308"/>
                  </a:cubicBezTo>
                  <a:cubicBezTo>
                    <a:pt x="1845882" y="2820300"/>
                    <a:pt x="1823022" y="2830206"/>
                    <a:pt x="1799552" y="2838283"/>
                  </a:cubicBezTo>
                  <a:cubicBezTo>
                    <a:pt x="1793228" y="2839959"/>
                    <a:pt x="1780502" y="2843236"/>
                    <a:pt x="1774178" y="2844912"/>
                  </a:cubicBezTo>
                  <a:lnTo>
                    <a:pt x="1773720" y="2850475"/>
                  </a:lnTo>
                  <a:cubicBezTo>
                    <a:pt x="1751089" y="2855123"/>
                    <a:pt x="1728762" y="2860914"/>
                    <a:pt x="1707045" y="2868686"/>
                  </a:cubicBezTo>
                  <a:cubicBezTo>
                    <a:pt x="1681671" y="2872573"/>
                    <a:pt x="1657210" y="2880041"/>
                    <a:pt x="1632522" y="2886517"/>
                  </a:cubicBezTo>
                  <a:cubicBezTo>
                    <a:pt x="1608747" y="2889641"/>
                    <a:pt x="1584897" y="2893223"/>
                    <a:pt x="1562342" y="2901605"/>
                  </a:cubicBezTo>
                  <a:cubicBezTo>
                    <a:pt x="1533157" y="2904120"/>
                    <a:pt x="1503668" y="2904348"/>
                    <a:pt x="1475016" y="2910749"/>
                  </a:cubicBezTo>
                  <a:lnTo>
                    <a:pt x="1480350" y="2920503"/>
                  </a:lnTo>
                  <a:cubicBezTo>
                    <a:pt x="1467777" y="2903053"/>
                    <a:pt x="1443393" y="2912807"/>
                    <a:pt x="1425258" y="2912121"/>
                  </a:cubicBezTo>
                  <a:cubicBezTo>
                    <a:pt x="1386700" y="2923322"/>
                    <a:pt x="1344790" y="2918598"/>
                    <a:pt x="1305548" y="2912807"/>
                  </a:cubicBezTo>
                  <a:cubicBezTo>
                    <a:pt x="1249464" y="2908539"/>
                    <a:pt x="1192467" y="2905872"/>
                    <a:pt x="1137908" y="2891394"/>
                  </a:cubicBezTo>
                  <a:cubicBezTo>
                    <a:pt x="1114285" y="2888651"/>
                    <a:pt x="1090740" y="2884460"/>
                    <a:pt x="1068413" y="2876078"/>
                  </a:cubicBezTo>
                  <a:cubicBezTo>
                    <a:pt x="1060565" y="2874859"/>
                    <a:pt x="1052640" y="2873792"/>
                    <a:pt x="1044867" y="2872878"/>
                  </a:cubicBezTo>
                  <a:cubicBezTo>
                    <a:pt x="1032066" y="2869677"/>
                    <a:pt x="1019417" y="2866096"/>
                    <a:pt x="1007453" y="2860686"/>
                  </a:cubicBezTo>
                  <a:cubicBezTo>
                    <a:pt x="1003338" y="2860076"/>
                    <a:pt x="995109" y="2858857"/>
                    <a:pt x="990994" y="2858247"/>
                  </a:cubicBezTo>
                  <a:cubicBezTo>
                    <a:pt x="979488" y="2853828"/>
                    <a:pt x="968134" y="2849636"/>
                    <a:pt x="956856" y="2845065"/>
                  </a:cubicBezTo>
                  <a:cubicBezTo>
                    <a:pt x="953961" y="2844455"/>
                    <a:pt x="948170" y="2843236"/>
                    <a:pt x="945350" y="2842626"/>
                  </a:cubicBezTo>
                  <a:cubicBezTo>
                    <a:pt x="915708" y="2831120"/>
                    <a:pt x="885990" y="2819995"/>
                    <a:pt x="856653" y="2807879"/>
                  </a:cubicBezTo>
                  <a:cubicBezTo>
                    <a:pt x="845909" y="2803841"/>
                    <a:pt x="835546" y="2798887"/>
                    <a:pt x="825640" y="2793172"/>
                  </a:cubicBezTo>
                  <a:cubicBezTo>
                    <a:pt x="638493" y="2710114"/>
                    <a:pt x="476644" y="2577755"/>
                    <a:pt x="345504" y="2421621"/>
                  </a:cubicBezTo>
                  <a:cubicBezTo>
                    <a:pt x="247206" y="2302749"/>
                    <a:pt x="166891" y="2168028"/>
                    <a:pt x="111265" y="2024086"/>
                  </a:cubicBezTo>
                  <a:cubicBezTo>
                    <a:pt x="106540" y="2014408"/>
                    <a:pt x="103035" y="2004198"/>
                    <a:pt x="98387" y="1994597"/>
                  </a:cubicBezTo>
                  <a:cubicBezTo>
                    <a:pt x="97930" y="1992234"/>
                    <a:pt x="96939" y="1987510"/>
                    <a:pt x="96482" y="1985148"/>
                  </a:cubicBezTo>
                  <a:cubicBezTo>
                    <a:pt x="90310" y="1967469"/>
                    <a:pt x="83452" y="1950096"/>
                    <a:pt x="76746" y="1932722"/>
                  </a:cubicBezTo>
                  <a:cubicBezTo>
                    <a:pt x="74917" y="1916492"/>
                    <a:pt x="70345" y="1900794"/>
                    <a:pt x="62116" y="1886697"/>
                  </a:cubicBezTo>
                  <a:cubicBezTo>
                    <a:pt x="49924" y="1828481"/>
                    <a:pt x="29807" y="1771483"/>
                    <a:pt x="26454" y="1711742"/>
                  </a:cubicBezTo>
                  <a:cubicBezTo>
                    <a:pt x="22797" y="1696578"/>
                    <a:pt x="19596" y="1681338"/>
                    <a:pt x="15329" y="1666403"/>
                  </a:cubicBezTo>
                  <a:cubicBezTo>
                    <a:pt x="13729" y="1645677"/>
                    <a:pt x="13043" y="1624950"/>
                    <a:pt x="11672" y="1604300"/>
                  </a:cubicBezTo>
                  <a:cubicBezTo>
                    <a:pt x="5575" y="1556675"/>
                    <a:pt x="-1968" y="1508821"/>
                    <a:pt x="470" y="1460663"/>
                  </a:cubicBezTo>
                  <a:cubicBezTo>
                    <a:pt x="1842" y="1430793"/>
                    <a:pt x="-3645" y="1400160"/>
                    <a:pt x="5194" y="1371052"/>
                  </a:cubicBezTo>
                  <a:cubicBezTo>
                    <a:pt x="7176" y="1325103"/>
                    <a:pt x="14110" y="1279612"/>
                    <a:pt x="16396" y="1233663"/>
                  </a:cubicBezTo>
                  <a:cubicBezTo>
                    <a:pt x="31560" y="1173008"/>
                    <a:pt x="35674" y="1109914"/>
                    <a:pt x="57392" y="1050631"/>
                  </a:cubicBezTo>
                  <a:cubicBezTo>
                    <a:pt x="62421" y="1018627"/>
                    <a:pt x="74994" y="988528"/>
                    <a:pt x="84214" y="957590"/>
                  </a:cubicBezTo>
                  <a:cubicBezTo>
                    <a:pt x="89472" y="939836"/>
                    <a:pt x="95415" y="922234"/>
                    <a:pt x="103950" y="905775"/>
                  </a:cubicBezTo>
                  <a:cubicBezTo>
                    <a:pt x="104635" y="902879"/>
                    <a:pt x="105855" y="897164"/>
                    <a:pt x="106464" y="894268"/>
                  </a:cubicBezTo>
                  <a:cubicBezTo>
                    <a:pt x="120637" y="864779"/>
                    <a:pt x="132296" y="834147"/>
                    <a:pt x="144640" y="803895"/>
                  </a:cubicBezTo>
                  <a:cubicBezTo>
                    <a:pt x="176797" y="743697"/>
                    <a:pt x="207124" y="682356"/>
                    <a:pt x="244767" y="625282"/>
                  </a:cubicBezTo>
                  <a:cubicBezTo>
                    <a:pt x="280886" y="571257"/>
                    <a:pt x="319215" y="518526"/>
                    <a:pt x="361277" y="469072"/>
                  </a:cubicBezTo>
                  <a:cubicBezTo>
                    <a:pt x="399377" y="431658"/>
                    <a:pt x="430390" y="387234"/>
                    <a:pt x="472605" y="354163"/>
                  </a:cubicBezTo>
                  <a:cubicBezTo>
                    <a:pt x="510782" y="319492"/>
                    <a:pt x="550329" y="286269"/>
                    <a:pt x="591935" y="255712"/>
                  </a:cubicBezTo>
                  <a:cubicBezTo>
                    <a:pt x="659295" y="205192"/>
                    <a:pt x="731685" y="162139"/>
                    <a:pt x="806971" y="124572"/>
                  </a:cubicBezTo>
                  <a:cubicBezTo>
                    <a:pt x="818020" y="119619"/>
                    <a:pt x="829221" y="114819"/>
                    <a:pt x="840270" y="109865"/>
                  </a:cubicBezTo>
                  <a:cubicBezTo>
                    <a:pt x="855663" y="103465"/>
                    <a:pt x="870979" y="97064"/>
                    <a:pt x="886219" y="90282"/>
                  </a:cubicBezTo>
                  <a:cubicBezTo>
                    <a:pt x="920509" y="72527"/>
                    <a:pt x="960285" y="67498"/>
                    <a:pt x="993737" y="49134"/>
                  </a:cubicBezTo>
                  <a:cubicBezTo>
                    <a:pt x="1006310" y="47762"/>
                    <a:pt x="1019035" y="46620"/>
                    <a:pt x="1031761" y="45477"/>
                  </a:cubicBezTo>
                  <a:cubicBezTo>
                    <a:pt x="1033437" y="42962"/>
                    <a:pt x="1036942" y="38009"/>
                    <a:pt x="1038619" y="35494"/>
                  </a:cubicBezTo>
                  <a:cubicBezTo>
                    <a:pt x="1062088" y="31608"/>
                    <a:pt x="1086168" y="30313"/>
                    <a:pt x="1109028" y="23074"/>
                  </a:cubicBezTo>
                  <a:cubicBezTo>
                    <a:pt x="1149261" y="13244"/>
                    <a:pt x="1191095" y="7834"/>
                    <a:pt x="1232548" y="8139"/>
                  </a:cubicBezTo>
                  <a:lnTo>
                    <a:pt x="1232853" y="1738"/>
                  </a:lnTo>
                  <a:moveTo>
                    <a:pt x="1349667" y="72756"/>
                  </a:moveTo>
                  <a:cubicBezTo>
                    <a:pt x="1312482" y="81138"/>
                    <a:pt x="1274153" y="75195"/>
                    <a:pt x="1236587" y="80147"/>
                  </a:cubicBezTo>
                  <a:cubicBezTo>
                    <a:pt x="1220356" y="84491"/>
                    <a:pt x="1203668" y="85482"/>
                    <a:pt x="1186980" y="85634"/>
                  </a:cubicBezTo>
                  <a:lnTo>
                    <a:pt x="1186523" y="92340"/>
                  </a:lnTo>
                  <a:cubicBezTo>
                    <a:pt x="1179589" y="92644"/>
                    <a:pt x="1172655" y="93025"/>
                    <a:pt x="1165797" y="93406"/>
                  </a:cubicBezTo>
                  <a:cubicBezTo>
                    <a:pt x="1140803" y="99807"/>
                    <a:pt x="1114667" y="100722"/>
                    <a:pt x="1090283" y="109713"/>
                  </a:cubicBezTo>
                  <a:cubicBezTo>
                    <a:pt x="1078014" y="113142"/>
                    <a:pt x="1065518" y="115352"/>
                    <a:pt x="1052945" y="117181"/>
                  </a:cubicBezTo>
                  <a:cubicBezTo>
                    <a:pt x="1030694" y="126477"/>
                    <a:pt x="1006920" y="131430"/>
                    <a:pt x="984517" y="140345"/>
                  </a:cubicBezTo>
                  <a:cubicBezTo>
                    <a:pt x="967677" y="146594"/>
                    <a:pt x="950608" y="152157"/>
                    <a:pt x="933920" y="158634"/>
                  </a:cubicBezTo>
                  <a:cubicBezTo>
                    <a:pt x="766966" y="224394"/>
                    <a:pt x="616471" y="328255"/>
                    <a:pt x="489979" y="454899"/>
                  </a:cubicBezTo>
                  <a:cubicBezTo>
                    <a:pt x="382308" y="570495"/>
                    <a:pt x="286449" y="700263"/>
                    <a:pt x="225412" y="846720"/>
                  </a:cubicBezTo>
                  <a:lnTo>
                    <a:pt x="221145" y="848244"/>
                  </a:lnTo>
                  <a:cubicBezTo>
                    <a:pt x="187541" y="927720"/>
                    <a:pt x="155918" y="1008568"/>
                    <a:pt x="137020" y="1092998"/>
                  </a:cubicBezTo>
                  <a:cubicBezTo>
                    <a:pt x="133058" y="1111134"/>
                    <a:pt x="127800" y="1129041"/>
                    <a:pt x="121857" y="1146719"/>
                  </a:cubicBezTo>
                  <a:cubicBezTo>
                    <a:pt x="120866" y="1170646"/>
                    <a:pt x="118428" y="1194725"/>
                    <a:pt x="109969" y="1217433"/>
                  </a:cubicBezTo>
                  <a:cubicBezTo>
                    <a:pt x="103721" y="1239607"/>
                    <a:pt x="104864" y="1262924"/>
                    <a:pt x="102807" y="1285708"/>
                  </a:cubicBezTo>
                  <a:cubicBezTo>
                    <a:pt x="93587" y="1315273"/>
                    <a:pt x="98311" y="1346592"/>
                    <a:pt x="95949" y="1376995"/>
                  </a:cubicBezTo>
                  <a:cubicBezTo>
                    <a:pt x="83680" y="1459749"/>
                    <a:pt x="90386" y="1544483"/>
                    <a:pt x="103569" y="1626627"/>
                  </a:cubicBezTo>
                  <a:cubicBezTo>
                    <a:pt x="105017" y="1649182"/>
                    <a:pt x="105321" y="1672118"/>
                    <a:pt x="110732" y="1694292"/>
                  </a:cubicBezTo>
                  <a:cubicBezTo>
                    <a:pt x="113398" y="1704655"/>
                    <a:pt x="116142" y="1715095"/>
                    <a:pt x="118885" y="1725610"/>
                  </a:cubicBezTo>
                  <a:cubicBezTo>
                    <a:pt x="120180" y="1740698"/>
                    <a:pt x="122542" y="1755709"/>
                    <a:pt x="126352" y="1770416"/>
                  </a:cubicBezTo>
                  <a:cubicBezTo>
                    <a:pt x="132525" y="1790381"/>
                    <a:pt x="136639" y="1810878"/>
                    <a:pt x="141364" y="1831224"/>
                  </a:cubicBezTo>
                  <a:cubicBezTo>
                    <a:pt x="146469" y="1844025"/>
                    <a:pt x="150508" y="1857208"/>
                    <a:pt x="154013" y="1870695"/>
                  </a:cubicBezTo>
                  <a:cubicBezTo>
                    <a:pt x="159576" y="1886316"/>
                    <a:pt x="164605" y="1902166"/>
                    <a:pt x="168186" y="1918473"/>
                  </a:cubicBezTo>
                  <a:cubicBezTo>
                    <a:pt x="194856" y="1984919"/>
                    <a:pt x="217488" y="2054032"/>
                    <a:pt x="253607" y="2115907"/>
                  </a:cubicBezTo>
                  <a:cubicBezTo>
                    <a:pt x="289802" y="2188373"/>
                    <a:pt x="335217" y="2256039"/>
                    <a:pt x="382994" y="2321418"/>
                  </a:cubicBezTo>
                  <a:cubicBezTo>
                    <a:pt x="422694" y="2372625"/>
                    <a:pt x="465138" y="2421697"/>
                    <a:pt x="512229" y="2466427"/>
                  </a:cubicBezTo>
                  <a:cubicBezTo>
                    <a:pt x="575704" y="2532111"/>
                    <a:pt x="651370" y="2584156"/>
                    <a:pt x="724751" y="2637877"/>
                  </a:cubicBezTo>
                  <a:cubicBezTo>
                    <a:pt x="731533" y="2638334"/>
                    <a:pt x="745020" y="2639248"/>
                    <a:pt x="751802" y="2639706"/>
                  </a:cubicBezTo>
                  <a:cubicBezTo>
                    <a:pt x="758508" y="2624694"/>
                    <a:pt x="766204" y="2610140"/>
                    <a:pt x="775805" y="2596881"/>
                  </a:cubicBezTo>
                  <a:cubicBezTo>
                    <a:pt x="776491" y="2585680"/>
                    <a:pt x="777177" y="2574555"/>
                    <a:pt x="777862" y="2563506"/>
                  </a:cubicBezTo>
                  <a:cubicBezTo>
                    <a:pt x="766966" y="2557105"/>
                    <a:pt x="756145" y="2550780"/>
                    <a:pt x="745325" y="2544379"/>
                  </a:cubicBezTo>
                  <a:cubicBezTo>
                    <a:pt x="726961" y="2530282"/>
                    <a:pt x="707911" y="2517100"/>
                    <a:pt x="688632" y="2504374"/>
                  </a:cubicBezTo>
                  <a:cubicBezTo>
                    <a:pt x="667296" y="2487077"/>
                    <a:pt x="645655" y="2470237"/>
                    <a:pt x="624853" y="2452406"/>
                  </a:cubicBezTo>
                  <a:cubicBezTo>
                    <a:pt x="622186" y="2449815"/>
                    <a:pt x="616928" y="2444634"/>
                    <a:pt x="614261" y="2442119"/>
                  </a:cubicBezTo>
                  <a:cubicBezTo>
                    <a:pt x="472453" y="2317456"/>
                    <a:pt x="360210" y="2159569"/>
                    <a:pt x="286372" y="1985833"/>
                  </a:cubicBezTo>
                  <a:cubicBezTo>
                    <a:pt x="281038" y="1973032"/>
                    <a:pt x="275247" y="1960459"/>
                    <a:pt x="270142" y="1947657"/>
                  </a:cubicBezTo>
                  <a:cubicBezTo>
                    <a:pt x="264198" y="1930360"/>
                    <a:pt x="258178" y="1913139"/>
                    <a:pt x="251244" y="1896222"/>
                  </a:cubicBezTo>
                  <a:cubicBezTo>
                    <a:pt x="246825" y="1880677"/>
                    <a:pt x="242100" y="1865209"/>
                    <a:pt x="236080" y="1850197"/>
                  </a:cubicBezTo>
                  <a:cubicBezTo>
                    <a:pt x="219545" y="1804706"/>
                    <a:pt x="215049" y="1756167"/>
                    <a:pt x="199047" y="1710828"/>
                  </a:cubicBezTo>
                  <a:cubicBezTo>
                    <a:pt x="197142" y="1690863"/>
                    <a:pt x="197980" y="1670289"/>
                    <a:pt x="190589" y="1651392"/>
                  </a:cubicBezTo>
                  <a:cubicBezTo>
                    <a:pt x="189370" y="1640571"/>
                    <a:pt x="188455" y="1629751"/>
                    <a:pt x="187465" y="1618930"/>
                  </a:cubicBezTo>
                  <a:cubicBezTo>
                    <a:pt x="179540" y="1589060"/>
                    <a:pt x="184188" y="1557742"/>
                    <a:pt x="177787" y="1527643"/>
                  </a:cubicBezTo>
                  <a:cubicBezTo>
                    <a:pt x="173368" y="1470645"/>
                    <a:pt x="171158" y="1412657"/>
                    <a:pt x="180226" y="1356117"/>
                  </a:cubicBezTo>
                  <a:cubicBezTo>
                    <a:pt x="183731" y="1299195"/>
                    <a:pt x="191199" y="1242426"/>
                    <a:pt x="201714" y="1186419"/>
                  </a:cubicBezTo>
                  <a:cubicBezTo>
                    <a:pt x="211163" y="1145728"/>
                    <a:pt x="217412" y="1104199"/>
                    <a:pt x="233109" y="1065185"/>
                  </a:cubicBezTo>
                  <a:cubicBezTo>
                    <a:pt x="233794" y="1061299"/>
                    <a:pt x="235318" y="1053450"/>
                    <a:pt x="236004" y="1049564"/>
                  </a:cubicBezTo>
                  <a:cubicBezTo>
                    <a:pt x="240652" y="1037372"/>
                    <a:pt x="244234" y="1024723"/>
                    <a:pt x="248882" y="1012531"/>
                  </a:cubicBezTo>
                  <a:cubicBezTo>
                    <a:pt x="249415" y="1010016"/>
                    <a:pt x="250406" y="1004987"/>
                    <a:pt x="250939" y="1002472"/>
                  </a:cubicBezTo>
                  <a:cubicBezTo>
                    <a:pt x="255054" y="992719"/>
                    <a:pt x="258940" y="982965"/>
                    <a:pt x="262979" y="973212"/>
                  </a:cubicBezTo>
                  <a:cubicBezTo>
                    <a:pt x="316472" y="823098"/>
                    <a:pt x="402197" y="685252"/>
                    <a:pt x="507048" y="565618"/>
                  </a:cubicBezTo>
                  <a:cubicBezTo>
                    <a:pt x="530670" y="532852"/>
                    <a:pt x="564502" y="510068"/>
                    <a:pt x="591782" y="480731"/>
                  </a:cubicBezTo>
                  <a:cubicBezTo>
                    <a:pt x="645427" y="426781"/>
                    <a:pt x="707149" y="381747"/>
                    <a:pt x="770928" y="340752"/>
                  </a:cubicBezTo>
                  <a:cubicBezTo>
                    <a:pt x="802932" y="320787"/>
                    <a:pt x="835851" y="302270"/>
                    <a:pt x="868922" y="284135"/>
                  </a:cubicBezTo>
                  <a:cubicBezTo>
                    <a:pt x="878218" y="280858"/>
                    <a:pt x="887438" y="277429"/>
                    <a:pt x="896811" y="274229"/>
                  </a:cubicBezTo>
                  <a:lnTo>
                    <a:pt x="898030" y="267523"/>
                  </a:lnTo>
                  <a:cubicBezTo>
                    <a:pt x="900773" y="267447"/>
                    <a:pt x="906260" y="267447"/>
                    <a:pt x="909079" y="267447"/>
                  </a:cubicBezTo>
                  <a:cubicBezTo>
                    <a:pt x="942759" y="249235"/>
                    <a:pt x="979335" y="236891"/>
                    <a:pt x="1015454" y="224089"/>
                  </a:cubicBezTo>
                  <a:cubicBezTo>
                    <a:pt x="1026122" y="220279"/>
                    <a:pt x="1036866" y="216622"/>
                    <a:pt x="1047610" y="212812"/>
                  </a:cubicBezTo>
                  <a:cubicBezTo>
                    <a:pt x="1057669" y="210297"/>
                    <a:pt x="1067803" y="207935"/>
                    <a:pt x="1077938" y="205573"/>
                  </a:cubicBezTo>
                  <a:cubicBezTo>
                    <a:pt x="1098512" y="198029"/>
                    <a:pt x="1120077" y="193381"/>
                    <a:pt x="1141946" y="191400"/>
                  </a:cubicBezTo>
                  <a:lnTo>
                    <a:pt x="1142556" y="185456"/>
                  </a:lnTo>
                  <a:cubicBezTo>
                    <a:pt x="1151471" y="184770"/>
                    <a:pt x="1160387" y="184084"/>
                    <a:pt x="1169378" y="183322"/>
                  </a:cubicBezTo>
                  <a:cubicBezTo>
                    <a:pt x="1204583" y="176007"/>
                    <a:pt x="1240625" y="171969"/>
                    <a:pt x="1276439" y="168159"/>
                  </a:cubicBezTo>
                  <a:cubicBezTo>
                    <a:pt x="1302804" y="159472"/>
                    <a:pt x="1330922" y="163815"/>
                    <a:pt x="1358125" y="162215"/>
                  </a:cubicBezTo>
                  <a:cubicBezTo>
                    <a:pt x="1403083" y="163663"/>
                    <a:pt x="1448956" y="158634"/>
                    <a:pt x="1493228" y="168006"/>
                  </a:cubicBezTo>
                  <a:cubicBezTo>
                    <a:pt x="1517231" y="170749"/>
                    <a:pt x="1540853" y="175779"/>
                    <a:pt x="1564704" y="179207"/>
                  </a:cubicBezTo>
                  <a:cubicBezTo>
                    <a:pt x="1594650" y="184770"/>
                    <a:pt x="1624445" y="190790"/>
                    <a:pt x="1654239" y="197267"/>
                  </a:cubicBezTo>
                  <a:cubicBezTo>
                    <a:pt x="1674660" y="201991"/>
                    <a:pt x="1694701" y="208164"/>
                    <a:pt x="1714742" y="214412"/>
                  </a:cubicBezTo>
                  <a:cubicBezTo>
                    <a:pt x="1717332" y="214640"/>
                    <a:pt x="1722514" y="215022"/>
                    <a:pt x="1725105" y="215250"/>
                  </a:cubicBezTo>
                  <a:cubicBezTo>
                    <a:pt x="1734477" y="219898"/>
                    <a:pt x="1743850" y="224623"/>
                    <a:pt x="1753223" y="229500"/>
                  </a:cubicBezTo>
                  <a:cubicBezTo>
                    <a:pt x="1759547" y="230033"/>
                    <a:pt x="1765872" y="230490"/>
                    <a:pt x="1772349" y="230947"/>
                  </a:cubicBezTo>
                  <a:cubicBezTo>
                    <a:pt x="1779054" y="234910"/>
                    <a:pt x="1785836" y="238872"/>
                    <a:pt x="1792618" y="242835"/>
                  </a:cubicBezTo>
                  <a:cubicBezTo>
                    <a:pt x="1843520" y="259217"/>
                    <a:pt x="1890078" y="286269"/>
                    <a:pt x="1937017" y="311338"/>
                  </a:cubicBezTo>
                  <a:cubicBezTo>
                    <a:pt x="1987461" y="336332"/>
                    <a:pt x="2032419" y="370850"/>
                    <a:pt x="2078216" y="403388"/>
                  </a:cubicBezTo>
                  <a:cubicBezTo>
                    <a:pt x="2229701" y="520203"/>
                    <a:pt x="2354517" y="671840"/>
                    <a:pt x="2439632" y="843214"/>
                  </a:cubicBezTo>
                  <a:cubicBezTo>
                    <a:pt x="2450376" y="863484"/>
                    <a:pt x="2460435" y="884134"/>
                    <a:pt x="2469579" y="905165"/>
                  </a:cubicBezTo>
                  <a:cubicBezTo>
                    <a:pt x="2492515" y="953933"/>
                    <a:pt x="2507069" y="1005978"/>
                    <a:pt x="2526424" y="1056041"/>
                  </a:cubicBezTo>
                  <a:cubicBezTo>
                    <a:pt x="2527414" y="1061832"/>
                    <a:pt x="2528405" y="1067623"/>
                    <a:pt x="2529472" y="1073491"/>
                  </a:cubicBezTo>
                  <a:cubicBezTo>
                    <a:pt x="2532139" y="1083397"/>
                    <a:pt x="2534959" y="1093227"/>
                    <a:pt x="2537854" y="1103133"/>
                  </a:cubicBezTo>
                  <a:cubicBezTo>
                    <a:pt x="2542197" y="1115248"/>
                    <a:pt x="2544331" y="1128050"/>
                    <a:pt x="2545779" y="1140928"/>
                  </a:cubicBezTo>
                  <a:cubicBezTo>
                    <a:pt x="2549132" y="1153425"/>
                    <a:pt x="2552484" y="1165921"/>
                    <a:pt x="2556675" y="1178190"/>
                  </a:cubicBezTo>
                  <a:cubicBezTo>
                    <a:pt x="2558047" y="1191067"/>
                    <a:pt x="2559342" y="1203869"/>
                    <a:pt x="2561095" y="1216747"/>
                  </a:cubicBezTo>
                  <a:cubicBezTo>
                    <a:pt x="2566734" y="1236559"/>
                    <a:pt x="2565057" y="1257819"/>
                    <a:pt x="2572068" y="1277326"/>
                  </a:cubicBezTo>
                  <a:cubicBezTo>
                    <a:pt x="2578316" y="1389492"/>
                    <a:pt x="2577021" y="1502192"/>
                    <a:pt x="2572753" y="1614435"/>
                  </a:cubicBezTo>
                  <a:cubicBezTo>
                    <a:pt x="2565286" y="1647048"/>
                    <a:pt x="2561629" y="1680500"/>
                    <a:pt x="2557133" y="1713647"/>
                  </a:cubicBezTo>
                  <a:cubicBezTo>
                    <a:pt x="2546922" y="1748623"/>
                    <a:pt x="2543340" y="1785199"/>
                    <a:pt x="2530310" y="1819413"/>
                  </a:cubicBezTo>
                  <a:cubicBezTo>
                    <a:pt x="2529396" y="1825128"/>
                    <a:pt x="2527567" y="1836558"/>
                    <a:pt x="2526576" y="1842273"/>
                  </a:cubicBezTo>
                  <a:cubicBezTo>
                    <a:pt x="2513394" y="1874429"/>
                    <a:pt x="2504250" y="1908033"/>
                    <a:pt x="2491905" y="1940494"/>
                  </a:cubicBezTo>
                  <a:cubicBezTo>
                    <a:pt x="2484743" y="1958096"/>
                    <a:pt x="2477123" y="1975470"/>
                    <a:pt x="2469274" y="1992768"/>
                  </a:cubicBezTo>
                  <a:cubicBezTo>
                    <a:pt x="2450986" y="2043517"/>
                    <a:pt x="2422564" y="2089847"/>
                    <a:pt x="2396198" y="2136709"/>
                  </a:cubicBezTo>
                  <a:cubicBezTo>
                    <a:pt x="2338667" y="2236836"/>
                    <a:pt x="2264982" y="2326752"/>
                    <a:pt x="2183295" y="2407982"/>
                  </a:cubicBezTo>
                  <a:cubicBezTo>
                    <a:pt x="2115401" y="2468865"/>
                    <a:pt x="2045678" y="2529292"/>
                    <a:pt x="1965364" y="2573183"/>
                  </a:cubicBezTo>
                  <a:cubicBezTo>
                    <a:pt x="1964906" y="2578517"/>
                    <a:pt x="1964601" y="2584003"/>
                    <a:pt x="1964297" y="2589490"/>
                  </a:cubicBezTo>
                  <a:cubicBezTo>
                    <a:pt x="1976946" y="2609454"/>
                    <a:pt x="1990890" y="2629038"/>
                    <a:pt x="1997901" y="2651974"/>
                  </a:cubicBezTo>
                  <a:cubicBezTo>
                    <a:pt x="2000873" y="2651898"/>
                    <a:pt x="2006816" y="2651669"/>
                    <a:pt x="2009788" y="2651593"/>
                  </a:cubicBezTo>
                  <a:cubicBezTo>
                    <a:pt x="2149082" y="2565411"/>
                    <a:pt x="2273821" y="2455530"/>
                    <a:pt x="2373186" y="2325000"/>
                  </a:cubicBezTo>
                  <a:cubicBezTo>
                    <a:pt x="2403285" y="2285985"/>
                    <a:pt x="2429955" y="2244609"/>
                    <a:pt x="2457082" y="2203461"/>
                  </a:cubicBezTo>
                  <a:cubicBezTo>
                    <a:pt x="2488857" y="2151264"/>
                    <a:pt x="2517051" y="2097009"/>
                    <a:pt x="2541283" y="2040850"/>
                  </a:cubicBezTo>
                  <a:cubicBezTo>
                    <a:pt x="2546007" y="2031249"/>
                    <a:pt x="2550732" y="2021571"/>
                    <a:pt x="2555608" y="2012046"/>
                  </a:cubicBezTo>
                  <a:cubicBezTo>
                    <a:pt x="2559724" y="2000769"/>
                    <a:pt x="2563991" y="1989491"/>
                    <a:pt x="2568105" y="1978290"/>
                  </a:cubicBezTo>
                  <a:cubicBezTo>
                    <a:pt x="2584260" y="1938589"/>
                    <a:pt x="2597518" y="1897670"/>
                    <a:pt x="2609177" y="1856370"/>
                  </a:cubicBezTo>
                  <a:cubicBezTo>
                    <a:pt x="2624494" y="1806535"/>
                    <a:pt x="2637981" y="1755938"/>
                    <a:pt x="2644534" y="1704122"/>
                  </a:cubicBezTo>
                  <a:cubicBezTo>
                    <a:pt x="2654668" y="1669222"/>
                    <a:pt x="2657412" y="1632723"/>
                    <a:pt x="2658784" y="1596604"/>
                  </a:cubicBezTo>
                  <a:cubicBezTo>
                    <a:pt x="2662365" y="1587079"/>
                    <a:pt x="2664270" y="1577325"/>
                    <a:pt x="2664574" y="1567267"/>
                  </a:cubicBezTo>
                  <a:cubicBezTo>
                    <a:pt x="2666784" y="1506383"/>
                    <a:pt x="2665413" y="1445423"/>
                    <a:pt x="2665718" y="1384539"/>
                  </a:cubicBezTo>
                  <a:cubicBezTo>
                    <a:pt x="2664574" y="1354593"/>
                    <a:pt x="2667089" y="1324036"/>
                    <a:pt x="2658478" y="1295004"/>
                  </a:cubicBezTo>
                  <a:cubicBezTo>
                    <a:pt x="2654516" y="1262010"/>
                    <a:pt x="2657640" y="1229015"/>
                    <a:pt x="2658402" y="1196097"/>
                  </a:cubicBezTo>
                  <a:cubicBezTo>
                    <a:pt x="2655659" y="1211108"/>
                    <a:pt x="2654974" y="1226500"/>
                    <a:pt x="2652840" y="1241664"/>
                  </a:cubicBezTo>
                  <a:cubicBezTo>
                    <a:pt x="2647506" y="1205164"/>
                    <a:pt x="2639581" y="1169198"/>
                    <a:pt x="2632875" y="1133003"/>
                  </a:cubicBezTo>
                  <a:cubicBezTo>
                    <a:pt x="2629980" y="1122335"/>
                    <a:pt x="2627541" y="1111591"/>
                    <a:pt x="2625179" y="1100847"/>
                  </a:cubicBezTo>
                  <a:cubicBezTo>
                    <a:pt x="2619998" y="1078291"/>
                    <a:pt x="2613521" y="1056117"/>
                    <a:pt x="2605977" y="1034248"/>
                  </a:cubicBezTo>
                  <a:cubicBezTo>
                    <a:pt x="2605291" y="1030209"/>
                    <a:pt x="2603843" y="1022208"/>
                    <a:pt x="2603081" y="1018170"/>
                  </a:cubicBezTo>
                  <a:cubicBezTo>
                    <a:pt x="2593328" y="993405"/>
                    <a:pt x="2585327" y="968030"/>
                    <a:pt x="2576640" y="942960"/>
                  </a:cubicBezTo>
                  <a:cubicBezTo>
                    <a:pt x="2573287" y="935264"/>
                    <a:pt x="2570010" y="927644"/>
                    <a:pt x="2566734" y="920100"/>
                  </a:cubicBezTo>
                  <a:cubicBezTo>
                    <a:pt x="2566429" y="917967"/>
                    <a:pt x="2565743" y="913775"/>
                    <a:pt x="2565362" y="911642"/>
                  </a:cubicBezTo>
                  <a:cubicBezTo>
                    <a:pt x="2556447" y="894116"/>
                    <a:pt x="2548217" y="876209"/>
                    <a:pt x="2541512" y="857769"/>
                  </a:cubicBezTo>
                  <a:cubicBezTo>
                    <a:pt x="2414791" y="572628"/>
                    <a:pt x="2188858" y="331912"/>
                    <a:pt x="1908214" y="194067"/>
                  </a:cubicBezTo>
                  <a:cubicBezTo>
                    <a:pt x="1892592" y="187437"/>
                    <a:pt x="1876819" y="181189"/>
                    <a:pt x="1861427" y="174178"/>
                  </a:cubicBezTo>
                  <a:cubicBezTo>
                    <a:pt x="1849768" y="166635"/>
                    <a:pt x="1836738" y="161605"/>
                    <a:pt x="1823403" y="158481"/>
                  </a:cubicBezTo>
                  <a:cubicBezTo>
                    <a:pt x="1811135" y="151775"/>
                    <a:pt x="1798409" y="146137"/>
                    <a:pt x="1784693" y="143546"/>
                  </a:cubicBezTo>
                  <a:cubicBezTo>
                    <a:pt x="1778978" y="141107"/>
                    <a:pt x="1773339" y="138822"/>
                    <a:pt x="1767700" y="136535"/>
                  </a:cubicBezTo>
                  <a:cubicBezTo>
                    <a:pt x="1755585" y="132725"/>
                    <a:pt x="1743393" y="129601"/>
                    <a:pt x="1731353" y="125867"/>
                  </a:cubicBezTo>
                  <a:cubicBezTo>
                    <a:pt x="1715961" y="120381"/>
                    <a:pt x="1700492" y="115428"/>
                    <a:pt x="1684871" y="111161"/>
                  </a:cubicBezTo>
                  <a:cubicBezTo>
                    <a:pt x="1666659" y="108037"/>
                    <a:pt x="1648828" y="103236"/>
                    <a:pt x="1631074" y="98435"/>
                  </a:cubicBezTo>
                  <a:cubicBezTo>
                    <a:pt x="1606766" y="94549"/>
                    <a:pt x="1582458" y="90968"/>
                    <a:pt x="1558913" y="84034"/>
                  </a:cubicBezTo>
                  <a:cubicBezTo>
                    <a:pt x="1527823" y="74585"/>
                    <a:pt x="1494600" y="82662"/>
                    <a:pt x="1463434" y="74128"/>
                  </a:cubicBezTo>
                  <a:cubicBezTo>
                    <a:pt x="1425639" y="71080"/>
                    <a:pt x="1387310" y="67803"/>
                    <a:pt x="1349667" y="72756"/>
                  </a:cubicBezTo>
                  <a:moveTo>
                    <a:pt x="1493609" y="282306"/>
                  </a:moveTo>
                  <a:cubicBezTo>
                    <a:pt x="1479741" y="297241"/>
                    <a:pt x="1453452" y="309967"/>
                    <a:pt x="1461834" y="334275"/>
                  </a:cubicBezTo>
                  <a:cubicBezTo>
                    <a:pt x="1478979" y="379080"/>
                    <a:pt x="1526299" y="400721"/>
                    <a:pt x="1570114" y="411313"/>
                  </a:cubicBezTo>
                  <a:cubicBezTo>
                    <a:pt x="1591221" y="413142"/>
                    <a:pt x="1611567" y="418857"/>
                    <a:pt x="1631379" y="426248"/>
                  </a:cubicBezTo>
                  <a:cubicBezTo>
                    <a:pt x="1661783" y="430820"/>
                    <a:pt x="1689519" y="444765"/>
                    <a:pt x="1719161" y="452385"/>
                  </a:cubicBezTo>
                  <a:cubicBezTo>
                    <a:pt x="1734020" y="458252"/>
                    <a:pt x="1748803" y="464348"/>
                    <a:pt x="1763357" y="471054"/>
                  </a:cubicBezTo>
                  <a:cubicBezTo>
                    <a:pt x="1783626" y="480502"/>
                    <a:pt x="1803591" y="490561"/>
                    <a:pt x="1822641" y="502372"/>
                  </a:cubicBezTo>
                  <a:cubicBezTo>
                    <a:pt x="1826679" y="504124"/>
                    <a:pt x="1834680" y="507477"/>
                    <a:pt x="1838643" y="509230"/>
                  </a:cubicBezTo>
                  <a:cubicBezTo>
                    <a:pt x="1884439" y="536281"/>
                    <a:pt x="1928483" y="566380"/>
                    <a:pt x="1971307" y="598003"/>
                  </a:cubicBezTo>
                  <a:cubicBezTo>
                    <a:pt x="2039125" y="654010"/>
                    <a:pt x="2106409" y="712760"/>
                    <a:pt x="2157387" y="785074"/>
                  </a:cubicBezTo>
                  <a:cubicBezTo>
                    <a:pt x="2187486" y="788655"/>
                    <a:pt x="2196935" y="819059"/>
                    <a:pt x="2201355" y="844586"/>
                  </a:cubicBezTo>
                  <a:cubicBezTo>
                    <a:pt x="2198154" y="838033"/>
                    <a:pt x="2195030" y="831480"/>
                    <a:pt x="2191982" y="824926"/>
                  </a:cubicBezTo>
                  <a:cubicBezTo>
                    <a:pt x="2181390" y="814563"/>
                    <a:pt x="2173923" y="801685"/>
                    <a:pt x="2163178" y="791551"/>
                  </a:cubicBezTo>
                  <a:cubicBezTo>
                    <a:pt x="2187182" y="827822"/>
                    <a:pt x="2209965" y="864779"/>
                    <a:pt x="2228939" y="903946"/>
                  </a:cubicBezTo>
                  <a:cubicBezTo>
                    <a:pt x="2238388" y="927263"/>
                    <a:pt x="2247761" y="951114"/>
                    <a:pt x="2248294" y="976717"/>
                  </a:cubicBezTo>
                  <a:cubicBezTo>
                    <a:pt x="1995005" y="976640"/>
                    <a:pt x="1741793" y="976640"/>
                    <a:pt x="1488504" y="976640"/>
                  </a:cubicBezTo>
                  <a:cubicBezTo>
                    <a:pt x="1310805" y="977707"/>
                    <a:pt x="1133031" y="974507"/>
                    <a:pt x="955408" y="978393"/>
                  </a:cubicBezTo>
                  <a:cubicBezTo>
                    <a:pt x="949846" y="981213"/>
                    <a:pt x="944131" y="983880"/>
                    <a:pt x="938340" y="986394"/>
                  </a:cubicBezTo>
                  <a:cubicBezTo>
                    <a:pt x="923709" y="992414"/>
                    <a:pt x="907783" y="998967"/>
                    <a:pt x="900163" y="1013902"/>
                  </a:cubicBezTo>
                  <a:cubicBezTo>
                    <a:pt x="887438" y="1038210"/>
                    <a:pt x="863283" y="1059470"/>
                    <a:pt x="866864" y="1089188"/>
                  </a:cubicBezTo>
                  <a:cubicBezTo>
                    <a:pt x="880580" y="1092693"/>
                    <a:pt x="894220" y="1097418"/>
                    <a:pt x="908622" y="1097799"/>
                  </a:cubicBezTo>
                  <a:cubicBezTo>
                    <a:pt x="1081977" y="1098561"/>
                    <a:pt x="1255332" y="1096808"/>
                    <a:pt x="1428687" y="1098637"/>
                  </a:cubicBezTo>
                  <a:cubicBezTo>
                    <a:pt x="1437450" y="1103971"/>
                    <a:pt x="1446213" y="1109305"/>
                    <a:pt x="1455204" y="1114639"/>
                  </a:cubicBezTo>
                  <a:cubicBezTo>
                    <a:pt x="1456957" y="1139861"/>
                    <a:pt x="1456347" y="1165159"/>
                    <a:pt x="1453985" y="1190305"/>
                  </a:cubicBezTo>
                  <a:cubicBezTo>
                    <a:pt x="1379004" y="1194344"/>
                    <a:pt x="1303871" y="1191296"/>
                    <a:pt x="1228814" y="1192134"/>
                  </a:cubicBezTo>
                  <a:cubicBezTo>
                    <a:pt x="1144689" y="1191220"/>
                    <a:pt x="1060488" y="1194268"/>
                    <a:pt x="976440" y="1190229"/>
                  </a:cubicBezTo>
                  <a:cubicBezTo>
                    <a:pt x="945045" y="1174380"/>
                    <a:pt x="917613" y="1152358"/>
                    <a:pt x="890638" y="1130184"/>
                  </a:cubicBezTo>
                  <a:cubicBezTo>
                    <a:pt x="872198" y="1120278"/>
                    <a:pt x="851167" y="1121192"/>
                    <a:pt x="830898" y="1121344"/>
                  </a:cubicBezTo>
                  <a:cubicBezTo>
                    <a:pt x="795617" y="1139632"/>
                    <a:pt x="762470" y="1175599"/>
                    <a:pt x="775729" y="1218576"/>
                  </a:cubicBezTo>
                  <a:cubicBezTo>
                    <a:pt x="795846" y="1244941"/>
                    <a:pt x="818325" y="1270620"/>
                    <a:pt x="846976" y="1288070"/>
                  </a:cubicBezTo>
                  <a:cubicBezTo>
                    <a:pt x="875246" y="1293480"/>
                    <a:pt x="902526" y="1304910"/>
                    <a:pt x="931634" y="1305139"/>
                  </a:cubicBezTo>
                  <a:cubicBezTo>
                    <a:pt x="1086777" y="1305063"/>
                    <a:pt x="1241920" y="1304986"/>
                    <a:pt x="1397064" y="1305215"/>
                  </a:cubicBezTo>
                  <a:cubicBezTo>
                    <a:pt x="1434402" y="1302853"/>
                    <a:pt x="1460233" y="1337600"/>
                    <a:pt x="1468158" y="1370595"/>
                  </a:cubicBezTo>
                  <a:cubicBezTo>
                    <a:pt x="1466863" y="1375471"/>
                    <a:pt x="1464196" y="1385149"/>
                    <a:pt x="1462824" y="1390026"/>
                  </a:cubicBezTo>
                  <a:cubicBezTo>
                    <a:pt x="1461300" y="1409380"/>
                    <a:pt x="1450937" y="1435669"/>
                    <a:pt x="1427772" y="1434984"/>
                  </a:cubicBezTo>
                  <a:cubicBezTo>
                    <a:pt x="1385938" y="1436584"/>
                    <a:pt x="1343952" y="1435136"/>
                    <a:pt x="1302118" y="1435365"/>
                  </a:cubicBezTo>
                  <a:cubicBezTo>
                    <a:pt x="1295642" y="1427364"/>
                    <a:pt x="1289317" y="1419286"/>
                    <a:pt x="1283068" y="1411285"/>
                  </a:cubicBezTo>
                  <a:cubicBezTo>
                    <a:pt x="1173569" y="1409076"/>
                    <a:pt x="1063993" y="1409914"/>
                    <a:pt x="954494" y="1410600"/>
                  </a:cubicBezTo>
                  <a:cubicBezTo>
                    <a:pt x="919213" y="1416162"/>
                    <a:pt x="886676" y="1433612"/>
                    <a:pt x="852843" y="1444890"/>
                  </a:cubicBezTo>
                  <a:cubicBezTo>
                    <a:pt x="852081" y="1462416"/>
                    <a:pt x="852538" y="1480170"/>
                    <a:pt x="857110" y="1497239"/>
                  </a:cubicBezTo>
                  <a:cubicBezTo>
                    <a:pt x="858711" y="1510726"/>
                    <a:pt x="860463" y="1524214"/>
                    <a:pt x="864350" y="1537320"/>
                  </a:cubicBezTo>
                  <a:cubicBezTo>
                    <a:pt x="866635" y="1552484"/>
                    <a:pt x="865340" y="1569096"/>
                    <a:pt x="874027" y="1582659"/>
                  </a:cubicBezTo>
                  <a:cubicBezTo>
                    <a:pt x="874332" y="1584564"/>
                    <a:pt x="874789" y="1588374"/>
                    <a:pt x="875094" y="1590279"/>
                  </a:cubicBezTo>
                  <a:cubicBezTo>
                    <a:pt x="891477" y="1627084"/>
                    <a:pt x="908927" y="1665489"/>
                    <a:pt x="942912" y="1689644"/>
                  </a:cubicBezTo>
                  <a:cubicBezTo>
                    <a:pt x="946493" y="1712275"/>
                    <a:pt x="946112" y="1735212"/>
                    <a:pt x="942607" y="1757843"/>
                  </a:cubicBezTo>
                  <a:cubicBezTo>
                    <a:pt x="929500" y="1771330"/>
                    <a:pt x="916623" y="1785275"/>
                    <a:pt x="900163" y="1794800"/>
                  </a:cubicBezTo>
                  <a:cubicBezTo>
                    <a:pt x="881266" y="1805239"/>
                    <a:pt x="860235" y="1809583"/>
                    <a:pt x="838670" y="1809126"/>
                  </a:cubicBezTo>
                  <a:cubicBezTo>
                    <a:pt x="824345" y="1785427"/>
                    <a:pt x="811467" y="1760815"/>
                    <a:pt x="800265" y="1735516"/>
                  </a:cubicBezTo>
                  <a:cubicBezTo>
                    <a:pt x="795617" y="1722791"/>
                    <a:pt x="791274" y="1709913"/>
                    <a:pt x="787540" y="1696959"/>
                  </a:cubicBezTo>
                  <a:cubicBezTo>
                    <a:pt x="778472" y="1671737"/>
                    <a:pt x="770166" y="1646134"/>
                    <a:pt x="766432" y="1619464"/>
                  </a:cubicBezTo>
                  <a:cubicBezTo>
                    <a:pt x="757974" y="1592641"/>
                    <a:pt x="755765" y="1564447"/>
                    <a:pt x="750812" y="1536863"/>
                  </a:cubicBezTo>
                  <a:cubicBezTo>
                    <a:pt x="741972" y="1507145"/>
                    <a:pt x="745477" y="1475903"/>
                    <a:pt x="742506" y="1445423"/>
                  </a:cubicBezTo>
                  <a:cubicBezTo>
                    <a:pt x="731762" y="1405570"/>
                    <a:pt x="742658" y="1363508"/>
                    <a:pt x="732676" y="1323732"/>
                  </a:cubicBezTo>
                  <a:cubicBezTo>
                    <a:pt x="727570" y="1303539"/>
                    <a:pt x="719722" y="1283498"/>
                    <a:pt x="703491" y="1269630"/>
                  </a:cubicBezTo>
                  <a:cubicBezTo>
                    <a:pt x="688404" y="1250732"/>
                    <a:pt x="662038" y="1259724"/>
                    <a:pt x="641465" y="1258885"/>
                  </a:cubicBezTo>
                  <a:cubicBezTo>
                    <a:pt x="637731" y="1261476"/>
                    <a:pt x="630111" y="1266734"/>
                    <a:pt x="626377" y="1269401"/>
                  </a:cubicBezTo>
                  <a:cubicBezTo>
                    <a:pt x="615633" y="1288451"/>
                    <a:pt x="601917" y="1307653"/>
                    <a:pt x="602145" y="1330590"/>
                  </a:cubicBezTo>
                  <a:cubicBezTo>
                    <a:pt x="598792" y="1402599"/>
                    <a:pt x="608851" y="1474684"/>
                    <a:pt x="624929" y="1544864"/>
                  </a:cubicBezTo>
                  <a:cubicBezTo>
                    <a:pt x="637959" y="1593708"/>
                    <a:pt x="652666" y="1642095"/>
                    <a:pt x="671259" y="1689187"/>
                  </a:cubicBezTo>
                  <a:cubicBezTo>
                    <a:pt x="692366" y="1742070"/>
                    <a:pt x="720179" y="1791904"/>
                    <a:pt x="747459" y="1841816"/>
                  </a:cubicBezTo>
                  <a:cubicBezTo>
                    <a:pt x="797446" y="1926778"/>
                    <a:pt x="857339" y="2005646"/>
                    <a:pt x="923938" y="2078188"/>
                  </a:cubicBezTo>
                  <a:cubicBezTo>
                    <a:pt x="989546" y="2138843"/>
                    <a:pt x="1063384" y="2189821"/>
                    <a:pt x="1136155" y="2241408"/>
                  </a:cubicBezTo>
                  <a:cubicBezTo>
                    <a:pt x="1143394" y="2242323"/>
                    <a:pt x="1150709" y="2243237"/>
                    <a:pt x="1158100" y="2244152"/>
                  </a:cubicBezTo>
                  <a:cubicBezTo>
                    <a:pt x="1153528" y="2249333"/>
                    <a:pt x="1146747" y="2254743"/>
                    <a:pt x="1149642" y="2262439"/>
                  </a:cubicBezTo>
                  <a:cubicBezTo>
                    <a:pt x="1173417" y="2258782"/>
                    <a:pt x="1192010" y="2275089"/>
                    <a:pt x="1213117" y="2282480"/>
                  </a:cubicBezTo>
                  <a:cubicBezTo>
                    <a:pt x="1208545" y="2283547"/>
                    <a:pt x="1204049" y="2284614"/>
                    <a:pt x="1199553" y="2285756"/>
                  </a:cubicBezTo>
                  <a:cubicBezTo>
                    <a:pt x="1208926" y="2287738"/>
                    <a:pt x="1218375" y="2290100"/>
                    <a:pt x="1227595" y="2292996"/>
                  </a:cubicBezTo>
                  <a:cubicBezTo>
                    <a:pt x="1229805" y="2293910"/>
                    <a:pt x="1234377" y="2295663"/>
                    <a:pt x="1236587" y="2296577"/>
                  </a:cubicBezTo>
                  <a:cubicBezTo>
                    <a:pt x="1251522" y="2306102"/>
                    <a:pt x="1267143" y="2314560"/>
                    <a:pt x="1283297" y="2322028"/>
                  </a:cubicBezTo>
                  <a:cubicBezTo>
                    <a:pt x="1310958" y="2332162"/>
                    <a:pt x="1338999" y="2343059"/>
                    <a:pt x="1369098" y="2340544"/>
                  </a:cubicBezTo>
                  <a:cubicBezTo>
                    <a:pt x="1369251" y="2331324"/>
                    <a:pt x="1369479" y="2322104"/>
                    <a:pt x="1369708" y="2312960"/>
                  </a:cubicBezTo>
                  <a:cubicBezTo>
                    <a:pt x="1346010" y="2297872"/>
                    <a:pt x="1322083" y="2283166"/>
                    <a:pt x="1298308" y="2268307"/>
                  </a:cubicBezTo>
                  <a:cubicBezTo>
                    <a:pt x="1223785" y="2210776"/>
                    <a:pt x="1137222" y="2166047"/>
                    <a:pt x="1077938" y="2091066"/>
                  </a:cubicBezTo>
                  <a:cubicBezTo>
                    <a:pt x="1065898" y="2079331"/>
                    <a:pt x="1072528" y="2061729"/>
                    <a:pt x="1072528" y="2047327"/>
                  </a:cubicBezTo>
                  <a:cubicBezTo>
                    <a:pt x="1091807" y="2031630"/>
                    <a:pt x="1111847" y="2016847"/>
                    <a:pt x="1133945" y="2005493"/>
                  </a:cubicBezTo>
                  <a:cubicBezTo>
                    <a:pt x="1180198" y="2006407"/>
                    <a:pt x="1237120" y="1989034"/>
                    <a:pt x="1272096" y="2028810"/>
                  </a:cubicBezTo>
                  <a:cubicBezTo>
                    <a:pt x="1273772" y="2055480"/>
                    <a:pt x="1272324" y="2082227"/>
                    <a:pt x="1271181" y="2109049"/>
                  </a:cubicBezTo>
                  <a:cubicBezTo>
                    <a:pt x="1281849" y="2129166"/>
                    <a:pt x="1290841" y="2150807"/>
                    <a:pt x="1306538" y="2167875"/>
                  </a:cubicBezTo>
                  <a:cubicBezTo>
                    <a:pt x="1359192" y="2228683"/>
                    <a:pt x="1426020" y="2274936"/>
                    <a:pt x="1493914" y="2316922"/>
                  </a:cubicBezTo>
                  <a:cubicBezTo>
                    <a:pt x="1519822" y="2324238"/>
                    <a:pt x="1546644" y="2325304"/>
                    <a:pt x="1573314" y="2326219"/>
                  </a:cubicBezTo>
                  <a:cubicBezTo>
                    <a:pt x="1584897" y="2330943"/>
                    <a:pt x="1597470" y="2333153"/>
                    <a:pt x="1609662" y="2329191"/>
                  </a:cubicBezTo>
                  <a:cubicBezTo>
                    <a:pt x="1640065" y="2321647"/>
                    <a:pt x="1671688" y="2327362"/>
                    <a:pt x="1702245" y="2321418"/>
                  </a:cubicBezTo>
                  <a:cubicBezTo>
                    <a:pt x="1722971" y="2317380"/>
                    <a:pt x="1744231" y="2316999"/>
                    <a:pt x="1765338" y="2317227"/>
                  </a:cubicBezTo>
                  <a:lnTo>
                    <a:pt x="1766329" y="2311360"/>
                  </a:lnTo>
                  <a:cubicBezTo>
                    <a:pt x="1787436" y="2310141"/>
                    <a:pt x="1809306" y="2305264"/>
                    <a:pt x="1823479" y="2288271"/>
                  </a:cubicBezTo>
                  <a:cubicBezTo>
                    <a:pt x="1826298" y="2287586"/>
                    <a:pt x="1832090" y="2286214"/>
                    <a:pt x="1834909" y="2285528"/>
                  </a:cubicBezTo>
                  <a:cubicBezTo>
                    <a:pt x="1834147" y="2272117"/>
                    <a:pt x="1833233" y="2258706"/>
                    <a:pt x="1832242" y="2245447"/>
                  </a:cubicBezTo>
                  <a:cubicBezTo>
                    <a:pt x="1820964" y="2240113"/>
                    <a:pt x="1809839" y="2234550"/>
                    <a:pt x="1798943" y="2228683"/>
                  </a:cubicBezTo>
                  <a:cubicBezTo>
                    <a:pt x="1699578" y="2226092"/>
                    <a:pt x="1600137" y="2231197"/>
                    <a:pt x="1500924" y="2225711"/>
                  </a:cubicBezTo>
                  <a:cubicBezTo>
                    <a:pt x="1490180" y="2217176"/>
                    <a:pt x="1479436" y="2208871"/>
                    <a:pt x="1468463" y="2200794"/>
                  </a:cubicBezTo>
                  <a:cubicBezTo>
                    <a:pt x="1468387" y="2187382"/>
                    <a:pt x="1468692" y="2173971"/>
                    <a:pt x="1469301" y="2160636"/>
                  </a:cubicBezTo>
                  <a:cubicBezTo>
                    <a:pt x="1473873" y="2157893"/>
                    <a:pt x="1483017" y="2152559"/>
                    <a:pt x="1487589" y="2149892"/>
                  </a:cubicBezTo>
                  <a:cubicBezTo>
                    <a:pt x="1567523" y="2144329"/>
                    <a:pt x="1647609" y="2152406"/>
                    <a:pt x="1727695" y="2150730"/>
                  </a:cubicBezTo>
                  <a:lnTo>
                    <a:pt x="1728305" y="2157436"/>
                  </a:lnTo>
                  <a:cubicBezTo>
                    <a:pt x="1777835" y="2157360"/>
                    <a:pt x="1827289" y="2158198"/>
                    <a:pt x="1876743" y="2159722"/>
                  </a:cubicBezTo>
                  <a:cubicBezTo>
                    <a:pt x="1901965" y="2170085"/>
                    <a:pt x="1929778" y="2164218"/>
                    <a:pt x="1956219" y="2165589"/>
                  </a:cubicBezTo>
                  <a:lnTo>
                    <a:pt x="1957210" y="2173438"/>
                  </a:lnTo>
                  <a:cubicBezTo>
                    <a:pt x="1961858" y="2172752"/>
                    <a:pt x="1971154" y="2171304"/>
                    <a:pt x="1975803" y="2170618"/>
                  </a:cubicBezTo>
                  <a:cubicBezTo>
                    <a:pt x="2005292" y="2162008"/>
                    <a:pt x="2036915" y="2165361"/>
                    <a:pt x="2066404" y="2155226"/>
                  </a:cubicBezTo>
                  <a:cubicBezTo>
                    <a:pt x="2072196" y="2152788"/>
                    <a:pt x="2078063" y="2150501"/>
                    <a:pt x="2083931" y="2148292"/>
                  </a:cubicBezTo>
                  <a:cubicBezTo>
                    <a:pt x="2110601" y="2136481"/>
                    <a:pt x="2134984" y="2119793"/>
                    <a:pt x="2154111" y="2097695"/>
                  </a:cubicBezTo>
                  <a:cubicBezTo>
                    <a:pt x="2157769" y="2081464"/>
                    <a:pt x="2161807" y="2064853"/>
                    <a:pt x="2156168" y="2048546"/>
                  </a:cubicBezTo>
                  <a:cubicBezTo>
                    <a:pt x="2155558" y="2041841"/>
                    <a:pt x="2155025" y="2035135"/>
                    <a:pt x="2154568" y="2028506"/>
                  </a:cubicBezTo>
                  <a:lnTo>
                    <a:pt x="2149158" y="2027286"/>
                  </a:lnTo>
                  <a:cubicBezTo>
                    <a:pt x="2139176" y="1994444"/>
                    <a:pt x="2110067" y="1971889"/>
                    <a:pt x="2082407" y="1953906"/>
                  </a:cubicBezTo>
                  <a:cubicBezTo>
                    <a:pt x="2056041" y="1946514"/>
                    <a:pt x="2030286" y="1935770"/>
                    <a:pt x="2002473" y="1935694"/>
                  </a:cubicBezTo>
                  <a:lnTo>
                    <a:pt x="2002168" y="1929217"/>
                  </a:lnTo>
                  <a:cubicBezTo>
                    <a:pt x="1975269" y="1928531"/>
                    <a:pt x="1948219" y="1929979"/>
                    <a:pt x="1921472" y="1926474"/>
                  </a:cubicBezTo>
                  <a:cubicBezTo>
                    <a:pt x="1870494" y="1917939"/>
                    <a:pt x="1818678" y="1925636"/>
                    <a:pt x="1767472" y="1921216"/>
                  </a:cubicBezTo>
                  <a:cubicBezTo>
                    <a:pt x="1758099" y="1914206"/>
                    <a:pt x="1748346" y="1907805"/>
                    <a:pt x="1738135" y="1902318"/>
                  </a:cubicBezTo>
                  <a:cubicBezTo>
                    <a:pt x="1735011" y="1892412"/>
                    <a:pt x="1731505" y="1882582"/>
                    <a:pt x="1729600" y="1872371"/>
                  </a:cubicBezTo>
                  <a:cubicBezTo>
                    <a:pt x="1730743" y="1861704"/>
                    <a:pt x="1740878" y="1854998"/>
                    <a:pt x="1746212" y="1846387"/>
                  </a:cubicBezTo>
                  <a:cubicBezTo>
                    <a:pt x="1785912" y="1832366"/>
                    <a:pt x="1824774" y="1854160"/>
                    <a:pt x="1864932" y="1853627"/>
                  </a:cubicBezTo>
                  <a:lnTo>
                    <a:pt x="1865770" y="1846159"/>
                  </a:lnTo>
                  <a:cubicBezTo>
                    <a:pt x="1877276" y="1845701"/>
                    <a:pt x="1888858" y="1845168"/>
                    <a:pt x="1900441" y="1844940"/>
                  </a:cubicBezTo>
                  <a:cubicBezTo>
                    <a:pt x="1931531" y="1830995"/>
                    <a:pt x="1949666" y="1797162"/>
                    <a:pt x="1983956" y="1789542"/>
                  </a:cubicBezTo>
                  <a:cubicBezTo>
                    <a:pt x="1996529" y="1786037"/>
                    <a:pt x="2009331" y="1783218"/>
                    <a:pt x="2021370" y="1777960"/>
                  </a:cubicBezTo>
                  <a:cubicBezTo>
                    <a:pt x="2032496" y="1777655"/>
                    <a:pt x="2043697" y="1777350"/>
                    <a:pt x="2054899" y="1776969"/>
                  </a:cubicBezTo>
                  <a:lnTo>
                    <a:pt x="2055965" y="1784666"/>
                  </a:lnTo>
                  <a:cubicBezTo>
                    <a:pt x="2060766" y="1784818"/>
                    <a:pt x="2070291" y="1785047"/>
                    <a:pt x="2075091" y="1785199"/>
                  </a:cubicBezTo>
                  <a:cubicBezTo>
                    <a:pt x="2094751" y="1792819"/>
                    <a:pt x="2113725" y="1802953"/>
                    <a:pt x="2129194" y="1817660"/>
                  </a:cubicBezTo>
                  <a:cubicBezTo>
                    <a:pt x="2165541" y="1845930"/>
                    <a:pt x="2181619" y="1894851"/>
                    <a:pt x="2226272" y="1913291"/>
                  </a:cubicBezTo>
                  <a:cubicBezTo>
                    <a:pt x="2233587" y="1913367"/>
                    <a:pt x="2240903" y="1913520"/>
                    <a:pt x="2248294" y="1913748"/>
                  </a:cubicBezTo>
                  <a:cubicBezTo>
                    <a:pt x="2247837" y="1917711"/>
                    <a:pt x="2246998" y="1925788"/>
                    <a:pt x="2246541" y="1929750"/>
                  </a:cubicBezTo>
                  <a:cubicBezTo>
                    <a:pt x="2252637" y="1917482"/>
                    <a:pt x="2263991" y="1912986"/>
                    <a:pt x="2277098" y="1912453"/>
                  </a:cubicBezTo>
                  <a:cubicBezTo>
                    <a:pt x="2298129" y="1896984"/>
                    <a:pt x="2315731" y="1876106"/>
                    <a:pt x="2319236" y="1849436"/>
                  </a:cubicBezTo>
                  <a:cubicBezTo>
                    <a:pt x="2315655" y="1840292"/>
                    <a:pt x="2314054" y="1830690"/>
                    <a:pt x="2313064" y="1821089"/>
                  </a:cubicBezTo>
                  <a:cubicBezTo>
                    <a:pt x="2289214" y="1790456"/>
                    <a:pt x="2241055" y="1771711"/>
                    <a:pt x="2243569" y="1726982"/>
                  </a:cubicBezTo>
                  <a:cubicBezTo>
                    <a:pt x="2242655" y="1675623"/>
                    <a:pt x="2297291" y="1651315"/>
                    <a:pt x="2334324" y="1627465"/>
                  </a:cubicBezTo>
                  <a:cubicBezTo>
                    <a:pt x="2379739" y="1607881"/>
                    <a:pt x="2438489" y="1585555"/>
                    <a:pt x="2449309" y="1530996"/>
                  </a:cubicBezTo>
                  <a:cubicBezTo>
                    <a:pt x="2446643" y="1524671"/>
                    <a:pt x="2444357" y="1518194"/>
                    <a:pt x="2442452" y="1511717"/>
                  </a:cubicBezTo>
                  <a:cubicBezTo>
                    <a:pt x="2431022" y="1487562"/>
                    <a:pt x="2409381" y="1471788"/>
                    <a:pt x="2388197" y="1456777"/>
                  </a:cubicBezTo>
                  <a:cubicBezTo>
                    <a:pt x="2383244" y="1456777"/>
                    <a:pt x="2373338" y="1456853"/>
                    <a:pt x="2368309" y="1456853"/>
                  </a:cubicBezTo>
                  <a:lnTo>
                    <a:pt x="2367699" y="1449081"/>
                  </a:lnTo>
                  <a:cubicBezTo>
                    <a:pt x="2201659" y="1446871"/>
                    <a:pt x="2035543" y="1448852"/>
                    <a:pt x="1869428" y="1448014"/>
                  </a:cubicBezTo>
                  <a:cubicBezTo>
                    <a:pt x="1836052" y="1447252"/>
                    <a:pt x="1803591" y="1457920"/>
                    <a:pt x="1770215" y="1455253"/>
                  </a:cubicBezTo>
                  <a:cubicBezTo>
                    <a:pt x="1737678" y="1452738"/>
                    <a:pt x="1703845" y="1460511"/>
                    <a:pt x="1672374" y="1449766"/>
                  </a:cubicBezTo>
                  <a:cubicBezTo>
                    <a:pt x="1669098" y="1449614"/>
                    <a:pt x="1662545" y="1449233"/>
                    <a:pt x="1659268" y="1449081"/>
                  </a:cubicBezTo>
                  <a:cubicBezTo>
                    <a:pt x="1626273" y="1434526"/>
                    <a:pt x="1606995" y="1393074"/>
                    <a:pt x="1621854" y="1359622"/>
                  </a:cubicBezTo>
                  <a:cubicBezTo>
                    <a:pt x="1631912" y="1336381"/>
                    <a:pt x="1652943" y="1318093"/>
                    <a:pt x="1678089" y="1313978"/>
                  </a:cubicBezTo>
                  <a:cubicBezTo>
                    <a:pt x="1924368" y="1312835"/>
                    <a:pt x="2170798" y="1311616"/>
                    <a:pt x="2417153" y="1312454"/>
                  </a:cubicBezTo>
                  <a:cubicBezTo>
                    <a:pt x="2432241" y="1313216"/>
                    <a:pt x="2447100" y="1310701"/>
                    <a:pt x="2460816" y="1303996"/>
                  </a:cubicBezTo>
                  <a:cubicBezTo>
                    <a:pt x="2461425" y="1257285"/>
                    <a:pt x="2465997" y="1208365"/>
                    <a:pt x="2443899" y="1165312"/>
                  </a:cubicBezTo>
                  <a:cubicBezTo>
                    <a:pt x="2414867" y="1159825"/>
                    <a:pt x="2388274" y="1170874"/>
                    <a:pt x="2366252" y="1188934"/>
                  </a:cubicBezTo>
                  <a:cubicBezTo>
                    <a:pt x="2344763" y="1196249"/>
                    <a:pt x="2323198" y="1204326"/>
                    <a:pt x="2300415" y="1205622"/>
                  </a:cubicBezTo>
                  <a:cubicBezTo>
                    <a:pt x="2261096" y="1212784"/>
                    <a:pt x="2221243" y="1209432"/>
                    <a:pt x="2181619" y="1210041"/>
                  </a:cubicBezTo>
                  <a:cubicBezTo>
                    <a:pt x="2085073" y="1210346"/>
                    <a:pt x="1988452" y="1209736"/>
                    <a:pt x="1891907" y="1210346"/>
                  </a:cubicBezTo>
                  <a:cubicBezTo>
                    <a:pt x="1879791" y="1210575"/>
                    <a:pt x="1868056" y="1207450"/>
                    <a:pt x="1856473" y="1204783"/>
                  </a:cubicBezTo>
                  <a:cubicBezTo>
                    <a:pt x="1786293" y="1198459"/>
                    <a:pt x="1715199" y="1209355"/>
                    <a:pt x="1645552" y="1196782"/>
                  </a:cubicBezTo>
                  <a:cubicBezTo>
                    <a:pt x="1633360" y="1194649"/>
                    <a:pt x="1624597" y="1184743"/>
                    <a:pt x="1615377" y="1177428"/>
                  </a:cubicBezTo>
                  <a:cubicBezTo>
                    <a:pt x="1612786" y="1169884"/>
                    <a:pt x="1610119" y="1162492"/>
                    <a:pt x="1607376" y="1155101"/>
                  </a:cubicBezTo>
                  <a:cubicBezTo>
                    <a:pt x="1607909" y="1142909"/>
                    <a:pt x="1608595" y="1130869"/>
                    <a:pt x="1609662" y="1118830"/>
                  </a:cubicBezTo>
                  <a:cubicBezTo>
                    <a:pt x="1616215" y="1102142"/>
                    <a:pt x="1629778" y="1091474"/>
                    <a:pt x="1646085" y="1084997"/>
                  </a:cubicBezTo>
                  <a:cubicBezTo>
                    <a:pt x="1652181" y="1082711"/>
                    <a:pt x="1658201" y="1080425"/>
                    <a:pt x="1664297" y="1078063"/>
                  </a:cubicBezTo>
                  <a:cubicBezTo>
                    <a:pt x="1912709" y="1076463"/>
                    <a:pt x="2161045" y="1078215"/>
                    <a:pt x="2409457" y="1077225"/>
                  </a:cubicBezTo>
                  <a:cubicBezTo>
                    <a:pt x="2407704" y="1056727"/>
                    <a:pt x="2408619" y="1035619"/>
                    <a:pt x="2401837" y="1015960"/>
                  </a:cubicBezTo>
                  <a:cubicBezTo>
                    <a:pt x="2388959" y="978698"/>
                    <a:pt x="2382025" y="939607"/>
                    <a:pt x="2366633" y="903260"/>
                  </a:cubicBezTo>
                  <a:cubicBezTo>
                    <a:pt x="2358098" y="886115"/>
                    <a:pt x="2350478" y="868589"/>
                    <a:pt x="2343620" y="850758"/>
                  </a:cubicBezTo>
                  <a:cubicBezTo>
                    <a:pt x="2250123" y="660106"/>
                    <a:pt x="2090636" y="509992"/>
                    <a:pt x="1911414" y="400035"/>
                  </a:cubicBezTo>
                  <a:cubicBezTo>
                    <a:pt x="1905394" y="397292"/>
                    <a:pt x="1899450" y="394625"/>
                    <a:pt x="1893583" y="391882"/>
                  </a:cubicBezTo>
                  <a:cubicBezTo>
                    <a:pt x="1879867" y="384414"/>
                    <a:pt x="1865694" y="377709"/>
                    <a:pt x="1850835" y="372908"/>
                  </a:cubicBezTo>
                  <a:lnTo>
                    <a:pt x="1849311" y="368107"/>
                  </a:lnTo>
                  <a:cubicBezTo>
                    <a:pt x="1832699" y="362621"/>
                    <a:pt x="1816240" y="356525"/>
                    <a:pt x="1800238" y="349591"/>
                  </a:cubicBezTo>
                  <a:cubicBezTo>
                    <a:pt x="1790637" y="345324"/>
                    <a:pt x="1780883" y="341361"/>
                    <a:pt x="1771358" y="337170"/>
                  </a:cubicBezTo>
                  <a:cubicBezTo>
                    <a:pt x="1768920" y="336789"/>
                    <a:pt x="1764119" y="336027"/>
                    <a:pt x="1761681" y="335646"/>
                  </a:cubicBezTo>
                  <a:cubicBezTo>
                    <a:pt x="1750098" y="330693"/>
                    <a:pt x="1738059" y="327035"/>
                    <a:pt x="1726629" y="321854"/>
                  </a:cubicBezTo>
                  <a:cubicBezTo>
                    <a:pt x="1708722" y="316901"/>
                    <a:pt x="1690891" y="311719"/>
                    <a:pt x="1672984" y="307224"/>
                  </a:cubicBezTo>
                  <a:cubicBezTo>
                    <a:pt x="1650581" y="298537"/>
                    <a:pt x="1626273" y="298842"/>
                    <a:pt x="1603490" y="292288"/>
                  </a:cubicBezTo>
                  <a:cubicBezTo>
                    <a:pt x="1590612" y="290460"/>
                    <a:pt x="1577734" y="288326"/>
                    <a:pt x="1565618" y="283754"/>
                  </a:cubicBezTo>
                  <a:cubicBezTo>
                    <a:pt x="1541615" y="281849"/>
                    <a:pt x="1517536" y="281773"/>
                    <a:pt x="1493609" y="282306"/>
                  </a:cubicBezTo>
                  <a:moveTo>
                    <a:pt x="1211440" y="313624"/>
                  </a:moveTo>
                  <a:cubicBezTo>
                    <a:pt x="1205802" y="318349"/>
                    <a:pt x="1200163" y="323149"/>
                    <a:pt x="1194600" y="327950"/>
                  </a:cubicBezTo>
                  <a:cubicBezTo>
                    <a:pt x="1189800" y="328560"/>
                    <a:pt x="1180351" y="329855"/>
                    <a:pt x="1175550" y="330465"/>
                  </a:cubicBezTo>
                  <a:cubicBezTo>
                    <a:pt x="1163435" y="337399"/>
                    <a:pt x="1150938" y="343723"/>
                    <a:pt x="1138365" y="349895"/>
                  </a:cubicBezTo>
                  <a:cubicBezTo>
                    <a:pt x="1094855" y="366126"/>
                    <a:pt x="1056602" y="393025"/>
                    <a:pt x="1016292" y="415504"/>
                  </a:cubicBezTo>
                  <a:cubicBezTo>
                    <a:pt x="826630" y="538186"/>
                    <a:pt x="672554" y="712989"/>
                    <a:pt x="567398" y="912328"/>
                  </a:cubicBezTo>
                  <a:cubicBezTo>
                    <a:pt x="554444" y="933892"/>
                    <a:pt x="544233" y="956981"/>
                    <a:pt x="533565" y="979765"/>
                  </a:cubicBezTo>
                  <a:cubicBezTo>
                    <a:pt x="527012" y="995462"/>
                    <a:pt x="520230" y="1011083"/>
                    <a:pt x="514210" y="1027009"/>
                  </a:cubicBezTo>
                  <a:cubicBezTo>
                    <a:pt x="509181" y="1039582"/>
                    <a:pt x="504076" y="1052231"/>
                    <a:pt x="499123" y="1064880"/>
                  </a:cubicBezTo>
                  <a:cubicBezTo>
                    <a:pt x="482816" y="1116849"/>
                    <a:pt x="464985" y="1168512"/>
                    <a:pt x="457060" y="1222614"/>
                  </a:cubicBezTo>
                  <a:cubicBezTo>
                    <a:pt x="448755" y="1254161"/>
                    <a:pt x="445554" y="1286698"/>
                    <a:pt x="447231" y="1319312"/>
                  </a:cubicBezTo>
                  <a:lnTo>
                    <a:pt x="440144" y="1319769"/>
                  </a:lnTo>
                  <a:cubicBezTo>
                    <a:pt x="440220" y="1366556"/>
                    <a:pt x="440373" y="1413419"/>
                    <a:pt x="440144" y="1460206"/>
                  </a:cubicBezTo>
                  <a:cubicBezTo>
                    <a:pt x="439687" y="1471026"/>
                    <a:pt x="441592" y="1481466"/>
                    <a:pt x="445783" y="1491524"/>
                  </a:cubicBezTo>
                  <a:cubicBezTo>
                    <a:pt x="447078" y="1512250"/>
                    <a:pt x="447612" y="1533053"/>
                    <a:pt x="448526" y="1553856"/>
                  </a:cubicBezTo>
                  <a:cubicBezTo>
                    <a:pt x="463614" y="1606357"/>
                    <a:pt x="468948" y="1661145"/>
                    <a:pt x="487388" y="1712961"/>
                  </a:cubicBezTo>
                  <a:cubicBezTo>
                    <a:pt x="490436" y="1720276"/>
                    <a:pt x="493484" y="1727744"/>
                    <a:pt x="496380" y="1735288"/>
                  </a:cubicBezTo>
                  <a:cubicBezTo>
                    <a:pt x="501714" y="1753271"/>
                    <a:pt x="508800" y="1770568"/>
                    <a:pt x="515735" y="1788018"/>
                  </a:cubicBezTo>
                  <a:cubicBezTo>
                    <a:pt x="516039" y="1789999"/>
                    <a:pt x="516573" y="1793962"/>
                    <a:pt x="516877" y="1795943"/>
                  </a:cubicBezTo>
                  <a:cubicBezTo>
                    <a:pt x="543319" y="1848369"/>
                    <a:pt x="565265" y="1903157"/>
                    <a:pt x="597726" y="1952381"/>
                  </a:cubicBezTo>
                  <a:cubicBezTo>
                    <a:pt x="623100" y="1997873"/>
                    <a:pt x="654723" y="2039402"/>
                    <a:pt x="686194" y="2080779"/>
                  </a:cubicBezTo>
                  <a:cubicBezTo>
                    <a:pt x="763689" y="2173209"/>
                    <a:pt x="846900" y="2263506"/>
                    <a:pt x="950227" y="2327514"/>
                  </a:cubicBezTo>
                  <a:cubicBezTo>
                    <a:pt x="982460" y="2346716"/>
                    <a:pt x="1013778" y="2372015"/>
                    <a:pt x="1051344" y="2379026"/>
                  </a:cubicBezTo>
                  <a:lnTo>
                    <a:pt x="1048753" y="2386646"/>
                  </a:lnTo>
                  <a:cubicBezTo>
                    <a:pt x="1052868" y="2386493"/>
                    <a:pt x="1061098" y="2386112"/>
                    <a:pt x="1065213" y="2385883"/>
                  </a:cubicBezTo>
                  <a:cubicBezTo>
                    <a:pt x="1064603" y="2382531"/>
                    <a:pt x="1063536" y="2375673"/>
                    <a:pt x="1063003" y="2372244"/>
                  </a:cubicBezTo>
                  <a:cubicBezTo>
                    <a:pt x="1057669" y="2372091"/>
                    <a:pt x="1047077" y="2371863"/>
                    <a:pt x="1041743" y="2371710"/>
                  </a:cubicBezTo>
                  <a:cubicBezTo>
                    <a:pt x="1041895" y="2368662"/>
                    <a:pt x="1042200" y="2362719"/>
                    <a:pt x="1042353" y="2359671"/>
                  </a:cubicBezTo>
                  <a:cubicBezTo>
                    <a:pt x="961200" y="2304426"/>
                    <a:pt x="897497" y="2229216"/>
                    <a:pt x="830974" y="2158046"/>
                  </a:cubicBezTo>
                  <a:cubicBezTo>
                    <a:pt x="745249" y="2051137"/>
                    <a:pt x="664096" y="1938437"/>
                    <a:pt x="613118" y="1810269"/>
                  </a:cubicBezTo>
                  <a:cubicBezTo>
                    <a:pt x="598640" y="1775445"/>
                    <a:pt x="586600" y="1739784"/>
                    <a:pt x="574332" y="1704122"/>
                  </a:cubicBezTo>
                  <a:cubicBezTo>
                    <a:pt x="571665" y="1694064"/>
                    <a:pt x="569532" y="1683777"/>
                    <a:pt x="567246" y="1673718"/>
                  </a:cubicBezTo>
                  <a:cubicBezTo>
                    <a:pt x="555663" y="1641028"/>
                    <a:pt x="554063" y="1605976"/>
                    <a:pt x="541871" y="1573591"/>
                  </a:cubicBezTo>
                  <a:cubicBezTo>
                    <a:pt x="540347" y="1555684"/>
                    <a:pt x="539433" y="1537854"/>
                    <a:pt x="537832" y="1520099"/>
                  </a:cubicBezTo>
                  <a:cubicBezTo>
                    <a:pt x="534022" y="1508212"/>
                    <a:pt x="531889" y="1495867"/>
                    <a:pt x="531965" y="1483447"/>
                  </a:cubicBezTo>
                  <a:cubicBezTo>
                    <a:pt x="530517" y="1422411"/>
                    <a:pt x="528917" y="1361222"/>
                    <a:pt x="533260" y="1300338"/>
                  </a:cubicBezTo>
                  <a:cubicBezTo>
                    <a:pt x="537604" y="1287994"/>
                    <a:pt x="540423" y="1275345"/>
                    <a:pt x="544005" y="1262848"/>
                  </a:cubicBezTo>
                  <a:cubicBezTo>
                    <a:pt x="565112" y="1199678"/>
                    <a:pt x="622338" y="1156854"/>
                    <a:pt x="682841" y="1134756"/>
                  </a:cubicBezTo>
                  <a:lnTo>
                    <a:pt x="684670" y="1130793"/>
                  </a:lnTo>
                  <a:cubicBezTo>
                    <a:pt x="698081" y="1127745"/>
                    <a:pt x="710730" y="1122259"/>
                    <a:pt x="722846" y="1115934"/>
                  </a:cubicBezTo>
                  <a:cubicBezTo>
                    <a:pt x="760717" y="1104123"/>
                    <a:pt x="790740" y="1076920"/>
                    <a:pt x="818706" y="1049869"/>
                  </a:cubicBezTo>
                  <a:cubicBezTo>
                    <a:pt x="868845" y="1001710"/>
                    <a:pt x="906031" y="942274"/>
                    <a:pt x="943978" y="884439"/>
                  </a:cubicBezTo>
                  <a:cubicBezTo>
                    <a:pt x="989851" y="819745"/>
                    <a:pt x="1034123" y="753451"/>
                    <a:pt x="1087615" y="694700"/>
                  </a:cubicBezTo>
                  <a:cubicBezTo>
                    <a:pt x="1132345" y="650809"/>
                    <a:pt x="1168921" y="598612"/>
                    <a:pt x="1219594" y="560893"/>
                  </a:cubicBezTo>
                  <a:cubicBezTo>
                    <a:pt x="1246569" y="541539"/>
                    <a:pt x="1274077" y="522184"/>
                    <a:pt x="1305167" y="509839"/>
                  </a:cubicBezTo>
                  <a:cubicBezTo>
                    <a:pt x="1314539" y="503820"/>
                    <a:pt x="1325360" y="499095"/>
                    <a:pt x="1332522" y="490256"/>
                  </a:cubicBezTo>
                  <a:cubicBezTo>
                    <a:pt x="1344486" y="478216"/>
                    <a:pt x="1337628" y="460309"/>
                    <a:pt x="1337552" y="445527"/>
                  </a:cubicBezTo>
                  <a:cubicBezTo>
                    <a:pt x="1316901" y="444917"/>
                    <a:pt x="1295260" y="441107"/>
                    <a:pt x="1275753" y="450099"/>
                  </a:cubicBezTo>
                  <a:cubicBezTo>
                    <a:pt x="1272782" y="450327"/>
                    <a:pt x="1266685" y="450708"/>
                    <a:pt x="1263714" y="450937"/>
                  </a:cubicBezTo>
                  <a:lnTo>
                    <a:pt x="1262495" y="456652"/>
                  </a:lnTo>
                  <a:cubicBezTo>
                    <a:pt x="1245197" y="461452"/>
                    <a:pt x="1229119" y="469606"/>
                    <a:pt x="1213650" y="478445"/>
                  </a:cubicBezTo>
                  <a:cubicBezTo>
                    <a:pt x="1199020" y="486294"/>
                    <a:pt x="1184847" y="495057"/>
                    <a:pt x="1171969" y="505572"/>
                  </a:cubicBezTo>
                  <a:cubicBezTo>
                    <a:pt x="1019569" y="621168"/>
                    <a:pt x="895744" y="769529"/>
                    <a:pt x="785940" y="925053"/>
                  </a:cubicBezTo>
                  <a:cubicBezTo>
                    <a:pt x="759270" y="962163"/>
                    <a:pt x="741515" y="1007425"/>
                    <a:pt x="701891" y="1033333"/>
                  </a:cubicBezTo>
                  <a:cubicBezTo>
                    <a:pt x="682841" y="1050631"/>
                    <a:pt x="655257" y="1046364"/>
                    <a:pt x="631863" y="1044611"/>
                  </a:cubicBezTo>
                  <a:cubicBezTo>
                    <a:pt x="608241" y="1027999"/>
                    <a:pt x="613804" y="994700"/>
                    <a:pt x="623786" y="971840"/>
                  </a:cubicBezTo>
                  <a:cubicBezTo>
                    <a:pt x="638035" y="945322"/>
                    <a:pt x="649389" y="917357"/>
                    <a:pt x="664553" y="891297"/>
                  </a:cubicBezTo>
                  <a:cubicBezTo>
                    <a:pt x="695795" y="828584"/>
                    <a:pt x="740525" y="773872"/>
                    <a:pt x="787845" y="722590"/>
                  </a:cubicBezTo>
                  <a:cubicBezTo>
                    <a:pt x="844309" y="662239"/>
                    <a:pt x="901687" y="602651"/>
                    <a:pt x="963105" y="547330"/>
                  </a:cubicBezTo>
                  <a:cubicBezTo>
                    <a:pt x="1016368" y="501762"/>
                    <a:pt x="1075500" y="463967"/>
                    <a:pt x="1134098" y="425791"/>
                  </a:cubicBezTo>
                  <a:cubicBezTo>
                    <a:pt x="1174560" y="399654"/>
                    <a:pt x="1216775" y="376413"/>
                    <a:pt x="1256780" y="349591"/>
                  </a:cubicBezTo>
                  <a:cubicBezTo>
                    <a:pt x="1256627" y="337780"/>
                    <a:pt x="1256475" y="325893"/>
                    <a:pt x="1256246" y="314158"/>
                  </a:cubicBezTo>
                  <a:cubicBezTo>
                    <a:pt x="1241311" y="313777"/>
                    <a:pt x="1226376" y="313624"/>
                    <a:pt x="1211440" y="313624"/>
                  </a:cubicBezTo>
                  <a:moveTo>
                    <a:pt x="909155" y="357287"/>
                  </a:moveTo>
                  <a:cubicBezTo>
                    <a:pt x="888657" y="363840"/>
                    <a:pt x="868312" y="370850"/>
                    <a:pt x="848728" y="379690"/>
                  </a:cubicBezTo>
                  <a:cubicBezTo>
                    <a:pt x="731304" y="434859"/>
                    <a:pt x="625996" y="516393"/>
                    <a:pt x="544690" y="617662"/>
                  </a:cubicBezTo>
                  <a:cubicBezTo>
                    <a:pt x="473215" y="707578"/>
                    <a:pt x="418198" y="809000"/>
                    <a:pt x="365925" y="910880"/>
                  </a:cubicBezTo>
                  <a:cubicBezTo>
                    <a:pt x="358915" y="928635"/>
                    <a:pt x="351142" y="946160"/>
                    <a:pt x="343142" y="963534"/>
                  </a:cubicBezTo>
                  <a:cubicBezTo>
                    <a:pt x="338265" y="978774"/>
                    <a:pt x="332931" y="993938"/>
                    <a:pt x="327368" y="1009025"/>
                  </a:cubicBezTo>
                  <a:cubicBezTo>
                    <a:pt x="320129" y="1041106"/>
                    <a:pt x="305270" y="1073643"/>
                    <a:pt x="312052" y="1107095"/>
                  </a:cubicBezTo>
                  <a:cubicBezTo>
                    <a:pt x="315862" y="1122030"/>
                    <a:pt x="331178" y="1127974"/>
                    <a:pt x="343827" y="1133841"/>
                  </a:cubicBezTo>
                  <a:cubicBezTo>
                    <a:pt x="352209" y="1131098"/>
                    <a:pt x="360820" y="1129041"/>
                    <a:pt x="369507" y="1127212"/>
                  </a:cubicBezTo>
                  <a:cubicBezTo>
                    <a:pt x="384137" y="1114258"/>
                    <a:pt x="396253" y="1098789"/>
                    <a:pt x="407302" y="1082787"/>
                  </a:cubicBezTo>
                  <a:cubicBezTo>
                    <a:pt x="409740" y="1076386"/>
                    <a:pt x="412255" y="1069986"/>
                    <a:pt x="414846" y="1063737"/>
                  </a:cubicBezTo>
                  <a:cubicBezTo>
                    <a:pt x="415836" y="1058556"/>
                    <a:pt x="417817" y="1048192"/>
                    <a:pt x="418808" y="1043011"/>
                  </a:cubicBezTo>
                  <a:cubicBezTo>
                    <a:pt x="422542" y="1036000"/>
                    <a:pt x="426276" y="1029066"/>
                    <a:pt x="430086" y="1022132"/>
                  </a:cubicBezTo>
                  <a:cubicBezTo>
                    <a:pt x="433972" y="1010626"/>
                    <a:pt x="438163" y="999272"/>
                    <a:pt x="442202" y="987918"/>
                  </a:cubicBezTo>
                  <a:cubicBezTo>
                    <a:pt x="444792" y="981746"/>
                    <a:pt x="447231" y="975650"/>
                    <a:pt x="449669" y="969478"/>
                  </a:cubicBezTo>
                  <a:cubicBezTo>
                    <a:pt x="485712" y="892744"/>
                    <a:pt x="525564" y="817383"/>
                    <a:pt x="575018" y="748345"/>
                  </a:cubicBezTo>
                  <a:cubicBezTo>
                    <a:pt x="641312" y="660639"/>
                    <a:pt x="711873" y="574914"/>
                    <a:pt x="796836" y="504505"/>
                  </a:cubicBezTo>
                  <a:cubicBezTo>
                    <a:pt x="837375" y="467091"/>
                    <a:pt x="881342" y="432344"/>
                    <a:pt x="930567" y="407122"/>
                  </a:cubicBezTo>
                  <a:cubicBezTo>
                    <a:pt x="942531" y="400797"/>
                    <a:pt x="954342" y="394092"/>
                    <a:pt x="966305" y="387538"/>
                  </a:cubicBezTo>
                  <a:cubicBezTo>
                    <a:pt x="966610" y="375346"/>
                    <a:pt x="966991" y="363154"/>
                    <a:pt x="967296" y="351039"/>
                  </a:cubicBezTo>
                  <a:cubicBezTo>
                    <a:pt x="947941" y="350810"/>
                    <a:pt x="926605" y="346314"/>
                    <a:pt x="909155" y="357287"/>
                  </a:cubicBezTo>
                  <a:moveTo>
                    <a:pt x="1417104" y="534757"/>
                  </a:moveTo>
                  <a:cubicBezTo>
                    <a:pt x="1402703" y="541234"/>
                    <a:pt x="1388072" y="547177"/>
                    <a:pt x="1373137" y="551978"/>
                  </a:cubicBezTo>
                  <a:cubicBezTo>
                    <a:pt x="1326731" y="574305"/>
                    <a:pt x="1282535" y="601203"/>
                    <a:pt x="1242911" y="634198"/>
                  </a:cubicBezTo>
                  <a:cubicBezTo>
                    <a:pt x="1173722" y="698130"/>
                    <a:pt x="1116953" y="774863"/>
                    <a:pt x="1074357" y="858912"/>
                  </a:cubicBezTo>
                  <a:cubicBezTo>
                    <a:pt x="1071766" y="880781"/>
                    <a:pt x="1096607" y="891982"/>
                    <a:pt x="1113600" y="898917"/>
                  </a:cubicBezTo>
                  <a:cubicBezTo>
                    <a:pt x="1131126" y="904860"/>
                    <a:pt x="1149338" y="909661"/>
                    <a:pt x="1168159" y="908823"/>
                  </a:cubicBezTo>
                  <a:cubicBezTo>
                    <a:pt x="1279944" y="907070"/>
                    <a:pt x="1391806" y="908442"/>
                    <a:pt x="1503668" y="908060"/>
                  </a:cubicBezTo>
                  <a:cubicBezTo>
                    <a:pt x="1686243" y="908899"/>
                    <a:pt x="1868665" y="904936"/>
                    <a:pt x="2051241" y="906537"/>
                  </a:cubicBezTo>
                  <a:cubicBezTo>
                    <a:pt x="2059775" y="900212"/>
                    <a:pt x="2068538" y="894268"/>
                    <a:pt x="2077987" y="889239"/>
                  </a:cubicBezTo>
                  <a:cubicBezTo>
                    <a:pt x="2079282" y="870875"/>
                    <a:pt x="2076692" y="852663"/>
                    <a:pt x="2069453" y="835747"/>
                  </a:cubicBezTo>
                  <a:cubicBezTo>
                    <a:pt x="2059623" y="816468"/>
                    <a:pt x="2049336" y="797418"/>
                    <a:pt x="2038287" y="778825"/>
                  </a:cubicBezTo>
                  <a:cubicBezTo>
                    <a:pt x="1985861" y="699577"/>
                    <a:pt x="1916748" y="630693"/>
                    <a:pt x="1834147" y="583296"/>
                  </a:cubicBezTo>
                  <a:cubicBezTo>
                    <a:pt x="1822793" y="578419"/>
                    <a:pt x="1811668" y="573162"/>
                    <a:pt x="1801076" y="567065"/>
                  </a:cubicBezTo>
                  <a:cubicBezTo>
                    <a:pt x="1757413" y="546415"/>
                    <a:pt x="1708798" y="536890"/>
                    <a:pt x="1660640" y="541767"/>
                  </a:cubicBezTo>
                  <a:cubicBezTo>
                    <a:pt x="1642961" y="576362"/>
                    <a:pt x="1623987" y="614614"/>
                    <a:pt x="1585202" y="629321"/>
                  </a:cubicBezTo>
                  <a:cubicBezTo>
                    <a:pt x="1563713" y="633817"/>
                    <a:pt x="1541768" y="633131"/>
                    <a:pt x="1520432" y="628711"/>
                  </a:cubicBezTo>
                  <a:cubicBezTo>
                    <a:pt x="1489266" y="623682"/>
                    <a:pt x="1469911" y="598765"/>
                    <a:pt x="1463510" y="569352"/>
                  </a:cubicBezTo>
                  <a:cubicBezTo>
                    <a:pt x="1459395" y="557769"/>
                    <a:pt x="1455204" y="546263"/>
                    <a:pt x="1451090" y="534757"/>
                  </a:cubicBezTo>
                  <a:cubicBezTo>
                    <a:pt x="1439660" y="534604"/>
                    <a:pt x="1428382" y="534604"/>
                    <a:pt x="1417104" y="534757"/>
                  </a:cubicBezTo>
                  <a:moveTo>
                    <a:pt x="294907" y="1274430"/>
                  </a:moveTo>
                  <a:cubicBezTo>
                    <a:pt x="290030" y="1300262"/>
                    <a:pt x="288125" y="1326703"/>
                    <a:pt x="280810" y="1352078"/>
                  </a:cubicBezTo>
                  <a:cubicBezTo>
                    <a:pt x="277228" y="1427059"/>
                    <a:pt x="277076" y="1502344"/>
                    <a:pt x="280962" y="1577249"/>
                  </a:cubicBezTo>
                  <a:cubicBezTo>
                    <a:pt x="291173" y="1613292"/>
                    <a:pt x="291097" y="1651239"/>
                    <a:pt x="300622" y="1687358"/>
                  </a:cubicBezTo>
                  <a:cubicBezTo>
                    <a:pt x="327216" y="1809126"/>
                    <a:pt x="379032" y="1924112"/>
                    <a:pt x="445097" y="2029344"/>
                  </a:cubicBezTo>
                  <a:cubicBezTo>
                    <a:pt x="506286" y="2132290"/>
                    <a:pt x="579209" y="2230511"/>
                    <a:pt x="672325" y="2306788"/>
                  </a:cubicBezTo>
                  <a:cubicBezTo>
                    <a:pt x="683298" y="2316846"/>
                    <a:pt x="694652" y="2327438"/>
                    <a:pt x="710425" y="2329267"/>
                  </a:cubicBezTo>
                  <a:cubicBezTo>
                    <a:pt x="708749" y="2317303"/>
                    <a:pt x="704177" y="2306788"/>
                    <a:pt x="696786" y="2297796"/>
                  </a:cubicBezTo>
                  <a:cubicBezTo>
                    <a:pt x="649694" y="2241256"/>
                    <a:pt x="607479" y="2180906"/>
                    <a:pt x="567170" y="2119412"/>
                  </a:cubicBezTo>
                  <a:cubicBezTo>
                    <a:pt x="541642" y="2077426"/>
                    <a:pt x="514287" y="2036354"/>
                    <a:pt x="491503" y="1992768"/>
                  </a:cubicBezTo>
                  <a:cubicBezTo>
                    <a:pt x="482740" y="1975699"/>
                    <a:pt x="473520" y="1958935"/>
                    <a:pt x="465214" y="1941714"/>
                  </a:cubicBezTo>
                  <a:cubicBezTo>
                    <a:pt x="457822" y="1928836"/>
                    <a:pt x="451650" y="1915272"/>
                    <a:pt x="445326" y="1901861"/>
                  </a:cubicBezTo>
                  <a:cubicBezTo>
                    <a:pt x="432524" y="1869705"/>
                    <a:pt x="417132" y="1838615"/>
                    <a:pt x="404330" y="1806459"/>
                  </a:cubicBezTo>
                  <a:cubicBezTo>
                    <a:pt x="397015" y="1782532"/>
                    <a:pt x="388862" y="1758834"/>
                    <a:pt x="380784" y="1735212"/>
                  </a:cubicBezTo>
                  <a:cubicBezTo>
                    <a:pt x="380251" y="1731249"/>
                    <a:pt x="379108" y="1723401"/>
                    <a:pt x="378498" y="1719514"/>
                  </a:cubicBezTo>
                  <a:cubicBezTo>
                    <a:pt x="367678" y="1695207"/>
                    <a:pt x="370878" y="1666860"/>
                    <a:pt x="358991" y="1642629"/>
                  </a:cubicBezTo>
                  <a:cubicBezTo>
                    <a:pt x="356477" y="1604148"/>
                    <a:pt x="349009" y="1566200"/>
                    <a:pt x="348018" y="1527567"/>
                  </a:cubicBezTo>
                  <a:cubicBezTo>
                    <a:pt x="339408" y="1489314"/>
                    <a:pt x="339789" y="1447328"/>
                    <a:pt x="348018" y="1408999"/>
                  </a:cubicBezTo>
                  <a:cubicBezTo>
                    <a:pt x="349085" y="1390330"/>
                    <a:pt x="349237" y="1371509"/>
                    <a:pt x="353657" y="1353297"/>
                  </a:cubicBezTo>
                  <a:cubicBezTo>
                    <a:pt x="356553" y="1324722"/>
                    <a:pt x="359525" y="1295919"/>
                    <a:pt x="356934" y="1267267"/>
                  </a:cubicBezTo>
                  <a:cubicBezTo>
                    <a:pt x="340398" y="1249741"/>
                    <a:pt x="308242" y="1254694"/>
                    <a:pt x="294907" y="1274430"/>
                  </a:cubicBezTo>
                  <a:moveTo>
                    <a:pt x="1461910" y="2528987"/>
                  </a:moveTo>
                  <a:cubicBezTo>
                    <a:pt x="1444460" y="2538360"/>
                    <a:pt x="1423048" y="2545751"/>
                    <a:pt x="1414513" y="2565258"/>
                  </a:cubicBezTo>
                  <a:cubicBezTo>
                    <a:pt x="1405522" y="2581794"/>
                    <a:pt x="1409789" y="2601148"/>
                    <a:pt x="1411008" y="2618979"/>
                  </a:cubicBezTo>
                  <a:lnTo>
                    <a:pt x="1413599" y="2607549"/>
                  </a:lnTo>
                  <a:cubicBezTo>
                    <a:pt x="1427620" y="2607321"/>
                    <a:pt x="1443622" y="2608540"/>
                    <a:pt x="1450937" y="2593833"/>
                  </a:cubicBezTo>
                  <a:cubicBezTo>
                    <a:pt x="1462748" y="2591928"/>
                    <a:pt x="1474635" y="2590252"/>
                    <a:pt x="1486675" y="2588804"/>
                  </a:cubicBezTo>
                  <a:cubicBezTo>
                    <a:pt x="1485760" y="2601529"/>
                    <a:pt x="1483017" y="2613874"/>
                    <a:pt x="1478217" y="2625761"/>
                  </a:cubicBezTo>
                  <a:cubicBezTo>
                    <a:pt x="1472273" y="2671633"/>
                    <a:pt x="1454366" y="2715144"/>
                    <a:pt x="1452233" y="2761549"/>
                  </a:cubicBezTo>
                  <a:cubicBezTo>
                    <a:pt x="1456423" y="2760787"/>
                    <a:pt x="1464729" y="2759263"/>
                    <a:pt x="1468920" y="2758502"/>
                  </a:cubicBezTo>
                  <a:lnTo>
                    <a:pt x="1468082" y="2767569"/>
                  </a:lnTo>
                  <a:cubicBezTo>
                    <a:pt x="1479893" y="2766731"/>
                    <a:pt x="1491780" y="2766198"/>
                    <a:pt x="1503744" y="2765893"/>
                  </a:cubicBezTo>
                  <a:cubicBezTo>
                    <a:pt x="1511364" y="2762540"/>
                    <a:pt x="1519136" y="2759416"/>
                    <a:pt x="1526985" y="2756520"/>
                  </a:cubicBezTo>
                  <a:cubicBezTo>
                    <a:pt x="1533690" y="2722840"/>
                    <a:pt x="1538110" y="2688778"/>
                    <a:pt x="1547254" y="2655632"/>
                  </a:cubicBezTo>
                  <a:cubicBezTo>
                    <a:pt x="1552283" y="2629952"/>
                    <a:pt x="1556550" y="2603968"/>
                    <a:pt x="1564932" y="2579126"/>
                  </a:cubicBezTo>
                  <a:cubicBezTo>
                    <a:pt x="1566533" y="2566554"/>
                    <a:pt x="1567752" y="2553981"/>
                    <a:pt x="1569123" y="2541560"/>
                  </a:cubicBezTo>
                  <a:cubicBezTo>
                    <a:pt x="1574533" y="2526701"/>
                    <a:pt x="1578877" y="2511537"/>
                    <a:pt x="1583144" y="2496373"/>
                  </a:cubicBezTo>
                  <a:cubicBezTo>
                    <a:pt x="1580782" y="2491954"/>
                    <a:pt x="1576134" y="2482962"/>
                    <a:pt x="1573772" y="2478467"/>
                  </a:cubicBezTo>
                  <a:cubicBezTo>
                    <a:pt x="1559065" y="2478619"/>
                    <a:pt x="1544358" y="2478619"/>
                    <a:pt x="1529728" y="2478467"/>
                  </a:cubicBezTo>
                  <a:cubicBezTo>
                    <a:pt x="1505268" y="2492944"/>
                    <a:pt x="1488047" y="2517100"/>
                    <a:pt x="1461910" y="2528987"/>
                  </a:cubicBezTo>
                  <a:moveTo>
                    <a:pt x="1214184" y="2487839"/>
                  </a:moveTo>
                  <a:cubicBezTo>
                    <a:pt x="1203058" y="2502698"/>
                    <a:pt x="1185380" y="2510623"/>
                    <a:pt x="1174103" y="2525253"/>
                  </a:cubicBezTo>
                  <a:cubicBezTo>
                    <a:pt x="1163815" y="2539807"/>
                    <a:pt x="1157034" y="2556419"/>
                    <a:pt x="1149414" y="2572497"/>
                  </a:cubicBezTo>
                  <a:cubicBezTo>
                    <a:pt x="1148880" y="2587966"/>
                    <a:pt x="1149185" y="2603587"/>
                    <a:pt x="1152614" y="2618827"/>
                  </a:cubicBezTo>
                  <a:cubicBezTo>
                    <a:pt x="1165111" y="2643135"/>
                    <a:pt x="1185761" y="2663099"/>
                    <a:pt x="1212355" y="2671252"/>
                  </a:cubicBezTo>
                  <a:cubicBezTo>
                    <a:pt x="1236434" y="2681616"/>
                    <a:pt x="1258989" y="2662185"/>
                    <a:pt x="1281316" y="2656165"/>
                  </a:cubicBezTo>
                  <a:cubicBezTo>
                    <a:pt x="1280783" y="2664623"/>
                    <a:pt x="1279716" y="2681387"/>
                    <a:pt x="1279182" y="2689769"/>
                  </a:cubicBezTo>
                  <a:cubicBezTo>
                    <a:pt x="1268590" y="2700971"/>
                    <a:pt x="1259828" y="2715372"/>
                    <a:pt x="1245426" y="2722078"/>
                  </a:cubicBezTo>
                  <a:cubicBezTo>
                    <a:pt x="1234682" y="2722459"/>
                    <a:pt x="1223937" y="2722307"/>
                    <a:pt x="1213193" y="2721697"/>
                  </a:cubicBezTo>
                  <a:cubicBezTo>
                    <a:pt x="1212279" y="2691903"/>
                    <a:pt x="1181875" y="2699599"/>
                    <a:pt x="1161834" y="2700971"/>
                  </a:cubicBezTo>
                  <a:cubicBezTo>
                    <a:pt x="1151166" y="2704476"/>
                    <a:pt x="1140346" y="2707600"/>
                    <a:pt x="1129678" y="2710877"/>
                  </a:cubicBezTo>
                  <a:cubicBezTo>
                    <a:pt x="1132802" y="2711410"/>
                    <a:pt x="1138974" y="2712629"/>
                    <a:pt x="1142022" y="2713162"/>
                  </a:cubicBezTo>
                  <a:cubicBezTo>
                    <a:pt x="1141718" y="2717049"/>
                    <a:pt x="1141108" y="2724745"/>
                    <a:pt x="1140727" y="2728631"/>
                  </a:cubicBezTo>
                  <a:cubicBezTo>
                    <a:pt x="1155967" y="2746309"/>
                    <a:pt x="1175322" y="2759492"/>
                    <a:pt x="1197420" y="2767417"/>
                  </a:cubicBezTo>
                  <a:cubicBezTo>
                    <a:pt x="1232167" y="2770389"/>
                    <a:pt x="1267524" y="2768331"/>
                    <a:pt x="1298537" y="2750882"/>
                  </a:cubicBezTo>
                  <a:cubicBezTo>
                    <a:pt x="1315301" y="2734194"/>
                    <a:pt x="1331227" y="2716744"/>
                    <a:pt x="1346391" y="2698684"/>
                  </a:cubicBezTo>
                  <a:cubicBezTo>
                    <a:pt x="1347000" y="2695179"/>
                    <a:pt x="1348067" y="2688245"/>
                    <a:pt x="1348677" y="2684740"/>
                  </a:cubicBezTo>
                  <a:cubicBezTo>
                    <a:pt x="1374508" y="2641839"/>
                    <a:pt x="1361783" y="2588804"/>
                    <a:pt x="1362393" y="2541332"/>
                  </a:cubicBezTo>
                  <a:cubicBezTo>
                    <a:pt x="1352182" y="2527006"/>
                    <a:pt x="1343343" y="2510928"/>
                    <a:pt x="1327798" y="2501707"/>
                  </a:cubicBezTo>
                  <a:cubicBezTo>
                    <a:pt x="1295794" y="2475876"/>
                    <a:pt x="1251903" y="2487153"/>
                    <a:pt x="1214184" y="2487839"/>
                  </a:cubicBezTo>
                  <a:moveTo>
                    <a:pt x="1036866" y="2485096"/>
                  </a:moveTo>
                  <a:cubicBezTo>
                    <a:pt x="1023684" y="2498278"/>
                    <a:pt x="1009358" y="2510242"/>
                    <a:pt x="994499" y="2521519"/>
                  </a:cubicBezTo>
                  <a:cubicBezTo>
                    <a:pt x="981850" y="2529292"/>
                    <a:pt x="969048" y="2536988"/>
                    <a:pt x="955256" y="2542627"/>
                  </a:cubicBezTo>
                  <a:cubicBezTo>
                    <a:pt x="948627" y="2547427"/>
                    <a:pt x="942226" y="2552381"/>
                    <a:pt x="935901" y="2557562"/>
                  </a:cubicBezTo>
                  <a:cubicBezTo>
                    <a:pt x="934606" y="2573031"/>
                    <a:pt x="933234" y="2588423"/>
                    <a:pt x="932472" y="2604044"/>
                  </a:cubicBezTo>
                  <a:cubicBezTo>
                    <a:pt x="953199" y="2602672"/>
                    <a:pt x="973544" y="2597872"/>
                    <a:pt x="990460" y="2585223"/>
                  </a:cubicBezTo>
                  <a:cubicBezTo>
                    <a:pt x="994194" y="2584918"/>
                    <a:pt x="1001738" y="2584156"/>
                    <a:pt x="1005548" y="2583775"/>
                  </a:cubicBezTo>
                  <a:cubicBezTo>
                    <a:pt x="1004862" y="2598253"/>
                    <a:pt x="1004329" y="2613112"/>
                    <a:pt x="998080" y="2626599"/>
                  </a:cubicBezTo>
                  <a:cubicBezTo>
                    <a:pt x="996557" y="2634067"/>
                    <a:pt x="995109" y="2641687"/>
                    <a:pt x="993737" y="2649307"/>
                  </a:cubicBezTo>
                  <a:cubicBezTo>
                    <a:pt x="990689" y="2664013"/>
                    <a:pt x="988403" y="2678949"/>
                    <a:pt x="985660" y="2693808"/>
                  </a:cubicBezTo>
                  <a:cubicBezTo>
                    <a:pt x="978040" y="2715448"/>
                    <a:pt x="973239" y="2737927"/>
                    <a:pt x="971868" y="2760864"/>
                  </a:cubicBezTo>
                  <a:cubicBezTo>
                    <a:pt x="995185" y="2761092"/>
                    <a:pt x="1018578" y="2761016"/>
                    <a:pt x="1041895" y="2760178"/>
                  </a:cubicBezTo>
                  <a:cubicBezTo>
                    <a:pt x="1051116" y="2729241"/>
                    <a:pt x="1054850" y="2697161"/>
                    <a:pt x="1063536" y="2666147"/>
                  </a:cubicBezTo>
                  <a:cubicBezTo>
                    <a:pt x="1067423" y="2642677"/>
                    <a:pt x="1072147" y="2619360"/>
                    <a:pt x="1078472" y="2596500"/>
                  </a:cubicBezTo>
                  <a:cubicBezTo>
                    <a:pt x="1080681" y="2586442"/>
                    <a:pt x="1082891" y="2576460"/>
                    <a:pt x="1085253" y="2566554"/>
                  </a:cubicBezTo>
                  <a:cubicBezTo>
                    <a:pt x="1087235" y="2553371"/>
                    <a:pt x="1089749" y="2540341"/>
                    <a:pt x="1094397" y="2527920"/>
                  </a:cubicBezTo>
                  <a:cubicBezTo>
                    <a:pt x="1096150" y="2513214"/>
                    <a:pt x="1097064" y="2498431"/>
                    <a:pt x="1098055" y="2483724"/>
                  </a:cubicBezTo>
                  <a:cubicBezTo>
                    <a:pt x="1077633" y="2483876"/>
                    <a:pt x="1057212" y="2484258"/>
                    <a:pt x="1036866" y="2485096"/>
                  </a:cubicBezTo>
                  <a:moveTo>
                    <a:pt x="1666888" y="2492640"/>
                  </a:moveTo>
                  <a:cubicBezTo>
                    <a:pt x="1658430" y="2538893"/>
                    <a:pt x="1638389" y="2582479"/>
                    <a:pt x="1634350" y="2629571"/>
                  </a:cubicBezTo>
                  <a:cubicBezTo>
                    <a:pt x="1640980" y="2631552"/>
                    <a:pt x="1654163" y="2635515"/>
                    <a:pt x="1660792" y="2637496"/>
                  </a:cubicBezTo>
                  <a:cubicBezTo>
                    <a:pt x="1682585" y="2636429"/>
                    <a:pt x="1711160" y="2646183"/>
                    <a:pt x="1724495" y="2623247"/>
                  </a:cubicBezTo>
                  <a:cubicBezTo>
                    <a:pt x="1734782" y="2623094"/>
                    <a:pt x="1745222" y="2623094"/>
                    <a:pt x="1755661" y="2623247"/>
                  </a:cubicBezTo>
                  <a:cubicBezTo>
                    <a:pt x="1757947" y="2627361"/>
                    <a:pt x="1762519" y="2635591"/>
                    <a:pt x="1764805" y="2639706"/>
                  </a:cubicBezTo>
                  <a:cubicBezTo>
                    <a:pt x="1766253" y="2647783"/>
                    <a:pt x="1767700" y="2655936"/>
                    <a:pt x="1769301" y="2664166"/>
                  </a:cubicBezTo>
                  <a:cubicBezTo>
                    <a:pt x="1767777" y="2673615"/>
                    <a:pt x="1766329" y="2683140"/>
                    <a:pt x="1764881" y="2692665"/>
                  </a:cubicBezTo>
                  <a:cubicBezTo>
                    <a:pt x="1749184" y="2711105"/>
                    <a:pt x="1729296" y="2730460"/>
                    <a:pt x="1702626" y="2721773"/>
                  </a:cubicBezTo>
                  <a:cubicBezTo>
                    <a:pt x="1685176" y="2720859"/>
                    <a:pt x="1695006" y="2694189"/>
                    <a:pt x="1679690" y="2691217"/>
                  </a:cubicBezTo>
                  <a:cubicBezTo>
                    <a:pt x="1657592" y="2687711"/>
                    <a:pt x="1635265" y="2690683"/>
                    <a:pt x="1613091" y="2691293"/>
                  </a:cubicBezTo>
                  <a:cubicBezTo>
                    <a:pt x="1613091" y="2698303"/>
                    <a:pt x="1613091" y="2712401"/>
                    <a:pt x="1613015" y="2719411"/>
                  </a:cubicBezTo>
                  <a:cubicBezTo>
                    <a:pt x="1622387" y="2734346"/>
                    <a:pt x="1632293" y="2749434"/>
                    <a:pt x="1647838" y="2758882"/>
                  </a:cubicBezTo>
                  <a:cubicBezTo>
                    <a:pt x="1695692" y="2774732"/>
                    <a:pt x="1751775" y="2773132"/>
                    <a:pt x="1795056" y="2745319"/>
                  </a:cubicBezTo>
                  <a:cubicBezTo>
                    <a:pt x="1811744" y="2732212"/>
                    <a:pt x="1822641" y="2713696"/>
                    <a:pt x="1834833" y="2696703"/>
                  </a:cubicBezTo>
                  <a:cubicBezTo>
                    <a:pt x="1836128" y="2670262"/>
                    <a:pt x="1836052" y="2643744"/>
                    <a:pt x="1835138" y="2617226"/>
                  </a:cubicBezTo>
                  <a:cubicBezTo>
                    <a:pt x="1824317" y="2605949"/>
                    <a:pt x="1813116" y="2594976"/>
                    <a:pt x="1801762" y="2584232"/>
                  </a:cubicBezTo>
                  <a:cubicBezTo>
                    <a:pt x="1775778" y="2583851"/>
                    <a:pt x="1748879" y="2580270"/>
                    <a:pt x="1724114" y="2590099"/>
                  </a:cubicBezTo>
                  <a:cubicBezTo>
                    <a:pt x="1719618" y="2590404"/>
                    <a:pt x="1710550" y="2590938"/>
                    <a:pt x="1705978" y="2591242"/>
                  </a:cubicBezTo>
                  <a:cubicBezTo>
                    <a:pt x="1706055" y="2587813"/>
                    <a:pt x="1706131" y="2580956"/>
                    <a:pt x="1706207" y="2577603"/>
                  </a:cubicBezTo>
                  <a:cubicBezTo>
                    <a:pt x="1713141" y="2564725"/>
                    <a:pt x="1720228" y="2551999"/>
                    <a:pt x="1727619" y="2539427"/>
                  </a:cubicBezTo>
                  <a:cubicBezTo>
                    <a:pt x="1765795" y="2540569"/>
                    <a:pt x="1803972" y="2540341"/>
                    <a:pt x="1842148" y="2540036"/>
                  </a:cubicBezTo>
                  <a:cubicBezTo>
                    <a:pt x="1846415" y="2524720"/>
                    <a:pt x="1849768" y="2509175"/>
                    <a:pt x="1851825" y="2493478"/>
                  </a:cubicBezTo>
                  <a:cubicBezTo>
                    <a:pt x="1834757" y="2491039"/>
                    <a:pt x="1817383" y="2484943"/>
                    <a:pt x="1800314" y="2490811"/>
                  </a:cubicBezTo>
                  <a:cubicBezTo>
                    <a:pt x="1755890" y="2493173"/>
                    <a:pt x="1711313" y="2490354"/>
                    <a:pt x="1666888" y="2492640"/>
                  </a:cubicBezTo>
                  <a:close/>
                </a:path>
              </a:pathLst>
            </a:custGeom>
            <a:grpFill/>
            <a:ln w="7620"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7640F1AD-7C46-4C6B-984D-801AD80A8956}"/>
                </a:ext>
              </a:extLst>
            </p:cNvPr>
            <p:cNvSpPr/>
            <p:nvPr/>
          </p:nvSpPr>
          <p:spPr>
            <a:xfrm>
              <a:off x="7263088" y="2280780"/>
              <a:ext cx="886882" cy="620572"/>
            </a:xfrm>
            <a:custGeom>
              <a:avLst/>
              <a:gdLst>
                <a:gd name="connsiteX0" fmla="*/ 589702 w 886882"/>
                <a:gd name="connsiteY0" fmla="*/ 8953 h 620572"/>
                <a:gd name="connsiteX1" fmla="*/ 642585 w 886882"/>
                <a:gd name="connsiteY1" fmla="*/ 1790 h 620572"/>
                <a:gd name="connsiteX2" fmla="*/ 636718 w 886882"/>
                <a:gd name="connsiteY2" fmla="*/ 59931 h 620572"/>
                <a:gd name="connsiteX3" fmla="*/ 655158 w 886882"/>
                <a:gd name="connsiteY3" fmla="*/ 67932 h 620572"/>
                <a:gd name="connsiteX4" fmla="*/ 694096 w 886882"/>
                <a:gd name="connsiteY4" fmla="*/ 70446 h 620572"/>
                <a:gd name="connsiteX5" fmla="*/ 716195 w 886882"/>
                <a:gd name="connsiteY5" fmla="*/ 87668 h 620572"/>
                <a:gd name="connsiteX6" fmla="*/ 734025 w 886882"/>
                <a:gd name="connsiteY6" fmla="*/ 95821 h 620572"/>
                <a:gd name="connsiteX7" fmla="*/ 736006 w 886882"/>
                <a:gd name="connsiteY7" fmla="*/ 129044 h 620572"/>
                <a:gd name="connsiteX8" fmla="*/ 695849 w 886882"/>
                <a:gd name="connsiteY8" fmla="*/ 153580 h 620572"/>
                <a:gd name="connsiteX9" fmla="*/ 681828 w 886882"/>
                <a:gd name="connsiteY9" fmla="*/ 155028 h 620572"/>
                <a:gd name="connsiteX10" fmla="*/ 627117 w 886882"/>
                <a:gd name="connsiteY10" fmla="*/ 185889 h 620572"/>
                <a:gd name="connsiteX11" fmla="*/ 625821 w 886882"/>
                <a:gd name="connsiteY11" fmla="*/ 199986 h 620572"/>
                <a:gd name="connsiteX12" fmla="*/ 730291 w 886882"/>
                <a:gd name="connsiteY12" fmla="*/ 205854 h 620572"/>
                <a:gd name="connsiteX13" fmla="*/ 797424 w 886882"/>
                <a:gd name="connsiteY13" fmla="*/ 185889 h 620572"/>
                <a:gd name="connsiteX14" fmla="*/ 841619 w 886882"/>
                <a:gd name="connsiteY14" fmla="*/ 162267 h 620572"/>
                <a:gd name="connsiteX15" fmla="*/ 885815 w 886882"/>
                <a:gd name="connsiteY15" fmla="*/ 171488 h 620572"/>
                <a:gd name="connsiteX16" fmla="*/ 886882 w 886882"/>
                <a:gd name="connsiteY16" fmla="*/ 207378 h 620572"/>
                <a:gd name="connsiteX17" fmla="*/ 874233 w 886882"/>
                <a:gd name="connsiteY17" fmla="*/ 207378 h 620572"/>
                <a:gd name="connsiteX18" fmla="*/ 828284 w 886882"/>
                <a:gd name="connsiteY18" fmla="*/ 222465 h 620572"/>
                <a:gd name="connsiteX19" fmla="*/ 810149 w 886882"/>
                <a:gd name="connsiteY19" fmla="*/ 240144 h 620572"/>
                <a:gd name="connsiteX20" fmla="*/ 809158 w 886882"/>
                <a:gd name="connsiteY20" fmla="*/ 277101 h 620572"/>
                <a:gd name="connsiteX21" fmla="*/ 760238 w 886882"/>
                <a:gd name="connsiteY21" fmla="*/ 307047 h 620572"/>
                <a:gd name="connsiteX22" fmla="*/ 754066 w 886882"/>
                <a:gd name="connsiteY22" fmla="*/ 293331 h 620572"/>
                <a:gd name="connsiteX23" fmla="*/ 682438 w 886882"/>
                <a:gd name="connsiteY23" fmla="*/ 281444 h 620572"/>
                <a:gd name="connsiteX24" fmla="*/ 647462 w 886882"/>
                <a:gd name="connsiteY24" fmla="*/ 352158 h 620572"/>
                <a:gd name="connsiteX25" fmla="*/ 606085 w 886882"/>
                <a:gd name="connsiteY25" fmla="*/ 351853 h 620572"/>
                <a:gd name="connsiteX26" fmla="*/ 587112 w 886882"/>
                <a:gd name="connsiteY26" fmla="*/ 337680 h 620572"/>
                <a:gd name="connsiteX27" fmla="*/ 529733 w 886882"/>
                <a:gd name="connsiteY27" fmla="*/ 327698 h 620572"/>
                <a:gd name="connsiteX28" fmla="*/ 599608 w 886882"/>
                <a:gd name="connsiteY28" fmla="*/ 417080 h 620572"/>
                <a:gd name="connsiteX29" fmla="*/ 605247 w 886882"/>
                <a:gd name="connsiteY29" fmla="*/ 447865 h 620572"/>
                <a:gd name="connsiteX30" fmla="*/ 564861 w 886882"/>
                <a:gd name="connsiteY30" fmla="*/ 489546 h 620572"/>
                <a:gd name="connsiteX31" fmla="*/ 509845 w 886882"/>
                <a:gd name="connsiteY31" fmla="*/ 487946 h 620572"/>
                <a:gd name="connsiteX32" fmla="*/ 486909 w 886882"/>
                <a:gd name="connsiteY32" fmla="*/ 478040 h 620572"/>
                <a:gd name="connsiteX33" fmla="*/ 427473 w 886882"/>
                <a:gd name="connsiteY33" fmla="*/ 401993 h 620572"/>
                <a:gd name="connsiteX34" fmla="*/ 394783 w 886882"/>
                <a:gd name="connsiteY34" fmla="*/ 417233 h 620572"/>
                <a:gd name="connsiteX35" fmla="*/ 317744 w 886882"/>
                <a:gd name="connsiteY35" fmla="*/ 405345 h 620572"/>
                <a:gd name="connsiteX36" fmla="*/ 300523 w 886882"/>
                <a:gd name="connsiteY36" fmla="*/ 432091 h 620572"/>
                <a:gd name="connsiteX37" fmla="*/ 298618 w 886882"/>
                <a:gd name="connsiteY37" fmla="*/ 439407 h 620572"/>
                <a:gd name="connsiteX38" fmla="*/ 289627 w 886882"/>
                <a:gd name="connsiteY38" fmla="*/ 461657 h 620572"/>
                <a:gd name="connsiteX39" fmla="*/ 278349 w 886882"/>
                <a:gd name="connsiteY39" fmla="*/ 483755 h 620572"/>
                <a:gd name="connsiteX40" fmla="*/ 268443 w 886882"/>
                <a:gd name="connsiteY40" fmla="*/ 516521 h 620572"/>
                <a:gd name="connsiteX41" fmla="*/ 286122 w 886882"/>
                <a:gd name="connsiteY41" fmla="*/ 534733 h 620572"/>
                <a:gd name="connsiteX42" fmla="*/ 290770 w 886882"/>
                <a:gd name="connsiteY42" fmla="*/ 535647 h 620572"/>
                <a:gd name="connsiteX43" fmla="*/ 299990 w 886882"/>
                <a:gd name="connsiteY43" fmla="*/ 609638 h 620572"/>
                <a:gd name="connsiteX44" fmla="*/ 239106 w 886882"/>
                <a:gd name="connsiteY44" fmla="*/ 619848 h 620572"/>
                <a:gd name="connsiteX45" fmla="*/ 190872 w 886882"/>
                <a:gd name="connsiteY45" fmla="*/ 564680 h 620572"/>
                <a:gd name="connsiteX46" fmla="*/ 173193 w 886882"/>
                <a:gd name="connsiteY46" fmla="*/ 580681 h 620572"/>
                <a:gd name="connsiteX47" fmla="*/ 45482 w 886882"/>
                <a:gd name="connsiteY47" fmla="*/ 569404 h 620572"/>
                <a:gd name="connsiteX48" fmla="*/ 2581 w 886882"/>
                <a:gd name="connsiteY48" fmla="*/ 530771 h 620572"/>
                <a:gd name="connsiteX49" fmla="*/ 2962 w 886882"/>
                <a:gd name="connsiteY49" fmla="*/ 446874 h 620572"/>
                <a:gd name="connsiteX50" fmla="*/ 47692 w 886882"/>
                <a:gd name="connsiteY50" fmla="*/ 395211 h 620572"/>
                <a:gd name="connsiteX51" fmla="*/ 48682 w 886882"/>
                <a:gd name="connsiteY51" fmla="*/ 390105 h 620572"/>
                <a:gd name="connsiteX52" fmla="*/ 144161 w 886882"/>
                <a:gd name="connsiteY52" fmla="*/ 398335 h 620572"/>
                <a:gd name="connsiteX53" fmla="*/ 244135 w 886882"/>
                <a:gd name="connsiteY53" fmla="*/ 468134 h 620572"/>
                <a:gd name="connsiteX54" fmla="*/ 247336 w 886882"/>
                <a:gd name="connsiteY54" fmla="*/ 446722 h 620572"/>
                <a:gd name="connsiteX55" fmla="*/ 260366 w 886882"/>
                <a:gd name="connsiteY55" fmla="*/ 426300 h 620572"/>
                <a:gd name="connsiteX56" fmla="*/ 271339 w 886882"/>
                <a:gd name="connsiteY56" fmla="*/ 391782 h 620572"/>
                <a:gd name="connsiteX57" fmla="*/ 315535 w 886882"/>
                <a:gd name="connsiteY57" fmla="*/ 373418 h 620572"/>
                <a:gd name="connsiteX58" fmla="*/ 314925 w 886882"/>
                <a:gd name="connsiteY58" fmla="*/ 366864 h 620572"/>
                <a:gd name="connsiteX59" fmla="*/ 333823 w 886882"/>
                <a:gd name="connsiteY59" fmla="*/ 363588 h 620572"/>
                <a:gd name="connsiteX60" fmla="*/ 316373 w 886882"/>
                <a:gd name="connsiteY60" fmla="*/ 359092 h 620572"/>
                <a:gd name="connsiteX61" fmla="*/ 304486 w 886882"/>
                <a:gd name="connsiteY61" fmla="*/ 303009 h 620572"/>
                <a:gd name="connsiteX62" fmla="*/ 412385 w 886882"/>
                <a:gd name="connsiteY62" fmla="*/ 360768 h 620572"/>
                <a:gd name="connsiteX63" fmla="*/ 490338 w 886882"/>
                <a:gd name="connsiteY63" fmla="*/ 430720 h 620572"/>
                <a:gd name="connsiteX64" fmla="*/ 529199 w 886882"/>
                <a:gd name="connsiteY64" fmla="*/ 437578 h 620572"/>
                <a:gd name="connsiteX65" fmla="*/ 529352 w 886882"/>
                <a:gd name="connsiteY65" fmla="*/ 405803 h 620572"/>
                <a:gd name="connsiteX66" fmla="*/ 367655 w 886882"/>
                <a:gd name="connsiteY66" fmla="*/ 281596 h 620572"/>
                <a:gd name="connsiteX67" fmla="*/ 258309 w 886882"/>
                <a:gd name="connsiteY67" fmla="*/ 194348 h 620572"/>
                <a:gd name="connsiteX68" fmla="*/ 138980 w 886882"/>
                <a:gd name="connsiteY68" fmla="*/ 83324 h 620572"/>
                <a:gd name="connsiteX69" fmla="*/ 139665 w 886882"/>
                <a:gd name="connsiteY69" fmla="*/ 56883 h 620572"/>
                <a:gd name="connsiteX70" fmla="*/ 159020 w 886882"/>
                <a:gd name="connsiteY70" fmla="*/ 49491 h 620572"/>
                <a:gd name="connsiteX71" fmla="*/ 238572 w 886882"/>
                <a:gd name="connsiteY71" fmla="*/ 64731 h 620572"/>
                <a:gd name="connsiteX72" fmla="*/ 239716 w 886882"/>
                <a:gd name="connsiteY72" fmla="*/ 85153 h 620572"/>
                <a:gd name="connsiteX73" fmla="*/ 227752 w 886882"/>
                <a:gd name="connsiteY73" fmla="*/ 86372 h 620572"/>
                <a:gd name="connsiteX74" fmla="*/ 289627 w 886882"/>
                <a:gd name="connsiteY74" fmla="*/ 148094 h 620572"/>
                <a:gd name="connsiteX75" fmla="*/ 402555 w 886882"/>
                <a:gd name="connsiteY75" fmla="*/ 238315 h 620572"/>
                <a:gd name="connsiteX76" fmla="*/ 441341 w 886882"/>
                <a:gd name="connsiteY76" fmla="*/ 236791 h 620572"/>
                <a:gd name="connsiteX77" fmla="*/ 483251 w 886882"/>
                <a:gd name="connsiteY77" fmla="*/ 219646 h 620572"/>
                <a:gd name="connsiteX78" fmla="*/ 481270 w 886882"/>
                <a:gd name="connsiteY78" fmla="*/ 208292 h 620572"/>
                <a:gd name="connsiteX79" fmla="*/ 511064 w 886882"/>
                <a:gd name="connsiteY79" fmla="*/ 200977 h 620572"/>
                <a:gd name="connsiteX80" fmla="*/ 432807 w 886882"/>
                <a:gd name="connsiteY80" fmla="*/ 206997 h 620572"/>
                <a:gd name="connsiteX81" fmla="*/ 392954 w 886882"/>
                <a:gd name="connsiteY81" fmla="*/ 188937 h 620572"/>
                <a:gd name="connsiteX82" fmla="*/ 383429 w 886882"/>
                <a:gd name="connsiteY82" fmla="*/ 158457 h 620572"/>
                <a:gd name="connsiteX83" fmla="*/ 524247 w 886882"/>
                <a:gd name="connsiteY83" fmla="*/ 64808 h 620572"/>
                <a:gd name="connsiteX84" fmla="*/ 589702 w 886882"/>
                <a:gd name="connsiteY84" fmla="*/ 8953 h 620572"/>
                <a:gd name="connsiteX85" fmla="*/ 562804 w 886882"/>
                <a:gd name="connsiteY85" fmla="*/ 259880 h 620572"/>
                <a:gd name="connsiteX86" fmla="*/ 555184 w 886882"/>
                <a:gd name="connsiteY86" fmla="*/ 261556 h 620572"/>
                <a:gd name="connsiteX87" fmla="*/ 527371 w 886882"/>
                <a:gd name="connsiteY87" fmla="*/ 270090 h 620572"/>
                <a:gd name="connsiteX88" fmla="*/ 528361 w 886882"/>
                <a:gd name="connsiteY88" fmla="*/ 290131 h 620572"/>
                <a:gd name="connsiteX89" fmla="*/ 593436 w 886882"/>
                <a:gd name="connsiteY89" fmla="*/ 289598 h 620572"/>
                <a:gd name="connsiteX90" fmla="*/ 619344 w 886882"/>
                <a:gd name="connsiteY90" fmla="*/ 281139 h 620572"/>
                <a:gd name="connsiteX91" fmla="*/ 617973 w 886882"/>
                <a:gd name="connsiteY91" fmla="*/ 246697 h 620572"/>
                <a:gd name="connsiteX92" fmla="*/ 594503 w 886882"/>
                <a:gd name="connsiteY92" fmla="*/ 247688 h 620572"/>
                <a:gd name="connsiteX93" fmla="*/ 562804 w 886882"/>
                <a:gd name="connsiteY93" fmla="*/ 259880 h 620572"/>
                <a:gd name="connsiteX94" fmla="*/ 47844 w 886882"/>
                <a:gd name="connsiteY94" fmla="*/ 491604 h 620572"/>
                <a:gd name="connsiteX95" fmla="*/ 65599 w 886882"/>
                <a:gd name="connsiteY95" fmla="*/ 519798 h 620572"/>
                <a:gd name="connsiteX96" fmla="*/ 78248 w 886882"/>
                <a:gd name="connsiteY96" fmla="*/ 533056 h 620572"/>
                <a:gd name="connsiteX97" fmla="*/ 98975 w 886882"/>
                <a:gd name="connsiteY97" fmla="*/ 539229 h 620572"/>
                <a:gd name="connsiteX98" fmla="*/ 128311 w 886882"/>
                <a:gd name="connsiteY98" fmla="*/ 547153 h 620572"/>
                <a:gd name="connsiteX99" fmla="*/ 165040 w 886882"/>
                <a:gd name="connsiteY99" fmla="*/ 537628 h 620572"/>
                <a:gd name="connsiteX100" fmla="*/ 184700 w 886882"/>
                <a:gd name="connsiteY100" fmla="*/ 527418 h 620572"/>
                <a:gd name="connsiteX101" fmla="*/ 126254 w 886882"/>
                <a:gd name="connsiteY101" fmla="*/ 456704 h 620572"/>
                <a:gd name="connsiteX102" fmla="*/ 91049 w 886882"/>
                <a:gd name="connsiteY102" fmla="*/ 451675 h 620572"/>
                <a:gd name="connsiteX103" fmla="*/ 47844 w 886882"/>
                <a:gd name="connsiteY103" fmla="*/ 491604 h 6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886882" h="620572">
                  <a:moveTo>
                    <a:pt x="589702" y="8953"/>
                  </a:moveTo>
                  <a:cubicBezTo>
                    <a:pt x="602580" y="-6820"/>
                    <a:pt x="625212" y="3390"/>
                    <a:pt x="642585" y="1790"/>
                  </a:cubicBezTo>
                  <a:cubicBezTo>
                    <a:pt x="642128" y="20611"/>
                    <a:pt x="652567" y="45148"/>
                    <a:pt x="636718" y="59931"/>
                  </a:cubicBezTo>
                  <a:cubicBezTo>
                    <a:pt x="642814" y="62445"/>
                    <a:pt x="648986" y="65112"/>
                    <a:pt x="655158" y="67932"/>
                  </a:cubicBezTo>
                  <a:cubicBezTo>
                    <a:pt x="668036" y="69151"/>
                    <a:pt x="680990" y="69913"/>
                    <a:pt x="694096" y="70446"/>
                  </a:cubicBezTo>
                  <a:cubicBezTo>
                    <a:pt x="701412" y="76238"/>
                    <a:pt x="708727" y="81953"/>
                    <a:pt x="716195" y="87668"/>
                  </a:cubicBezTo>
                  <a:cubicBezTo>
                    <a:pt x="720690" y="89725"/>
                    <a:pt x="729605" y="93840"/>
                    <a:pt x="734025" y="95821"/>
                  </a:cubicBezTo>
                  <a:cubicBezTo>
                    <a:pt x="734711" y="106870"/>
                    <a:pt x="735320" y="117919"/>
                    <a:pt x="736006" y="129044"/>
                  </a:cubicBezTo>
                  <a:cubicBezTo>
                    <a:pt x="722595" y="137274"/>
                    <a:pt x="709184" y="145427"/>
                    <a:pt x="695849" y="153580"/>
                  </a:cubicBezTo>
                  <a:cubicBezTo>
                    <a:pt x="692344" y="153885"/>
                    <a:pt x="685333" y="154647"/>
                    <a:pt x="681828" y="155028"/>
                  </a:cubicBezTo>
                  <a:cubicBezTo>
                    <a:pt x="663235" y="164782"/>
                    <a:pt x="644871" y="174840"/>
                    <a:pt x="627117" y="185889"/>
                  </a:cubicBezTo>
                  <a:cubicBezTo>
                    <a:pt x="626812" y="189471"/>
                    <a:pt x="626126" y="196481"/>
                    <a:pt x="625821" y="199986"/>
                  </a:cubicBezTo>
                  <a:cubicBezTo>
                    <a:pt x="661025" y="196100"/>
                    <a:pt x="695011" y="210959"/>
                    <a:pt x="730291" y="205854"/>
                  </a:cubicBezTo>
                  <a:cubicBezTo>
                    <a:pt x="752161" y="197624"/>
                    <a:pt x="775021" y="192519"/>
                    <a:pt x="797424" y="185889"/>
                  </a:cubicBezTo>
                  <a:cubicBezTo>
                    <a:pt x="813807" y="181317"/>
                    <a:pt x="825618" y="167754"/>
                    <a:pt x="841619" y="162267"/>
                  </a:cubicBezTo>
                  <a:cubicBezTo>
                    <a:pt x="857012" y="158381"/>
                    <a:pt x="871338" y="167449"/>
                    <a:pt x="885815" y="171488"/>
                  </a:cubicBezTo>
                  <a:cubicBezTo>
                    <a:pt x="886120" y="183375"/>
                    <a:pt x="886501" y="195338"/>
                    <a:pt x="886882" y="207378"/>
                  </a:cubicBezTo>
                  <a:cubicBezTo>
                    <a:pt x="883682" y="207378"/>
                    <a:pt x="877357" y="207378"/>
                    <a:pt x="874233" y="207378"/>
                  </a:cubicBezTo>
                  <a:cubicBezTo>
                    <a:pt x="869585" y="228942"/>
                    <a:pt x="843601" y="218655"/>
                    <a:pt x="828284" y="222465"/>
                  </a:cubicBezTo>
                  <a:cubicBezTo>
                    <a:pt x="822189" y="228333"/>
                    <a:pt x="816169" y="234200"/>
                    <a:pt x="810149" y="240144"/>
                  </a:cubicBezTo>
                  <a:cubicBezTo>
                    <a:pt x="809844" y="252412"/>
                    <a:pt x="809540" y="264756"/>
                    <a:pt x="809158" y="277101"/>
                  </a:cubicBezTo>
                  <a:cubicBezTo>
                    <a:pt x="795519" y="290969"/>
                    <a:pt x="780965" y="305828"/>
                    <a:pt x="760238" y="307047"/>
                  </a:cubicBezTo>
                  <a:cubicBezTo>
                    <a:pt x="758638" y="303618"/>
                    <a:pt x="755590" y="296760"/>
                    <a:pt x="754066" y="293331"/>
                  </a:cubicBezTo>
                  <a:cubicBezTo>
                    <a:pt x="731968" y="281292"/>
                    <a:pt x="706898" y="280149"/>
                    <a:pt x="682438" y="281444"/>
                  </a:cubicBezTo>
                  <a:cubicBezTo>
                    <a:pt x="678399" y="308266"/>
                    <a:pt x="662855" y="330669"/>
                    <a:pt x="647462" y="352158"/>
                  </a:cubicBezTo>
                  <a:cubicBezTo>
                    <a:pt x="633594" y="352005"/>
                    <a:pt x="619801" y="351929"/>
                    <a:pt x="606085" y="351853"/>
                  </a:cubicBezTo>
                  <a:cubicBezTo>
                    <a:pt x="599684" y="347052"/>
                    <a:pt x="593360" y="342328"/>
                    <a:pt x="587112" y="337680"/>
                  </a:cubicBezTo>
                  <a:cubicBezTo>
                    <a:pt x="568671" y="330745"/>
                    <a:pt x="549393" y="327012"/>
                    <a:pt x="529733" y="327698"/>
                  </a:cubicBezTo>
                  <a:cubicBezTo>
                    <a:pt x="554345" y="356577"/>
                    <a:pt x="588560" y="378751"/>
                    <a:pt x="599608" y="417080"/>
                  </a:cubicBezTo>
                  <a:cubicBezTo>
                    <a:pt x="602123" y="427138"/>
                    <a:pt x="604028" y="437425"/>
                    <a:pt x="605247" y="447865"/>
                  </a:cubicBezTo>
                  <a:cubicBezTo>
                    <a:pt x="593208" y="463029"/>
                    <a:pt x="580177" y="477507"/>
                    <a:pt x="564861" y="489546"/>
                  </a:cubicBezTo>
                  <a:cubicBezTo>
                    <a:pt x="546497" y="489470"/>
                    <a:pt x="528133" y="489318"/>
                    <a:pt x="509845" y="487946"/>
                  </a:cubicBezTo>
                  <a:cubicBezTo>
                    <a:pt x="502149" y="484517"/>
                    <a:pt x="494452" y="481240"/>
                    <a:pt x="486909" y="478040"/>
                  </a:cubicBezTo>
                  <a:cubicBezTo>
                    <a:pt x="471516" y="449465"/>
                    <a:pt x="448580" y="426224"/>
                    <a:pt x="427473" y="401993"/>
                  </a:cubicBezTo>
                  <a:cubicBezTo>
                    <a:pt x="414823" y="403440"/>
                    <a:pt x="403850" y="408546"/>
                    <a:pt x="394783" y="417233"/>
                  </a:cubicBezTo>
                  <a:cubicBezTo>
                    <a:pt x="372761" y="399783"/>
                    <a:pt x="343500" y="406793"/>
                    <a:pt x="317744" y="405345"/>
                  </a:cubicBezTo>
                  <a:cubicBezTo>
                    <a:pt x="312182" y="414413"/>
                    <a:pt x="306391" y="423328"/>
                    <a:pt x="300523" y="432091"/>
                  </a:cubicBezTo>
                  <a:cubicBezTo>
                    <a:pt x="299990" y="433920"/>
                    <a:pt x="299075" y="437578"/>
                    <a:pt x="298618" y="439407"/>
                  </a:cubicBezTo>
                  <a:cubicBezTo>
                    <a:pt x="295418" y="446722"/>
                    <a:pt x="292446" y="454113"/>
                    <a:pt x="289627" y="461657"/>
                  </a:cubicBezTo>
                  <a:cubicBezTo>
                    <a:pt x="285893" y="468972"/>
                    <a:pt x="282083" y="476364"/>
                    <a:pt x="278349" y="483755"/>
                  </a:cubicBezTo>
                  <a:cubicBezTo>
                    <a:pt x="275073" y="494652"/>
                    <a:pt x="271644" y="505548"/>
                    <a:pt x="268443" y="516521"/>
                  </a:cubicBezTo>
                  <a:cubicBezTo>
                    <a:pt x="278045" y="519036"/>
                    <a:pt x="283988" y="525056"/>
                    <a:pt x="286122" y="534733"/>
                  </a:cubicBezTo>
                  <a:lnTo>
                    <a:pt x="290770" y="535647"/>
                  </a:lnTo>
                  <a:cubicBezTo>
                    <a:pt x="297628" y="559574"/>
                    <a:pt x="305705" y="584568"/>
                    <a:pt x="299990" y="609638"/>
                  </a:cubicBezTo>
                  <a:cubicBezTo>
                    <a:pt x="285665" y="627773"/>
                    <a:pt x="258918" y="617258"/>
                    <a:pt x="239106" y="619848"/>
                  </a:cubicBezTo>
                  <a:cubicBezTo>
                    <a:pt x="222418" y="601941"/>
                    <a:pt x="209465" y="580758"/>
                    <a:pt x="190872" y="564680"/>
                  </a:cubicBezTo>
                  <a:cubicBezTo>
                    <a:pt x="184928" y="570013"/>
                    <a:pt x="178985" y="575271"/>
                    <a:pt x="173193" y="580681"/>
                  </a:cubicBezTo>
                  <a:cubicBezTo>
                    <a:pt x="131588" y="590816"/>
                    <a:pt x="82134" y="596379"/>
                    <a:pt x="45482" y="569404"/>
                  </a:cubicBezTo>
                  <a:cubicBezTo>
                    <a:pt x="29404" y="558660"/>
                    <a:pt x="16450" y="544029"/>
                    <a:pt x="2581" y="530771"/>
                  </a:cubicBezTo>
                  <a:cubicBezTo>
                    <a:pt x="-695" y="502881"/>
                    <a:pt x="-1152" y="474611"/>
                    <a:pt x="2962" y="446874"/>
                  </a:cubicBezTo>
                  <a:cubicBezTo>
                    <a:pt x="15154" y="427291"/>
                    <a:pt x="19574" y="396963"/>
                    <a:pt x="47692" y="395211"/>
                  </a:cubicBezTo>
                  <a:lnTo>
                    <a:pt x="48682" y="390105"/>
                  </a:lnTo>
                  <a:cubicBezTo>
                    <a:pt x="80534" y="389420"/>
                    <a:pt x="113757" y="386067"/>
                    <a:pt x="144161" y="398335"/>
                  </a:cubicBezTo>
                  <a:cubicBezTo>
                    <a:pt x="181880" y="414413"/>
                    <a:pt x="214113" y="440473"/>
                    <a:pt x="244135" y="468134"/>
                  </a:cubicBezTo>
                  <a:cubicBezTo>
                    <a:pt x="244897" y="462800"/>
                    <a:pt x="246498" y="452056"/>
                    <a:pt x="247336" y="446722"/>
                  </a:cubicBezTo>
                  <a:cubicBezTo>
                    <a:pt x="251679" y="439940"/>
                    <a:pt x="256023" y="433158"/>
                    <a:pt x="260366" y="426300"/>
                  </a:cubicBezTo>
                  <a:cubicBezTo>
                    <a:pt x="263947" y="414718"/>
                    <a:pt x="267757" y="403288"/>
                    <a:pt x="271339" y="391782"/>
                  </a:cubicBezTo>
                  <a:cubicBezTo>
                    <a:pt x="285817" y="385076"/>
                    <a:pt x="300523" y="378828"/>
                    <a:pt x="315535" y="373418"/>
                  </a:cubicBezTo>
                  <a:lnTo>
                    <a:pt x="314925" y="366864"/>
                  </a:lnTo>
                  <a:cubicBezTo>
                    <a:pt x="319649" y="366026"/>
                    <a:pt x="329098" y="364426"/>
                    <a:pt x="333823" y="363588"/>
                  </a:cubicBezTo>
                  <a:cubicBezTo>
                    <a:pt x="329403" y="362445"/>
                    <a:pt x="320716" y="360235"/>
                    <a:pt x="316373" y="359092"/>
                  </a:cubicBezTo>
                  <a:cubicBezTo>
                    <a:pt x="308372" y="341337"/>
                    <a:pt x="304181" y="322440"/>
                    <a:pt x="304486" y="303009"/>
                  </a:cubicBezTo>
                  <a:cubicBezTo>
                    <a:pt x="344186" y="313372"/>
                    <a:pt x="377257" y="340499"/>
                    <a:pt x="412385" y="360768"/>
                  </a:cubicBezTo>
                  <a:cubicBezTo>
                    <a:pt x="430902" y="391401"/>
                    <a:pt x="461686" y="410679"/>
                    <a:pt x="490338" y="430720"/>
                  </a:cubicBezTo>
                  <a:cubicBezTo>
                    <a:pt x="501463" y="439026"/>
                    <a:pt x="516245" y="435597"/>
                    <a:pt x="529199" y="437578"/>
                  </a:cubicBezTo>
                  <a:cubicBezTo>
                    <a:pt x="529276" y="429653"/>
                    <a:pt x="529352" y="413727"/>
                    <a:pt x="529352" y="405803"/>
                  </a:cubicBezTo>
                  <a:cubicBezTo>
                    <a:pt x="478603" y="360463"/>
                    <a:pt x="423358" y="320458"/>
                    <a:pt x="367655" y="281596"/>
                  </a:cubicBezTo>
                  <a:cubicBezTo>
                    <a:pt x="332680" y="250735"/>
                    <a:pt x="301209" y="214769"/>
                    <a:pt x="258309" y="194348"/>
                  </a:cubicBezTo>
                  <a:cubicBezTo>
                    <a:pt x="211064" y="166915"/>
                    <a:pt x="169307" y="128968"/>
                    <a:pt x="138980" y="83324"/>
                  </a:cubicBezTo>
                  <a:cubicBezTo>
                    <a:pt x="139132" y="76695"/>
                    <a:pt x="139437" y="63512"/>
                    <a:pt x="139665" y="56883"/>
                  </a:cubicBezTo>
                  <a:cubicBezTo>
                    <a:pt x="144466" y="55054"/>
                    <a:pt x="154143" y="51320"/>
                    <a:pt x="159020" y="49491"/>
                  </a:cubicBezTo>
                  <a:cubicBezTo>
                    <a:pt x="186452" y="29222"/>
                    <a:pt x="215865" y="46443"/>
                    <a:pt x="238572" y="64731"/>
                  </a:cubicBezTo>
                  <a:cubicBezTo>
                    <a:pt x="238878" y="69837"/>
                    <a:pt x="239411" y="80048"/>
                    <a:pt x="239716" y="85153"/>
                  </a:cubicBezTo>
                  <a:lnTo>
                    <a:pt x="227752" y="86372"/>
                  </a:lnTo>
                  <a:cubicBezTo>
                    <a:pt x="237506" y="115709"/>
                    <a:pt x="267224" y="129578"/>
                    <a:pt x="289627" y="148094"/>
                  </a:cubicBezTo>
                  <a:cubicBezTo>
                    <a:pt x="330927" y="172935"/>
                    <a:pt x="372761" y="199605"/>
                    <a:pt x="402555" y="238315"/>
                  </a:cubicBezTo>
                  <a:cubicBezTo>
                    <a:pt x="415433" y="238086"/>
                    <a:pt x="428311" y="237553"/>
                    <a:pt x="441341" y="236791"/>
                  </a:cubicBezTo>
                  <a:cubicBezTo>
                    <a:pt x="452847" y="225818"/>
                    <a:pt x="467554" y="220865"/>
                    <a:pt x="483251" y="219646"/>
                  </a:cubicBezTo>
                  <a:cubicBezTo>
                    <a:pt x="482794" y="216750"/>
                    <a:pt x="481727" y="211111"/>
                    <a:pt x="481270" y="208292"/>
                  </a:cubicBezTo>
                  <a:cubicBezTo>
                    <a:pt x="491176" y="206006"/>
                    <a:pt x="501082" y="203568"/>
                    <a:pt x="511064" y="200977"/>
                  </a:cubicBezTo>
                  <a:cubicBezTo>
                    <a:pt x="484546" y="196024"/>
                    <a:pt x="459020" y="205625"/>
                    <a:pt x="432807" y="206997"/>
                  </a:cubicBezTo>
                  <a:cubicBezTo>
                    <a:pt x="419700" y="200443"/>
                    <a:pt x="406441" y="194424"/>
                    <a:pt x="392954" y="188937"/>
                  </a:cubicBezTo>
                  <a:cubicBezTo>
                    <a:pt x="389677" y="178726"/>
                    <a:pt x="386553" y="168592"/>
                    <a:pt x="383429" y="158457"/>
                  </a:cubicBezTo>
                  <a:cubicBezTo>
                    <a:pt x="424120" y="118528"/>
                    <a:pt x="476165" y="94297"/>
                    <a:pt x="524247" y="64808"/>
                  </a:cubicBezTo>
                  <a:cubicBezTo>
                    <a:pt x="551602" y="53301"/>
                    <a:pt x="568747" y="28613"/>
                    <a:pt x="589702" y="8953"/>
                  </a:cubicBezTo>
                  <a:moveTo>
                    <a:pt x="562804" y="259880"/>
                  </a:moveTo>
                  <a:cubicBezTo>
                    <a:pt x="560899" y="260337"/>
                    <a:pt x="557089" y="261099"/>
                    <a:pt x="555184" y="261556"/>
                  </a:cubicBezTo>
                  <a:cubicBezTo>
                    <a:pt x="546116" y="265213"/>
                    <a:pt x="536819" y="268033"/>
                    <a:pt x="527371" y="270090"/>
                  </a:cubicBezTo>
                  <a:cubicBezTo>
                    <a:pt x="527600" y="276720"/>
                    <a:pt x="527980" y="283425"/>
                    <a:pt x="528361" y="290131"/>
                  </a:cubicBezTo>
                  <a:cubicBezTo>
                    <a:pt x="550002" y="290817"/>
                    <a:pt x="571719" y="290740"/>
                    <a:pt x="593436" y="289598"/>
                  </a:cubicBezTo>
                  <a:cubicBezTo>
                    <a:pt x="601970" y="286626"/>
                    <a:pt x="610581" y="283806"/>
                    <a:pt x="619344" y="281139"/>
                  </a:cubicBezTo>
                  <a:cubicBezTo>
                    <a:pt x="618811" y="269633"/>
                    <a:pt x="618354" y="258127"/>
                    <a:pt x="617973" y="246697"/>
                  </a:cubicBezTo>
                  <a:cubicBezTo>
                    <a:pt x="610048" y="247078"/>
                    <a:pt x="602275" y="247383"/>
                    <a:pt x="594503" y="247688"/>
                  </a:cubicBezTo>
                  <a:cubicBezTo>
                    <a:pt x="583835" y="251574"/>
                    <a:pt x="572938" y="254850"/>
                    <a:pt x="562804" y="259880"/>
                  </a:cubicBezTo>
                  <a:moveTo>
                    <a:pt x="47844" y="491604"/>
                  </a:moveTo>
                  <a:cubicBezTo>
                    <a:pt x="53712" y="500976"/>
                    <a:pt x="59655" y="510349"/>
                    <a:pt x="65599" y="519798"/>
                  </a:cubicBezTo>
                  <a:cubicBezTo>
                    <a:pt x="69713" y="524141"/>
                    <a:pt x="73981" y="528561"/>
                    <a:pt x="78248" y="533056"/>
                  </a:cubicBezTo>
                  <a:cubicBezTo>
                    <a:pt x="85106" y="535038"/>
                    <a:pt x="92040" y="537095"/>
                    <a:pt x="98975" y="539229"/>
                  </a:cubicBezTo>
                  <a:cubicBezTo>
                    <a:pt x="108880" y="540905"/>
                    <a:pt x="119015" y="542810"/>
                    <a:pt x="128311" y="547153"/>
                  </a:cubicBezTo>
                  <a:cubicBezTo>
                    <a:pt x="139665" y="541286"/>
                    <a:pt x="152543" y="539915"/>
                    <a:pt x="165040" y="537628"/>
                  </a:cubicBezTo>
                  <a:cubicBezTo>
                    <a:pt x="171593" y="534428"/>
                    <a:pt x="179823" y="533438"/>
                    <a:pt x="184700" y="527418"/>
                  </a:cubicBezTo>
                  <a:cubicBezTo>
                    <a:pt x="185690" y="493128"/>
                    <a:pt x="158030" y="465086"/>
                    <a:pt x="126254" y="456704"/>
                  </a:cubicBezTo>
                  <a:cubicBezTo>
                    <a:pt x="114672" y="453656"/>
                    <a:pt x="102785" y="452437"/>
                    <a:pt x="91049" y="451675"/>
                  </a:cubicBezTo>
                  <a:cubicBezTo>
                    <a:pt x="74514" y="462648"/>
                    <a:pt x="59198" y="475297"/>
                    <a:pt x="47844" y="491604"/>
                  </a:cubicBezTo>
                  <a:close/>
                </a:path>
              </a:pathLst>
            </a:custGeom>
            <a:grpFill/>
            <a:ln w="7620"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90FD8B8F-8CBE-4AC2-B2BE-62F9F5128411}"/>
                </a:ext>
              </a:extLst>
            </p:cNvPr>
            <p:cNvSpPr/>
            <p:nvPr/>
          </p:nvSpPr>
          <p:spPr>
            <a:xfrm>
              <a:off x="4043324" y="2418969"/>
              <a:ext cx="122148" cy="135102"/>
            </a:xfrm>
            <a:custGeom>
              <a:avLst/>
              <a:gdLst>
                <a:gd name="connsiteX0" fmla="*/ 0 w 122148"/>
                <a:gd name="connsiteY0" fmla="*/ 71857 h 135102"/>
                <a:gd name="connsiteX1" fmla="*/ 71399 w 122148"/>
                <a:gd name="connsiteY1" fmla="*/ 0 h 135102"/>
                <a:gd name="connsiteX2" fmla="*/ 107366 w 122148"/>
                <a:gd name="connsiteY2" fmla="*/ 28727 h 135102"/>
                <a:gd name="connsiteX3" fmla="*/ 122149 w 122148"/>
                <a:gd name="connsiteY3" fmla="*/ 76047 h 135102"/>
                <a:gd name="connsiteX4" fmla="*/ 115519 w 122148"/>
                <a:gd name="connsiteY4" fmla="*/ 77190 h 135102"/>
                <a:gd name="connsiteX5" fmla="*/ 78943 w 122148"/>
                <a:gd name="connsiteY5" fmla="*/ 135102 h 135102"/>
                <a:gd name="connsiteX6" fmla="*/ 64999 w 122148"/>
                <a:gd name="connsiteY6" fmla="*/ 134569 h 135102"/>
                <a:gd name="connsiteX7" fmla="*/ 0 w 122148"/>
                <a:gd name="connsiteY7" fmla="*/ 71857 h 13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48" h="135102">
                  <a:moveTo>
                    <a:pt x="0" y="71857"/>
                  </a:moveTo>
                  <a:cubicBezTo>
                    <a:pt x="7849" y="34899"/>
                    <a:pt x="41758" y="17221"/>
                    <a:pt x="71399" y="0"/>
                  </a:cubicBezTo>
                  <a:cubicBezTo>
                    <a:pt x="80772" y="13030"/>
                    <a:pt x="100127" y="13868"/>
                    <a:pt x="107366" y="28727"/>
                  </a:cubicBezTo>
                  <a:cubicBezTo>
                    <a:pt x="117424" y="42519"/>
                    <a:pt x="121463" y="59131"/>
                    <a:pt x="122149" y="76047"/>
                  </a:cubicBezTo>
                  <a:lnTo>
                    <a:pt x="115519" y="77190"/>
                  </a:lnTo>
                  <a:cubicBezTo>
                    <a:pt x="108814" y="99517"/>
                    <a:pt x="93345" y="117272"/>
                    <a:pt x="78943" y="135102"/>
                  </a:cubicBezTo>
                  <a:cubicBezTo>
                    <a:pt x="74219" y="134874"/>
                    <a:pt x="69647" y="134645"/>
                    <a:pt x="64999" y="134569"/>
                  </a:cubicBezTo>
                  <a:cubicBezTo>
                    <a:pt x="42672" y="113919"/>
                    <a:pt x="18212" y="96469"/>
                    <a:pt x="0" y="71857"/>
                  </a:cubicBezTo>
                  <a:close/>
                </a:path>
              </a:pathLst>
            </a:custGeom>
            <a:grpFill/>
            <a:ln w="7620"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BB63F41C-336F-4A96-BED2-525551BFDBB8}"/>
                </a:ext>
              </a:extLst>
            </p:cNvPr>
            <p:cNvSpPr/>
            <p:nvPr/>
          </p:nvSpPr>
          <p:spPr>
            <a:xfrm>
              <a:off x="5932322" y="2838754"/>
              <a:ext cx="632307" cy="82448"/>
            </a:xfrm>
            <a:custGeom>
              <a:avLst/>
              <a:gdLst>
                <a:gd name="connsiteX0" fmla="*/ 7773 w 632307"/>
                <a:gd name="connsiteY0" fmla="*/ 15392 h 82448"/>
                <a:gd name="connsiteX1" fmla="*/ 64846 w 632307"/>
                <a:gd name="connsiteY1" fmla="*/ 305 h 82448"/>
                <a:gd name="connsiteX2" fmla="*/ 601142 w 632307"/>
                <a:gd name="connsiteY2" fmla="*/ 0 h 82448"/>
                <a:gd name="connsiteX3" fmla="*/ 602133 w 632307"/>
                <a:gd name="connsiteY3" fmla="*/ 8458 h 82448"/>
                <a:gd name="connsiteX4" fmla="*/ 613486 w 632307"/>
                <a:gd name="connsiteY4" fmla="*/ 8077 h 82448"/>
                <a:gd name="connsiteX5" fmla="*/ 632308 w 632307"/>
                <a:gd name="connsiteY5" fmla="*/ 39014 h 82448"/>
                <a:gd name="connsiteX6" fmla="*/ 628345 w 632307"/>
                <a:gd name="connsiteY6" fmla="*/ 70104 h 82448"/>
                <a:gd name="connsiteX7" fmla="*/ 604723 w 632307"/>
                <a:gd name="connsiteY7" fmla="*/ 81839 h 82448"/>
                <a:gd name="connsiteX8" fmla="*/ 0 w 632307"/>
                <a:gd name="connsiteY8" fmla="*/ 82448 h 82448"/>
                <a:gd name="connsiteX9" fmla="*/ 7773 w 632307"/>
                <a:gd name="connsiteY9" fmla="*/ 15392 h 8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307" h="82448">
                  <a:moveTo>
                    <a:pt x="7773" y="15392"/>
                  </a:moveTo>
                  <a:cubicBezTo>
                    <a:pt x="26213" y="8687"/>
                    <a:pt x="44653" y="-305"/>
                    <a:pt x="64846" y="305"/>
                  </a:cubicBezTo>
                  <a:cubicBezTo>
                    <a:pt x="243611" y="381"/>
                    <a:pt x="422377" y="838"/>
                    <a:pt x="601142" y="0"/>
                  </a:cubicBezTo>
                  <a:lnTo>
                    <a:pt x="602133" y="8458"/>
                  </a:lnTo>
                  <a:cubicBezTo>
                    <a:pt x="604952" y="8382"/>
                    <a:pt x="610667" y="8229"/>
                    <a:pt x="613486" y="8077"/>
                  </a:cubicBezTo>
                  <a:cubicBezTo>
                    <a:pt x="618135" y="19279"/>
                    <a:pt x="624459" y="29718"/>
                    <a:pt x="632308" y="39014"/>
                  </a:cubicBezTo>
                  <a:cubicBezTo>
                    <a:pt x="631241" y="49301"/>
                    <a:pt x="634060" y="60807"/>
                    <a:pt x="628345" y="70104"/>
                  </a:cubicBezTo>
                  <a:cubicBezTo>
                    <a:pt x="620725" y="74600"/>
                    <a:pt x="612724" y="78181"/>
                    <a:pt x="604723" y="81839"/>
                  </a:cubicBezTo>
                  <a:cubicBezTo>
                    <a:pt x="403174" y="82906"/>
                    <a:pt x="201549" y="81610"/>
                    <a:pt x="0" y="82448"/>
                  </a:cubicBezTo>
                  <a:cubicBezTo>
                    <a:pt x="0" y="59817"/>
                    <a:pt x="2743" y="37414"/>
                    <a:pt x="7773" y="15392"/>
                  </a:cubicBezTo>
                  <a:close/>
                </a:path>
              </a:pathLst>
            </a:custGeom>
            <a:grpFill/>
            <a:ln w="7620"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715FE765-240A-4854-A0FB-8543A23C0F66}"/>
                </a:ext>
              </a:extLst>
            </p:cNvPr>
            <p:cNvSpPr/>
            <p:nvPr/>
          </p:nvSpPr>
          <p:spPr>
            <a:xfrm>
              <a:off x="5835395" y="3646398"/>
              <a:ext cx="280508" cy="302172"/>
            </a:xfrm>
            <a:custGeom>
              <a:avLst/>
              <a:gdLst>
                <a:gd name="connsiteX0" fmla="*/ 165735 w 280508"/>
                <a:gd name="connsiteY0" fmla="*/ 29108 h 302172"/>
                <a:gd name="connsiteX1" fmla="*/ 201778 w 280508"/>
                <a:gd name="connsiteY1" fmla="*/ 5182 h 302172"/>
                <a:gd name="connsiteX2" fmla="*/ 236906 w 280508"/>
                <a:gd name="connsiteY2" fmla="*/ 0 h 302172"/>
                <a:gd name="connsiteX3" fmla="*/ 271120 w 280508"/>
                <a:gd name="connsiteY3" fmla="*/ 24994 h 302172"/>
                <a:gd name="connsiteX4" fmla="*/ 278511 w 280508"/>
                <a:gd name="connsiteY4" fmla="*/ 155829 h 302172"/>
                <a:gd name="connsiteX5" fmla="*/ 271196 w 280508"/>
                <a:gd name="connsiteY5" fmla="*/ 219532 h 302172"/>
                <a:gd name="connsiteX6" fmla="*/ 180137 w 280508"/>
                <a:gd name="connsiteY6" fmla="*/ 273101 h 302172"/>
                <a:gd name="connsiteX7" fmla="*/ 41605 w 280508"/>
                <a:gd name="connsiteY7" fmla="*/ 301752 h 302172"/>
                <a:gd name="connsiteX8" fmla="*/ 16612 w 280508"/>
                <a:gd name="connsiteY8" fmla="*/ 293065 h 302172"/>
                <a:gd name="connsiteX9" fmla="*/ 7239 w 280508"/>
                <a:gd name="connsiteY9" fmla="*/ 271577 h 302172"/>
                <a:gd name="connsiteX10" fmla="*/ 0 w 280508"/>
                <a:gd name="connsiteY10" fmla="*/ 248717 h 302172"/>
                <a:gd name="connsiteX11" fmla="*/ 6401 w 280508"/>
                <a:gd name="connsiteY11" fmla="*/ 230200 h 302172"/>
                <a:gd name="connsiteX12" fmla="*/ 76962 w 280508"/>
                <a:gd name="connsiteY12" fmla="*/ 179146 h 302172"/>
                <a:gd name="connsiteX13" fmla="*/ 141351 w 280508"/>
                <a:gd name="connsiteY13" fmla="*/ 141732 h 302172"/>
                <a:gd name="connsiteX14" fmla="*/ 153696 w 280508"/>
                <a:gd name="connsiteY14" fmla="*/ 110185 h 302172"/>
                <a:gd name="connsiteX15" fmla="*/ 158725 w 280508"/>
                <a:gd name="connsiteY15" fmla="*/ 61341 h 302172"/>
                <a:gd name="connsiteX16" fmla="*/ 165202 w 280508"/>
                <a:gd name="connsiteY16" fmla="*/ 60427 h 302172"/>
                <a:gd name="connsiteX17" fmla="*/ 165735 w 280508"/>
                <a:gd name="connsiteY17" fmla="*/ 29108 h 30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0508" h="302172">
                  <a:moveTo>
                    <a:pt x="165735" y="29108"/>
                  </a:moveTo>
                  <a:cubicBezTo>
                    <a:pt x="175946" y="18669"/>
                    <a:pt x="188366" y="10897"/>
                    <a:pt x="201778" y="5182"/>
                  </a:cubicBezTo>
                  <a:cubicBezTo>
                    <a:pt x="213284" y="2514"/>
                    <a:pt x="225019" y="838"/>
                    <a:pt x="236906" y="0"/>
                  </a:cubicBezTo>
                  <a:cubicBezTo>
                    <a:pt x="248031" y="8611"/>
                    <a:pt x="259461" y="16916"/>
                    <a:pt x="271120" y="24994"/>
                  </a:cubicBezTo>
                  <a:cubicBezTo>
                    <a:pt x="287274" y="66980"/>
                    <a:pt x="277444" y="112166"/>
                    <a:pt x="278511" y="155829"/>
                  </a:cubicBezTo>
                  <a:cubicBezTo>
                    <a:pt x="279349" y="177317"/>
                    <a:pt x="276835" y="198730"/>
                    <a:pt x="271196" y="219532"/>
                  </a:cubicBezTo>
                  <a:cubicBezTo>
                    <a:pt x="245669" y="244754"/>
                    <a:pt x="213513" y="260833"/>
                    <a:pt x="180137" y="273101"/>
                  </a:cubicBezTo>
                  <a:cubicBezTo>
                    <a:pt x="135331" y="287731"/>
                    <a:pt x="89535" y="305105"/>
                    <a:pt x="41605" y="301752"/>
                  </a:cubicBezTo>
                  <a:cubicBezTo>
                    <a:pt x="33300" y="298628"/>
                    <a:pt x="24918" y="295732"/>
                    <a:pt x="16612" y="293065"/>
                  </a:cubicBezTo>
                  <a:cubicBezTo>
                    <a:pt x="13488" y="285826"/>
                    <a:pt x="10440" y="278663"/>
                    <a:pt x="7239" y="271577"/>
                  </a:cubicBezTo>
                  <a:cubicBezTo>
                    <a:pt x="5029" y="263880"/>
                    <a:pt x="2515" y="256260"/>
                    <a:pt x="0" y="248717"/>
                  </a:cubicBezTo>
                  <a:cubicBezTo>
                    <a:pt x="2286" y="242621"/>
                    <a:pt x="4420" y="236372"/>
                    <a:pt x="6401" y="230200"/>
                  </a:cubicBezTo>
                  <a:cubicBezTo>
                    <a:pt x="17221" y="199796"/>
                    <a:pt x="50902" y="191643"/>
                    <a:pt x="76962" y="179146"/>
                  </a:cubicBezTo>
                  <a:cubicBezTo>
                    <a:pt x="98298" y="166345"/>
                    <a:pt x="123139" y="159563"/>
                    <a:pt x="141351" y="141732"/>
                  </a:cubicBezTo>
                  <a:cubicBezTo>
                    <a:pt x="145313" y="131064"/>
                    <a:pt x="149428" y="120548"/>
                    <a:pt x="153696" y="110185"/>
                  </a:cubicBezTo>
                  <a:cubicBezTo>
                    <a:pt x="157048" y="94031"/>
                    <a:pt x="158496" y="77724"/>
                    <a:pt x="158725" y="61341"/>
                  </a:cubicBezTo>
                  <a:lnTo>
                    <a:pt x="165202" y="60427"/>
                  </a:lnTo>
                  <a:cubicBezTo>
                    <a:pt x="165354" y="49911"/>
                    <a:pt x="165506" y="39472"/>
                    <a:pt x="165735" y="29108"/>
                  </a:cubicBezTo>
                  <a:close/>
                </a:path>
              </a:pathLst>
            </a:custGeom>
            <a:grpFill/>
            <a:ln w="7620"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96FE093F-5A12-48F3-B9B1-6C3F8A120619}"/>
                </a:ext>
              </a:extLst>
            </p:cNvPr>
            <p:cNvSpPr/>
            <p:nvPr/>
          </p:nvSpPr>
          <p:spPr>
            <a:xfrm>
              <a:off x="5643695" y="3653862"/>
              <a:ext cx="288093" cy="153177"/>
            </a:xfrm>
            <a:custGeom>
              <a:avLst/>
              <a:gdLst>
                <a:gd name="connsiteX0" fmla="*/ 210 w 288093"/>
                <a:gd name="connsiteY0" fmla="*/ 42523 h 153177"/>
                <a:gd name="connsiteX1" fmla="*/ 27641 w 288093"/>
                <a:gd name="connsiteY1" fmla="*/ 8919 h 153177"/>
                <a:gd name="connsiteX2" fmla="*/ 59645 w 288093"/>
                <a:gd name="connsiteY2" fmla="*/ 7090 h 153177"/>
                <a:gd name="connsiteX3" fmla="*/ 60484 w 288093"/>
                <a:gd name="connsiteY3" fmla="*/ 4 h 153177"/>
                <a:gd name="connsiteX4" fmla="*/ 246640 w 288093"/>
                <a:gd name="connsiteY4" fmla="*/ 1528 h 153177"/>
                <a:gd name="connsiteX5" fmla="*/ 271329 w 288093"/>
                <a:gd name="connsiteY5" fmla="*/ 9224 h 153177"/>
                <a:gd name="connsiteX6" fmla="*/ 288093 w 288093"/>
                <a:gd name="connsiteY6" fmla="*/ 27359 h 153177"/>
                <a:gd name="connsiteX7" fmla="*/ 275977 w 288093"/>
                <a:gd name="connsiteY7" fmla="*/ 78871 h 153177"/>
                <a:gd name="connsiteX8" fmla="*/ 190405 w 288093"/>
                <a:gd name="connsiteY8" fmla="*/ 131525 h 153177"/>
                <a:gd name="connsiteX9" fmla="*/ 189643 w 288093"/>
                <a:gd name="connsiteY9" fmla="*/ 136402 h 153177"/>
                <a:gd name="connsiteX10" fmla="*/ 153143 w 288093"/>
                <a:gd name="connsiteY10" fmla="*/ 146460 h 153177"/>
                <a:gd name="connsiteX11" fmla="*/ 133 w 288093"/>
                <a:gd name="connsiteY11" fmla="*/ 94797 h 153177"/>
                <a:gd name="connsiteX12" fmla="*/ 210 w 288093"/>
                <a:gd name="connsiteY12" fmla="*/ 42523 h 15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093" h="153177">
                  <a:moveTo>
                    <a:pt x="210" y="42523"/>
                  </a:moveTo>
                  <a:cubicBezTo>
                    <a:pt x="9506" y="31474"/>
                    <a:pt x="18650" y="20197"/>
                    <a:pt x="27641" y="8919"/>
                  </a:cubicBezTo>
                  <a:cubicBezTo>
                    <a:pt x="38310" y="8157"/>
                    <a:pt x="48978" y="7547"/>
                    <a:pt x="59645" y="7090"/>
                  </a:cubicBezTo>
                  <a:lnTo>
                    <a:pt x="60484" y="4"/>
                  </a:lnTo>
                  <a:cubicBezTo>
                    <a:pt x="122510" y="918"/>
                    <a:pt x="184613" y="-1368"/>
                    <a:pt x="246640" y="1528"/>
                  </a:cubicBezTo>
                  <a:cubicBezTo>
                    <a:pt x="254794" y="4195"/>
                    <a:pt x="263023" y="6785"/>
                    <a:pt x="271329" y="9224"/>
                  </a:cubicBezTo>
                  <a:cubicBezTo>
                    <a:pt x="276816" y="15244"/>
                    <a:pt x="282378" y="21340"/>
                    <a:pt x="288093" y="27359"/>
                  </a:cubicBezTo>
                  <a:cubicBezTo>
                    <a:pt x="287407" y="44962"/>
                    <a:pt x="291293" y="65917"/>
                    <a:pt x="275977" y="78871"/>
                  </a:cubicBezTo>
                  <a:cubicBezTo>
                    <a:pt x="250298" y="100207"/>
                    <a:pt x="223018" y="122076"/>
                    <a:pt x="190405" y="131525"/>
                  </a:cubicBezTo>
                  <a:lnTo>
                    <a:pt x="189643" y="136402"/>
                  </a:lnTo>
                  <a:cubicBezTo>
                    <a:pt x="177375" y="139526"/>
                    <a:pt x="165259" y="143031"/>
                    <a:pt x="153143" y="146460"/>
                  </a:cubicBezTo>
                  <a:cubicBezTo>
                    <a:pt x="99041" y="163377"/>
                    <a:pt x="27489" y="149127"/>
                    <a:pt x="133" y="94797"/>
                  </a:cubicBezTo>
                  <a:cubicBezTo>
                    <a:pt x="-19" y="77347"/>
                    <a:pt x="-95" y="59897"/>
                    <a:pt x="210" y="42523"/>
                  </a:cubicBezTo>
                  <a:close/>
                </a:path>
              </a:pathLst>
            </a:custGeom>
            <a:grpFill/>
            <a:ln w="7620"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F71F8F07-5FD4-43E6-BE97-9D0EB83DF59E}"/>
                </a:ext>
              </a:extLst>
            </p:cNvPr>
            <p:cNvSpPr/>
            <p:nvPr/>
          </p:nvSpPr>
          <p:spPr>
            <a:xfrm>
              <a:off x="6198990" y="3667821"/>
              <a:ext cx="215361" cy="214471"/>
            </a:xfrm>
            <a:custGeom>
              <a:avLst/>
              <a:gdLst>
                <a:gd name="connsiteX0" fmla="*/ 76308 w 215361"/>
                <a:gd name="connsiteY0" fmla="*/ 675 h 214471"/>
                <a:gd name="connsiteX1" fmla="*/ 159519 w 215361"/>
                <a:gd name="connsiteY1" fmla="*/ 1056 h 214471"/>
                <a:gd name="connsiteX2" fmla="*/ 160738 w 215361"/>
                <a:gd name="connsiteY2" fmla="*/ 6619 h 214471"/>
                <a:gd name="connsiteX3" fmla="*/ 214002 w 215361"/>
                <a:gd name="connsiteY3" fmla="*/ 40223 h 214471"/>
                <a:gd name="connsiteX4" fmla="*/ 212783 w 215361"/>
                <a:gd name="connsiteY4" fmla="*/ 121071 h 214471"/>
                <a:gd name="connsiteX5" fmla="*/ 130258 w 215361"/>
                <a:gd name="connsiteY5" fmla="*/ 211216 h 214471"/>
                <a:gd name="connsiteX6" fmla="*/ 32646 w 215361"/>
                <a:gd name="connsiteY6" fmla="*/ 197043 h 214471"/>
                <a:gd name="connsiteX7" fmla="*/ 1175 w 215361"/>
                <a:gd name="connsiteY7" fmla="*/ 149418 h 214471"/>
                <a:gd name="connsiteX8" fmla="*/ 75013 w 215361"/>
                <a:gd name="connsiteY8" fmla="*/ 6467 h 214471"/>
                <a:gd name="connsiteX9" fmla="*/ 76308 w 215361"/>
                <a:gd name="connsiteY9" fmla="*/ 675 h 21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361" h="214471">
                  <a:moveTo>
                    <a:pt x="76308" y="675"/>
                  </a:moveTo>
                  <a:cubicBezTo>
                    <a:pt x="104045" y="-315"/>
                    <a:pt x="131782" y="-239"/>
                    <a:pt x="159519" y="1056"/>
                  </a:cubicBezTo>
                  <a:lnTo>
                    <a:pt x="160738" y="6619"/>
                  </a:lnTo>
                  <a:cubicBezTo>
                    <a:pt x="182607" y="9896"/>
                    <a:pt x="198609" y="25669"/>
                    <a:pt x="214002" y="40223"/>
                  </a:cubicBezTo>
                  <a:cubicBezTo>
                    <a:pt x="216364" y="67122"/>
                    <a:pt x="215450" y="94173"/>
                    <a:pt x="212783" y="121071"/>
                  </a:cubicBezTo>
                  <a:cubicBezTo>
                    <a:pt x="198457" y="160086"/>
                    <a:pt x="171406" y="197957"/>
                    <a:pt x="130258" y="211216"/>
                  </a:cubicBezTo>
                  <a:cubicBezTo>
                    <a:pt x="97340" y="219141"/>
                    <a:pt x="62516" y="211902"/>
                    <a:pt x="32646" y="197043"/>
                  </a:cubicBezTo>
                  <a:cubicBezTo>
                    <a:pt x="13748" y="188432"/>
                    <a:pt x="8262" y="166944"/>
                    <a:pt x="1175" y="149418"/>
                  </a:cubicBezTo>
                  <a:cubicBezTo>
                    <a:pt x="-5378" y="93639"/>
                    <a:pt x="14967" y="23307"/>
                    <a:pt x="75013" y="6467"/>
                  </a:cubicBezTo>
                  <a:lnTo>
                    <a:pt x="76308" y="675"/>
                  </a:lnTo>
                  <a:close/>
                </a:path>
              </a:pathLst>
            </a:custGeom>
            <a:grpFill/>
            <a:ln w="7620"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20BF4505-50A3-44EB-B25A-E559239991C3}"/>
                </a:ext>
              </a:extLst>
            </p:cNvPr>
            <p:cNvSpPr/>
            <p:nvPr/>
          </p:nvSpPr>
          <p:spPr>
            <a:xfrm>
              <a:off x="6501841" y="3699056"/>
              <a:ext cx="369722" cy="93027"/>
            </a:xfrm>
            <a:custGeom>
              <a:avLst/>
              <a:gdLst>
                <a:gd name="connsiteX0" fmla="*/ 0 w 369722"/>
                <a:gd name="connsiteY0" fmla="*/ 45336 h 93027"/>
                <a:gd name="connsiteX1" fmla="*/ 19964 w 369722"/>
                <a:gd name="connsiteY1" fmla="*/ 530 h 93027"/>
                <a:gd name="connsiteX2" fmla="*/ 333451 w 369722"/>
                <a:gd name="connsiteY2" fmla="*/ 225 h 93027"/>
                <a:gd name="connsiteX3" fmla="*/ 369723 w 369722"/>
                <a:gd name="connsiteY3" fmla="*/ 8074 h 93027"/>
                <a:gd name="connsiteX4" fmla="*/ 367360 w 369722"/>
                <a:gd name="connsiteY4" fmla="*/ 58213 h 93027"/>
                <a:gd name="connsiteX5" fmla="*/ 257328 w 369722"/>
                <a:gd name="connsiteY5" fmla="*/ 90979 h 93027"/>
                <a:gd name="connsiteX6" fmla="*/ 112548 w 369722"/>
                <a:gd name="connsiteY6" fmla="*/ 90903 h 93027"/>
                <a:gd name="connsiteX7" fmla="*/ 65303 w 369722"/>
                <a:gd name="connsiteY7" fmla="*/ 79778 h 93027"/>
                <a:gd name="connsiteX8" fmla="*/ 43358 w 369722"/>
                <a:gd name="connsiteY8" fmla="*/ 75358 h 93027"/>
                <a:gd name="connsiteX9" fmla="*/ 0 w 369722"/>
                <a:gd name="connsiteY9" fmla="*/ 45336 h 9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722" h="93027">
                  <a:moveTo>
                    <a:pt x="0" y="45336"/>
                  </a:moveTo>
                  <a:cubicBezTo>
                    <a:pt x="3353" y="30019"/>
                    <a:pt x="-6325" y="-3433"/>
                    <a:pt x="19964" y="530"/>
                  </a:cubicBezTo>
                  <a:cubicBezTo>
                    <a:pt x="124435" y="149"/>
                    <a:pt x="228981" y="682"/>
                    <a:pt x="333451" y="225"/>
                  </a:cubicBezTo>
                  <a:cubicBezTo>
                    <a:pt x="346100" y="-842"/>
                    <a:pt x="358521" y="1902"/>
                    <a:pt x="369723" y="8074"/>
                  </a:cubicBezTo>
                  <a:cubicBezTo>
                    <a:pt x="368960" y="24762"/>
                    <a:pt x="368427" y="41526"/>
                    <a:pt x="367360" y="58213"/>
                  </a:cubicBezTo>
                  <a:cubicBezTo>
                    <a:pt x="335051" y="82445"/>
                    <a:pt x="294665" y="82445"/>
                    <a:pt x="257328" y="90979"/>
                  </a:cubicBezTo>
                  <a:cubicBezTo>
                    <a:pt x="209169" y="93722"/>
                    <a:pt x="160706" y="93722"/>
                    <a:pt x="112548" y="90903"/>
                  </a:cubicBezTo>
                  <a:cubicBezTo>
                    <a:pt x="97231" y="85569"/>
                    <a:pt x="81153" y="82978"/>
                    <a:pt x="65303" y="79778"/>
                  </a:cubicBezTo>
                  <a:cubicBezTo>
                    <a:pt x="59817" y="78635"/>
                    <a:pt x="48844" y="76425"/>
                    <a:pt x="43358" y="75358"/>
                  </a:cubicBezTo>
                  <a:cubicBezTo>
                    <a:pt x="27508" y="67434"/>
                    <a:pt x="13106" y="57147"/>
                    <a:pt x="0" y="45336"/>
                  </a:cubicBezTo>
                  <a:close/>
                </a:path>
              </a:pathLst>
            </a:custGeom>
            <a:grpFill/>
            <a:ln w="7620"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46815002-5FC3-4ACA-B3C6-B53F43920052}"/>
                </a:ext>
              </a:extLst>
            </p:cNvPr>
            <p:cNvSpPr/>
            <p:nvPr/>
          </p:nvSpPr>
          <p:spPr>
            <a:xfrm>
              <a:off x="5565343" y="3964196"/>
              <a:ext cx="206959" cy="184512"/>
            </a:xfrm>
            <a:custGeom>
              <a:avLst/>
              <a:gdLst>
                <a:gd name="connsiteX0" fmla="*/ 66523 w 206959"/>
                <a:gd name="connsiteY0" fmla="*/ 2928 h 184512"/>
                <a:gd name="connsiteX1" fmla="*/ 149200 w 206959"/>
                <a:gd name="connsiteY1" fmla="*/ 2394 h 184512"/>
                <a:gd name="connsiteX2" fmla="*/ 179908 w 206959"/>
                <a:gd name="connsiteY2" fmla="*/ 20073 h 184512"/>
                <a:gd name="connsiteX3" fmla="*/ 206959 w 206959"/>
                <a:gd name="connsiteY3" fmla="*/ 47810 h 184512"/>
                <a:gd name="connsiteX4" fmla="*/ 206045 w 206959"/>
                <a:gd name="connsiteY4" fmla="*/ 82176 h 184512"/>
                <a:gd name="connsiteX5" fmla="*/ 118643 w 206959"/>
                <a:gd name="connsiteY5" fmla="*/ 184208 h 184512"/>
                <a:gd name="connsiteX6" fmla="*/ 96622 w 206959"/>
                <a:gd name="connsiteY6" fmla="*/ 184513 h 184512"/>
                <a:gd name="connsiteX7" fmla="*/ 229 w 206959"/>
                <a:gd name="connsiteY7" fmla="*/ 83852 h 184512"/>
                <a:gd name="connsiteX8" fmla="*/ 0 w 206959"/>
                <a:gd name="connsiteY8" fmla="*/ 57563 h 184512"/>
                <a:gd name="connsiteX9" fmla="*/ 66523 w 206959"/>
                <a:gd name="connsiteY9" fmla="*/ 2928 h 1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59" h="184512">
                  <a:moveTo>
                    <a:pt x="66523" y="2928"/>
                  </a:moveTo>
                  <a:cubicBezTo>
                    <a:pt x="93955" y="-882"/>
                    <a:pt x="121768" y="-882"/>
                    <a:pt x="149200" y="2394"/>
                  </a:cubicBezTo>
                  <a:cubicBezTo>
                    <a:pt x="158725" y="9405"/>
                    <a:pt x="169164" y="15044"/>
                    <a:pt x="179908" y="20073"/>
                  </a:cubicBezTo>
                  <a:cubicBezTo>
                    <a:pt x="189128" y="29064"/>
                    <a:pt x="197968" y="38437"/>
                    <a:pt x="206959" y="47810"/>
                  </a:cubicBezTo>
                  <a:cubicBezTo>
                    <a:pt x="206883" y="59240"/>
                    <a:pt x="207188" y="70670"/>
                    <a:pt x="206045" y="82176"/>
                  </a:cubicBezTo>
                  <a:cubicBezTo>
                    <a:pt x="185090" y="122486"/>
                    <a:pt x="147295" y="149842"/>
                    <a:pt x="118643" y="184208"/>
                  </a:cubicBezTo>
                  <a:cubicBezTo>
                    <a:pt x="113081" y="184284"/>
                    <a:pt x="102108" y="184436"/>
                    <a:pt x="96622" y="184513"/>
                  </a:cubicBezTo>
                  <a:cubicBezTo>
                    <a:pt x="61113" y="154185"/>
                    <a:pt x="32156" y="117609"/>
                    <a:pt x="229" y="83852"/>
                  </a:cubicBezTo>
                  <a:cubicBezTo>
                    <a:pt x="153" y="77299"/>
                    <a:pt x="76" y="64117"/>
                    <a:pt x="0" y="57563"/>
                  </a:cubicBezTo>
                  <a:cubicBezTo>
                    <a:pt x="18136" y="34246"/>
                    <a:pt x="43968" y="20606"/>
                    <a:pt x="66523" y="2928"/>
                  </a:cubicBezTo>
                  <a:close/>
                </a:path>
              </a:pathLst>
            </a:custGeom>
            <a:grpFill/>
            <a:ln w="7620"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04E75E62-1D32-4DBC-894D-11E35AD7BC22}"/>
                </a:ext>
              </a:extLst>
            </p:cNvPr>
            <p:cNvSpPr/>
            <p:nvPr/>
          </p:nvSpPr>
          <p:spPr>
            <a:xfrm>
              <a:off x="6000326" y="4017501"/>
              <a:ext cx="617263" cy="207483"/>
            </a:xfrm>
            <a:custGeom>
              <a:avLst/>
              <a:gdLst>
                <a:gd name="connsiteX0" fmla="*/ 26713 w 617263"/>
                <a:gd name="connsiteY0" fmla="*/ 8907 h 207483"/>
                <a:gd name="connsiteX1" fmla="*/ 125011 w 617263"/>
                <a:gd name="connsiteY1" fmla="*/ 10202 h 207483"/>
                <a:gd name="connsiteX2" fmla="*/ 179342 w 617263"/>
                <a:gd name="connsiteY2" fmla="*/ 47845 h 207483"/>
                <a:gd name="connsiteX3" fmla="*/ 286936 w 617263"/>
                <a:gd name="connsiteY3" fmla="*/ 72991 h 207483"/>
                <a:gd name="connsiteX4" fmla="*/ 388206 w 617263"/>
                <a:gd name="connsiteY4" fmla="*/ 78858 h 207483"/>
                <a:gd name="connsiteX5" fmla="*/ 388892 w 617263"/>
                <a:gd name="connsiteY5" fmla="*/ 85182 h 207483"/>
                <a:gd name="connsiteX6" fmla="*/ 535729 w 617263"/>
                <a:gd name="connsiteY6" fmla="*/ 96537 h 207483"/>
                <a:gd name="connsiteX7" fmla="*/ 593946 w 617263"/>
                <a:gd name="connsiteY7" fmla="*/ 117110 h 207483"/>
                <a:gd name="connsiteX8" fmla="*/ 617263 w 617263"/>
                <a:gd name="connsiteY8" fmla="*/ 158716 h 207483"/>
                <a:gd name="connsiteX9" fmla="*/ 600804 w 617263"/>
                <a:gd name="connsiteY9" fmla="*/ 183100 h 207483"/>
                <a:gd name="connsiteX10" fmla="*/ 580154 w 617263"/>
                <a:gd name="connsiteY10" fmla="*/ 197959 h 207483"/>
                <a:gd name="connsiteX11" fmla="*/ 552874 w 617263"/>
                <a:gd name="connsiteY11" fmla="*/ 206417 h 207483"/>
                <a:gd name="connsiteX12" fmla="*/ 473321 w 617263"/>
                <a:gd name="connsiteY12" fmla="*/ 207484 h 207483"/>
                <a:gd name="connsiteX13" fmla="*/ 472483 w 617263"/>
                <a:gd name="connsiteY13" fmla="*/ 200702 h 207483"/>
                <a:gd name="connsiteX14" fmla="*/ 385539 w 617263"/>
                <a:gd name="connsiteY14" fmla="*/ 194149 h 207483"/>
                <a:gd name="connsiteX15" fmla="*/ 156177 w 617263"/>
                <a:gd name="connsiteY15" fmla="*/ 175327 h 207483"/>
                <a:gd name="connsiteX16" fmla="*/ 86149 w 617263"/>
                <a:gd name="connsiteY16" fmla="*/ 169612 h 207483"/>
                <a:gd name="connsiteX17" fmla="*/ 2938 w 617263"/>
                <a:gd name="connsiteY17" fmla="*/ 105985 h 207483"/>
                <a:gd name="connsiteX18" fmla="*/ 272 w 617263"/>
                <a:gd name="connsiteY18" fmla="*/ 41596 h 207483"/>
                <a:gd name="connsiteX19" fmla="*/ 26713 w 617263"/>
                <a:gd name="connsiteY19" fmla="*/ 8907 h 20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7263" h="207483">
                  <a:moveTo>
                    <a:pt x="26713" y="8907"/>
                  </a:moveTo>
                  <a:cubicBezTo>
                    <a:pt x="57193" y="-7781"/>
                    <a:pt x="93312" y="2734"/>
                    <a:pt x="125011" y="10202"/>
                  </a:cubicBezTo>
                  <a:cubicBezTo>
                    <a:pt x="147642" y="15002"/>
                    <a:pt x="160368" y="36491"/>
                    <a:pt x="179342" y="47845"/>
                  </a:cubicBezTo>
                  <a:cubicBezTo>
                    <a:pt x="211574" y="67352"/>
                    <a:pt x="249979" y="72000"/>
                    <a:pt x="286936" y="72991"/>
                  </a:cubicBezTo>
                  <a:cubicBezTo>
                    <a:pt x="319931" y="81677"/>
                    <a:pt x="354449" y="77562"/>
                    <a:pt x="388206" y="78858"/>
                  </a:cubicBezTo>
                  <a:lnTo>
                    <a:pt x="388892" y="85182"/>
                  </a:lnTo>
                  <a:cubicBezTo>
                    <a:pt x="437736" y="90288"/>
                    <a:pt x="486428" y="95774"/>
                    <a:pt x="535729" y="96537"/>
                  </a:cubicBezTo>
                  <a:cubicBezTo>
                    <a:pt x="556074" y="100499"/>
                    <a:pt x="575581" y="107357"/>
                    <a:pt x="593946" y="117110"/>
                  </a:cubicBezTo>
                  <a:cubicBezTo>
                    <a:pt x="602557" y="130445"/>
                    <a:pt x="610329" y="144314"/>
                    <a:pt x="617263" y="158716"/>
                  </a:cubicBezTo>
                  <a:cubicBezTo>
                    <a:pt x="611548" y="166716"/>
                    <a:pt x="606214" y="174870"/>
                    <a:pt x="600804" y="183100"/>
                  </a:cubicBezTo>
                  <a:cubicBezTo>
                    <a:pt x="593870" y="188052"/>
                    <a:pt x="587088" y="193006"/>
                    <a:pt x="580154" y="197959"/>
                  </a:cubicBezTo>
                  <a:cubicBezTo>
                    <a:pt x="570933" y="200397"/>
                    <a:pt x="561789" y="203217"/>
                    <a:pt x="552874" y="206417"/>
                  </a:cubicBezTo>
                  <a:cubicBezTo>
                    <a:pt x="526356" y="208017"/>
                    <a:pt x="499839" y="207179"/>
                    <a:pt x="473321" y="207484"/>
                  </a:cubicBezTo>
                  <a:lnTo>
                    <a:pt x="472483" y="200702"/>
                  </a:lnTo>
                  <a:cubicBezTo>
                    <a:pt x="443603" y="198644"/>
                    <a:pt x="413276" y="203902"/>
                    <a:pt x="385539" y="194149"/>
                  </a:cubicBezTo>
                  <a:cubicBezTo>
                    <a:pt x="308577" y="194072"/>
                    <a:pt x="233139" y="175861"/>
                    <a:pt x="156177" y="175327"/>
                  </a:cubicBezTo>
                  <a:cubicBezTo>
                    <a:pt x="133469" y="168545"/>
                    <a:pt x="109466" y="170907"/>
                    <a:pt x="86149" y="169612"/>
                  </a:cubicBezTo>
                  <a:cubicBezTo>
                    <a:pt x="51630" y="158944"/>
                    <a:pt x="21912" y="136846"/>
                    <a:pt x="2938" y="105985"/>
                  </a:cubicBezTo>
                  <a:cubicBezTo>
                    <a:pt x="-110" y="84649"/>
                    <a:pt x="-338" y="63085"/>
                    <a:pt x="272" y="41596"/>
                  </a:cubicBezTo>
                  <a:cubicBezTo>
                    <a:pt x="7663" y="29785"/>
                    <a:pt x="13073" y="14926"/>
                    <a:pt x="26713" y="8907"/>
                  </a:cubicBezTo>
                  <a:close/>
                </a:path>
              </a:pathLst>
            </a:custGeom>
            <a:grpFill/>
            <a:ln w="7620"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39A0069E-F495-413C-9AAE-FE735DB60101}"/>
                </a:ext>
              </a:extLst>
            </p:cNvPr>
            <p:cNvSpPr/>
            <p:nvPr/>
          </p:nvSpPr>
          <p:spPr>
            <a:xfrm>
              <a:off x="4063441" y="4040043"/>
              <a:ext cx="387623" cy="355172"/>
            </a:xfrm>
            <a:custGeom>
              <a:avLst/>
              <a:gdLst>
                <a:gd name="connsiteX0" fmla="*/ 250698 w 387623"/>
                <a:gd name="connsiteY0" fmla="*/ 15702 h 355172"/>
                <a:gd name="connsiteX1" fmla="*/ 314630 w 387623"/>
                <a:gd name="connsiteY1" fmla="*/ 5 h 355172"/>
                <a:gd name="connsiteX2" fmla="*/ 315316 w 387623"/>
                <a:gd name="connsiteY2" fmla="*/ 45801 h 355172"/>
                <a:gd name="connsiteX3" fmla="*/ 265405 w 387623"/>
                <a:gd name="connsiteY3" fmla="*/ 61955 h 355172"/>
                <a:gd name="connsiteX4" fmla="*/ 198577 w 387623"/>
                <a:gd name="connsiteY4" fmla="*/ 88244 h 355172"/>
                <a:gd name="connsiteX5" fmla="*/ 209626 w 387623"/>
                <a:gd name="connsiteY5" fmla="*/ 136250 h 355172"/>
                <a:gd name="connsiteX6" fmla="*/ 217551 w 387623"/>
                <a:gd name="connsiteY6" fmla="*/ 160101 h 355172"/>
                <a:gd name="connsiteX7" fmla="*/ 232410 w 387623"/>
                <a:gd name="connsiteY7" fmla="*/ 205135 h 355172"/>
                <a:gd name="connsiteX8" fmla="*/ 247574 w 387623"/>
                <a:gd name="connsiteY8" fmla="*/ 239806 h 355172"/>
                <a:gd name="connsiteX9" fmla="*/ 272567 w 387623"/>
                <a:gd name="connsiteY9" fmla="*/ 236911 h 355172"/>
                <a:gd name="connsiteX10" fmla="*/ 341300 w 387623"/>
                <a:gd name="connsiteY10" fmla="*/ 204906 h 355172"/>
                <a:gd name="connsiteX11" fmla="*/ 382067 w 387623"/>
                <a:gd name="connsiteY11" fmla="*/ 198734 h 355172"/>
                <a:gd name="connsiteX12" fmla="*/ 382372 w 387623"/>
                <a:gd name="connsiteY12" fmla="*/ 247502 h 355172"/>
                <a:gd name="connsiteX13" fmla="*/ 372008 w 387623"/>
                <a:gd name="connsiteY13" fmla="*/ 246130 h 355172"/>
                <a:gd name="connsiteX14" fmla="*/ 324079 w 387623"/>
                <a:gd name="connsiteY14" fmla="*/ 266171 h 355172"/>
                <a:gd name="connsiteX15" fmla="*/ 282626 w 387623"/>
                <a:gd name="connsiteY15" fmla="*/ 282402 h 355172"/>
                <a:gd name="connsiteX16" fmla="*/ 259918 w 387623"/>
                <a:gd name="connsiteY16" fmla="*/ 289488 h 355172"/>
                <a:gd name="connsiteX17" fmla="*/ 242773 w 387623"/>
                <a:gd name="connsiteY17" fmla="*/ 298404 h 355172"/>
                <a:gd name="connsiteX18" fmla="*/ 207874 w 387623"/>
                <a:gd name="connsiteY18" fmla="*/ 308691 h 355172"/>
                <a:gd name="connsiteX19" fmla="*/ 207035 w 387623"/>
                <a:gd name="connsiteY19" fmla="*/ 313644 h 355172"/>
                <a:gd name="connsiteX20" fmla="*/ 170612 w 387623"/>
                <a:gd name="connsiteY20" fmla="*/ 323474 h 355172"/>
                <a:gd name="connsiteX21" fmla="*/ 149885 w 387623"/>
                <a:gd name="connsiteY21" fmla="*/ 336580 h 355172"/>
                <a:gd name="connsiteX22" fmla="*/ 133426 w 387623"/>
                <a:gd name="connsiteY22" fmla="*/ 338942 h 355172"/>
                <a:gd name="connsiteX23" fmla="*/ 76505 w 387623"/>
                <a:gd name="connsiteY23" fmla="*/ 355173 h 355172"/>
                <a:gd name="connsiteX24" fmla="*/ 75667 w 387623"/>
                <a:gd name="connsiteY24" fmla="*/ 308843 h 355172"/>
                <a:gd name="connsiteX25" fmla="*/ 112624 w 387623"/>
                <a:gd name="connsiteY25" fmla="*/ 294289 h 355172"/>
                <a:gd name="connsiteX26" fmla="*/ 157810 w 387623"/>
                <a:gd name="connsiteY26" fmla="*/ 277068 h 355172"/>
                <a:gd name="connsiteX27" fmla="*/ 165125 w 387623"/>
                <a:gd name="connsiteY27" fmla="*/ 275468 h 355172"/>
                <a:gd name="connsiteX28" fmla="*/ 200025 w 387623"/>
                <a:gd name="connsiteY28" fmla="*/ 266705 h 355172"/>
                <a:gd name="connsiteX29" fmla="*/ 182118 w 387623"/>
                <a:gd name="connsiteY29" fmla="*/ 188295 h 355172"/>
                <a:gd name="connsiteX30" fmla="*/ 160325 w 387623"/>
                <a:gd name="connsiteY30" fmla="*/ 125887 h 355172"/>
                <a:gd name="connsiteX31" fmla="*/ 150495 w 387623"/>
                <a:gd name="connsiteY31" fmla="*/ 103941 h 355172"/>
                <a:gd name="connsiteX32" fmla="*/ 132893 w 387623"/>
                <a:gd name="connsiteY32" fmla="*/ 103713 h 355172"/>
                <a:gd name="connsiteX33" fmla="*/ 131597 w 387623"/>
                <a:gd name="connsiteY33" fmla="*/ 114991 h 355172"/>
                <a:gd name="connsiteX34" fmla="*/ 90221 w 387623"/>
                <a:gd name="connsiteY34" fmla="*/ 130611 h 355172"/>
                <a:gd name="connsiteX35" fmla="*/ 54026 w 387623"/>
                <a:gd name="connsiteY35" fmla="*/ 141736 h 355172"/>
                <a:gd name="connsiteX36" fmla="*/ 38329 w 387623"/>
                <a:gd name="connsiteY36" fmla="*/ 154386 h 355172"/>
                <a:gd name="connsiteX37" fmla="*/ 9449 w 387623"/>
                <a:gd name="connsiteY37" fmla="*/ 155910 h 355172"/>
                <a:gd name="connsiteX38" fmla="*/ 0 w 387623"/>
                <a:gd name="connsiteY38" fmla="*/ 109809 h 355172"/>
                <a:gd name="connsiteX39" fmla="*/ 21031 w 387623"/>
                <a:gd name="connsiteY39" fmla="*/ 104703 h 355172"/>
                <a:gd name="connsiteX40" fmla="*/ 43358 w 387623"/>
                <a:gd name="connsiteY40" fmla="*/ 95864 h 355172"/>
                <a:gd name="connsiteX41" fmla="*/ 97917 w 387623"/>
                <a:gd name="connsiteY41" fmla="*/ 73919 h 355172"/>
                <a:gd name="connsiteX42" fmla="*/ 201930 w 387623"/>
                <a:gd name="connsiteY42" fmla="*/ 33990 h 355172"/>
                <a:gd name="connsiteX43" fmla="*/ 250698 w 387623"/>
                <a:gd name="connsiteY43" fmla="*/ 15702 h 35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87623" h="355172">
                  <a:moveTo>
                    <a:pt x="250698" y="15702"/>
                  </a:moveTo>
                  <a:cubicBezTo>
                    <a:pt x="269900" y="3510"/>
                    <a:pt x="292227" y="-148"/>
                    <a:pt x="314630" y="5"/>
                  </a:cubicBezTo>
                  <a:cubicBezTo>
                    <a:pt x="315697" y="15168"/>
                    <a:pt x="316001" y="30485"/>
                    <a:pt x="315316" y="45801"/>
                  </a:cubicBezTo>
                  <a:cubicBezTo>
                    <a:pt x="297790" y="48010"/>
                    <a:pt x="281407" y="54792"/>
                    <a:pt x="265405" y="61955"/>
                  </a:cubicBezTo>
                  <a:cubicBezTo>
                    <a:pt x="242773" y="69728"/>
                    <a:pt x="220218" y="77805"/>
                    <a:pt x="198577" y="88244"/>
                  </a:cubicBezTo>
                  <a:cubicBezTo>
                    <a:pt x="199187" y="104856"/>
                    <a:pt x="203149" y="120934"/>
                    <a:pt x="209626" y="136250"/>
                  </a:cubicBezTo>
                  <a:cubicBezTo>
                    <a:pt x="212369" y="144099"/>
                    <a:pt x="214960" y="152024"/>
                    <a:pt x="217551" y="160101"/>
                  </a:cubicBezTo>
                  <a:cubicBezTo>
                    <a:pt x="224714" y="174198"/>
                    <a:pt x="229895" y="189361"/>
                    <a:pt x="232410" y="205135"/>
                  </a:cubicBezTo>
                  <a:cubicBezTo>
                    <a:pt x="237211" y="216717"/>
                    <a:pt x="242468" y="228147"/>
                    <a:pt x="247574" y="239806"/>
                  </a:cubicBezTo>
                  <a:cubicBezTo>
                    <a:pt x="253822" y="239044"/>
                    <a:pt x="266319" y="237672"/>
                    <a:pt x="272567" y="236911"/>
                  </a:cubicBezTo>
                  <a:cubicBezTo>
                    <a:pt x="287579" y="215041"/>
                    <a:pt x="321183" y="221594"/>
                    <a:pt x="341300" y="204906"/>
                  </a:cubicBezTo>
                  <a:cubicBezTo>
                    <a:pt x="354406" y="200258"/>
                    <a:pt x="368275" y="199115"/>
                    <a:pt x="382067" y="198734"/>
                  </a:cubicBezTo>
                  <a:cubicBezTo>
                    <a:pt x="386715" y="214965"/>
                    <a:pt x="391668" y="231805"/>
                    <a:pt x="382372" y="247502"/>
                  </a:cubicBezTo>
                  <a:cubicBezTo>
                    <a:pt x="379781" y="247197"/>
                    <a:pt x="374599" y="246511"/>
                    <a:pt x="372008" y="246130"/>
                  </a:cubicBezTo>
                  <a:cubicBezTo>
                    <a:pt x="356006" y="252836"/>
                    <a:pt x="340004" y="259389"/>
                    <a:pt x="324079" y="266171"/>
                  </a:cubicBezTo>
                  <a:cubicBezTo>
                    <a:pt x="309982" y="270895"/>
                    <a:pt x="296189" y="276382"/>
                    <a:pt x="282626" y="282402"/>
                  </a:cubicBezTo>
                  <a:cubicBezTo>
                    <a:pt x="274930" y="284611"/>
                    <a:pt x="267386" y="286974"/>
                    <a:pt x="259918" y="289488"/>
                  </a:cubicBezTo>
                  <a:cubicBezTo>
                    <a:pt x="254127" y="292308"/>
                    <a:pt x="248412" y="295280"/>
                    <a:pt x="242773" y="298404"/>
                  </a:cubicBezTo>
                  <a:cubicBezTo>
                    <a:pt x="231038" y="301604"/>
                    <a:pt x="219532" y="305338"/>
                    <a:pt x="207874" y="308691"/>
                  </a:cubicBezTo>
                  <a:lnTo>
                    <a:pt x="207035" y="313644"/>
                  </a:lnTo>
                  <a:cubicBezTo>
                    <a:pt x="194843" y="316844"/>
                    <a:pt x="182728" y="320197"/>
                    <a:pt x="170612" y="323474"/>
                  </a:cubicBezTo>
                  <a:cubicBezTo>
                    <a:pt x="163678" y="327741"/>
                    <a:pt x="156743" y="332084"/>
                    <a:pt x="149885" y="336580"/>
                  </a:cubicBezTo>
                  <a:cubicBezTo>
                    <a:pt x="145771" y="337190"/>
                    <a:pt x="137541" y="338333"/>
                    <a:pt x="133426" y="338942"/>
                  </a:cubicBezTo>
                  <a:cubicBezTo>
                    <a:pt x="116434" y="350296"/>
                    <a:pt x="96698" y="354639"/>
                    <a:pt x="76505" y="355173"/>
                  </a:cubicBezTo>
                  <a:cubicBezTo>
                    <a:pt x="75895" y="339628"/>
                    <a:pt x="75667" y="324235"/>
                    <a:pt x="75667" y="308843"/>
                  </a:cubicBezTo>
                  <a:cubicBezTo>
                    <a:pt x="88544" y="305643"/>
                    <a:pt x="101422" y="301604"/>
                    <a:pt x="112624" y="294289"/>
                  </a:cubicBezTo>
                  <a:cubicBezTo>
                    <a:pt x="128092" y="289793"/>
                    <a:pt x="143866" y="285526"/>
                    <a:pt x="157810" y="277068"/>
                  </a:cubicBezTo>
                  <a:cubicBezTo>
                    <a:pt x="159639" y="276687"/>
                    <a:pt x="163297" y="275849"/>
                    <a:pt x="165125" y="275468"/>
                  </a:cubicBezTo>
                  <a:cubicBezTo>
                    <a:pt x="176022" y="269905"/>
                    <a:pt x="187985" y="267771"/>
                    <a:pt x="200025" y="266705"/>
                  </a:cubicBezTo>
                  <a:cubicBezTo>
                    <a:pt x="204445" y="238434"/>
                    <a:pt x="188900" y="214508"/>
                    <a:pt x="182118" y="188295"/>
                  </a:cubicBezTo>
                  <a:cubicBezTo>
                    <a:pt x="175260" y="167340"/>
                    <a:pt x="167183" y="146766"/>
                    <a:pt x="160325" y="125887"/>
                  </a:cubicBezTo>
                  <a:cubicBezTo>
                    <a:pt x="156896" y="118572"/>
                    <a:pt x="153619" y="111256"/>
                    <a:pt x="150495" y="103941"/>
                  </a:cubicBezTo>
                  <a:cubicBezTo>
                    <a:pt x="144628" y="103865"/>
                    <a:pt x="138760" y="103789"/>
                    <a:pt x="132893" y="103713"/>
                  </a:cubicBezTo>
                  <a:cubicBezTo>
                    <a:pt x="132588" y="106532"/>
                    <a:pt x="131902" y="112171"/>
                    <a:pt x="131597" y="114991"/>
                  </a:cubicBezTo>
                  <a:cubicBezTo>
                    <a:pt x="117272" y="118724"/>
                    <a:pt x="103403" y="123982"/>
                    <a:pt x="90221" y="130611"/>
                  </a:cubicBezTo>
                  <a:cubicBezTo>
                    <a:pt x="78181" y="134574"/>
                    <a:pt x="66218" y="138384"/>
                    <a:pt x="54026" y="141736"/>
                  </a:cubicBezTo>
                  <a:cubicBezTo>
                    <a:pt x="48768" y="145851"/>
                    <a:pt x="43510" y="150119"/>
                    <a:pt x="38329" y="154386"/>
                  </a:cubicBezTo>
                  <a:cubicBezTo>
                    <a:pt x="31090" y="154767"/>
                    <a:pt x="16688" y="155529"/>
                    <a:pt x="9449" y="155910"/>
                  </a:cubicBezTo>
                  <a:cubicBezTo>
                    <a:pt x="2286" y="141508"/>
                    <a:pt x="533" y="125582"/>
                    <a:pt x="0" y="109809"/>
                  </a:cubicBezTo>
                  <a:cubicBezTo>
                    <a:pt x="5258" y="108513"/>
                    <a:pt x="15773" y="105999"/>
                    <a:pt x="21031" y="104703"/>
                  </a:cubicBezTo>
                  <a:cubicBezTo>
                    <a:pt x="28499" y="101808"/>
                    <a:pt x="35966" y="98836"/>
                    <a:pt x="43358" y="95864"/>
                  </a:cubicBezTo>
                  <a:cubicBezTo>
                    <a:pt x="61951" y="89540"/>
                    <a:pt x="80239" y="82377"/>
                    <a:pt x="97917" y="73919"/>
                  </a:cubicBezTo>
                  <a:cubicBezTo>
                    <a:pt x="133274" y="62412"/>
                    <a:pt x="166878" y="46334"/>
                    <a:pt x="201930" y="33990"/>
                  </a:cubicBezTo>
                  <a:cubicBezTo>
                    <a:pt x="217932" y="27208"/>
                    <a:pt x="234239" y="21188"/>
                    <a:pt x="250698" y="15702"/>
                  </a:cubicBezTo>
                  <a:close/>
                </a:path>
              </a:pathLst>
            </a:custGeom>
            <a:grpFill/>
            <a:ln w="7620"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7EA71BC3-DEBA-4DB0-A462-40FC96FD4C35}"/>
                </a:ext>
              </a:extLst>
            </p:cNvPr>
            <p:cNvSpPr/>
            <p:nvPr/>
          </p:nvSpPr>
          <p:spPr>
            <a:xfrm>
              <a:off x="7650784" y="4039438"/>
              <a:ext cx="355396" cy="271348"/>
            </a:xfrm>
            <a:custGeom>
              <a:avLst/>
              <a:gdLst>
                <a:gd name="connsiteX0" fmla="*/ 89459 w 355396"/>
                <a:gd name="connsiteY0" fmla="*/ 0 h 271348"/>
                <a:gd name="connsiteX1" fmla="*/ 107137 w 355396"/>
                <a:gd name="connsiteY1" fmla="*/ 2667 h 271348"/>
                <a:gd name="connsiteX2" fmla="*/ 173279 w 355396"/>
                <a:gd name="connsiteY2" fmla="*/ 94336 h 271348"/>
                <a:gd name="connsiteX3" fmla="*/ 241402 w 355396"/>
                <a:gd name="connsiteY3" fmla="*/ 183718 h 271348"/>
                <a:gd name="connsiteX4" fmla="*/ 272948 w 355396"/>
                <a:gd name="connsiteY4" fmla="*/ 199339 h 271348"/>
                <a:gd name="connsiteX5" fmla="*/ 355397 w 355396"/>
                <a:gd name="connsiteY5" fmla="*/ 232639 h 271348"/>
                <a:gd name="connsiteX6" fmla="*/ 354178 w 355396"/>
                <a:gd name="connsiteY6" fmla="*/ 271348 h 271348"/>
                <a:gd name="connsiteX7" fmla="*/ 309982 w 355396"/>
                <a:gd name="connsiteY7" fmla="*/ 270129 h 271348"/>
                <a:gd name="connsiteX8" fmla="*/ 292456 w 355396"/>
                <a:gd name="connsiteY8" fmla="*/ 255042 h 271348"/>
                <a:gd name="connsiteX9" fmla="*/ 278359 w 355396"/>
                <a:gd name="connsiteY9" fmla="*/ 254584 h 271348"/>
                <a:gd name="connsiteX10" fmla="*/ 252679 w 355396"/>
                <a:gd name="connsiteY10" fmla="*/ 240106 h 271348"/>
                <a:gd name="connsiteX11" fmla="*/ 216637 w 355396"/>
                <a:gd name="connsiteY11" fmla="*/ 230886 h 271348"/>
                <a:gd name="connsiteX12" fmla="*/ 215341 w 355396"/>
                <a:gd name="connsiteY12" fmla="*/ 219456 h 271348"/>
                <a:gd name="connsiteX13" fmla="*/ 169240 w 355396"/>
                <a:gd name="connsiteY13" fmla="*/ 238125 h 271348"/>
                <a:gd name="connsiteX14" fmla="*/ 108509 w 355396"/>
                <a:gd name="connsiteY14" fmla="*/ 245593 h 271348"/>
                <a:gd name="connsiteX15" fmla="*/ 0 w 355396"/>
                <a:gd name="connsiteY15" fmla="*/ 256718 h 271348"/>
                <a:gd name="connsiteX16" fmla="*/ 17221 w 355396"/>
                <a:gd name="connsiteY16" fmla="*/ 210083 h 271348"/>
                <a:gd name="connsiteX17" fmla="*/ 82296 w 355396"/>
                <a:gd name="connsiteY17" fmla="*/ 204978 h 271348"/>
                <a:gd name="connsiteX18" fmla="*/ 149733 w 355396"/>
                <a:gd name="connsiteY18" fmla="*/ 194005 h 271348"/>
                <a:gd name="connsiteX19" fmla="*/ 184328 w 355396"/>
                <a:gd name="connsiteY19" fmla="*/ 191491 h 271348"/>
                <a:gd name="connsiteX20" fmla="*/ 185014 w 355396"/>
                <a:gd name="connsiteY20" fmla="*/ 177394 h 271348"/>
                <a:gd name="connsiteX21" fmla="*/ 130759 w 355396"/>
                <a:gd name="connsiteY21" fmla="*/ 109881 h 271348"/>
                <a:gd name="connsiteX22" fmla="*/ 80467 w 355396"/>
                <a:gd name="connsiteY22" fmla="*/ 46634 h 271348"/>
                <a:gd name="connsiteX23" fmla="*/ 89459 w 355396"/>
                <a:gd name="connsiteY23" fmla="*/ 0 h 2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5396" h="271348">
                  <a:moveTo>
                    <a:pt x="89459" y="0"/>
                  </a:moveTo>
                  <a:cubicBezTo>
                    <a:pt x="93878" y="686"/>
                    <a:pt x="102718" y="2058"/>
                    <a:pt x="107137" y="2667"/>
                  </a:cubicBezTo>
                  <a:cubicBezTo>
                    <a:pt x="130150" y="32461"/>
                    <a:pt x="151867" y="63322"/>
                    <a:pt x="173279" y="94336"/>
                  </a:cubicBezTo>
                  <a:cubicBezTo>
                    <a:pt x="197434" y="122987"/>
                    <a:pt x="217170" y="155067"/>
                    <a:pt x="241402" y="183718"/>
                  </a:cubicBezTo>
                  <a:cubicBezTo>
                    <a:pt x="251841" y="188900"/>
                    <a:pt x="262357" y="194158"/>
                    <a:pt x="272948" y="199339"/>
                  </a:cubicBezTo>
                  <a:cubicBezTo>
                    <a:pt x="300457" y="210312"/>
                    <a:pt x="327203" y="223190"/>
                    <a:pt x="355397" y="232639"/>
                  </a:cubicBezTo>
                  <a:cubicBezTo>
                    <a:pt x="355016" y="245440"/>
                    <a:pt x="354635" y="258394"/>
                    <a:pt x="354178" y="271348"/>
                  </a:cubicBezTo>
                  <a:cubicBezTo>
                    <a:pt x="339395" y="271043"/>
                    <a:pt x="324689" y="270586"/>
                    <a:pt x="309982" y="270129"/>
                  </a:cubicBezTo>
                  <a:cubicBezTo>
                    <a:pt x="304114" y="265024"/>
                    <a:pt x="298247" y="259994"/>
                    <a:pt x="292456" y="255042"/>
                  </a:cubicBezTo>
                  <a:cubicBezTo>
                    <a:pt x="288951" y="254965"/>
                    <a:pt x="281940" y="254737"/>
                    <a:pt x="278359" y="254584"/>
                  </a:cubicBezTo>
                  <a:cubicBezTo>
                    <a:pt x="269748" y="249708"/>
                    <a:pt x="261214" y="244907"/>
                    <a:pt x="252679" y="240106"/>
                  </a:cubicBezTo>
                  <a:cubicBezTo>
                    <a:pt x="240640" y="237211"/>
                    <a:pt x="228600" y="233782"/>
                    <a:pt x="216637" y="230886"/>
                  </a:cubicBezTo>
                  <a:cubicBezTo>
                    <a:pt x="216332" y="228067"/>
                    <a:pt x="215646" y="222276"/>
                    <a:pt x="215341" y="219456"/>
                  </a:cubicBezTo>
                  <a:cubicBezTo>
                    <a:pt x="208331" y="238430"/>
                    <a:pt x="184404" y="231801"/>
                    <a:pt x="169240" y="238125"/>
                  </a:cubicBezTo>
                  <a:cubicBezTo>
                    <a:pt x="148819" y="238963"/>
                    <a:pt x="128245" y="239878"/>
                    <a:pt x="108509" y="245593"/>
                  </a:cubicBezTo>
                  <a:cubicBezTo>
                    <a:pt x="72619" y="251765"/>
                    <a:pt x="36500" y="257023"/>
                    <a:pt x="0" y="256718"/>
                  </a:cubicBezTo>
                  <a:cubicBezTo>
                    <a:pt x="2134" y="240106"/>
                    <a:pt x="3886" y="221971"/>
                    <a:pt x="17221" y="210083"/>
                  </a:cubicBezTo>
                  <a:cubicBezTo>
                    <a:pt x="38786" y="207188"/>
                    <a:pt x="60655" y="207645"/>
                    <a:pt x="82296" y="204978"/>
                  </a:cubicBezTo>
                  <a:cubicBezTo>
                    <a:pt x="104470" y="199339"/>
                    <a:pt x="127788" y="200939"/>
                    <a:pt x="149733" y="194005"/>
                  </a:cubicBezTo>
                  <a:cubicBezTo>
                    <a:pt x="161239" y="193015"/>
                    <a:pt x="172746" y="192253"/>
                    <a:pt x="184328" y="191491"/>
                  </a:cubicBezTo>
                  <a:cubicBezTo>
                    <a:pt x="184480" y="187986"/>
                    <a:pt x="184861" y="180899"/>
                    <a:pt x="185014" y="177394"/>
                  </a:cubicBezTo>
                  <a:cubicBezTo>
                    <a:pt x="164440" y="156972"/>
                    <a:pt x="146228" y="134341"/>
                    <a:pt x="130759" y="109881"/>
                  </a:cubicBezTo>
                  <a:cubicBezTo>
                    <a:pt x="114224" y="88544"/>
                    <a:pt x="96317" y="68352"/>
                    <a:pt x="80467" y="46634"/>
                  </a:cubicBezTo>
                  <a:cubicBezTo>
                    <a:pt x="76886" y="30480"/>
                    <a:pt x="86258" y="15316"/>
                    <a:pt x="89459" y="0"/>
                  </a:cubicBezTo>
                  <a:close/>
                </a:path>
              </a:pathLst>
            </a:custGeom>
            <a:grpFill/>
            <a:ln w="7620"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F35883AC-D0E0-4971-9537-78BC11685445}"/>
                </a:ext>
              </a:extLst>
            </p:cNvPr>
            <p:cNvSpPr/>
            <p:nvPr/>
          </p:nvSpPr>
          <p:spPr>
            <a:xfrm>
              <a:off x="7492822" y="4360849"/>
              <a:ext cx="345732" cy="302022"/>
            </a:xfrm>
            <a:custGeom>
              <a:avLst/>
              <a:gdLst>
                <a:gd name="connsiteX0" fmla="*/ 118034 w 345732"/>
                <a:gd name="connsiteY0" fmla="*/ 762 h 302022"/>
                <a:gd name="connsiteX1" fmla="*/ 155829 w 345732"/>
                <a:gd name="connsiteY1" fmla="*/ 0 h 302022"/>
                <a:gd name="connsiteX2" fmla="*/ 135255 w 345732"/>
                <a:gd name="connsiteY2" fmla="*/ 65227 h 302022"/>
                <a:gd name="connsiteX3" fmla="*/ 119329 w 345732"/>
                <a:gd name="connsiteY3" fmla="*/ 89154 h 302022"/>
                <a:gd name="connsiteX4" fmla="*/ 115214 w 345732"/>
                <a:gd name="connsiteY4" fmla="*/ 112548 h 302022"/>
                <a:gd name="connsiteX5" fmla="*/ 279044 w 345732"/>
                <a:gd name="connsiteY5" fmla="*/ 218237 h 302022"/>
                <a:gd name="connsiteX6" fmla="*/ 345262 w 345732"/>
                <a:gd name="connsiteY6" fmla="*/ 261671 h 302022"/>
                <a:gd name="connsiteX7" fmla="*/ 345110 w 345732"/>
                <a:gd name="connsiteY7" fmla="*/ 300838 h 302022"/>
                <a:gd name="connsiteX8" fmla="*/ 249402 w 345732"/>
                <a:gd name="connsiteY8" fmla="*/ 257251 h 302022"/>
                <a:gd name="connsiteX9" fmla="*/ 228981 w 345732"/>
                <a:gd name="connsiteY9" fmla="*/ 242392 h 302022"/>
                <a:gd name="connsiteX10" fmla="*/ 180365 w 345732"/>
                <a:gd name="connsiteY10" fmla="*/ 211531 h 302022"/>
                <a:gd name="connsiteX11" fmla="*/ 108890 w 345732"/>
                <a:gd name="connsiteY11" fmla="*/ 161620 h 302022"/>
                <a:gd name="connsiteX12" fmla="*/ 80467 w 345732"/>
                <a:gd name="connsiteY12" fmla="*/ 152933 h 302022"/>
                <a:gd name="connsiteX13" fmla="*/ 42139 w 345732"/>
                <a:gd name="connsiteY13" fmla="*/ 227534 h 302022"/>
                <a:gd name="connsiteX14" fmla="*/ 0 w 345732"/>
                <a:gd name="connsiteY14" fmla="*/ 221513 h 302022"/>
                <a:gd name="connsiteX15" fmla="*/ 2819 w 345732"/>
                <a:gd name="connsiteY15" fmla="*/ 195453 h 302022"/>
                <a:gd name="connsiteX16" fmla="*/ 20422 w 345732"/>
                <a:gd name="connsiteY16" fmla="*/ 174117 h 302022"/>
                <a:gd name="connsiteX17" fmla="*/ 118034 w 345732"/>
                <a:gd name="connsiteY17" fmla="*/ 762 h 30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732" h="302022">
                  <a:moveTo>
                    <a:pt x="118034" y="762"/>
                  </a:moveTo>
                  <a:cubicBezTo>
                    <a:pt x="130531" y="381"/>
                    <a:pt x="143180" y="76"/>
                    <a:pt x="155829" y="0"/>
                  </a:cubicBezTo>
                  <a:cubicBezTo>
                    <a:pt x="159563" y="24384"/>
                    <a:pt x="149733" y="46330"/>
                    <a:pt x="135255" y="65227"/>
                  </a:cubicBezTo>
                  <a:cubicBezTo>
                    <a:pt x="130150" y="73381"/>
                    <a:pt x="124892" y="81382"/>
                    <a:pt x="119329" y="89154"/>
                  </a:cubicBezTo>
                  <a:cubicBezTo>
                    <a:pt x="117653" y="96850"/>
                    <a:pt x="116358" y="104623"/>
                    <a:pt x="115214" y="112548"/>
                  </a:cubicBezTo>
                  <a:cubicBezTo>
                    <a:pt x="172745" y="142647"/>
                    <a:pt x="223799" y="183947"/>
                    <a:pt x="279044" y="218237"/>
                  </a:cubicBezTo>
                  <a:cubicBezTo>
                    <a:pt x="300152" y="234087"/>
                    <a:pt x="323393" y="246736"/>
                    <a:pt x="345262" y="261671"/>
                  </a:cubicBezTo>
                  <a:cubicBezTo>
                    <a:pt x="345948" y="274625"/>
                    <a:pt x="345872" y="287731"/>
                    <a:pt x="345110" y="300838"/>
                  </a:cubicBezTo>
                  <a:cubicBezTo>
                    <a:pt x="305333" y="308915"/>
                    <a:pt x="281102" y="273634"/>
                    <a:pt x="249402" y="257251"/>
                  </a:cubicBezTo>
                  <a:cubicBezTo>
                    <a:pt x="243154" y="251460"/>
                    <a:pt x="236144" y="246659"/>
                    <a:pt x="228981" y="242392"/>
                  </a:cubicBezTo>
                  <a:cubicBezTo>
                    <a:pt x="212674" y="232182"/>
                    <a:pt x="196520" y="221819"/>
                    <a:pt x="180365" y="211531"/>
                  </a:cubicBezTo>
                  <a:cubicBezTo>
                    <a:pt x="157810" y="193091"/>
                    <a:pt x="131674" y="179756"/>
                    <a:pt x="108890" y="161620"/>
                  </a:cubicBezTo>
                  <a:cubicBezTo>
                    <a:pt x="101194" y="154000"/>
                    <a:pt x="90373" y="154153"/>
                    <a:pt x="80467" y="152933"/>
                  </a:cubicBezTo>
                  <a:cubicBezTo>
                    <a:pt x="71704" y="179756"/>
                    <a:pt x="52730" y="201473"/>
                    <a:pt x="42139" y="227534"/>
                  </a:cubicBezTo>
                  <a:cubicBezTo>
                    <a:pt x="28194" y="236830"/>
                    <a:pt x="12116" y="230048"/>
                    <a:pt x="0" y="221513"/>
                  </a:cubicBezTo>
                  <a:cubicBezTo>
                    <a:pt x="762" y="214960"/>
                    <a:pt x="2134" y="201930"/>
                    <a:pt x="2819" y="195453"/>
                  </a:cubicBezTo>
                  <a:cubicBezTo>
                    <a:pt x="11354" y="190729"/>
                    <a:pt x="16459" y="182575"/>
                    <a:pt x="20422" y="174117"/>
                  </a:cubicBezTo>
                  <a:cubicBezTo>
                    <a:pt x="50673" y="115062"/>
                    <a:pt x="90373" y="61189"/>
                    <a:pt x="118034" y="762"/>
                  </a:cubicBezTo>
                  <a:close/>
                </a:path>
              </a:pathLst>
            </a:custGeom>
            <a:grpFill/>
            <a:ln w="762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A29922AF-1474-4BA4-9ADF-6CE9EDD103E0}"/>
                </a:ext>
              </a:extLst>
            </p:cNvPr>
            <p:cNvSpPr/>
            <p:nvPr/>
          </p:nvSpPr>
          <p:spPr>
            <a:xfrm>
              <a:off x="4261078" y="4419665"/>
              <a:ext cx="330181" cy="332944"/>
            </a:xfrm>
            <a:custGeom>
              <a:avLst/>
              <a:gdLst>
                <a:gd name="connsiteX0" fmla="*/ 109601 w 330181"/>
                <a:gd name="connsiteY0" fmla="*/ 12508 h 332944"/>
                <a:gd name="connsiteX1" fmla="*/ 257886 w 330181"/>
                <a:gd name="connsiteY1" fmla="*/ 13041 h 332944"/>
                <a:gd name="connsiteX2" fmla="*/ 325476 w 330181"/>
                <a:gd name="connsiteY2" fmla="*/ 107148 h 332944"/>
                <a:gd name="connsiteX3" fmla="*/ 328600 w 330181"/>
                <a:gd name="connsiteY3" fmla="*/ 190663 h 332944"/>
                <a:gd name="connsiteX4" fmla="*/ 319304 w 330181"/>
                <a:gd name="connsiteY4" fmla="*/ 213218 h 332944"/>
                <a:gd name="connsiteX5" fmla="*/ 306121 w 330181"/>
                <a:gd name="connsiteY5" fmla="*/ 238745 h 332944"/>
                <a:gd name="connsiteX6" fmla="*/ 225654 w 330181"/>
                <a:gd name="connsiteY6" fmla="*/ 310907 h 332944"/>
                <a:gd name="connsiteX7" fmla="*/ 204546 w 330181"/>
                <a:gd name="connsiteY7" fmla="*/ 321422 h 332944"/>
                <a:gd name="connsiteX8" fmla="*/ 174066 w 330181"/>
                <a:gd name="connsiteY8" fmla="*/ 330414 h 332944"/>
                <a:gd name="connsiteX9" fmla="*/ 104267 w 330181"/>
                <a:gd name="connsiteY9" fmla="*/ 331785 h 332944"/>
                <a:gd name="connsiteX10" fmla="*/ 19228 w 330181"/>
                <a:gd name="connsiteY10" fmla="*/ 259776 h 332944"/>
                <a:gd name="connsiteX11" fmla="*/ 3454 w 330181"/>
                <a:gd name="connsiteY11" fmla="*/ 128331 h 332944"/>
                <a:gd name="connsiteX12" fmla="*/ 42012 w 330181"/>
                <a:gd name="connsiteY12" fmla="*/ 66762 h 332944"/>
                <a:gd name="connsiteX13" fmla="*/ 93066 w 330181"/>
                <a:gd name="connsiteY13" fmla="*/ 24013 h 332944"/>
                <a:gd name="connsiteX14" fmla="*/ 94590 w 330181"/>
                <a:gd name="connsiteY14" fmla="*/ 17537 h 332944"/>
                <a:gd name="connsiteX15" fmla="*/ 108610 w 330181"/>
                <a:gd name="connsiteY15" fmla="*/ 20280 h 332944"/>
                <a:gd name="connsiteX16" fmla="*/ 109601 w 330181"/>
                <a:gd name="connsiteY16" fmla="*/ 12508 h 332944"/>
                <a:gd name="connsiteX17" fmla="*/ 40793 w 330181"/>
                <a:gd name="connsiteY17" fmla="*/ 151191 h 332944"/>
                <a:gd name="connsiteX18" fmla="*/ 50622 w 330181"/>
                <a:gd name="connsiteY18" fmla="*/ 232040 h 332944"/>
                <a:gd name="connsiteX19" fmla="*/ 105258 w 330181"/>
                <a:gd name="connsiteY19" fmla="*/ 285380 h 332944"/>
                <a:gd name="connsiteX20" fmla="*/ 158521 w 330181"/>
                <a:gd name="connsiteY20" fmla="*/ 285304 h 332944"/>
                <a:gd name="connsiteX21" fmla="*/ 203099 w 330181"/>
                <a:gd name="connsiteY21" fmla="*/ 267473 h 332944"/>
                <a:gd name="connsiteX22" fmla="*/ 267564 w 330181"/>
                <a:gd name="connsiteY22" fmla="*/ 211085 h 332944"/>
                <a:gd name="connsiteX23" fmla="*/ 291871 w 330181"/>
                <a:gd name="connsiteY23" fmla="*/ 142123 h 332944"/>
                <a:gd name="connsiteX24" fmla="*/ 285166 w 330181"/>
                <a:gd name="connsiteY24" fmla="*/ 141743 h 332944"/>
                <a:gd name="connsiteX25" fmla="*/ 181077 w 330181"/>
                <a:gd name="connsiteY25" fmla="*/ 42149 h 332944"/>
                <a:gd name="connsiteX26" fmla="*/ 40793 w 330181"/>
                <a:gd name="connsiteY26" fmla="*/ 151191 h 33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0181" h="332944">
                  <a:moveTo>
                    <a:pt x="109601" y="12508"/>
                  </a:moveTo>
                  <a:cubicBezTo>
                    <a:pt x="157226" y="-1056"/>
                    <a:pt x="211404" y="-7228"/>
                    <a:pt x="257886" y="13041"/>
                  </a:cubicBezTo>
                  <a:cubicBezTo>
                    <a:pt x="289281" y="37044"/>
                    <a:pt x="312903" y="69581"/>
                    <a:pt x="325476" y="107148"/>
                  </a:cubicBezTo>
                  <a:cubicBezTo>
                    <a:pt x="332867" y="134428"/>
                    <a:pt x="329590" y="162774"/>
                    <a:pt x="328600" y="190663"/>
                  </a:cubicBezTo>
                  <a:cubicBezTo>
                    <a:pt x="325552" y="198131"/>
                    <a:pt x="322428" y="205674"/>
                    <a:pt x="319304" y="213218"/>
                  </a:cubicBezTo>
                  <a:cubicBezTo>
                    <a:pt x="310312" y="218857"/>
                    <a:pt x="308102" y="228992"/>
                    <a:pt x="306121" y="238745"/>
                  </a:cubicBezTo>
                  <a:cubicBezTo>
                    <a:pt x="281280" y="264577"/>
                    <a:pt x="259410" y="295971"/>
                    <a:pt x="225654" y="310907"/>
                  </a:cubicBezTo>
                  <a:cubicBezTo>
                    <a:pt x="218567" y="314336"/>
                    <a:pt x="211480" y="317841"/>
                    <a:pt x="204546" y="321422"/>
                  </a:cubicBezTo>
                  <a:cubicBezTo>
                    <a:pt x="194335" y="324242"/>
                    <a:pt x="184125" y="327061"/>
                    <a:pt x="174066" y="330414"/>
                  </a:cubicBezTo>
                  <a:cubicBezTo>
                    <a:pt x="150901" y="333767"/>
                    <a:pt x="127508" y="333309"/>
                    <a:pt x="104267" y="331785"/>
                  </a:cubicBezTo>
                  <a:cubicBezTo>
                    <a:pt x="68148" y="318831"/>
                    <a:pt x="39116" y="292085"/>
                    <a:pt x="19228" y="259776"/>
                  </a:cubicBezTo>
                  <a:cubicBezTo>
                    <a:pt x="-4546" y="220153"/>
                    <a:pt x="-1499" y="172451"/>
                    <a:pt x="3454" y="128331"/>
                  </a:cubicBezTo>
                  <a:cubicBezTo>
                    <a:pt x="10998" y="104938"/>
                    <a:pt x="26848" y="85583"/>
                    <a:pt x="42012" y="66762"/>
                  </a:cubicBezTo>
                  <a:cubicBezTo>
                    <a:pt x="58623" y="51979"/>
                    <a:pt x="74092" y="35901"/>
                    <a:pt x="93066" y="24013"/>
                  </a:cubicBezTo>
                  <a:lnTo>
                    <a:pt x="94590" y="17537"/>
                  </a:lnTo>
                  <a:cubicBezTo>
                    <a:pt x="98095" y="18223"/>
                    <a:pt x="105105" y="19594"/>
                    <a:pt x="108610" y="20280"/>
                  </a:cubicBezTo>
                  <a:lnTo>
                    <a:pt x="109601" y="12508"/>
                  </a:lnTo>
                  <a:moveTo>
                    <a:pt x="40793" y="151191"/>
                  </a:moveTo>
                  <a:cubicBezTo>
                    <a:pt x="39802" y="178318"/>
                    <a:pt x="35992" y="207503"/>
                    <a:pt x="50622" y="232040"/>
                  </a:cubicBezTo>
                  <a:cubicBezTo>
                    <a:pt x="61214" y="256423"/>
                    <a:pt x="84455" y="270597"/>
                    <a:pt x="105258" y="285380"/>
                  </a:cubicBezTo>
                  <a:cubicBezTo>
                    <a:pt x="123012" y="285989"/>
                    <a:pt x="140767" y="286142"/>
                    <a:pt x="158521" y="285304"/>
                  </a:cubicBezTo>
                  <a:cubicBezTo>
                    <a:pt x="173152" y="278750"/>
                    <a:pt x="188468" y="274026"/>
                    <a:pt x="203099" y="267473"/>
                  </a:cubicBezTo>
                  <a:cubicBezTo>
                    <a:pt x="229083" y="254443"/>
                    <a:pt x="247599" y="231430"/>
                    <a:pt x="267564" y="211085"/>
                  </a:cubicBezTo>
                  <a:cubicBezTo>
                    <a:pt x="278689" y="189291"/>
                    <a:pt x="284937" y="165517"/>
                    <a:pt x="291871" y="142123"/>
                  </a:cubicBezTo>
                  <a:lnTo>
                    <a:pt x="285166" y="141743"/>
                  </a:lnTo>
                  <a:cubicBezTo>
                    <a:pt x="284937" y="87564"/>
                    <a:pt x="234569" y="40778"/>
                    <a:pt x="181077" y="42149"/>
                  </a:cubicBezTo>
                  <a:cubicBezTo>
                    <a:pt x="120269" y="52894"/>
                    <a:pt x="66319" y="94804"/>
                    <a:pt x="40793" y="151191"/>
                  </a:cubicBezTo>
                  <a:close/>
                </a:path>
              </a:pathLst>
            </a:custGeom>
            <a:grpFill/>
            <a:ln w="7620"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8E5E5DA8-BEB2-4107-988C-1EDEC5B04B39}"/>
                </a:ext>
              </a:extLst>
            </p:cNvPr>
            <p:cNvSpPr/>
            <p:nvPr/>
          </p:nvSpPr>
          <p:spPr>
            <a:xfrm>
              <a:off x="5892295" y="4650866"/>
              <a:ext cx="72413" cy="93898"/>
            </a:xfrm>
            <a:custGeom>
              <a:avLst/>
              <a:gdLst>
                <a:gd name="connsiteX0" fmla="*/ 27987 w 72413"/>
                <a:gd name="connsiteY0" fmla="*/ 762 h 93898"/>
                <a:gd name="connsiteX1" fmla="*/ 61439 w 72413"/>
                <a:gd name="connsiteY1" fmla="*/ 0 h 93898"/>
                <a:gd name="connsiteX2" fmla="*/ 69821 w 72413"/>
                <a:gd name="connsiteY2" fmla="*/ 72847 h 93898"/>
                <a:gd name="connsiteX3" fmla="*/ 51381 w 72413"/>
                <a:gd name="connsiteY3" fmla="*/ 92431 h 93898"/>
                <a:gd name="connsiteX4" fmla="*/ 1851 w 72413"/>
                <a:gd name="connsiteY4" fmla="*/ 83744 h 93898"/>
                <a:gd name="connsiteX5" fmla="*/ 3832 w 72413"/>
                <a:gd name="connsiteY5" fmla="*/ 21031 h 93898"/>
                <a:gd name="connsiteX6" fmla="*/ 27987 w 72413"/>
                <a:gd name="connsiteY6" fmla="*/ 762 h 9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3" h="93898">
                  <a:moveTo>
                    <a:pt x="27987" y="762"/>
                  </a:moveTo>
                  <a:cubicBezTo>
                    <a:pt x="39113" y="533"/>
                    <a:pt x="50238" y="229"/>
                    <a:pt x="61439" y="0"/>
                  </a:cubicBezTo>
                  <a:cubicBezTo>
                    <a:pt x="75079" y="22022"/>
                    <a:pt x="73555" y="48158"/>
                    <a:pt x="69821" y="72847"/>
                  </a:cubicBezTo>
                  <a:cubicBezTo>
                    <a:pt x="63497" y="79248"/>
                    <a:pt x="57400" y="85801"/>
                    <a:pt x="51381" y="92431"/>
                  </a:cubicBezTo>
                  <a:cubicBezTo>
                    <a:pt x="34998" y="90831"/>
                    <a:pt x="12214" y="100813"/>
                    <a:pt x="1851" y="83744"/>
                  </a:cubicBezTo>
                  <a:cubicBezTo>
                    <a:pt x="-435" y="62941"/>
                    <a:pt x="-1426" y="41377"/>
                    <a:pt x="3832" y="21031"/>
                  </a:cubicBezTo>
                  <a:cubicBezTo>
                    <a:pt x="10842" y="13030"/>
                    <a:pt x="19682" y="7163"/>
                    <a:pt x="27987" y="762"/>
                  </a:cubicBezTo>
                  <a:close/>
                </a:path>
              </a:pathLst>
            </a:custGeom>
            <a:grpFill/>
            <a:ln w="7620"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B073CFCD-B9CE-413F-A63A-4979F4196AD4}"/>
                </a:ext>
              </a:extLst>
            </p:cNvPr>
            <p:cNvSpPr/>
            <p:nvPr/>
          </p:nvSpPr>
          <p:spPr>
            <a:xfrm>
              <a:off x="7408240" y="4651041"/>
              <a:ext cx="270357" cy="253266"/>
            </a:xfrm>
            <a:custGeom>
              <a:avLst/>
              <a:gdLst>
                <a:gd name="connsiteX0" fmla="*/ 0 w 270357"/>
                <a:gd name="connsiteY0" fmla="*/ 18951 h 253266"/>
                <a:gd name="connsiteX1" fmla="*/ 35966 w 270357"/>
                <a:gd name="connsiteY1" fmla="*/ 206 h 253266"/>
                <a:gd name="connsiteX2" fmla="*/ 104775 w 270357"/>
                <a:gd name="connsiteY2" fmla="*/ 65357 h 253266"/>
                <a:gd name="connsiteX3" fmla="*/ 270357 w 270357"/>
                <a:gd name="connsiteY3" fmla="*/ 209832 h 253266"/>
                <a:gd name="connsiteX4" fmla="*/ 270205 w 270357"/>
                <a:gd name="connsiteY4" fmla="*/ 244198 h 253266"/>
                <a:gd name="connsiteX5" fmla="*/ 260680 w 270357"/>
                <a:gd name="connsiteY5" fmla="*/ 244122 h 253266"/>
                <a:gd name="connsiteX6" fmla="*/ 260528 w 270357"/>
                <a:gd name="connsiteY6" fmla="*/ 253266 h 253266"/>
                <a:gd name="connsiteX7" fmla="*/ 241249 w 270357"/>
                <a:gd name="connsiteY7" fmla="*/ 252733 h 253266"/>
                <a:gd name="connsiteX8" fmla="*/ 108509 w 270357"/>
                <a:gd name="connsiteY8" fmla="*/ 130584 h 253266"/>
                <a:gd name="connsiteX9" fmla="*/ 15392 w 270357"/>
                <a:gd name="connsiteY9" fmla="*/ 49279 h 253266"/>
                <a:gd name="connsiteX10" fmla="*/ 0 w 270357"/>
                <a:gd name="connsiteY10" fmla="*/ 18951 h 25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357" h="253266">
                  <a:moveTo>
                    <a:pt x="0" y="18951"/>
                  </a:moveTo>
                  <a:cubicBezTo>
                    <a:pt x="10134" y="9045"/>
                    <a:pt x="20422" y="-1623"/>
                    <a:pt x="35966" y="206"/>
                  </a:cubicBezTo>
                  <a:cubicBezTo>
                    <a:pt x="54178" y="26571"/>
                    <a:pt x="82753" y="42649"/>
                    <a:pt x="104775" y="65357"/>
                  </a:cubicBezTo>
                  <a:cubicBezTo>
                    <a:pt x="160629" y="112830"/>
                    <a:pt x="212979" y="164265"/>
                    <a:pt x="270357" y="209832"/>
                  </a:cubicBezTo>
                  <a:cubicBezTo>
                    <a:pt x="270357" y="221186"/>
                    <a:pt x="270281" y="232692"/>
                    <a:pt x="270205" y="244198"/>
                  </a:cubicBezTo>
                  <a:lnTo>
                    <a:pt x="260680" y="244122"/>
                  </a:lnTo>
                  <a:lnTo>
                    <a:pt x="260528" y="253266"/>
                  </a:lnTo>
                  <a:cubicBezTo>
                    <a:pt x="255651" y="253114"/>
                    <a:pt x="246050" y="252885"/>
                    <a:pt x="241249" y="252733"/>
                  </a:cubicBezTo>
                  <a:cubicBezTo>
                    <a:pt x="201625" y="207394"/>
                    <a:pt x="150952" y="173256"/>
                    <a:pt x="108509" y="130584"/>
                  </a:cubicBezTo>
                  <a:cubicBezTo>
                    <a:pt x="75286" y="105896"/>
                    <a:pt x="47701" y="74959"/>
                    <a:pt x="15392" y="49279"/>
                  </a:cubicBezTo>
                  <a:cubicBezTo>
                    <a:pt x="4419" y="42802"/>
                    <a:pt x="838" y="30762"/>
                    <a:pt x="0" y="18951"/>
                  </a:cubicBezTo>
                  <a:close/>
                </a:path>
              </a:pathLst>
            </a:custGeom>
            <a:grpFill/>
            <a:ln w="7620"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60812469-53EC-460C-90A4-E4CB925372CA}"/>
                </a:ext>
              </a:extLst>
            </p:cNvPr>
            <p:cNvSpPr/>
            <p:nvPr/>
          </p:nvSpPr>
          <p:spPr>
            <a:xfrm>
              <a:off x="4461357" y="4695323"/>
              <a:ext cx="396773" cy="425226"/>
            </a:xfrm>
            <a:custGeom>
              <a:avLst/>
              <a:gdLst>
                <a:gd name="connsiteX0" fmla="*/ 224409 w 396773"/>
                <a:gd name="connsiteY0" fmla="*/ 121 h 425226"/>
                <a:gd name="connsiteX1" fmla="*/ 259004 w 396773"/>
                <a:gd name="connsiteY1" fmla="*/ 37688 h 425226"/>
                <a:gd name="connsiteX2" fmla="*/ 174955 w 396773"/>
                <a:gd name="connsiteY2" fmla="*/ 124403 h 425226"/>
                <a:gd name="connsiteX3" fmla="*/ 175869 w 396773"/>
                <a:gd name="connsiteY3" fmla="*/ 143529 h 425226"/>
                <a:gd name="connsiteX4" fmla="*/ 262890 w 396773"/>
                <a:gd name="connsiteY4" fmla="*/ 239998 h 425226"/>
                <a:gd name="connsiteX5" fmla="*/ 286283 w 396773"/>
                <a:gd name="connsiteY5" fmla="*/ 239313 h 425226"/>
                <a:gd name="connsiteX6" fmla="*/ 362636 w 396773"/>
                <a:gd name="connsiteY6" fmla="*/ 153664 h 425226"/>
                <a:gd name="connsiteX7" fmla="*/ 396773 w 396773"/>
                <a:gd name="connsiteY7" fmla="*/ 164256 h 425226"/>
                <a:gd name="connsiteX8" fmla="*/ 396621 w 396773"/>
                <a:gd name="connsiteY8" fmla="*/ 196793 h 425226"/>
                <a:gd name="connsiteX9" fmla="*/ 258318 w 396773"/>
                <a:gd name="connsiteY9" fmla="*/ 336773 h 425226"/>
                <a:gd name="connsiteX10" fmla="*/ 173583 w 396773"/>
                <a:gd name="connsiteY10" fmla="*/ 424936 h 425226"/>
                <a:gd name="connsiteX11" fmla="*/ 142189 w 396773"/>
                <a:gd name="connsiteY11" fmla="*/ 385236 h 425226"/>
                <a:gd name="connsiteX12" fmla="*/ 237744 w 396773"/>
                <a:gd name="connsiteY12" fmla="*/ 290138 h 425226"/>
                <a:gd name="connsiteX13" fmla="*/ 234010 w 396773"/>
                <a:gd name="connsiteY13" fmla="*/ 270783 h 425226"/>
                <a:gd name="connsiteX14" fmla="*/ 141198 w 396773"/>
                <a:gd name="connsiteY14" fmla="*/ 170428 h 425226"/>
                <a:gd name="connsiteX15" fmla="*/ 125730 w 396773"/>
                <a:gd name="connsiteY15" fmla="*/ 170657 h 425226"/>
                <a:gd name="connsiteX16" fmla="*/ 71094 w 396773"/>
                <a:gd name="connsiteY16" fmla="*/ 232988 h 425226"/>
                <a:gd name="connsiteX17" fmla="*/ 35128 w 396773"/>
                <a:gd name="connsiteY17" fmla="*/ 269031 h 425226"/>
                <a:gd name="connsiteX18" fmla="*/ 686 w 396773"/>
                <a:gd name="connsiteY18" fmla="*/ 234741 h 425226"/>
                <a:gd name="connsiteX19" fmla="*/ 43815 w 396773"/>
                <a:gd name="connsiteY19" fmla="*/ 190697 h 425226"/>
                <a:gd name="connsiteX20" fmla="*/ 133426 w 396773"/>
                <a:gd name="connsiteY20" fmla="*/ 97733 h 425226"/>
                <a:gd name="connsiteX21" fmla="*/ 224409 w 396773"/>
                <a:gd name="connsiteY21" fmla="*/ 121 h 42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6773" h="425226">
                  <a:moveTo>
                    <a:pt x="224409" y="121"/>
                  </a:moveTo>
                  <a:cubicBezTo>
                    <a:pt x="244526" y="-1632"/>
                    <a:pt x="267081" y="15894"/>
                    <a:pt x="259004" y="37688"/>
                  </a:cubicBezTo>
                  <a:cubicBezTo>
                    <a:pt x="230581" y="66186"/>
                    <a:pt x="204368" y="96895"/>
                    <a:pt x="174955" y="124403"/>
                  </a:cubicBezTo>
                  <a:cubicBezTo>
                    <a:pt x="175260" y="130728"/>
                    <a:pt x="175488" y="137052"/>
                    <a:pt x="175869" y="143529"/>
                  </a:cubicBezTo>
                  <a:cubicBezTo>
                    <a:pt x="208940" y="171418"/>
                    <a:pt x="234620" y="207309"/>
                    <a:pt x="262890" y="239998"/>
                  </a:cubicBezTo>
                  <a:cubicBezTo>
                    <a:pt x="268757" y="239846"/>
                    <a:pt x="280416" y="239465"/>
                    <a:pt x="286283" y="239313"/>
                  </a:cubicBezTo>
                  <a:cubicBezTo>
                    <a:pt x="307695" y="207233"/>
                    <a:pt x="340842" y="185439"/>
                    <a:pt x="362636" y="153664"/>
                  </a:cubicBezTo>
                  <a:cubicBezTo>
                    <a:pt x="374447" y="155493"/>
                    <a:pt x="385800" y="159455"/>
                    <a:pt x="396773" y="164256"/>
                  </a:cubicBezTo>
                  <a:cubicBezTo>
                    <a:pt x="396773" y="175000"/>
                    <a:pt x="396697" y="185897"/>
                    <a:pt x="396621" y="196793"/>
                  </a:cubicBezTo>
                  <a:cubicBezTo>
                    <a:pt x="346253" y="239008"/>
                    <a:pt x="302666" y="288538"/>
                    <a:pt x="258318" y="336773"/>
                  </a:cubicBezTo>
                  <a:cubicBezTo>
                    <a:pt x="228066" y="364128"/>
                    <a:pt x="200406" y="394227"/>
                    <a:pt x="173583" y="424936"/>
                  </a:cubicBezTo>
                  <a:cubicBezTo>
                    <a:pt x="148437" y="427984"/>
                    <a:pt x="139446" y="406496"/>
                    <a:pt x="142189" y="385236"/>
                  </a:cubicBezTo>
                  <a:cubicBezTo>
                    <a:pt x="176327" y="355823"/>
                    <a:pt x="202235" y="318027"/>
                    <a:pt x="237744" y="290138"/>
                  </a:cubicBezTo>
                  <a:cubicBezTo>
                    <a:pt x="236753" y="283585"/>
                    <a:pt x="235534" y="277108"/>
                    <a:pt x="234010" y="270783"/>
                  </a:cubicBezTo>
                  <a:cubicBezTo>
                    <a:pt x="203454" y="237027"/>
                    <a:pt x="170231" y="205556"/>
                    <a:pt x="141198" y="170428"/>
                  </a:cubicBezTo>
                  <a:cubicBezTo>
                    <a:pt x="136017" y="170428"/>
                    <a:pt x="130835" y="170428"/>
                    <a:pt x="125730" y="170657"/>
                  </a:cubicBezTo>
                  <a:cubicBezTo>
                    <a:pt x="110871" y="194202"/>
                    <a:pt x="88392" y="211347"/>
                    <a:pt x="71094" y="232988"/>
                  </a:cubicBezTo>
                  <a:cubicBezTo>
                    <a:pt x="59969" y="245713"/>
                    <a:pt x="49682" y="259887"/>
                    <a:pt x="35128" y="269031"/>
                  </a:cubicBezTo>
                  <a:cubicBezTo>
                    <a:pt x="15849" y="275584"/>
                    <a:pt x="-3963" y="253181"/>
                    <a:pt x="686" y="234741"/>
                  </a:cubicBezTo>
                  <a:cubicBezTo>
                    <a:pt x="12801" y="217977"/>
                    <a:pt x="28803" y="204642"/>
                    <a:pt x="43815" y="190697"/>
                  </a:cubicBezTo>
                  <a:cubicBezTo>
                    <a:pt x="76809" y="162808"/>
                    <a:pt x="101955" y="127223"/>
                    <a:pt x="133426" y="97733"/>
                  </a:cubicBezTo>
                  <a:cubicBezTo>
                    <a:pt x="163754" y="65272"/>
                    <a:pt x="199644" y="37383"/>
                    <a:pt x="224409" y="121"/>
                  </a:cubicBezTo>
                  <a:close/>
                </a:path>
              </a:pathLst>
            </a:custGeom>
            <a:grpFill/>
            <a:ln w="7620"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3F66CCF4-29E0-45CB-830B-9DA56D811722}"/>
                </a:ext>
              </a:extLst>
            </p:cNvPr>
            <p:cNvSpPr/>
            <p:nvPr/>
          </p:nvSpPr>
          <p:spPr>
            <a:xfrm>
              <a:off x="7211897" y="4810374"/>
              <a:ext cx="321563" cy="345088"/>
            </a:xfrm>
            <a:custGeom>
              <a:avLst/>
              <a:gdLst>
                <a:gd name="connsiteX0" fmla="*/ 80595 w 321563"/>
                <a:gd name="connsiteY0" fmla="*/ 2493 h 345088"/>
                <a:gd name="connsiteX1" fmla="*/ 157252 w 321563"/>
                <a:gd name="connsiteY1" fmla="*/ 1960 h 345088"/>
                <a:gd name="connsiteX2" fmla="*/ 194971 w 321563"/>
                <a:gd name="connsiteY2" fmla="*/ 20172 h 345088"/>
                <a:gd name="connsiteX3" fmla="*/ 193294 w 321563"/>
                <a:gd name="connsiteY3" fmla="*/ 59796 h 345088"/>
                <a:gd name="connsiteX4" fmla="*/ 182626 w 321563"/>
                <a:gd name="connsiteY4" fmla="*/ 22687 h 345088"/>
                <a:gd name="connsiteX5" fmla="*/ 183769 w 321563"/>
                <a:gd name="connsiteY5" fmla="*/ 62692 h 345088"/>
                <a:gd name="connsiteX6" fmla="*/ 157557 w 321563"/>
                <a:gd name="connsiteY6" fmla="*/ 62311 h 345088"/>
                <a:gd name="connsiteX7" fmla="*/ 125400 w 321563"/>
                <a:gd name="connsiteY7" fmla="*/ 42194 h 345088"/>
                <a:gd name="connsiteX8" fmla="*/ 40056 w 321563"/>
                <a:gd name="connsiteY8" fmla="*/ 121061 h 345088"/>
                <a:gd name="connsiteX9" fmla="*/ 72670 w 321563"/>
                <a:gd name="connsiteY9" fmla="*/ 175620 h 345088"/>
                <a:gd name="connsiteX10" fmla="*/ 88291 w 321563"/>
                <a:gd name="connsiteY10" fmla="*/ 176229 h 345088"/>
                <a:gd name="connsiteX11" fmla="*/ 186741 w 321563"/>
                <a:gd name="connsiteY11" fmla="*/ 118318 h 345088"/>
                <a:gd name="connsiteX12" fmla="*/ 210287 w 321563"/>
                <a:gd name="connsiteY12" fmla="*/ 108412 h 345088"/>
                <a:gd name="connsiteX13" fmla="*/ 221183 w 321563"/>
                <a:gd name="connsiteY13" fmla="*/ 109554 h 345088"/>
                <a:gd name="connsiteX14" fmla="*/ 221641 w 321563"/>
                <a:gd name="connsiteY14" fmla="*/ 101020 h 345088"/>
                <a:gd name="connsiteX15" fmla="*/ 251511 w 321563"/>
                <a:gd name="connsiteY15" fmla="*/ 100944 h 345088"/>
                <a:gd name="connsiteX16" fmla="*/ 252502 w 321563"/>
                <a:gd name="connsiteY16" fmla="*/ 106507 h 345088"/>
                <a:gd name="connsiteX17" fmla="*/ 312090 w 321563"/>
                <a:gd name="connsiteY17" fmla="*/ 250220 h 345088"/>
                <a:gd name="connsiteX18" fmla="*/ 214859 w 321563"/>
                <a:gd name="connsiteY18" fmla="*/ 339298 h 345088"/>
                <a:gd name="connsiteX19" fmla="*/ 213563 w 321563"/>
                <a:gd name="connsiteY19" fmla="*/ 345089 h 345088"/>
                <a:gd name="connsiteX20" fmla="*/ 157633 w 321563"/>
                <a:gd name="connsiteY20" fmla="*/ 342041 h 345088"/>
                <a:gd name="connsiteX21" fmla="*/ 114656 w 321563"/>
                <a:gd name="connsiteY21" fmla="*/ 318190 h 345088"/>
                <a:gd name="connsiteX22" fmla="*/ 114503 w 321563"/>
                <a:gd name="connsiteY22" fmla="*/ 283214 h 345088"/>
                <a:gd name="connsiteX23" fmla="*/ 168682 w 321563"/>
                <a:gd name="connsiteY23" fmla="*/ 298607 h 345088"/>
                <a:gd name="connsiteX24" fmla="*/ 212268 w 321563"/>
                <a:gd name="connsiteY24" fmla="*/ 297997 h 345088"/>
                <a:gd name="connsiteX25" fmla="*/ 281763 w 321563"/>
                <a:gd name="connsiteY25" fmla="*/ 228579 h 345088"/>
                <a:gd name="connsiteX26" fmla="*/ 229032 w 321563"/>
                <a:gd name="connsiteY26" fmla="*/ 150703 h 345088"/>
                <a:gd name="connsiteX27" fmla="*/ 228651 w 321563"/>
                <a:gd name="connsiteY27" fmla="*/ 159542 h 345088"/>
                <a:gd name="connsiteX28" fmla="*/ 110922 w 321563"/>
                <a:gd name="connsiteY28" fmla="*/ 219054 h 345088"/>
                <a:gd name="connsiteX29" fmla="*/ 57582 w 321563"/>
                <a:gd name="connsiteY29" fmla="*/ 218368 h 345088"/>
                <a:gd name="connsiteX30" fmla="*/ 8890 w 321563"/>
                <a:gd name="connsiteY30" fmla="*/ 165943 h 345088"/>
                <a:gd name="connsiteX31" fmla="*/ 8357 w 321563"/>
                <a:gd name="connsiteY31" fmla="*/ 80294 h 345088"/>
                <a:gd name="connsiteX32" fmla="*/ 80595 w 321563"/>
                <a:gd name="connsiteY32" fmla="*/ 2493 h 34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1563" h="345088">
                  <a:moveTo>
                    <a:pt x="80595" y="2493"/>
                  </a:moveTo>
                  <a:cubicBezTo>
                    <a:pt x="106045" y="-326"/>
                    <a:pt x="131725" y="-1088"/>
                    <a:pt x="157252" y="1960"/>
                  </a:cubicBezTo>
                  <a:cubicBezTo>
                    <a:pt x="168301" y="11104"/>
                    <a:pt x="183693" y="11942"/>
                    <a:pt x="194971" y="20172"/>
                  </a:cubicBezTo>
                  <a:cubicBezTo>
                    <a:pt x="198019" y="33279"/>
                    <a:pt x="195657" y="46689"/>
                    <a:pt x="193294" y="59796"/>
                  </a:cubicBezTo>
                  <a:cubicBezTo>
                    <a:pt x="188341" y="49280"/>
                    <a:pt x="197333" y="21543"/>
                    <a:pt x="182626" y="22687"/>
                  </a:cubicBezTo>
                  <a:cubicBezTo>
                    <a:pt x="183008" y="35945"/>
                    <a:pt x="184227" y="49280"/>
                    <a:pt x="183769" y="62692"/>
                  </a:cubicBezTo>
                  <a:cubicBezTo>
                    <a:pt x="177216" y="62615"/>
                    <a:pt x="164110" y="62463"/>
                    <a:pt x="157557" y="62311"/>
                  </a:cubicBezTo>
                  <a:cubicBezTo>
                    <a:pt x="149479" y="51643"/>
                    <a:pt x="137135" y="47071"/>
                    <a:pt x="125400" y="42194"/>
                  </a:cubicBezTo>
                  <a:cubicBezTo>
                    <a:pt x="83414" y="46766"/>
                    <a:pt x="49886" y="80979"/>
                    <a:pt x="40056" y="121061"/>
                  </a:cubicBezTo>
                  <a:cubicBezTo>
                    <a:pt x="41428" y="143616"/>
                    <a:pt x="57963" y="160075"/>
                    <a:pt x="72670" y="175620"/>
                  </a:cubicBezTo>
                  <a:cubicBezTo>
                    <a:pt x="76556" y="175772"/>
                    <a:pt x="84329" y="176077"/>
                    <a:pt x="88291" y="176229"/>
                  </a:cubicBezTo>
                  <a:cubicBezTo>
                    <a:pt x="121971" y="158475"/>
                    <a:pt x="153975" y="137672"/>
                    <a:pt x="186741" y="118318"/>
                  </a:cubicBezTo>
                  <a:cubicBezTo>
                    <a:pt x="194819" y="115651"/>
                    <a:pt x="202667" y="112374"/>
                    <a:pt x="210287" y="108412"/>
                  </a:cubicBezTo>
                  <a:cubicBezTo>
                    <a:pt x="213030" y="108716"/>
                    <a:pt x="218440" y="109326"/>
                    <a:pt x="221183" y="109554"/>
                  </a:cubicBezTo>
                  <a:lnTo>
                    <a:pt x="221641" y="101020"/>
                  </a:lnTo>
                  <a:cubicBezTo>
                    <a:pt x="229109" y="101020"/>
                    <a:pt x="244043" y="100944"/>
                    <a:pt x="251511" y="100944"/>
                  </a:cubicBezTo>
                  <a:lnTo>
                    <a:pt x="252502" y="106507"/>
                  </a:lnTo>
                  <a:cubicBezTo>
                    <a:pt x="311709" y="122204"/>
                    <a:pt x="336855" y="197032"/>
                    <a:pt x="312090" y="250220"/>
                  </a:cubicBezTo>
                  <a:cubicBezTo>
                    <a:pt x="287173" y="286338"/>
                    <a:pt x="259131" y="326191"/>
                    <a:pt x="214859" y="339298"/>
                  </a:cubicBezTo>
                  <a:lnTo>
                    <a:pt x="213563" y="345089"/>
                  </a:lnTo>
                  <a:cubicBezTo>
                    <a:pt x="194895" y="344251"/>
                    <a:pt x="175845" y="346308"/>
                    <a:pt x="157633" y="342041"/>
                  </a:cubicBezTo>
                  <a:cubicBezTo>
                    <a:pt x="143307" y="334040"/>
                    <a:pt x="130049" y="324058"/>
                    <a:pt x="114656" y="318190"/>
                  </a:cubicBezTo>
                  <a:cubicBezTo>
                    <a:pt x="114428" y="306455"/>
                    <a:pt x="114351" y="294797"/>
                    <a:pt x="114503" y="283214"/>
                  </a:cubicBezTo>
                  <a:cubicBezTo>
                    <a:pt x="134697" y="280166"/>
                    <a:pt x="155804" y="280319"/>
                    <a:pt x="168682" y="298607"/>
                  </a:cubicBezTo>
                  <a:cubicBezTo>
                    <a:pt x="183160" y="298607"/>
                    <a:pt x="197638" y="298378"/>
                    <a:pt x="212268" y="297997"/>
                  </a:cubicBezTo>
                  <a:cubicBezTo>
                    <a:pt x="240996" y="280929"/>
                    <a:pt x="263399" y="256316"/>
                    <a:pt x="281763" y="228579"/>
                  </a:cubicBezTo>
                  <a:cubicBezTo>
                    <a:pt x="292202" y="190936"/>
                    <a:pt x="264237" y="159009"/>
                    <a:pt x="229032" y="150703"/>
                  </a:cubicBezTo>
                  <a:cubicBezTo>
                    <a:pt x="228956" y="152912"/>
                    <a:pt x="228728" y="157332"/>
                    <a:pt x="228651" y="159542"/>
                  </a:cubicBezTo>
                  <a:cubicBezTo>
                    <a:pt x="184379" y="167162"/>
                    <a:pt x="152299" y="203433"/>
                    <a:pt x="110922" y="219054"/>
                  </a:cubicBezTo>
                  <a:cubicBezTo>
                    <a:pt x="93320" y="223626"/>
                    <a:pt x="74727" y="224693"/>
                    <a:pt x="57582" y="218368"/>
                  </a:cubicBezTo>
                  <a:cubicBezTo>
                    <a:pt x="34646" y="207929"/>
                    <a:pt x="22911" y="185297"/>
                    <a:pt x="8890" y="165943"/>
                  </a:cubicBezTo>
                  <a:cubicBezTo>
                    <a:pt x="-1930" y="138739"/>
                    <a:pt x="-3759" y="107421"/>
                    <a:pt x="8357" y="80294"/>
                  </a:cubicBezTo>
                  <a:cubicBezTo>
                    <a:pt x="22606" y="46614"/>
                    <a:pt x="53772" y="25353"/>
                    <a:pt x="80595" y="2493"/>
                  </a:cubicBezTo>
                  <a:close/>
                </a:path>
              </a:pathLst>
            </a:custGeom>
            <a:grpFill/>
            <a:ln w="7620"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0B917240-4A47-4887-99E2-06245F752AC9}"/>
                </a:ext>
              </a:extLst>
            </p:cNvPr>
            <p:cNvSpPr/>
            <p:nvPr/>
          </p:nvSpPr>
          <p:spPr>
            <a:xfrm>
              <a:off x="4742230" y="5007533"/>
              <a:ext cx="308863" cy="376606"/>
            </a:xfrm>
            <a:custGeom>
              <a:avLst/>
              <a:gdLst>
                <a:gd name="connsiteX0" fmla="*/ 227533 w 308863"/>
                <a:gd name="connsiteY0" fmla="*/ 28906 h 376606"/>
                <a:gd name="connsiteX1" fmla="*/ 288569 w 308863"/>
                <a:gd name="connsiteY1" fmla="*/ 1930 h 376606"/>
                <a:gd name="connsiteX2" fmla="*/ 301447 w 308863"/>
                <a:gd name="connsiteY2" fmla="*/ 69215 h 376606"/>
                <a:gd name="connsiteX3" fmla="*/ 296875 w 308863"/>
                <a:gd name="connsiteY3" fmla="*/ 91771 h 376606"/>
                <a:gd name="connsiteX4" fmla="*/ 281331 w 308863"/>
                <a:gd name="connsiteY4" fmla="*/ 145111 h 376606"/>
                <a:gd name="connsiteX5" fmla="*/ 265557 w 308863"/>
                <a:gd name="connsiteY5" fmla="*/ 198298 h 376606"/>
                <a:gd name="connsiteX6" fmla="*/ 258699 w 308863"/>
                <a:gd name="connsiteY6" fmla="*/ 228854 h 376606"/>
                <a:gd name="connsiteX7" fmla="*/ 219685 w 308863"/>
                <a:gd name="connsiteY7" fmla="*/ 376149 h 376606"/>
                <a:gd name="connsiteX8" fmla="*/ 201321 w 308863"/>
                <a:gd name="connsiteY8" fmla="*/ 376606 h 376606"/>
                <a:gd name="connsiteX9" fmla="*/ 177622 w 308863"/>
                <a:gd name="connsiteY9" fmla="*/ 356718 h 376606"/>
                <a:gd name="connsiteX10" fmla="*/ 176174 w 308863"/>
                <a:gd name="connsiteY10" fmla="*/ 330886 h 376606"/>
                <a:gd name="connsiteX11" fmla="*/ 182880 w 308863"/>
                <a:gd name="connsiteY11" fmla="*/ 330048 h 376606"/>
                <a:gd name="connsiteX12" fmla="*/ 200330 w 308863"/>
                <a:gd name="connsiteY12" fmla="*/ 249580 h 376606"/>
                <a:gd name="connsiteX13" fmla="*/ 114757 w 308863"/>
                <a:gd name="connsiteY13" fmla="*/ 185192 h 376606"/>
                <a:gd name="connsiteX14" fmla="*/ 96622 w 308863"/>
                <a:gd name="connsiteY14" fmla="*/ 186335 h 376606"/>
                <a:gd name="connsiteX15" fmla="*/ 44806 w 308863"/>
                <a:gd name="connsiteY15" fmla="*/ 232741 h 376606"/>
                <a:gd name="connsiteX16" fmla="*/ 0 w 308863"/>
                <a:gd name="connsiteY16" fmla="*/ 231978 h 376606"/>
                <a:gd name="connsiteX17" fmla="*/ 152 w 308863"/>
                <a:gd name="connsiteY17" fmla="*/ 203022 h 376606"/>
                <a:gd name="connsiteX18" fmla="*/ 63246 w 308863"/>
                <a:gd name="connsiteY18" fmla="*/ 155626 h 376606"/>
                <a:gd name="connsiteX19" fmla="*/ 69418 w 308863"/>
                <a:gd name="connsiteY19" fmla="*/ 154255 h 376606"/>
                <a:gd name="connsiteX20" fmla="*/ 227533 w 308863"/>
                <a:gd name="connsiteY20" fmla="*/ 28906 h 376606"/>
                <a:gd name="connsiteX21" fmla="*/ 188595 w 308863"/>
                <a:gd name="connsiteY21" fmla="*/ 114631 h 376606"/>
                <a:gd name="connsiteX22" fmla="*/ 151028 w 308863"/>
                <a:gd name="connsiteY22" fmla="*/ 160198 h 376606"/>
                <a:gd name="connsiteX23" fmla="*/ 196063 w 308863"/>
                <a:gd name="connsiteY23" fmla="*/ 192964 h 376606"/>
                <a:gd name="connsiteX24" fmla="*/ 219761 w 308863"/>
                <a:gd name="connsiteY24" fmla="*/ 194564 h 376606"/>
                <a:gd name="connsiteX25" fmla="*/ 239192 w 308863"/>
                <a:gd name="connsiteY25" fmla="*/ 119812 h 376606"/>
                <a:gd name="connsiteX26" fmla="*/ 248183 w 308863"/>
                <a:gd name="connsiteY26" fmla="*/ 74168 h 376606"/>
                <a:gd name="connsiteX27" fmla="*/ 188595 w 308863"/>
                <a:gd name="connsiteY27" fmla="*/ 114631 h 37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8863" h="376606">
                  <a:moveTo>
                    <a:pt x="227533" y="28906"/>
                  </a:moveTo>
                  <a:cubicBezTo>
                    <a:pt x="245516" y="15113"/>
                    <a:pt x="263042" y="-6604"/>
                    <a:pt x="288569" y="1930"/>
                  </a:cubicBezTo>
                  <a:cubicBezTo>
                    <a:pt x="314706" y="14351"/>
                    <a:pt x="311582" y="46812"/>
                    <a:pt x="301447" y="69215"/>
                  </a:cubicBezTo>
                  <a:cubicBezTo>
                    <a:pt x="299771" y="76607"/>
                    <a:pt x="298247" y="84151"/>
                    <a:pt x="296875" y="91771"/>
                  </a:cubicBezTo>
                  <a:cubicBezTo>
                    <a:pt x="290703" y="109220"/>
                    <a:pt x="284836" y="126899"/>
                    <a:pt x="281331" y="145111"/>
                  </a:cubicBezTo>
                  <a:cubicBezTo>
                    <a:pt x="275692" y="162713"/>
                    <a:pt x="269824" y="180239"/>
                    <a:pt x="265557" y="198298"/>
                  </a:cubicBezTo>
                  <a:cubicBezTo>
                    <a:pt x="263119" y="208356"/>
                    <a:pt x="260833" y="218567"/>
                    <a:pt x="258699" y="228854"/>
                  </a:cubicBezTo>
                  <a:cubicBezTo>
                    <a:pt x="244526" y="277546"/>
                    <a:pt x="228067" y="326009"/>
                    <a:pt x="219685" y="376149"/>
                  </a:cubicBezTo>
                  <a:cubicBezTo>
                    <a:pt x="213589" y="376225"/>
                    <a:pt x="207416" y="376377"/>
                    <a:pt x="201321" y="376606"/>
                  </a:cubicBezTo>
                  <a:cubicBezTo>
                    <a:pt x="193472" y="369824"/>
                    <a:pt x="185547" y="363195"/>
                    <a:pt x="177622" y="356718"/>
                  </a:cubicBezTo>
                  <a:cubicBezTo>
                    <a:pt x="177241" y="350241"/>
                    <a:pt x="176479" y="337363"/>
                    <a:pt x="176174" y="330886"/>
                  </a:cubicBezTo>
                  <a:lnTo>
                    <a:pt x="182880" y="330048"/>
                  </a:lnTo>
                  <a:cubicBezTo>
                    <a:pt x="184328" y="302082"/>
                    <a:pt x="201701" y="277775"/>
                    <a:pt x="200330" y="249580"/>
                  </a:cubicBezTo>
                  <a:cubicBezTo>
                    <a:pt x="170536" y="229845"/>
                    <a:pt x="140741" y="209728"/>
                    <a:pt x="114757" y="185192"/>
                  </a:cubicBezTo>
                  <a:cubicBezTo>
                    <a:pt x="108661" y="185420"/>
                    <a:pt x="102641" y="185801"/>
                    <a:pt x="96622" y="186335"/>
                  </a:cubicBezTo>
                  <a:cubicBezTo>
                    <a:pt x="81077" y="203708"/>
                    <a:pt x="60579" y="215596"/>
                    <a:pt x="44806" y="232741"/>
                  </a:cubicBezTo>
                  <a:cubicBezTo>
                    <a:pt x="29871" y="232969"/>
                    <a:pt x="14935" y="232588"/>
                    <a:pt x="0" y="231978"/>
                  </a:cubicBezTo>
                  <a:cubicBezTo>
                    <a:pt x="76" y="224740"/>
                    <a:pt x="152" y="210261"/>
                    <a:pt x="152" y="203022"/>
                  </a:cubicBezTo>
                  <a:cubicBezTo>
                    <a:pt x="23393" y="190373"/>
                    <a:pt x="44044" y="173686"/>
                    <a:pt x="63246" y="155626"/>
                  </a:cubicBezTo>
                  <a:lnTo>
                    <a:pt x="69418" y="154255"/>
                  </a:lnTo>
                  <a:cubicBezTo>
                    <a:pt x="119710" y="109525"/>
                    <a:pt x="175336" y="71349"/>
                    <a:pt x="227533" y="28906"/>
                  </a:cubicBezTo>
                  <a:moveTo>
                    <a:pt x="188595" y="114631"/>
                  </a:moveTo>
                  <a:cubicBezTo>
                    <a:pt x="174041" y="128042"/>
                    <a:pt x="150495" y="136957"/>
                    <a:pt x="151028" y="160198"/>
                  </a:cubicBezTo>
                  <a:cubicBezTo>
                    <a:pt x="167411" y="169037"/>
                    <a:pt x="182651" y="179934"/>
                    <a:pt x="196063" y="192964"/>
                  </a:cubicBezTo>
                  <a:cubicBezTo>
                    <a:pt x="201930" y="193345"/>
                    <a:pt x="213817" y="194183"/>
                    <a:pt x="219761" y="194564"/>
                  </a:cubicBezTo>
                  <a:cubicBezTo>
                    <a:pt x="224866" y="169266"/>
                    <a:pt x="233096" y="144805"/>
                    <a:pt x="239192" y="119812"/>
                  </a:cubicBezTo>
                  <a:cubicBezTo>
                    <a:pt x="246507" y="105715"/>
                    <a:pt x="247041" y="89560"/>
                    <a:pt x="248183" y="74168"/>
                  </a:cubicBezTo>
                  <a:cubicBezTo>
                    <a:pt x="223723" y="79502"/>
                    <a:pt x="208331" y="100990"/>
                    <a:pt x="188595" y="114631"/>
                  </a:cubicBezTo>
                  <a:close/>
                </a:path>
              </a:pathLst>
            </a:custGeom>
            <a:grpFill/>
            <a:ln w="7620"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3785B9F2-56BC-4424-A0A0-FDC6F0938625}"/>
                </a:ext>
              </a:extLst>
            </p:cNvPr>
            <p:cNvSpPr/>
            <p:nvPr/>
          </p:nvSpPr>
          <p:spPr>
            <a:xfrm>
              <a:off x="6899376" y="5024643"/>
              <a:ext cx="383591" cy="405521"/>
            </a:xfrm>
            <a:custGeom>
              <a:avLst/>
              <a:gdLst>
                <a:gd name="connsiteX0" fmla="*/ 106299 w 383591"/>
                <a:gd name="connsiteY0" fmla="*/ 28560 h 405521"/>
                <a:gd name="connsiteX1" fmla="*/ 193777 w 383591"/>
                <a:gd name="connsiteY1" fmla="*/ 1128 h 405521"/>
                <a:gd name="connsiteX2" fmla="*/ 250165 w 383591"/>
                <a:gd name="connsiteY2" fmla="*/ 53858 h 405521"/>
                <a:gd name="connsiteX3" fmla="*/ 256337 w 383591"/>
                <a:gd name="connsiteY3" fmla="*/ 73746 h 405521"/>
                <a:gd name="connsiteX4" fmla="*/ 264642 w 383591"/>
                <a:gd name="connsiteY4" fmla="*/ 96987 h 405521"/>
                <a:gd name="connsiteX5" fmla="*/ 266472 w 383591"/>
                <a:gd name="connsiteY5" fmla="*/ 143165 h 405521"/>
                <a:gd name="connsiteX6" fmla="*/ 361950 w 383591"/>
                <a:gd name="connsiteY6" fmla="*/ 241386 h 405521"/>
                <a:gd name="connsiteX7" fmla="*/ 383591 w 383591"/>
                <a:gd name="connsiteY7" fmla="*/ 263408 h 405521"/>
                <a:gd name="connsiteX8" fmla="*/ 352501 w 383591"/>
                <a:gd name="connsiteY8" fmla="*/ 288783 h 405521"/>
                <a:gd name="connsiteX9" fmla="*/ 331546 w 383591"/>
                <a:gd name="connsiteY9" fmla="*/ 289926 h 405521"/>
                <a:gd name="connsiteX10" fmla="*/ 293142 w 383591"/>
                <a:gd name="connsiteY10" fmla="*/ 229118 h 405521"/>
                <a:gd name="connsiteX11" fmla="*/ 257861 w 383591"/>
                <a:gd name="connsiteY11" fmla="*/ 189189 h 405521"/>
                <a:gd name="connsiteX12" fmla="*/ 210845 w 383591"/>
                <a:gd name="connsiteY12" fmla="*/ 201686 h 405521"/>
                <a:gd name="connsiteX13" fmla="*/ 143180 w 383591"/>
                <a:gd name="connsiteY13" fmla="*/ 247025 h 405521"/>
                <a:gd name="connsiteX14" fmla="*/ 205816 w 383591"/>
                <a:gd name="connsiteY14" fmla="*/ 384795 h 405521"/>
                <a:gd name="connsiteX15" fmla="*/ 163297 w 383591"/>
                <a:gd name="connsiteY15" fmla="*/ 405521 h 405521"/>
                <a:gd name="connsiteX16" fmla="*/ 133426 w 383591"/>
                <a:gd name="connsiteY16" fmla="*/ 351800 h 405521"/>
                <a:gd name="connsiteX17" fmla="*/ 56464 w 383591"/>
                <a:gd name="connsiteY17" fmla="*/ 217536 h 405521"/>
                <a:gd name="connsiteX18" fmla="*/ 0 w 383591"/>
                <a:gd name="connsiteY18" fmla="*/ 126553 h 405521"/>
                <a:gd name="connsiteX19" fmla="*/ 533 w 383591"/>
                <a:gd name="connsiteY19" fmla="*/ 96073 h 405521"/>
                <a:gd name="connsiteX20" fmla="*/ 106299 w 383591"/>
                <a:gd name="connsiteY20" fmla="*/ 28560 h 405521"/>
                <a:gd name="connsiteX21" fmla="*/ 98298 w 383591"/>
                <a:gd name="connsiteY21" fmla="*/ 87462 h 405521"/>
                <a:gd name="connsiteX22" fmla="*/ 54331 w 383591"/>
                <a:gd name="connsiteY22" fmla="*/ 117790 h 405521"/>
                <a:gd name="connsiteX23" fmla="*/ 55245 w 383591"/>
                <a:gd name="connsiteY23" fmla="*/ 129982 h 405521"/>
                <a:gd name="connsiteX24" fmla="*/ 79096 w 383591"/>
                <a:gd name="connsiteY24" fmla="*/ 168082 h 405521"/>
                <a:gd name="connsiteX25" fmla="*/ 102489 w 383591"/>
                <a:gd name="connsiteY25" fmla="*/ 213345 h 405521"/>
                <a:gd name="connsiteX26" fmla="*/ 119253 w 383591"/>
                <a:gd name="connsiteY26" fmla="*/ 213345 h 405521"/>
                <a:gd name="connsiteX27" fmla="*/ 221056 w 383591"/>
                <a:gd name="connsiteY27" fmla="*/ 130210 h 405521"/>
                <a:gd name="connsiteX28" fmla="*/ 221513 w 383591"/>
                <a:gd name="connsiteY28" fmla="*/ 100797 h 405521"/>
                <a:gd name="connsiteX29" fmla="*/ 172517 w 383591"/>
                <a:gd name="connsiteY29" fmla="*/ 48143 h 405521"/>
                <a:gd name="connsiteX30" fmla="*/ 98298 w 383591"/>
                <a:gd name="connsiteY30" fmla="*/ 87462 h 40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3591" h="405521">
                  <a:moveTo>
                    <a:pt x="106299" y="28560"/>
                  </a:moveTo>
                  <a:cubicBezTo>
                    <a:pt x="132131" y="10576"/>
                    <a:pt x="161239" y="-4282"/>
                    <a:pt x="193777" y="1128"/>
                  </a:cubicBezTo>
                  <a:cubicBezTo>
                    <a:pt x="216027" y="14691"/>
                    <a:pt x="234772" y="32827"/>
                    <a:pt x="250165" y="53858"/>
                  </a:cubicBezTo>
                  <a:cubicBezTo>
                    <a:pt x="252070" y="60488"/>
                    <a:pt x="254127" y="67117"/>
                    <a:pt x="256337" y="73746"/>
                  </a:cubicBezTo>
                  <a:cubicBezTo>
                    <a:pt x="258927" y="81519"/>
                    <a:pt x="261671" y="89291"/>
                    <a:pt x="264642" y="96987"/>
                  </a:cubicBezTo>
                  <a:cubicBezTo>
                    <a:pt x="265328" y="112304"/>
                    <a:pt x="265862" y="127696"/>
                    <a:pt x="266472" y="143165"/>
                  </a:cubicBezTo>
                  <a:cubicBezTo>
                    <a:pt x="315849" y="154061"/>
                    <a:pt x="325831" y="212735"/>
                    <a:pt x="361950" y="241386"/>
                  </a:cubicBezTo>
                  <a:cubicBezTo>
                    <a:pt x="371551" y="246111"/>
                    <a:pt x="378867" y="253807"/>
                    <a:pt x="383591" y="263408"/>
                  </a:cubicBezTo>
                  <a:cubicBezTo>
                    <a:pt x="372466" y="270876"/>
                    <a:pt x="362026" y="279334"/>
                    <a:pt x="352501" y="288783"/>
                  </a:cubicBezTo>
                  <a:cubicBezTo>
                    <a:pt x="345491" y="289088"/>
                    <a:pt x="338480" y="289469"/>
                    <a:pt x="331546" y="289926"/>
                  </a:cubicBezTo>
                  <a:cubicBezTo>
                    <a:pt x="320193" y="268742"/>
                    <a:pt x="305410" y="249692"/>
                    <a:pt x="293142" y="229118"/>
                  </a:cubicBezTo>
                  <a:cubicBezTo>
                    <a:pt x="283312" y="214183"/>
                    <a:pt x="270891" y="201305"/>
                    <a:pt x="257861" y="189189"/>
                  </a:cubicBezTo>
                  <a:cubicBezTo>
                    <a:pt x="241325" y="189723"/>
                    <a:pt x="225019" y="192771"/>
                    <a:pt x="210845" y="201686"/>
                  </a:cubicBezTo>
                  <a:cubicBezTo>
                    <a:pt x="189357" y="218298"/>
                    <a:pt x="166421" y="233080"/>
                    <a:pt x="143180" y="247025"/>
                  </a:cubicBezTo>
                  <a:cubicBezTo>
                    <a:pt x="140056" y="300746"/>
                    <a:pt x="188671" y="337094"/>
                    <a:pt x="205816" y="384795"/>
                  </a:cubicBezTo>
                  <a:cubicBezTo>
                    <a:pt x="192710" y="393634"/>
                    <a:pt x="179680" y="404150"/>
                    <a:pt x="163297" y="405521"/>
                  </a:cubicBezTo>
                  <a:cubicBezTo>
                    <a:pt x="155372" y="386471"/>
                    <a:pt x="145237" y="368564"/>
                    <a:pt x="133426" y="351800"/>
                  </a:cubicBezTo>
                  <a:cubicBezTo>
                    <a:pt x="110262" y="305699"/>
                    <a:pt x="81001" y="262875"/>
                    <a:pt x="56464" y="217536"/>
                  </a:cubicBezTo>
                  <a:cubicBezTo>
                    <a:pt x="38405" y="186751"/>
                    <a:pt x="21412" y="155204"/>
                    <a:pt x="0" y="126553"/>
                  </a:cubicBezTo>
                  <a:cubicBezTo>
                    <a:pt x="0" y="116342"/>
                    <a:pt x="153" y="106131"/>
                    <a:pt x="533" y="96073"/>
                  </a:cubicBezTo>
                  <a:cubicBezTo>
                    <a:pt x="38405" y="77861"/>
                    <a:pt x="70561" y="50277"/>
                    <a:pt x="106299" y="28560"/>
                  </a:cubicBezTo>
                  <a:moveTo>
                    <a:pt x="98298" y="87462"/>
                  </a:moveTo>
                  <a:cubicBezTo>
                    <a:pt x="83592" y="97445"/>
                    <a:pt x="69037" y="107731"/>
                    <a:pt x="54331" y="117790"/>
                  </a:cubicBezTo>
                  <a:cubicBezTo>
                    <a:pt x="54559" y="120838"/>
                    <a:pt x="55017" y="126934"/>
                    <a:pt x="55245" y="129982"/>
                  </a:cubicBezTo>
                  <a:cubicBezTo>
                    <a:pt x="64237" y="141946"/>
                    <a:pt x="71933" y="154823"/>
                    <a:pt x="79096" y="168082"/>
                  </a:cubicBezTo>
                  <a:cubicBezTo>
                    <a:pt x="89535" y="181645"/>
                    <a:pt x="98146" y="196581"/>
                    <a:pt x="102489" y="213345"/>
                  </a:cubicBezTo>
                  <a:cubicBezTo>
                    <a:pt x="107975" y="213269"/>
                    <a:pt x="113614" y="213269"/>
                    <a:pt x="119253" y="213345"/>
                  </a:cubicBezTo>
                  <a:cubicBezTo>
                    <a:pt x="152324" y="184389"/>
                    <a:pt x="194691" y="166711"/>
                    <a:pt x="221056" y="130210"/>
                  </a:cubicBezTo>
                  <a:cubicBezTo>
                    <a:pt x="221133" y="120305"/>
                    <a:pt x="221209" y="110551"/>
                    <a:pt x="221513" y="100797"/>
                  </a:cubicBezTo>
                  <a:cubicBezTo>
                    <a:pt x="208864" y="80604"/>
                    <a:pt x="195377" y="57592"/>
                    <a:pt x="172517" y="48143"/>
                  </a:cubicBezTo>
                  <a:cubicBezTo>
                    <a:pt x="143485" y="48753"/>
                    <a:pt x="122911" y="74737"/>
                    <a:pt x="98298" y="87462"/>
                  </a:cubicBezTo>
                  <a:close/>
                </a:path>
              </a:pathLst>
            </a:custGeom>
            <a:grpFill/>
            <a:ln w="7620"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1D0AF944-8E6B-47A5-AB8A-81A13E2F8942}"/>
                </a:ext>
              </a:extLst>
            </p:cNvPr>
            <p:cNvSpPr/>
            <p:nvPr/>
          </p:nvSpPr>
          <p:spPr>
            <a:xfrm>
              <a:off x="5092266" y="5145862"/>
              <a:ext cx="177698" cy="329488"/>
            </a:xfrm>
            <a:custGeom>
              <a:avLst/>
              <a:gdLst>
                <a:gd name="connsiteX0" fmla="*/ 134596 w 177698"/>
                <a:gd name="connsiteY0" fmla="*/ 0 h 329488"/>
                <a:gd name="connsiteX1" fmla="*/ 176964 w 177698"/>
                <a:gd name="connsiteY1" fmla="*/ 17831 h 329488"/>
                <a:gd name="connsiteX2" fmla="*/ 163629 w 177698"/>
                <a:gd name="connsiteY2" fmla="*/ 47625 h 329488"/>
                <a:gd name="connsiteX3" fmla="*/ 159514 w 177698"/>
                <a:gd name="connsiteY3" fmla="*/ 62332 h 329488"/>
                <a:gd name="connsiteX4" fmla="*/ 102897 w 177698"/>
                <a:gd name="connsiteY4" fmla="*/ 179680 h 329488"/>
                <a:gd name="connsiteX5" fmla="*/ 88191 w 177698"/>
                <a:gd name="connsiteY5" fmla="*/ 210388 h 329488"/>
                <a:gd name="connsiteX6" fmla="*/ 67769 w 177698"/>
                <a:gd name="connsiteY6" fmla="*/ 257175 h 329488"/>
                <a:gd name="connsiteX7" fmla="*/ 53519 w 177698"/>
                <a:gd name="connsiteY7" fmla="*/ 288569 h 329488"/>
                <a:gd name="connsiteX8" fmla="*/ 40108 w 177698"/>
                <a:gd name="connsiteY8" fmla="*/ 309067 h 329488"/>
                <a:gd name="connsiteX9" fmla="*/ 38813 w 177698"/>
                <a:gd name="connsiteY9" fmla="*/ 329489 h 329488"/>
                <a:gd name="connsiteX10" fmla="*/ 1551 w 177698"/>
                <a:gd name="connsiteY10" fmla="*/ 328422 h 329488"/>
                <a:gd name="connsiteX11" fmla="*/ 49176 w 177698"/>
                <a:gd name="connsiteY11" fmla="*/ 185318 h 329488"/>
                <a:gd name="connsiteX12" fmla="*/ 53291 w 177698"/>
                <a:gd name="connsiteY12" fmla="*/ 183642 h 329488"/>
                <a:gd name="connsiteX13" fmla="*/ 67693 w 177698"/>
                <a:gd name="connsiteY13" fmla="*/ 149657 h 329488"/>
                <a:gd name="connsiteX14" fmla="*/ 87657 w 177698"/>
                <a:gd name="connsiteY14" fmla="*/ 103480 h 329488"/>
                <a:gd name="connsiteX15" fmla="*/ 98859 w 177698"/>
                <a:gd name="connsiteY15" fmla="*/ 81534 h 329488"/>
                <a:gd name="connsiteX16" fmla="*/ 134596 w 177698"/>
                <a:gd name="connsiteY16" fmla="*/ 0 h 32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7698" h="329488">
                  <a:moveTo>
                    <a:pt x="134596" y="0"/>
                  </a:moveTo>
                  <a:cubicBezTo>
                    <a:pt x="149836" y="1600"/>
                    <a:pt x="167972" y="3429"/>
                    <a:pt x="176964" y="17831"/>
                  </a:cubicBezTo>
                  <a:cubicBezTo>
                    <a:pt x="180697" y="30404"/>
                    <a:pt x="169267" y="38253"/>
                    <a:pt x="163629" y="47625"/>
                  </a:cubicBezTo>
                  <a:cubicBezTo>
                    <a:pt x="162562" y="51282"/>
                    <a:pt x="160504" y="58674"/>
                    <a:pt x="159514" y="62332"/>
                  </a:cubicBezTo>
                  <a:cubicBezTo>
                    <a:pt x="138102" y="100127"/>
                    <a:pt x="122709" y="140970"/>
                    <a:pt x="102897" y="179680"/>
                  </a:cubicBezTo>
                  <a:cubicBezTo>
                    <a:pt x="98020" y="189890"/>
                    <a:pt x="93144" y="200101"/>
                    <a:pt x="88191" y="210388"/>
                  </a:cubicBezTo>
                  <a:cubicBezTo>
                    <a:pt x="81333" y="225933"/>
                    <a:pt x="75084" y="241782"/>
                    <a:pt x="67769" y="257175"/>
                  </a:cubicBezTo>
                  <a:cubicBezTo>
                    <a:pt x="61902" y="267005"/>
                    <a:pt x="57253" y="277597"/>
                    <a:pt x="53519" y="288569"/>
                  </a:cubicBezTo>
                  <a:cubicBezTo>
                    <a:pt x="49176" y="295428"/>
                    <a:pt x="44680" y="302209"/>
                    <a:pt x="40108" y="309067"/>
                  </a:cubicBezTo>
                  <a:cubicBezTo>
                    <a:pt x="39804" y="314172"/>
                    <a:pt x="39118" y="324383"/>
                    <a:pt x="38813" y="329489"/>
                  </a:cubicBezTo>
                  <a:cubicBezTo>
                    <a:pt x="26316" y="329108"/>
                    <a:pt x="13972" y="328803"/>
                    <a:pt x="1551" y="328422"/>
                  </a:cubicBezTo>
                  <a:cubicBezTo>
                    <a:pt x="-8964" y="275006"/>
                    <a:pt x="36984" y="234468"/>
                    <a:pt x="49176" y="185318"/>
                  </a:cubicBezTo>
                  <a:lnTo>
                    <a:pt x="53291" y="183642"/>
                  </a:lnTo>
                  <a:cubicBezTo>
                    <a:pt x="57482" y="172060"/>
                    <a:pt x="62054" y="160553"/>
                    <a:pt x="67693" y="149657"/>
                  </a:cubicBezTo>
                  <a:cubicBezTo>
                    <a:pt x="75084" y="134569"/>
                    <a:pt x="81485" y="119024"/>
                    <a:pt x="87657" y="103480"/>
                  </a:cubicBezTo>
                  <a:cubicBezTo>
                    <a:pt x="91391" y="96164"/>
                    <a:pt x="95125" y="88773"/>
                    <a:pt x="98859" y="81534"/>
                  </a:cubicBezTo>
                  <a:cubicBezTo>
                    <a:pt x="111660" y="54712"/>
                    <a:pt x="125833" y="28422"/>
                    <a:pt x="134596" y="0"/>
                  </a:cubicBezTo>
                  <a:close/>
                </a:path>
              </a:pathLst>
            </a:custGeom>
            <a:grpFill/>
            <a:ln w="7620"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7F0EB5C2-C365-4E1C-88BA-6720D197E1AA}"/>
                </a:ext>
              </a:extLst>
            </p:cNvPr>
            <p:cNvSpPr/>
            <p:nvPr/>
          </p:nvSpPr>
          <p:spPr>
            <a:xfrm>
              <a:off x="6615074" y="5176824"/>
              <a:ext cx="323773" cy="407188"/>
            </a:xfrm>
            <a:custGeom>
              <a:avLst/>
              <a:gdLst>
                <a:gd name="connsiteX0" fmla="*/ 174346 w 323773"/>
                <a:gd name="connsiteY0" fmla="*/ 966 h 407188"/>
                <a:gd name="connsiteX1" fmla="*/ 215570 w 323773"/>
                <a:gd name="connsiteY1" fmla="*/ 52 h 407188"/>
                <a:gd name="connsiteX2" fmla="*/ 216560 w 323773"/>
                <a:gd name="connsiteY2" fmla="*/ 39676 h 407188"/>
                <a:gd name="connsiteX3" fmla="*/ 201473 w 323773"/>
                <a:gd name="connsiteY3" fmla="*/ 38152 h 407188"/>
                <a:gd name="connsiteX4" fmla="*/ 200635 w 323773"/>
                <a:gd name="connsiteY4" fmla="*/ 47219 h 407188"/>
                <a:gd name="connsiteX5" fmla="*/ 178765 w 323773"/>
                <a:gd name="connsiteY5" fmla="*/ 46610 h 407188"/>
                <a:gd name="connsiteX6" fmla="*/ 177775 w 323773"/>
                <a:gd name="connsiteY6" fmla="*/ 56058 h 407188"/>
                <a:gd name="connsiteX7" fmla="*/ 163602 w 323773"/>
                <a:gd name="connsiteY7" fmla="*/ 53011 h 407188"/>
                <a:gd name="connsiteX8" fmla="*/ 162382 w 323773"/>
                <a:gd name="connsiteY8" fmla="*/ 60326 h 407188"/>
                <a:gd name="connsiteX9" fmla="*/ 94717 w 323773"/>
                <a:gd name="connsiteY9" fmla="*/ 86386 h 407188"/>
                <a:gd name="connsiteX10" fmla="*/ 93574 w 323773"/>
                <a:gd name="connsiteY10" fmla="*/ 92025 h 407188"/>
                <a:gd name="connsiteX11" fmla="*/ 57150 w 323773"/>
                <a:gd name="connsiteY11" fmla="*/ 102160 h 407188"/>
                <a:gd name="connsiteX12" fmla="*/ 57760 w 323773"/>
                <a:gd name="connsiteY12" fmla="*/ 118695 h 407188"/>
                <a:gd name="connsiteX13" fmla="*/ 89611 w 323773"/>
                <a:gd name="connsiteY13" fmla="*/ 198324 h 407188"/>
                <a:gd name="connsiteX14" fmla="*/ 115367 w 323773"/>
                <a:gd name="connsiteY14" fmla="*/ 198629 h 407188"/>
                <a:gd name="connsiteX15" fmla="*/ 118948 w 323773"/>
                <a:gd name="connsiteY15" fmla="*/ 185370 h 407188"/>
                <a:gd name="connsiteX16" fmla="*/ 143561 w 323773"/>
                <a:gd name="connsiteY16" fmla="*/ 181941 h 407188"/>
                <a:gd name="connsiteX17" fmla="*/ 253822 w 323773"/>
                <a:gd name="connsiteY17" fmla="*/ 144451 h 407188"/>
                <a:gd name="connsiteX18" fmla="*/ 256261 w 323773"/>
                <a:gd name="connsiteY18" fmla="*/ 182246 h 407188"/>
                <a:gd name="connsiteX19" fmla="*/ 204902 w 323773"/>
                <a:gd name="connsiteY19" fmla="*/ 201372 h 407188"/>
                <a:gd name="connsiteX20" fmla="*/ 195529 w 323773"/>
                <a:gd name="connsiteY20" fmla="*/ 213031 h 407188"/>
                <a:gd name="connsiteX21" fmla="*/ 171145 w 323773"/>
                <a:gd name="connsiteY21" fmla="*/ 216307 h 407188"/>
                <a:gd name="connsiteX22" fmla="*/ 108432 w 323773"/>
                <a:gd name="connsiteY22" fmla="*/ 255550 h 407188"/>
                <a:gd name="connsiteX23" fmla="*/ 106680 w 323773"/>
                <a:gd name="connsiteY23" fmla="*/ 237186 h 407188"/>
                <a:gd name="connsiteX24" fmla="*/ 114376 w 323773"/>
                <a:gd name="connsiteY24" fmla="*/ 261570 h 407188"/>
                <a:gd name="connsiteX25" fmla="*/ 129921 w 323773"/>
                <a:gd name="connsiteY25" fmla="*/ 301956 h 407188"/>
                <a:gd name="connsiteX26" fmla="*/ 150114 w 323773"/>
                <a:gd name="connsiteY26" fmla="*/ 352172 h 407188"/>
                <a:gd name="connsiteX27" fmla="*/ 181585 w 323773"/>
                <a:gd name="connsiteY27" fmla="*/ 337922 h 407188"/>
                <a:gd name="connsiteX28" fmla="*/ 244907 w 323773"/>
                <a:gd name="connsiteY28" fmla="*/ 310871 h 407188"/>
                <a:gd name="connsiteX29" fmla="*/ 323393 w 323773"/>
                <a:gd name="connsiteY29" fmla="*/ 287097 h 407188"/>
                <a:gd name="connsiteX30" fmla="*/ 323774 w 323773"/>
                <a:gd name="connsiteY30" fmla="*/ 328092 h 407188"/>
                <a:gd name="connsiteX31" fmla="*/ 301219 w 323773"/>
                <a:gd name="connsiteY31" fmla="*/ 330607 h 407188"/>
                <a:gd name="connsiteX32" fmla="*/ 218694 w 323773"/>
                <a:gd name="connsiteY32" fmla="*/ 368860 h 407188"/>
                <a:gd name="connsiteX33" fmla="*/ 158801 w 323773"/>
                <a:gd name="connsiteY33" fmla="*/ 395225 h 407188"/>
                <a:gd name="connsiteX34" fmla="*/ 120015 w 323773"/>
                <a:gd name="connsiteY34" fmla="*/ 407188 h 407188"/>
                <a:gd name="connsiteX35" fmla="*/ 74295 w 323773"/>
                <a:gd name="connsiteY35" fmla="*/ 284735 h 407188"/>
                <a:gd name="connsiteX36" fmla="*/ 47092 w 323773"/>
                <a:gd name="connsiteY36" fmla="*/ 209449 h 407188"/>
                <a:gd name="connsiteX37" fmla="*/ 31928 w 323773"/>
                <a:gd name="connsiteY37" fmla="*/ 171349 h 407188"/>
                <a:gd name="connsiteX38" fmla="*/ 23698 w 323773"/>
                <a:gd name="connsiteY38" fmla="*/ 148261 h 407188"/>
                <a:gd name="connsiteX39" fmla="*/ 7696 w 323773"/>
                <a:gd name="connsiteY39" fmla="*/ 110694 h 407188"/>
                <a:gd name="connsiteX40" fmla="*/ 0 w 323773"/>
                <a:gd name="connsiteY40" fmla="*/ 76556 h 407188"/>
                <a:gd name="connsiteX41" fmla="*/ 11049 w 323773"/>
                <a:gd name="connsiteY41" fmla="*/ 78080 h 407188"/>
                <a:gd name="connsiteX42" fmla="*/ 10820 w 323773"/>
                <a:gd name="connsiteY42" fmla="*/ 70537 h 407188"/>
                <a:gd name="connsiteX43" fmla="*/ 51892 w 323773"/>
                <a:gd name="connsiteY43" fmla="*/ 55601 h 407188"/>
                <a:gd name="connsiteX44" fmla="*/ 115748 w 323773"/>
                <a:gd name="connsiteY44" fmla="*/ 29617 h 407188"/>
                <a:gd name="connsiteX45" fmla="*/ 136932 w 323773"/>
                <a:gd name="connsiteY45" fmla="*/ 18340 h 407188"/>
                <a:gd name="connsiteX46" fmla="*/ 174346 w 323773"/>
                <a:gd name="connsiteY46" fmla="*/ 966 h 40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3773" h="407188">
                  <a:moveTo>
                    <a:pt x="174346" y="966"/>
                  </a:moveTo>
                  <a:cubicBezTo>
                    <a:pt x="187985" y="52"/>
                    <a:pt x="201702" y="-101"/>
                    <a:pt x="215570" y="52"/>
                  </a:cubicBezTo>
                  <a:cubicBezTo>
                    <a:pt x="215875" y="13158"/>
                    <a:pt x="216179" y="26417"/>
                    <a:pt x="216560" y="39676"/>
                  </a:cubicBezTo>
                  <a:cubicBezTo>
                    <a:pt x="212827" y="39295"/>
                    <a:pt x="205283" y="38532"/>
                    <a:pt x="201473" y="38152"/>
                  </a:cubicBezTo>
                  <a:lnTo>
                    <a:pt x="200635" y="47219"/>
                  </a:lnTo>
                  <a:cubicBezTo>
                    <a:pt x="195148" y="47067"/>
                    <a:pt x="184175" y="46762"/>
                    <a:pt x="178765" y="46610"/>
                  </a:cubicBezTo>
                  <a:lnTo>
                    <a:pt x="177775" y="56058"/>
                  </a:lnTo>
                  <a:cubicBezTo>
                    <a:pt x="174193" y="55297"/>
                    <a:pt x="167107" y="53772"/>
                    <a:pt x="163602" y="53011"/>
                  </a:cubicBezTo>
                  <a:lnTo>
                    <a:pt x="162382" y="60326"/>
                  </a:lnTo>
                  <a:cubicBezTo>
                    <a:pt x="138837" y="66498"/>
                    <a:pt x="118339" y="80519"/>
                    <a:pt x="94717" y="86386"/>
                  </a:cubicBezTo>
                  <a:lnTo>
                    <a:pt x="93574" y="92025"/>
                  </a:lnTo>
                  <a:cubicBezTo>
                    <a:pt x="81382" y="95378"/>
                    <a:pt x="69342" y="98959"/>
                    <a:pt x="57150" y="102160"/>
                  </a:cubicBezTo>
                  <a:cubicBezTo>
                    <a:pt x="57303" y="106274"/>
                    <a:pt x="57607" y="114580"/>
                    <a:pt x="57760" y="118695"/>
                  </a:cubicBezTo>
                  <a:cubicBezTo>
                    <a:pt x="73381" y="142927"/>
                    <a:pt x="77572" y="172263"/>
                    <a:pt x="89611" y="198324"/>
                  </a:cubicBezTo>
                  <a:cubicBezTo>
                    <a:pt x="98146" y="198324"/>
                    <a:pt x="106680" y="198400"/>
                    <a:pt x="115367" y="198629"/>
                  </a:cubicBezTo>
                  <a:cubicBezTo>
                    <a:pt x="116281" y="195276"/>
                    <a:pt x="118034" y="188723"/>
                    <a:pt x="118948" y="185370"/>
                  </a:cubicBezTo>
                  <a:cubicBezTo>
                    <a:pt x="125120" y="184532"/>
                    <a:pt x="137389" y="182779"/>
                    <a:pt x="143561" y="181941"/>
                  </a:cubicBezTo>
                  <a:cubicBezTo>
                    <a:pt x="178765" y="165863"/>
                    <a:pt x="213513" y="141326"/>
                    <a:pt x="253822" y="144451"/>
                  </a:cubicBezTo>
                  <a:cubicBezTo>
                    <a:pt x="254584" y="157023"/>
                    <a:pt x="255423" y="169597"/>
                    <a:pt x="256261" y="182246"/>
                  </a:cubicBezTo>
                  <a:cubicBezTo>
                    <a:pt x="240030" y="190780"/>
                    <a:pt x="222885" y="197714"/>
                    <a:pt x="204902" y="201372"/>
                  </a:cubicBezTo>
                  <a:cubicBezTo>
                    <a:pt x="202540" y="204267"/>
                    <a:pt x="197892" y="210135"/>
                    <a:pt x="195529" y="213031"/>
                  </a:cubicBezTo>
                  <a:cubicBezTo>
                    <a:pt x="187300" y="213945"/>
                    <a:pt x="179223" y="215088"/>
                    <a:pt x="171145" y="216307"/>
                  </a:cubicBezTo>
                  <a:cubicBezTo>
                    <a:pt x="150648" y="230557"/>
                    <a:pt x="123520" y="233452"/>
                    <a:pt x="108432" y="255550"/>
                  </a:cubicBezTo>
                  <a:lnTo>
                    <a:pt x="106680" y="237186"/>
                  </a:lnTo>
                  <a:cubicBezTo>
                    <a:pt x="100889" y="247473"/>
                    <a:pt x="98603" y="259512"/>
                    <a:pt x="114376" y="261570"/>
                  </a:cubicBezTo>
                  <a:cubicBezTo>
                    <a:pt x="117957" y="275515"/>
                    <a:pt x="123292" y="289002"/>
                    <a:pt x="129921" y="301956"/>
                  </a:cubicBezTo>
                  <a:cubicBezTo>
                    <a:pt x="134264" y="319482"/>
                    <a:pt x="141123" y="336322"/>
                    <a:pt x="150114" y="352172"/>
                  </a:cubicBezTo>
                  <a:cubicBezTo>
                    <a:pt x="160477" y="347142"/>
                    <a:pt x="170993" y="342571"/>
                    <a:pt x="181585" y="337922"/>
                  </a:cubicBezTo>
                  <a:cubicBezTo>
                    <a:pt x="202844" y="329388"/>
                    <a:pt x="223571" y="319406"/>
                    <a:pt x="244907" y="310871"/>
                  </a:cubicBezTo>
                  <a:cubicBezTo>
                    <a:pt x="270129" y="300203"/>
                    <a:pt x="295275" y="287173"/>
                    <a:pt x="323393" y="287097"/>
                  </a:cubicBezTo>
                  <a:cubicBezTo>
                    <a:pt x="323622" y="300737"/>
                    <a:pt x="323774" y="314377"/>
                    <a:pt x="323774" y="328092"/>
                  </a:cubicBezTo>
                  <a:cubicBezTo>
                    <a:pt x="318135" y="328702"/>
                    <a:pt x="306858" y="329997"/>
                    <a:pt x="301219" y="330607"/>
                  </a:cubicBezTo>
                  <a:cubicBezTo>
                    <a:pt x="275311" y="346609"/>
                    <a:pt x="246355" y="356591"/>
                    <a:pt x="218694" y="368860"/>
                  </a:cubicBezTo>
                  <a:cubicBezTo>
                    <a:pt x="198653" y="377470"/>
                    <a:pt x="178003" y="384785"/>
                    <a:pt x="158801" y="395225"/>
                  </a:cubicBezTo>
                  <a:cubicBezTo>
                    <a:pt x="146228" y="400254"/>
                    <a:pt x="133197" y="404216"/>
                    <a:pt x="120015" y="407188"/>
                  </a:cubicBezTo>
                  <a:cubicBezTo>
                    <a:pt x="103861" y="366650"/>
                    <a:pt x="91821" y="324663"/>
                    <a:pt x="74295" y="284735"/>
                  </a:cubicBezTo>
                  <a:cubicBezTo>
                    <a:pt x="65913" y="259360"/>
                    <a:pt x="55245" y="234824"/>
                    <a:pt x="47092" y="209449"/>
                  </a:cubicBezTo>
                  <a:cubicBezTo>
                    <a:pt x="42063" y="196647"/>
                    <a:pt x="37109" y="183922"/>
                    <a:pt x="31928" y="171349"/>
                  </a:cubicBezTo>
                  <a:cubicBezTo>
                    <a:pt x="28956" y="163653"/>
                    <a:pt x="26213" y="155957"/>
                    <a:pt x="23698" y="148261"/>
                  </a:cubicBezTo>
                  <a:cubicBezTo>
                    <a:pt x="18059" y="135764"/>
                    <a:pt x="13107" y="123115"/>
                    <a:pt x="7696" y="110694"/>
                  </a:cubicBezTo>
                  <a:cubicBezTo>
                    <a:pt x="4801" y="99340"/>
                    <a:pt x="2210" y="87986"/>
                    <a:pt x="0" y="76556"/>
                  </a:cubicBezTo>
                  <a:lnTo>
                    <a:pt x="11049" y="78080"/>
                  </a:lnTo>
                  <a:lnTo>
                    <a:pt x="10820" y="70537"/>
                  </a:lnTo>
                  <a:cubicBezTo>
                    <a:pt x="25222" y="67870"/>
                    <a:pt x="38938" y="62459"/>
                    <a:pt x="51892" y="55601"/>
                  </a:cubicBezTo>
                  <a:cubicBezTo>
                    <a:pt x="73457" y="47600"/>
                    <a:pt x="93955" y="37008"/>
                    <a:pt x="115748" y="29617"/>
                  </a:cubicBezTo>
                  <a:cubicBezTo>
                    <a:pt x="122758" y="25807"/>
                    <a:pt x="129845" y="22073"/>
                    <a:pt x="136932" y="18340"/>
                  </a:cubicBezTo>
                  <a:cubicBezTo>
                    <a:pt x="150495" y="15292"/>
                    <a:pt x="163754" y="10338"/>
                    <a:pt x="174346" y="966"/>
                  </a:cubicBezTo>
                  <a:close/>
                </a:path>
              </a:pathLst>
            </a:custGeom>
            <a:grpFill/>
            <a:ln w="7620"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A30457DB-2E17-4E02-A029-6DD77A1C49A3}"/>
                </a:ext>
              </a:extLst>
            </p:cNvPr>
            <p:cNvSpPr/>
            <p:nvPr/>
          </p:nvSpPr>
          <p:spPr>
            <a:xfrm>
              <a:off x="5434985" y="5267629"/>
              <a:ext cx="285851" cy="376807"/>
            </a:xfrm>
            <a:custGeom>
              <a:avLst/>
              <a:gdLst>
                <a:gd name="connsiteX0" fmla="*/ 56749 w 285851"/>
                <a:gd name="connsiteY0" fmla="*/ 0 h 376807"/>
                <a:gd name="connsiteX1" fmla="*/ 94163 w 285851"/>
                <a:gd name="connsiteY1" fmla="*/ 2515 h 376807"/>
                <a:gd name="connsiteX2" fmla="*/ 83876 w 285851"/>
                <a:gd name="connsiteY2" fmla="*/ 75286 h 376807"/>
                <a:gd name="connsiteX3" fmla="*/ 58197 w 285851"/>
                <a:gd name="connsiteY3" fmla="*/ 173888 h 376807"/>
                <a:gd name="connsiteX4" fmla="*/ 51262 w 285851"/>
                <a:gd name="connsiteY4" fmla="*/ 212598 h 376807"/>
                <a:gd name="connsiteX5" fmla="*/ 45776 w 285851"/>
                <a:gd name="connsiteY5" fmla="*/ 233782 h 376807"/>
                <a:gd name="connsiteX6" fmla="*/ 39375 w 285851"/>
                <a:gd name="connsiteY6" fmla="*/ 275997 h 376807"/>
                <a:gd name="connsiteX7" fmla="*/ 48976 w 285851"/>
                <a:gd name="connsiteY7" fmla="*/ 276225 h 376807"/>
                <a:gd name="connsiteX8" fmla="*/ 47300 w 285851"/>
                <a:gd name="connsiteY8" fmla="*/ 288112 h 376807"/>
                <a:gd name="connsiteX9" fmla="*/ 65740 w 285851"/>
                <a:gd name="connsiteY9" fmla="*/ 318821 h 376807"/>
                <a:gd name="connsiteX10" fmla="*/ 137749 w 285851"/>
                <a:gd name="connsiteY10" fmla="*/ 341986 h 376807"/>
                <a:gd name="connsiteX11" fmla="*/ 138740 w 285851"/>
                <a:gd name="connsiteY11" fmla="*/ 331318 h 376807"/>
                <a:gd name="connsiteX12" fmla="*/ 191013 w 285851"/>
                <a:gd name="connsiteY12" fmla="*/ 280721 h 376807"/>
                <a:gd name="connsiteX13" fmla="*/ 200995 w 285851"/>
                <a:gd name="connsiteY13" fmla="*/ 230581 h 376807"/>
                <a:gd name="connsiteX14" fmla="*/ 206329 w 285851"/>
                <a:gd name="connsiteY14" fmla="*/ 229667 h 376807"/>
                <a:gd name="connsiteX15" fmla="*/ 231933 w 285851"/>
                <a:gd name="connsiteY15" fmla="*/ 103023 h 376807"/>
                <a:gd name="connsiteX16" fmla="*/ 245268 w 285851"/>
                <a:gd name="connsiteY16" fmla="*/ 53112 h 376807"/>
                <a:gd name="connsiteX17" fmla="*/ 285806 w 285851"/>
                <a:gd name="connsiteY17" fmla="*/ 54864 h 376807"/>
                <a:gd name="connsiteX18" fmla="*/ 274147 w 285851"/>
                <a:gd name="connsiteY18" fmla="*/ 121539 h 376807"/>
                <a:gd name="connsiteX19" fmla="*/ 258755 w 285851"/>
                <a:gd name="connsiteY19" fmla="*/ 189814 h 376807"/>
                <a:gd name="connsiteX20" fmla="*/ 251668 w 285851"/>
                <a:gd name="connsiteY20" fmla="*/ 227914 h 376807"/>
                <a:gd name="connsiteX21" fmla="*/ 241153 w 285851"/>
                <a:gd name="connsiteY21" fmla="*/ 265100 h 376807"/>
                <a:gd name="connsiteX22" fmla="*/ 226370 w 285851"/>
                <a:gd name="connsiteY22" fmla="*/ 311048 h 376807"/>
                <a:gd name="connsiteX23" fmla="*/ 174935 w 285851"/>
                <a:gd name="connsiteY23" fmla="*/ 372847 h 376807"/>
                <a:gd name="connsiteX24" fmla="*/ 80371 w 285851"/>
                <a:gd name="connsiteY24" fmla="*/ 374523 h 376807"/>
                <a:gd name="connsiteX25" fmla="*/ 51948 w 285851"/>
                <a:gd name="connsiteY25" fmla="*/ 362483 h 376807"/>
                <a:gd name="connsiteX26" fmla="*/ 5695 w 285851"/>
                <a:gd name="connsiteY26" fmla="*/ 310896 h 376807"/>
                <a:gd name="connsiteX27" fmla="*/ 16210 w 285851"/>
                <a:gd name="connsiteY27" fmla="*/ 164059 h 376807"/>
                <a:gd name="connsiteX28" fmla="*/ 37470 w 285851"/>
                <a:gd name="connsiteY28" fmla="*/ 80467 h 376807"/>
                <a:gd name="connsiteX29" fmla="*/ 41585 w 285851"/>
                <a:gd name="connsiteY29" fmla="*/ 50063 h 376807"/>
                <a:gd name="connsiteX30" fmla="*/ 56749 w 285851"/>
                <a:gd name="connsiteY30" fmla="*/ 0 h 37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5851" h="376807">
                  <a:moveTo>
                    <a:pt x="56749" y="0"/>
                  </a:moveTo>
                  <a:cubicBezTo>
                    <a:pt x="69169" y="762"/>
                    <a:pt x="81666" y="1600"/>
                    <a:pt x="94163" y="2515"/>
                  </a:cubicBezTo>
                  <a:cubicBezTo>
                    <a:pt x="95992" y="27356"/>
                    <a:pt x="87915" y="51054"/>
                    <a:pt x="83876" y="75286"/>
                  </a:cubicBezTo>
                  <a:cubicBezTo>
                    <a:pt x="71760" y="107213"/>
                    <a:pt x="68788" y="141503"/>
                    <a:pt x="58197" y="173888"/>
                  </a:cubicBezTo>
                  <a:cubicBezTo>
                    <a:pt x="55682" y="186690"/>
                    <a:pt x="53777" y="199720"/>
                    <a:pt x="51262" y="212598"/>
                  </a:cubicBezTo>
                  <a:cubicBezTo>
                    <a:pt x="49891" y="217932"/>
                    <a:pt x="47148" y="228448"/>
                    <a:pt x="45776" y="233782"/>
                  </a:cubicBezTo>
                  <a:cubicBezTo>
                    <a:pt x="40137" y="247117"/>
                    <a:pt x="39832" y="261671"/>
                    <a:pt x="39375" y="275997"/>
                  </a:cubicBezTo>
                  <a:lnTo>
                    <a:pt x="48976" y="276225"/>
                  </a:lnTo>
                  <a:cubicBezTo>
                    <a:pt x="48595" y="279197"/>
                    <a:pt x="47757" y="285141"/>
                    <a:pt x="47300" y="288112"/>
                  </a:cubicBezTo>
                  <a:cubicBezTo>
                    <a:pt x="53396" y="298247"/>
                    <a:pt x="59568" y="308610"/>
                    <a:pt x="65740" y="318821"/>
                  </a:cubicBezTo>
                  <a:cubicBezTo>
                    <a:pt x="88677" y="329565"/>
                    <a:pt x="112375" y="338862"/>
                    <a:pt x="137749" y="341986"/>
                  </a:cubicBezTo>
                  <a:cubicBezTo>
                    <a:pt x="137978" y="339319"/>
                    <a:pt x="138511" y="333985"/>
                    <a:pt x="138740" y="331318"/>
                  </a:cubicBezTo>
                  <a:cubicBezTo>
                    <a:pt x="166248" y="327279"/>
                    <a:pt x="178593" y="302286"/>
                    <a:pt x="191013" y="280721"/>
                  </a:cubicBezTo>
                  <a:cubicBezTo>
                    <a:pt x="194137" y="263957"/>
                    <a:pt x="198023" y="247345"/>
                    <a:pt x="200995" y="230581"/>
                  </a:cubicBezTo>
                  <a:lnTo>
                    <a:pt x="206329" y="229667"/>
                  </a:lnTo>
                  <a:cubicBezTo>
                    <a:pt x="210520" y="186690"/>
                    <a:pt x="224846" y="145542"/>
                    <a:pt x="231933" y="103023"/>
                  </a:cubicBezTo>
                  <a:cubicBezTo>
                    <a:pt x="237267" y="86639"/>
                    <a:pt x="241305" y="69799"/>
                    <a:pt x="245268" y="53112"/>
                  </a:cubicBezTo>
                  <a:cubicBezTo>
                    <a:pt x="258755" y="53569"/>
                    <a:pt x="272242" y="54179"/>
                    <a:pt x="285806" y="54864"/>
                  </a:cubicBezTo>
                  <a:cubicBezTo>
                    <a:pt x="286415" y="77724"/>
                    <a:pt x="280853" y="99822"/>
                    <a:pt x="274147" y="121539"/>
                  </a:cubicBezTo>
                  <a:cubicBezTo>
                    <a:pt x="269804" y="144399"/>
                    <a:pt x="264775" y="167259"/>
                    <a:pt x="258755" y="189814"/>
                  </a:cubicBezTo>
                  <a:cubicBezTo>
                    <a:pt x="255935" y="202387"/>
                    <a:pt x="253726" y="215113"/>
                    <a:pt x="251668" y="227914"/>
                  </a:cubicBezTo>
                  <a:cubicBezTo>
                    <a:pt x="247782" y="240106"/>
                    <a:pt x="244887" y="252679"/>
                    <a:pt x="241153" y="265100"/>
                  </a:cubicBezTo>
                  <a:cubicBezTo>
                    <a:pt x="239476" y="281254"/>
                    <a:pt x="234600" y="296952"/>
                    <a:pt x="226370" y="311048"/>
                  </a:cubicBezTo>
                  <a:cubicBezTo>
                    <a:pt x="217378" y="337490"/>
                    <a:pt x="197185" y="357074"/>
                    <a:pt x="174935" y="372847"/>
                  </a:cubicBezTo>
                  <a:cubicBezTo>
                    <a:pt x="143617" y="378257"/>
                    <a:pt x="111841" y="377419"/>
                    <a:pt x="80371" y="374523"/>
                  </a:cubicBezTo>
                  <a:cubicBezTo>
                    <a:pt x="70922" y="370409"/>
                    <a:pt x="61397" y="366370"/>
                    <a:pt x="51948" y="362483"/>
                  </a:cubicBezTo>
                  <a:cubicBezTo>
                    <a:pt x="32670" y="349148"/>
                    <a:pt x="16515" y="331775"/>
                    <a:pt x="5695" y="310896"/>
                  </a:cubicBezTo>
                  <a:cubicBezTo>
                    <a:pt x="-6726" y="262128"/>
                    <a:pt x="3180" y="211531"/>
                    <a:pt x="16210" y="164059"/>
                  </a:cubicBezTo>
                  <a:cubicBezTo>
                    <a:pt x="24592" y="136474"/>
                    <a:pt x="27107" y="107442"/>
                    <a:pt x="37470" y="80467"/>
                  </a:cubicBezTo>
                  <a:cubicBezTo>
                    <a:pt x="38765" y="70180"/>
                    <a:pt x="40137" y="60122"/>
                    <a:pt x="41585" y="50063"/>
                  </a:cubicBezTo>
                  <a:cubicBezTo>
                    <a:pt x="46995" y="33452"/>
                    <a:pt x="52100" y="16764"/>
                    <a:pt x="56749" y="0"/>
                  </a:cubicBezTo>
                  <a:close/>
                </a:path>
              </a:pathLst>
            </a:custGeom>
            <a:grpFill/>
            <a:ln w="7620"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3FDC1799-8EF9-43D9-A6DB-BC4DA6F57011}"/>
                </a:ext>
              </a:extLst>
            </p:cNvPr>
            <p:cNvSpPr/>
            <p:nvPr/>
          </p:nvSpPr>
          <p:spPr>
            <a:xfrm>
              <a:off x="6295796" y="5281040"/>
              <a:ext cx="247842" cy="377495"/>
            </a:xfrm>
            <a:custGeom>
              <a:avLst/>
              <a:gdLst>
                <a:gd name="connsiteX0" fmla="*/ 206426 w 247842"/>
                <a:gd name="connsiteY0" fmla="*/ 10592 h 377495"/>
                <a:gd name="connsiteX1" fmla="*/ 247498 w 247842"/>
                <a:gd name="connsiteY1" fmla="*/ 0 h 377495"/>
                <a:gd name="connsiteX2" fmla="*/ 241706 w 247842"/>
                <a:gd name="connsiteY2" fmla="*/ 93269 h 377495"/>
                <a:gd name="connsiteX3" fmla="*/ 237439 w 247842"/>
                <a:gd name="connsiteY3" fmla="*/ 146609 h 377495"/>
                <a:gd name="connsiteX4" fmla="*/ 228448 w 247842"/>
                <a:gd name="connsiteY4" fmla="*/ 258852 h 377495"/>
                <a:gd name="connsiteX5" fmla="*/ 207416 w 247842"/>
                <a:gd name="connsiteY5" fmla="*/ 377114 h 377495"/>
                <a:gd name="connsiteX6" fmla="*/ 163830 w 247842"/>
                <a:gd name="connsiteY6" fmla="*/ 377495 h 377495"/>
                <a:gd name="connsiteX7" fmla="*/ 23622 w 247842"/>
                <a:gd name="connsiteY7" fmla="*/ 119253 h 377495"/>
                <a:gd name="connsiteX8" fmla="*/ 1905 w 247842"/>
                <a:gd name="connsiteY8" fmla="*/ 84734 h 377495"/>
                <a:gd name="connsiteX9" fmla="*/ 0 w 247842"/>
                <a:gd name="connsiteY9" fmla="*/ 55169 h 377495"/>
                <a:gd name="connsiteX10" fmla="*/ 45187 w 247842"/>
                <a:gd name="connsiteY10" fmla="*/ 55778 h 377495"/>
                <a:gd name="connsiteX11" fmla="*/ 121006 w 247842"/>
                <a:gd name="connsiteY11" fmla="*/ 205359 h 377495"/>
                <a:gd name="connsiteX12" fmla="*/ 143789 w 247842"/>
                <a:gd name="connsiteY12" fmla="*/ 250927 h 377495"/>
                <a:gd name="connsiteX13" fmla="*/ 172593 w 247842"/>
                <a:gd name="connsiteY13" fmla="*/ 298704 h 377495"/>
                <a:gd name="connsiteX14" fmla="*/ 184556 w 247842"/>
                <a:gd name="connsiteY14" fmla="*/ 302667 h 377495"/>
                <a:gd name="connsiteX15" fmla="*/ 187376 w 247842"/>
                <a:gd name="connsiteY15" fmla="*/ 205283 h 377495"/>
                <a:gd name="connsiteX16" fmla="*/ 193167 w 247842"/>
                <a:gd name="connsiteY16" fmla="*/ 142951 h 377495"/>
                <a:gd name="connsiteX17" fmla="*/ 204673 w 247842"/>
                <a:gd name="connsiteY17" fmla="*/ 122149 h 377495"/>
                <a:gd name="connsiteX18" fmla="*/ 206426 w 247842"/>
                <a:gd name="connsiteY18" fmla="*/ 10592 h 37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7842" h="377495">
                  <a:moveTo>
                    <a:pt x="206426" y="10592"/>
                  </a:moveTo>
                  <a:cubicBezTo>
                    <a:pt x="219685" y="5715"/>
                    <a:pt x="233477" y="2362"/>
                    <a:pt x="247498" y="0"/>
                  </a:cubicBezTo>
                  <a:cubicBezTo>
                    <a:pt x="246888" y="31013"/>
                    <a:pt x="250851" y="63094"/>
                    <a:pt x="241706" y="93269"/>
                  </a:cubicBezTo>
                  <a:cubicBezTo>
                    <a:pt x="239421" y="110947"/>
                    <a:pt x="238354" y="128778"/>
                    <a:pt x="237439" y="146609"/>
                  </a:cubicBezTo>
                  <a:cubicBezTo>
                    <a:pt x="228295" y="183337"/>
                    <a:pt x="232943" y="221513"/>
                    <a:pt x="228448" y="258852"/>
                  </a:cubicBezTo>
                  <a:cubicBezTo>
                    <a:pt x="218084" y="297637"/>
                    <a:pt x="225095" y="339852"/>
                    <a:pt x="207416" y="377114"/>
                  </a:cubicBezTo>
                  <a:cubicBezTo>
                    <a:pt x="192862" y="377114"/>
                    <a:pt x="178308" y="377266"/>
                    <a:pt x="163830" y="377495"/>
                  </a:cubicBezTo>
                  <a:cubicBezTo>
                    <a:pt x="119406" y="290246"/>
                    <a:pt x="69876" y="205588"/>
                    <a:pt x="23622" y="119253"/>
                  </a:cubicBezTo>
                  <a:cubicBezTo>
                    <a:pt x="17297" y="107137"/>
                    <a:pt x="9906" y="95707"/>
                    <a:pt x="1905" y="84734"/>
                  </a:cubicBezTo>
                  <a:cubicBezTo>
                    <a:pt x="1448" y="77343"/>
                    <a:pt x="457" y="62560"/>
                    <a:pt x="0" y="55169"/>
                  </a:cubicBezTo>
                  <a:cubicBezTo>
                    <a:pt x="14935" y="55093"/>
                    <a:pt x="30099" y="55169"/>
                    <a:pt x="45187" y="55778"/>
                  </a:cubicBezTo>
                  <a:cubicBezTo>
                    <a:pt x="68047" y="106756"/>
                    <a:pt x="96393" y="155143"/>
                    <a:pt x="121006" y="205359"/>
                  </a:cubicBezTo>
                  <a:cubicBezTo>
                    <a:pt x="128321" y="220599"/>
                    <a:pt x="132588" y="237744"/>
                    <a:pt x="143789" y="250927"/>
                  </a:cubicBezTo>
                  <a:cubicBezTo>
                    <a:pt x="151791" y="267691"/>
                    <a:pt x="160249" y="284531"/>
                    <a:pt x="172593" y="298704"/>
                  </a:cubicBezTo>
                  <a:cubicBezTo>
                    <a:pt x="175565" y="299695"/>
                    <a:pt x="181585" y="301676"/>
                    <a:pt x="184556" y="302667"/>
                  </a:cubicBezTo>
                  <a:cubicBezTo>
                    <a:pt x="184861" y="270205"/>
                    <a:pt x="184861" y="237668"/>
                    <a:pt x="187376" y="205283"/>
                  </a:cubicBezTo>
                  <a:cubicBezTo>
                    <a:pt x="194615" y="185242"/>
                    <a:pt x="192176" y="163754"/>
                    <a:pt x="193167" y="142951"/>
                  </a:cubicBezTo>
                  <a:cubicBezTo>
                    <a:pt x="202463" y="139522"/>
                    <a:pt x="205359" y="131293"/>
                    <a:pt x="204673" y="122149"/>
                  </a:cubicBezTo>
                  <a:cubicBezTo>
                    <a:pt x="205588" y="84963"/>
                    <a:pt x="205740" y="47778"/>
                    <a:pt x="206426" y="10592"/>
                  </a:cubicBezTo>
                  <a:close/>
                </a:path>
              </a:pathLst>
            </a:custGeom>
            <a:grpFill/>
            <a:ln w="762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B3BCD388-A149-4A39-A49C-01C6FADD1638}"/>
                </a:ext>
              </a:extLst>
            </p:cNvPr>
            <p:cNvSpPr/>
            <p:nvPr/>
          </p:nvSpPr>
          <p:spPr>
            <a:xfrm>
              <a:off x="5785998" y="5343525"/>
              <a:ext cx="261098" cy="368122"/>
            </a:xfrm>
            <a:custGeom>
              <a:avLst/>
              <a:gdLst>
                <a:gd name="connsiteX0" fmla="*/ 20213 w 261098"/>
                <a:gd name="connsiteY0" fmla="*/ 0 h 368122"/>
                <a:gd name="connsiteX1" fmla="*/ 74467 w 261098"/>
                <a:gd name="connsiteY1" fmla="*/ 1676 h 368122"/>
                <a:gd name="connsiteX2" fmla="*/ 106166 w 261098"/>
                <a:gd name="connsiteY2" fmla="*/ 72771 h 368122"/>
                <a:gd name="connsiteX3" fmla="*/ 125140 w 261098"/>
                <a:gd name="connsiteY3" fmla="*/ 123139 h 368122"/>
                <a:gd name="connsiteX4" fmla="*/ 129103 w 261098"/>
                <a:gd name="connsiteY4" fmla="*/ 124739 h 368122"/>
                <a:gd name="connsiteX5" fmla="*/ 159506 w 261098"/>
                <a:gd name="connsiteY5" fmla="*/ 194081 h 368122"/>
                <a:gd name="connsiteX6" fmla="*/ 166212 w 261098"/>
                <a:gd name="connsiteY6" fmla="*/ 211074 h 368122"/>
                <a:gd name="connsiteX7" fmla="*/ 184271 w 261098"/>
                <a:gd name="connsiteY7" fmla="*/ 249174 h 368122"/>
                <a:gd name="connsiteX8" fmla="*/ 183891 w 261098"/>
                <a:gd name="connsiteY8" fmla="*/ 257404 h 368122"/>
                <a:gd name="connsiteX9" fmla="*/ 196997 w 261098"/>
                <a:gd name="connsiteY9" fmla="*/ 278740 h 368122"/>
                <a:gd name="connsiteX10" fmla="*/ 208732 w 261098"/>
                <a:gd name="connsiteY10" fmla="*/ 165354 h 368122"/>
                <a:gd name="connsiteX11" fmla="*/ 216352 w 261098"/>
                <a:gd name="connsiteY11" fmla="*/ 10668 h 368122"/>
                <a:gd name="connsiteX12" fmla="*/ 260243 w 261098"/>
                <a:gd name="connsiteY12" fmla="*/ 10211 h 368122"/>
                <a:gd name="connsiteX13" fmla="*/ 259024 w 261098"/>
                <a:gd name="connsiteY13" fmla="*/ 119862 h 368122"/>
                <a:gd name="connsiteX14" fmla="*/ 250870 w 261098"/>
                <a:gd name="connsiteY14" fmla="*/ 241630 h 368122"/>
                <a:gd name="connsiteX15" fmla="*/ 245231 w 261098"/>
                <a:gd name="connsiteY15" fmla="*/ 360045 h 368122"/>
                <a:gd name="connsiteX16" fmla="*/ 237154 w 261098"/>
                <a:gd name="connsiteY16" fmla="*/ 359588 h 368122"/>
                <a:gd name="connsiteX17" fmla="*/ 237611 w 261098"/>
                <a:gd name="connsiteY17" fmla="*/ 368122 h 368122"/>
                <a:gd name="connsiteX18" fmla="*/ 202559 w 261098"/>
                <a:gd name="connsiteY18" fmla="*/ 366979 h 368122"/>
                <a:gd name="connsiteX19" fmla="*/ 187319 w 261098"/>
                <a:gd name="connsiteY19" fmla="*/ 357378 h 368122"/>
                <a:gd name="connsiteX20" fmla="*/ 177261 w 261098"/>
                <a:gd name="connsiteY20" fmla="*/ 335433 h 368122"/>
                <a:gd name="connsiteX21" fmla="*/ 167507 w 261098"/>
                <a:gd name="connsiteY21" fmla="*/ 310591 h 368122"/>
                <a:gd name="connsiteX22" fmla="*/ 121178 w 261098"/>
                <a:gd name="connsiteY22" fmla="*/ 208178 h 368122"/>
                <a:gd name="connsiteX23" fmla="*/ 114472 w 261098"/>
                <a:gd name="connsiteY23" fmla="*/ 207035 h 368122"/>
                <a:gd name="connsiteX24" fmla="*/ 116530 w 261098"/>
                <a:gd name="connsiteY24" fmla="*/ 193167 h 368122"/>
                <a:gd name="connsiteX25" fmla="*/ 106776 w 261098"/>
                <a:gd name="connsiteY25" fmla="*/ 191643 h 368122"/>
                <a:gd name="connsiteX26" fmla="*/ 109291 w 261098"/>
                <a:gd name="connsiteY26" fmla="*/ 177775 h 368122"/>
                <a:gd name="connsiteX27" fmla="*/ 102509 w 261098"/>
                <a:gd name="connsiteY27" fmla="*/ 176251 h 368122"/>
                <a:gd name="connsiteX28" fmla="*/ 74696 w 261098"/>
                <a:gd name="connsiteY28" fmla="*/ 102032 h 368122"/>
                <a:gd name="connsiteX29" fmla="*/ 55036 w 261098"/>
                <a:gd name="connsiteY29" fmla="*/ 100279 h 368122"/>
                <a:gd name="connsiteX30" fmla="*/ 50083 w 261098"/>
                <a:gd name="connsiteY30" fmla="*/ 200635 h 368122"/>
                <a:gd name="connsiteX31" fmla="*/ 40939 w 261098"/>
                <a:gd name="connsiteY31" fmla="*/ 347548 h 368122"/>
                <a:gd name="connsiteX32" fmla="*/ 325 w 261098"/>
                <a:gd name="connsiteY32" fmla="*/ 346634 h 368122"/>
                <a:gd name="connsiteX33" fmla="*/ 4363 w 261098"/>
                <a:gd name="connsiteY33" fmla="*/ 270205 h 368122"/>
                <a:gd name="connsiteX34" fmla="*/ 12745 w 261098"/>
                <a:gd name="connsiteY34" fmla="*/ 105461 h 368122"/>
                <a:gd name="connsiteX35" fmla="*/ 20213 w 261098"/>
                <a:gd name="connsiteY35" fmla="*/ 0 h 36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1098" h="368122">
                  <a:moveTo>
                    <a:pt x="20213" y="0"/>
                  </a:moveTo>
                  <a:cubicBezTo>
                    <a:pt x="38272" y="76"/>
                    <a:pt x="56408" y="533"/>
                    <a:pt x="74467" y="1676"/>
                  </a:cubicBezTo>
                  <a:cubicBezTo>
                    <a:pt x="82697" y="26365"/>
                    <a:pt x="95498" y="49073"/>
                    <a:pt x="106166" y="72771"/>
                  </a:cubicBezTo>
                  <a:cubicBezTo>
                    <a:pt x="112796" y="89382"/>
                    <a:pt x="119501" y="106070"/>
                    <a:pt x="125140" y="123139"/>
                  </a:cubicBezTo>
                  <a:lnTo>
                    <a:pt x="129103" y="124739"/>
                  </a:lnTo>
                  <a:cubicBezTo>
                    <a:pt x="137561" y="148514"/>
                    <a:pt x="148838" y="171145"/>
                    <a:pt x="159506" y="194081"/>
                  </a:cubicBezTo>
                  <a:cubicBezTo>
                    <a:pt x="161716" y="199644"/>
                    <a:pt x="164002" y="205359"/>
                    <a:pt x="166212" y="211074"/>
                  </a:cubicBezTo>
                  <a:cubicBezTo>
                    <a:pt x="170632" y="224409"/>
                    <a:pt x="176651" y="237211"/>
                    <a:pt x="184271" y="249174"/>
                  </a:cubicBezTo>
                  <a:cubicBezTo>
                    <a:pt x="184195" y="251231"/>
                    <a:pt x="183967" y="255346"/>
                    <a:pt x="183891" y="257404"/>
                  </a:cubicBezTo>
                  <a:cubicBezTo>
                    <a:pt x="187167" y="262737"/>
                    <a:pt x="193720" y="273406"/>
                    <a:pt x="196997" y="278740"/>
                  </a:cubicBezTo>
                  <a:cubicBezTo>
                    <a:pt x="215132" y="243764"/>
                    <a:pt x="202712" y="202921"/>
                    <a:pt x="208732" y="165354"/>
                  </a:cubicBezTo>
                  <a:cubicBezTo>
                    <a:pt x="218485" y="114376"/>
                    <a:pt x="214447" y="62179"/>
                    <a:pt x="216352" y="10668"/>
                  </a:cubicBezTo>
                  <a:cubicBezTo>
                    <a:pt x="230906" y="10287"/>
                    <a:pt x="245536" y="10135"/>
                    <a:pt x="260243" y="10211"/>
                  </a:cubicBezTo>
                  <a:cubicBezTo>
                    <a:pt x="261919" y="46711"/>
                    <a:pt x="260929" y="83287"/>
                    <a:pt x="259024" y="119862"/>
                  </a:cubicBezTo>
                  <a:cubicBezTo>
                    <a:pt x="246527" y="158648"/>
                    <a:pt x="256433" y="201320"/>
                    <a:pt x="250870" y="241630"/>
                  </a:cubicBezTo>
                  <a:cubicBezTo>
                    <a:pt x="241193" y="280111"/>
                    <a:pt x="247289" y="320650"/>
                    <a:pt x="245231" y="360045"/>
                  </a:cubicBezTo>
                  <a:lnTo>
                    <a:pt x="237154" y="359588"/>
                  </a:lnTo>
                  <a:lnTo>
                    <a:pt x="237611" y="368122"/>
                  </a:lnTo>
                  <a:cubicBezTo>
                    <a:pt x="225877" y="367665"/>
                    <a:pt x="214218" y="367284"/>
                    <a:pt x="202559" y="366979"/>
                  </a:cubicBezTo>
                  <a:cubicBezTo>
                    <a:pt x="198749" y="364617"/>
                    <a:pt x="191129" y="359740"/>
                    <a:pt x="187319" y="357378"/>
                  </a:cubicBezTo>
                  <a:cubicBezTo>
                    <a:pt x="183967" y="349987"/>
                    <a:pt x="180614" y="342671"/>
                    <a:pt x="177261" y="335433"/>
                  </a:cubicBezTo>
                  <a:cubicBezTo>
                    <a:pt x="174137" y="327050"/>
                    <a:pt x="170936" y="318745"/>
                    <a:pt x="167507" y="310591"/>
                  </a:cubicBezTo>
                  <a:cubicBezTo>
                    <a:pt x="151658" y="276682"/>
                    <a:pt x="133141" y="243687"/>
                    <a:pt x="121178" y="208178"/>
                  </a:cubicBezTo>
                  <a:lnTo>
                    <a:pt x="114472" y="207035"/>
                  </a:lnTo>
                  <a:cubicBezTo>
                    <a:pt x="115006" y="203530"/>
                    <a:pt x="115996" y="196672"/>
                    <a:pt x="116530" y="193167"/>
                  </a:cubicBezTo>
                  <a:lnTo>
                    <a:pt x="106776" y="191643"/>
                  </a:lnTo>
                  <a:cubicBezTo>
                    <a:pt x="107386" y="188214"/>
                    <a:pt x="108681" y="181280"/>
                    <a:pt x="109291" y="177775"/>
                  </a:cubicBezTo>
                  <a:lnTo>
                    <a:pt x="102509" y="176251"/>
                  </a:lnTo>
                  <a:cubicBezTo>
                    <a:pt x="94127" y="151105"/>
                    <a:pt x="79039" y="128397"/>
                    <a:pt x="74696" y="102032"/>
                  </a:cubicBezTo>
                  <a:cubicBezTo>
                    <a:pt x="68066" y="101422"/>
                    <a:pt x="61513" y="100812"/>
                    <a:pt x="55036" y="100279"/>
                  </a:cubicBezTo>
                  <a:cubicBezTo>
                    <a:pt x="53741" y="133731"/>
                    <a:pt x="56865" y="167564"/>
                    <a:pt x="50083" y="200635"/>
                  </a:cubicBezTo>
                  <a:cubicBezTo>
                    <a:pt x="42311" y="249250"/>
                    <a:pt x="52826" y="299466"/>
                    <a:pt x="40939" y="347548"/>
                  </a:cubicBezTo>
                  <a:cubicBezTo>
                    <a:pt x="27376" y="347243"/>
                    <a:pt x="13812" y="346939"/>
                    <a:pt x="325" y="346634"/>
                  </a:cubicBezTo>
                  <a:cubicBezTo>
                    <a:pt x="-56" y="321031"/>
                    <a:pt x="-1047" y="295275"/>
                    <a:pt x="4363" y="270205"/>
                  </a:cubicBezTo>
                  <a:cubicBezTo>
                    <a:pt x="11678" y="215570"/>
                    <a:pt x="5735" y="160096"/>
                    <a:pt x="12745" y="105461"/>
                  </a:cubicBezTo>
                  <a:cubicBezTo>
                    <a:pt x="18536" y="70485"/>
                    <a:pt x="11755" y="34595"/>
                    <a:pt x="20213" y="0"/>
                  </a:cubicBezTo>
                  <a:close/>
                </a:path>
              </a:pathLst>
            </a:custGeom>
            <a:grpFill/>
            <a:ln w="7620"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49DB6EB8-DDB9-4E35-AB94-29C05F712B09}"/>
                </a:ext>
              </a:extLst>
            </p:cNvPr>
            <p:cNvSpPr/>
            <p:nvPr/>
          </p:nvSpPr>
          <p:spPr>
            <a:xfrm>
              <a:off x="6152842" y="5344820"/>
              <a:ext cx="62257" cy="359283"/>
            </a:xfrm>
            <a:custGeom>
              <a:avLst/>
              <a:gdLst>
                <a:gd name="connsiteX0" fmla="*/ 5489 w 62257"/>
                <a:gd name="connsiteY0" fmla="*/ 96012 h 359283"/>
                <a:gd name="connsiteX1" fmla="*/ 308 w 62257"/>
                <a:gd name="connsiteY1" fmla="*/ 1143 h 359283"/>
                <a:gd name="connsiteX2" fmla="*/ 38179 w 62257"/>
                <a:gd name="connsiteY2" fmla="*/ 0 h 359283"/>
                <a:gd name="connsiteX3" fmla="*/ 37341 w 62257"/>
                <a:gd name="connsiteY3" fmla="*/ 9373 h 359283"/>
                <a:gd name="connsiteX4" fmla="*/ 45647 w 62257"/>
                <a:gd name="connsiteY4" fmla="*/ 8534 h 359283"/>
                <a:gd name="connsiteX5" fmla="*/ 49076 w 62257"/>
                <a:gd name="connsiteY5" fmla="*/ 113767 h 359283"/>
                <a:gd name="connsiteX6" fmla="*/ 58449 w 62257"/>
                <a:gd name="connsiteY6" fmla="*/ 246659 h 359283"/>
                <a:gd name="connsiteX7" fmla="*/ 61954 w 62257"/>
                <a:gd name="connsiteY7" fmla="*/ 358902 h 359283"/>
                <a:gd name="connsiteX8" fmla="*/ 23625 w 62257"/>
                <a:gd name="connsiteY8" fmla="*/ 359283 h 359283"/>
                <a:gd name="connsiteX9" fmla="*/ 15396 w 62257"/>
                <a:gd name="connsiteY9" fmla="*/ 270739 h 359283"/>
                <a:gd name="connsiteX10" fmla="*/ 5489 w 62257"/>
                <a:gd name="connsiteY10" fmla="*/ 96012 h 35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257" h="359283">
                  <a:moveTo>
                    <a:pt x="5489" y="96012"/>
                  </a:moveTo>
                  <a:cubicBezTo>
                    <a:pt x="-3045" y="65151"/>
                    <a:pt x="1146" y="32690"/>
                    <a:pt x="308" y="1143"/>
                  </a:cubicBezTo>
                  <a:cubicBezTo>
                    <a:pt x="12881" y="686"/>
                    <a:pt x="25530" y="305"/>
                    <a:pt x="38179" y="0"/>
                  </a:cubicBezTo>
                  <a:lnTo>
                    <a:pt x="37341" y="9373"/>
                  </a:lnTo>
                  <a:lnTo>
                    <a:pt x="45647" y="8534"/>
                  </a:lnTo>
                  <a:cubicBezTo>
                    <a:pt x="45647" y="43587"/>
                    <a:pt x="45114" y="78791"/>
                    <a:pt x="49076" y="113767"/>
                  </a:cubicBezTo>
                  <a:cubicBezTo>
                    <a:pt x="56925" y="157658"/>
                    <a:pt x="49305" y="202844"/>
                    <a:pt x="58449" y="246659"/>
                  </a:cubicBezTo>
                  <a:cubicBezTo>
                    <a:pt x="63554" y="283769"/>
                    <a:pt x="62106" y="321488"/>
                    <a:pt x="61954" y="358902"/>
                  </a:cubicBezTo>
                  <a:cubicBezTo>
                    <a:pt x="49152" y="358979"/>
                    <a:pt x="36351" y="359131"/>
                    <a:pt x="23625" y="359283"/>
                  </a:cubicBezTo>
                  <a:cubicBezTo>
                    <a:pt x="15243" y="330479"/>
                    <a:pt x="17148" y="300304"/>
                    <a:pt x="15396" y="270739"/>
                  </a:cubicBezTo>
                  <a:cubicBezTo>
                    <a:pt x="3966" y="213208"/>
                    <a:pt x="10900" y="154153"/>
                    <a:pt x="5489" y="96012"/>
                  </a:cubicBezTo>
                  <a:close/>
                </a:path>
              </a:pathLst>
            </a:custGeom>
            <a:grpFill/>
            <a:ln w="762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171370846"/>
      </p:ext>
    </p:extLst>
  </p:cSld>
  <p:clrMap bg1="lt1" tx1="dk1" bg2="lt2" tx2="dk2" accent1="accent1" accent2="accent2" accent3="accent3" accent4="accent4" accent5="accent5" accent6="accent6" hlink="hlink" folHlink="folHlink"/>
  <p:sldLayoutIdLst>
    <p:sldLayoutId id="2147483648" r:id="rId1"/>
    <p:sldLayoutId id="2147483741"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3201184"/>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19.jpe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8.xml"/><Relationship Id="rId5" Type="http://schemas.openxmlformats.org/officeDocument/2006/relationships/image" Target="../media/image27.jpe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8.xml"/><Relationship Id="rId5" Type="http://schemas.openxmlformats.org/officeDocument/2006/relationships/image" Target="../media/image31.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52.svg"/><Relationship Id="rId3" Type="http://schemas.openxmlformats.org/officeDocument/2006/relationships/image" Target="../media/image42.svg"/><Relationship Id="rId7" Type="http://schemas.openxmlformats.org/officeDocument/2006/relationships/image" Target="../media/image46.svg"/><Relationship Id="rId12"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45.png"/><Relationship Id="rId4" Type="http://schemas.openxmlformats.org/officeDocument/2006/relationships/image" Target="../media/image42.png"/><Relationship Id="rId9" Type="http://schemas.openxmlformats.org/officeDocument/2006/relationships/image" Target="../media/image48.svg"/></Relationships>
</file>

<file path=ppt/slides/_rels/slide43.xml.rels><?xml version="1.0" encoding="UTF-8" standalone="yes"?>
<Relationships xmlns="http://schemas.openxmlformats.org/package/2006/relationships"><Relationship Id="rId8" Type="http://schemas.openxmlformats.org/officeDocument/2006/relationships/image" Target="../media/image58.svg"/><Relationship Id="rId13" Type="http://schemas.openxmlformats.org/officeDocument/2006/relationships/image" Target="../media/image52.png"/><Relationship Id="rId18" Type="http://schemas.openxmlformats.org/officeDocument/2006/relationships/image" Target="../media/image68.svg"/><Relationship Id="rId3" Type="http://schemas.openxmlformats.org/officeDocument/2006/relationships/image" Target="../media/image47.png"/><Relationship Id="rId7" Type="http://schemas.openxmlformats.org/officeDocument/2006/relationships/image" Target="../media/image49.png"/><Relationship Id="rId12" Type="http://schemas.openxmlformats.org/officeDocument/2006/relationships/image" Target="../media/image62.svg"/><Relationship Id="rId17" Type="http://schemas.openxmlformats.org/officeDocument/2006/relationships/image" Target="../media/image54.png"/><Relationship Id="rId2" Type="http://schemas.openxmlformats.org/officeDocument/2006/relationships/hyperlink" Target="https://www.iconfont.cn/" TargetMode="External"/><Relationship Id="rId16" Type="http://schemas.openxmlformats.org/officeDocument/2006/relationships/image" Target="../media/image66.svg"/><Relationship Id="rId1" Type="http://schemas.openxmlformats.org/officeDocument/2006/relationships/slideLayout" Target="../slideLayouts/slideLayout7.xml"/><Relationship Id="rId6" Type="http://schemas.openxmlformats.org/officeDocument/2006/relationships/image" Target="../media/image56.svg"/><Relationship Id="rId11" Type="http://schemas.openxmlformats.org/officeDocument/2006/relationships/image" Target="../media/image51.png"/><Relationship Id="rId5" Type="http://schemas.openxmlformats.org/officeDocument/2006/relationships/image" Target="../media/image48.png"/><Relationship Id="rId15" Type="http://schemas.openxmlformats.org/officeDocument/2006/relationships/image" Target="../media/image53.pn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50.png"/><Relationship Id="rId14" Type="http://schemas.openxmlformats.org/officeDocument/2006/relationships/image" Target="../media/image64.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5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DF1DD349-5083-4A07-A705-EADDAF61D9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文本框 2">
            <a:extLst>
              <a:ext uri="{FF2B5EF4-FFF2-40B4-BE49-F238E27FC236}">
                <a16:creationId xmlns:a16="http://schemas.microsoft.com/office/drawing/2014/main" xmlns="" id="{D26EA0F4-67A5-45CF-9665-49DC21B8E8AC}"/>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zh-CN" altLang="en-US" sz="2000" dirty="0">
                <a:solidFill>
                  <a:prstClr val="black">
                    <a:lumMod val="75000"/>
                    <a:lumOff val="25000"/>
                  </a:prstClr>
                </a:solidFill>
                <a:latin typeface="黑体" panose="02010609060101010101" pitchFamily="49" charset="-122"/>
                <a:ea typeface="黑体" panose="02010609060101010101" pitchFamily="49" charset="-122"/>
              </a:rPr>
              <a:t>钟艾阳</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endParaRPr>
          </a:p>
        </p:txBody>
      </p:sp>
      <p:sp>
        <p:nvSpPr>
          <p:cNvPr id="4" name="文本框 3">
            <a:extLst>
              <a:ext uri="{FF2B5EF4-FFF2-40B4-BE49-F238E27FC236}">
                <a16:creationId xmlns:a16="http://schemas.microsoft.com/office/drawing/2014/main" xmlns="" id="{78548914-3E4E-4257-834D-9CB015A0D895}"/>
              </a:ext>
            </a:extLst>
          </p:cNvPr>
          <p:cNvSpPr txBox="1"/>
          <p:nvPr/>
        </p:nvSpPr>
        <p:spPr>
          <a:xfrm>
            <a:off x="7894320" y="5743642"/>
            <a:ext cx="3291840" cy="400110"/>
          </a:xfrm>
          <a:prstGeom prst="rect">
            <a:avLst/>
          </a:prstGeom>
          <a:noFill/>
        </p:spPr>
        <p:txBody>
          <a:bodyPr wrap="square" rtlCol="0">
            <a:spAutoFit/>
          </a:bodyPr>
          <a:lstStyle>
            <a:defPPr>
              <a:defRPr lang="en-US"/>
            </a:defPPr>
            <a:lvl1pPr>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河海大学</a:t>
            </a:r>
          </a:p>
        </p:txBody>
      </p:sp>
    </p:spTree>
    <p:extLst>
      <p:ext uri="{BB962C8B-B14F-4D97-AF65-F5344CB8AC3E}">
        <p14:creationId xmlns:p14="http://schemas.microsoft.com/office/powerpoint/2010/main" val="33714225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3123FA7F-E3DE-4753-9DDB-AFE984E37668}"/>
              </a:ext>
            </a:extLst>
          </p:cNvPr>
          <p:cNvSpPr/>
          <p:nvPr/>
        </p:nvSpPr>
        <p:spPr>
          <a:xfrm>
            <a:off x="0" y="5315585"/>
            <a:ext cx="12192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a:extLst>
              <a:ext uri="{FF2B5EF4-FFF2-40B4-BE49-F238E27FC236}">
                <a16:creationId xmlns:a16="http://schemas.microsoft.com/office/drawing/2014/main" xmlns="" id="{DB96ADD0-79DE-424F-9210-996FA6CEE2C3}"/>
              </a:ext>
            </a:extLst>
          </p:cNvPr>
          <p:cNvSpPr/>
          <p:nvPr/>
        </p:nvSpPr>
        <p:spPr>
          <a:xfrm>
            <a:off x="0" y="1701208"/>
            <a:ext cx="12192000" cy="3615071"/>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 name="文本框 9">
            <a:extLst>
              <a:ext uri="{FF2B5EF4-FFF2-40B4-BE49-F238E27FC236}">
                <a16:creationId xmlns:a16="http://schemas.microsoft.com/office/drawing/2014/main" xmlns="" id="{32456701-4A6F-49D8-AEA1-915B91AE51A8}"/>
              </a:ext>
            </a:extLst>
          </p:cNvPr>
          <p:cNvSpPr txBox="1"/>
          <p:nvPr/>
        </p:nvSpPr>
        <p:spPr>
          <a:xfrm>
            <a:off x="4738319" y="2372663"/>
            <a:ext cx="2811833" cy="430887"/>
          </a:xfrm>
          <a:prstGeom prst="rect">
            <a:avLst/>
          </a:prstGeom>
          <a:noFill/>
        </p:spPr>
        <p:txBody>
          <a:bodyPr wrap="square" rtlCol="0">
            <a:spAutoFit/>
          </a:bodyPr>
          <a:lstStyle/>
          <a:p>
            <a:pPr lvl="0" algn="just" defTabSz="457200">
              <a:defRPr/>
            </a:pPr>
            <a:r>
              <a:rPr kumimoji="0" lang="zh-CN" altLang="en-US" sz="2200" b="1" i="0" u="none" strike="noStrike" kern="1200" cap="none" spc="50" normalizeH="0" baseline="0" noProof="0" dirty="0">
                <a:ln>
                  <a:noFill/>
                </a:ln>
                <a:solidFill>
                  <a:schemeClr val="tx2"/>
                </a:solidFill>
                <a:effectLst/>
                <a:uLnTx/>
                <a:uFillTx/>
                <a:cs typeface="+mn-ea"/>
                <a:sym typeface="+mn-lt"/>
              </a:rPr>
              <a:t>图书馆</a:t>
            </a:r>
            <a:r>
              <a:rPr kumimoji="0" lang="en-US" altLang="zh-CN" sz="2200" b="1" i="0" u="none" strike="noStrike" kern="1200" cap="none" spc="50" normalizeH="0" baseline="0" noProof="0" dirty="0">
                <a:ln>
                  <a:noFill/>
                </a:ln>
                <a:solidFill>
                  <a:schemeClr val="tx2"/>
                </a:solidFill>
                <a:effectLst/>
                <a:uLnTx/>
                <a:uFillTx/>
                <a:cs typeface="+mn-ea"/>
                <a:sym typeface="+mn-lt"/>
              </a:rPr>
              <a:t>-</a:t>
            </a:r>
            <a:r>
              <a:rPr kumimoji="0" lang="zh-CN" altLang="en-US" sz="2200" b="1" i="0" u="none" strike="noStrike" kern="1200" cap="none" spc="50" normalizeH="0" baseline="0" noProof="0" dirty="0">
                <a:ln>
                  <a:noFill/>
                </a:ln>
                <a:solidFill>
                  <a:schemeClr val="tx2"/>
                </a:solidFill>
                <a:effectLst/>
                <a:uLnTx/>
                <a:uFillTx/>
                <a:cs typeface="+mn-ea"/>
                <a:sym typeface="+mn-lt"/>
              </a:rPr>
              <a:t>西康路校区</a:t>
            </a:r>
          </a:p>
        </p:txBody>
      </p:sp>
      <p:sp>
        <p:nvSpPr>
          <p:cNvPr id="11" name="矩形 10">
            <a:extLst>
              <a:ext uri="{FF2B5EF4-FFF2-40B4-BE49-F238E27FC236}">
                <a16:creationId xmlns:a16="http://schemas.microsoft.com/office/drawing/2014/main" xmlns="" id="{691C50E3-880A-4922-B1FA-15192C063077}"/>
              </a:ext>
            </a:extLst>
          </p:cNvPr>
          <p:cNvSpPr/>
          <p:nvPr/>
        </p:nvSpPr>
        <p:spPr>
          <a:xfrm>
            <a:off x="4538648" y="2401691"/>
            <a:ext cx="103202" cy="370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2200" b="0" i="0" u="none" strike="noStrike" kern="1200" cap="none" spc="0" normalizeH="0" baseline="0" noProof="0">
              <a:ln>
                <a:noFill/>
              </a:ln>
              <a:solidFill>
                <a:srgbClr val="FFFFFF"/>
              </a:solidFill>
              <a:effectLst/>
              <a:uLnTx/>
              <a:uFillTx/>
              <a:cs typeface="+mn-ea"/>
              <a:sym typeface="+mn-lt"/>
            </a:endParaRPr>
          </a:p>
        </p:txBody>
      </p:sp>
      <p:sp>
        <p:nvSpPr>
          <p:cNvPr id="12" name="文本框 11">
            <a:extLst>
              <a:ext uri="{FF2B5EF4-FFF2-40B4-BE49-F238E27FC236}">
                <a16:creationId xmlns:a16="http://schemas.microsoft.com/office/drawing/2014/main" xmlns="" id="{CA7F155A-BAB4-46AB-9ACB-317F586C54A4}"/>
              </a:ext>
            </a:extLst>
          </p:cNvPr>
          <p:cNvSpPr txBox="1"/>
          <p:nvPr/>
        </p:nvSpPr>
        <p:spPr>
          <a:xfrm flipH="1">
            <a:off x="4738319" y="2839745"/>
            <a:ext cx="6437680" cy="1698414"/>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西康路校区的静谧深处，砖瓦白墙的图书馆借着肆意生长的爬山虎，与校园层叠的深绿融为一体。</a:t>
            </a:r>
            <a:endParaRPr lang="en-US" altLang="zh-CN" dirty="0">
              <a:sym typeface="+mn-lt"/>
            </a:endParaRPr>
          </a:p>
          <a:p>
            <a:r>
              <a:rPr lang="zh-CN" altLang="en-US" dirty="0">
                <a:sym typeface="+mn-lt"/>
              </a:rPr>
              <a:t>它是学生老师们的向往之所，丰富的馆藏、静心的氛围，无一不助它成为了独一无二的精神补给站；它是游客路人的打卡地标，馆内因电影拍摄而大火的旋转楼梯，被永远定格在了那些令人心动的照片中。</a:t>
            </a:r>
          </a:p>
        </p:txBody>
      </p:sp>
      <p:sp>
        <p:nvSpPr>
          <p:cNvPr id="3" name="标题 2">
            <a:extLst>
              <a:ext uri="{FF2B5EF4-FFF2-40B4-BE49-F238E27FC236}">
                <a16:creationId xmlns:a16="http://schemas.microsoft.com/office/drawing/2014/main" xmlns="" id="{CA2AF4BC-46C2-412F-A5B0-A1CBEBA4E839}"/>
              </a:ext>
            </a:extLst>
          </p:cNvPr>
          <p:cNvSpPr>
            <a:spLocks noGrp="1"/>
          </p:cNvSpPr>
          <p:nvPr>
            <p:ph type="title"/>
          </p:nvPr>
        </p:nvSpPr>
        <p:spPr>
          <a:prstGeom prst="rect">
            <a:avLst/>
          </a:prstGeom>
        </p:spPr>
        <p:txBody>
          <a:bodyPr/>
          <a:lstStyle/>
          <a:p>
            <a:r>
              <a:rPr lang="zh-CN" altLang="en-US" dirty="0">
                <a:cs typeface="+mn-ea"/>
                <a:sym typeface="+mn-lt"/>
              </a:rPr>
              <a:t>河海大学校内建筑</a:t>
            </a:r>
          </a:p>
        </p:txBody>
      </p:sp>
      <p:pic>
        <p:nvPicPr>
          <p:cNvPr id="7" name="图片 6" descr="图片包含 户外, 建筑, 钟表, 塔&#10;&#10;描述已自动生成">
            <a:extLst>
              <a:ext uri="{FF2B5EF4-FFF2-40B4-BE49-F238E27FC236}">
                <a16:creationId xmlns:a16="http://schemas.microsoft.com/office/drawing/2014/main" xmlns="" id="{A96953C7-F6DC-4F92-9C38-509EF374719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3456" y="1270718"/>
            <a:ext cx="3309260" cy="4841324"/>
          </a:xfrm>
          <a:prstGeom prst="rect">
            <a:avLst/>
          </a:prstGeom>
        </p:spPr>
      </p:pic>
    </p:spTree>
    <p:extLst>
      <p:ext uri="{BB962C8B-B14F-4D97-AF65-F5344CB8AC3E}">
        <p14:creationId xmlns:p14="http://schemas.microsoft.com/office/powerpoint/2010/main" val="4514334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房子外面有许多树&#10;&#10;描述已自动生成">
            <a:extLst>
              <a:ext uri="{FF2B5EF4-FFF2-40B4-BE49-F238E27FC236}">
                <a16:creationId xmlns:a16="http://schemas.microsoft.com/office/drawing/2014/main" xmlns="" id="{C017C2C9-1559-4E14-97C4-F1F110898F3D}"/>
              </a:ext>
            </a:extLst>
          </p:cNvPr>
          <p:cNvPicPr>
            <a:picLocks noGrp="1" noChangeAspect="1"/>
          </p:cNvPicPr>
          <p:nvPr>
            <p:ph type="pic" sz="quarter" idx="23"/>
          </p:nvPr>
        </p:nvPicPr>
        <p:blipFill>
          <a:blip r:embed="rId3" cstate="email">
            <a:extLst>
              <a:ext uri="{28A0092B-C50C-407E-A947-70E740481C1C}">
                <a14:useLocalDpi xmlns:a14="http://schemas.microsoft.com/office/drawing/2010/main"/>
              </a:ext>
            </a:extLst>
          </a:blip>
          <a:srcRect/>
          <a:stretch>
            <a:fillRect/>
          </a:stretch>
        </p:blipFill>
        <p:spPr/>
      </p:pic>
      <p:sp>
        <p:nvSpPr>
          <p:cNvPr id="5" name="文本占位符 4">
            <a:extLst>
              <a:ext uri="{FF2B5EF4-FFF2-40B4-BE49-F238E27FC236}">
                <a16:creationId xmlns:a16="http://schemas.microsoft.com/office/drawing/2014/main" xmlns="" id="{BE642D74-5489-4AF9-8220-D922C1115D48}"/>
              </a:ext>
            </a:extLst>
          </p:cNvPr>
          <p:cNvSpPr>
            <a:spLocks noGrp="1"/>
          </p:cNvSpPr>
          <p:nvPr>
            <p:ph type="body" sz="quarter" idx="24"/>
          </p:nvPr>
        </p:nvSpPr>
        <p:spPr/>
        <p:txBody>
          <a:bodyPr/>
          <a:lstStyle/>
          <a:p>
            <a:r>
              <a:rPr lang="zh-CN" altLang="en-US" dirty="0">
                <a:sym typeface="+mn-lt"/>
              </a:rPr>
              <a:t>这是坐落于学校图书馆广场上的一座大型山石盆景，「情系河海」蕴含着三种情感因素：</a:t>
            </a:r>
            <a:endParaRPr lang="en-US" altLang="zh-CN" dirty="0">
              <a:sym typeface="+mn-lt"/>
            </a:endParaRPr>
          </a:p>
          <a:p>
            <a:r>
              <a:rPr lang="zh-CN" altLang="en-US" dirty="0">
                <a:sym typeface="+mn-lt"/>
              </a:rPr>
              <a:t>情系母校</a:t>
            </a:r>
            <a:r>
              <a:rPr lang="en-US" altLang="zh-CN" dirty="0">
                <a:sym typeface="+mn-lt"/>
              </a:rPr>
              <a:t>——</a:t>
            </a:r>
            <a:r>
              <a:rPr lang="zh-CN" altLang="en-US" dirty="0">
                <a:sym typeface="+mn-lt"/>
              </a:rPr>
              <a:t>河海大学是培育河海学子成长成才的摇篮；</a:t>
            </a:r>
            <a:endParaRPr lang="en-US" altLang="zh-CN" dirty="0">
              <a:sym typeface="+mn-lt"/>
            </a:endParaRPr>
          </a:p>
          <a:p>
            <a:r>
              <a:rPr lang="zh-CN" altLang="en-US" dirty="0">
                <a:sym typeface="+mn-lt"/>
              </a:rPr>
              <a:t>情系事业</a:t>
            </a:r>
            <a:r>
              <a:rPr lang="en-US" altLang="zh-CN" dirty="0">
                <a:sym typeface="+mn-lt"/>
              </a:rPr>
              <a:t>——</a:t>
            </a:r>
            <a:r>
              <a:rPr lang="zh-CN" altLang="en-US" dirty="0">
                <a:sym typeface="+mn-lt"/>
              </a:rPr>
              <a:t>江河湖海是河海毕业生为之奋斗和奉献的地方；</a:t>
            </a:r>
            <a:endParaRPr lang="en-US" altLang="zh-CN" dirty="0">
              <a:sym typeface="+mn-lt"/>
            </a:endParaRPr>
          </a:p>
          <a:p>
            <a:r>
              <a:rPr lang="zh-CN" altLang="en-US" dirty="0">
                <a:sym typeface="+mn-lt"/>
              </a:rPr>
              <a:t>情系同窗</a:t>
            </a:r>
            <a:r>
              <a:rPr lang="en-US" altLang="zh-CN" dirty="0">
                <a:sym typeface="+mn-lt"/>
              </a:rPr>
              <a:t>——</a:t>
            </a:r>
            <a:r>
              <a:rPr lang="zh-CN" altLang="en-US" dirty="0">
                <a:sym typeface="+mn-lt"/>
              </a:rPr>
              <a:t>河海学子将在为之共同奋斗的水利事业中不断延续同窗友谊。</a:t>
            </a:r>
            <a:endParaRPr lang="en-US" altLang="zh-CN" dirty="0">
              <a:sym typeface="+mn-lt"/>
            </a:endParaRPr>
          </a:p>
        </p:txBody>
      </p:sp>
      <p:sp>
        <p:nvSpPr>
          <p:cNvPr id="16" name="标题 15">
            <a:extLst>
              <a:ext uri="{FF2B5EF4-FFF2-40B4-BE49-F238E27FC236}">
                <a16:creationId xmlns:a16="http://schemas.microsoft.com/office/drawing/2014/main" xmlns="" id="{4368C6BE-D93B-4EFD-A128-DF188E02ECE8}"/>
              </a:ext>
            </a:extLst>
          </p:cNvPr>
          <p:cNvSpPr>
            <a:spLocks noGrp="1"/>
          </p:cNvSpPr>
          <p:nvPr>
            <p:ph type="title"/>
          </p:nvPr>
        </p:nvSpPr>
        <p:spPr>
          <a:prstGeom prst="rect">
            <a:avLst/>
          </a:prstGeom>
        </p:spPr>
        <p:txBody>
          <a:bodyPr/>
          <a:lstStyle/>
          <a:p>
            <a:r>
              <a:rPr lang="zh-CN" altLang="en-US" dirty="0">
                <a:sym typeface="+mn-lt"/>
              </a:rPr>
              <a:t>河海大学校内景观</a:t>
            </a:r>
            <a:r>
              <a:rPr lang="en-US" altLang="zh-CN" dirty="0">
                <a:sym typeface="+mn-lt"/>
              </a:rPr>
              <a:t>—</a:t>
            </a:r>
            <a:r>
              <a:rPr lang="zh-CN" altLang="en-US" dirty="0">
                <a:sym typeface="+mn-lt"/>
              </a:rPr>
              <a:t>「情系河海」</a:t>
            </a:r>
            <a:r>
              <a:rPr lang="zh-CN" altLang="en-US" dirty="0"/>
              <a:t/>
            </a:r>
            <a:br>
              <a:rPr lang="zh-CN" altLang="en-US" dirty="0"/>
            </a:br>
            <a:endParaRPr lang="zh-CN" altLang="en-US" dirty="0"/>
          </a:p>
        </p:txBody>
      </p:sp>
      <p:cxnSp>
        <p:nvCxnSpPr>
          <p:cNvPr id="13" name="直接连接符 12">
            <a:extLst>
              <a:ext uri="{FF2B5EF4-FFF2-40B4-BE49-F238E27FC236}">
                <a16:creationId xmlns:a16="http://schemas.microsoft.com/office/drawing/2014/main" xmlns="" id="{4CD34059-19D6-4BC8-B897-9CDBA63702C3}"/>
              </a:ext>
            </a:extLst>
          </p:cNvPr>
          <p:cNvCxnSpPr>
            <a:cxnSpLocks/>
          </p:cNvCxnSpPr>
          <p:nvPr/>
        </p:nvCxnSpPr>
        <p:spPr>
          <a:xfrm>
            <a:off x="6888480" y="1931358"/>
            <a:ext cx="461263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540E4564-C2D8-4D98-A8AB-8A4704C8D205}"/>
              </a:ext>
            </a:extLst>
          </p:cNvPr>
          <p:cNvCxnSpPr>
            <a:cxnSpLocks/>
          </p:cNvCxnSpPr>
          <p:nvPr/>
        </p:nvCxnSpPr>
        <p:spPr>
          <a:xfrm>
            <a:off x="6888480" y="5403016"/>
            <a:ext cx="461263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90216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河边的房子&#10;&#10;描述已自动生成">
            <a:extLst>
              <a:ext uri="{FF2B5EF4-FFF2-40B4-BE49-F238E27FC236}">
                <a16:creationId xmlns:a16="http://schemas.microsoft.com/office/drawing/2014/main" xmlns="" id="{AD3E4C5D-BCBC-47B3-8571-A76B6F2E3EC7}"/>
              </a:ext>
            </a:extLst>
          </p:cNvPr>
          <p:cNvPicPr>
            <a:picLocks noGrp="1" noChangeAspect="1"/>
          </p:cNvPicPr>
          <p:nvPr>
            <p:ph type="pic" sz="quarter" idx="23"/>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p:spPr>
      </p:pic>
      <p:sp>
        <p:nvSpPr>
          <p:cNvPr id="5" name="文本占位符 4">
            <a:extLst>
              <a:ext uri="{FF2B5EF4-FFF2-40B4-BE49-F238E27FC236}">
                <a16:creationId xmlns:a16="http://schemas.microsoft.com/office/drawing/2014/main" xmlns="" id="{BE642D74-5489-4AF9-8220-D922C1115D48}"/>
              </a:ext>
            </a:extLst>
          </p:cNvPr>
          <p:cNvSpPr>
            <a:spLocks noGrp="1"/>
          </p:cNvSpPr>
          <p:nvPr>
            <p:ph type="body" sz="quarter" idx="24"/>
          </p:nvPr>
        </p:nvSpPr>
        <p:spPr>
          <a:prstGeom prst="rect">
            <a:avLst/>
          </a:prstGeom>
        </p:spPr>
        <p:txBody>
          <a:bodyPr/>
          <a:lstStyle/>
          <a:p>
            <a:pPr>
              <a:spcBef>
                <a:spcPts val="0"/>
              </a:spcBef>
            </a:pPr>
            <a:r>
              <a:rPr lang="zh-CN" altLang="en-US" dirty="0">
                <a:cs typeface="+mn-ea"/>
                <a:sym typeface="+mn-lt"/>
              </a:rPr>
              <a:t>东湖是一幅流动的画。横跨湖上的静思桥，湖畔简约大气的凉亭，依依杨柳，遍地斑斓的野花，不知是它们装点了东湖，还是东湖衬托了它们。</a:t>
            </a:r>
          </a:p>
          <a:p>
            <a:pPr>
              <a:spcBef>
                <a:spcPts val="0"/>
              </a:spcBef>
            </a:pPr>
            <a:r>
              <a:rPr lang="zh-CN" altLang="en-US" dirty="0">
                <a:cs typeface="+mn-ea"/>
                <a:sym typeface="+mn-lt"/>
              </a:rPr>
              <a:t>无论四季，静思桥无疑是个拍照取景的好地方。课间的时候，常有女孩子踩着静思桥上的石墩蹦蹦跳跳地经过。</a:t>
            </a:r>
            <a:endParaRPr lang="en-US" altLang="zh-CN" dirty="0">
              <a:cs typeface="+mn-ea"/>
              <a:sym typeface="+mn-lt"/>
            </a:endParaRPr>
          </a:p>
          <a:p>
            <a:pPr>
              <a:spcBef>
                <a:spcPts val="0"/>
              </a:spcBef>
            </a:pPr>
            <a:r>
              <a:rPr lang="zh-CN" altLang="en-US" dirty="0">
                <a:cs typeface="+mn-ea"/>
                <a:sym typeface="+mn-lt"/>
              </a:rPr>
              <a:t>不管季节更替，无论是浅草还是落叶，东湖的水波永远比情人的双眸更动人。</a:t>
            </a:r>
          </a:p>
        </p:txBody>
      </p:sp>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a:prstGeom prst="rect">
            <a:avLst/>
          </a:prstGeom>
        </p:spPr>
        <p:txBody>
          <a:bodyPr/>
          <a:lstStyle/>
          <a:p>
            <a:r>
              <a:rPr lang="zh-CN" altLang="en-US" dirty="0">
                <a:cs typeface="+mn-ea"/>
                <a:sym typeface="+mn-lt"/>
              </a:rPr>
              <a:t>河海大学校内景观</a:t>
            </a:r>
            <a:r>
              <a:rPr lang="en-US" altLang="zh-CN" dirty="0">
                <a:cs typeface="+mn-ea"/>
                <a:sym typeface="+mn-lt"/>
              </a:rPr>
              <a:t>—</a:t>
            </a:r>
            <a:r>
              <a:rPr lang="zh-CN" altLang="en-US" dirty="0">
                <a:cs typeface="+mn-ea"/>
                <a:sym typeface="+mn-lt"/>
              </a:rPr>
              <a:t>东湖</a:t>
            </a:r>
          </a:p>
        </p:txBody>
      </p:sp>
      <p:cxnSp>
        <p:nvCxnSpPr>
          <p:cNvPr id="7" name="直接连接符 6">
            <a:extLst>
              <a:ext uri="{FF2B5EF4-FFF2-40B4-BE49-F238E27FC236}">
                <a16:creationId xmlns:a16="http://schemas.microsoft.com/office/drawing/2014/main" xmlns="" id="{75C63BDF-7C22-43B8-B67B-073FF40C34A4}"/>
              </a:ext>
            </a:extLst>
          </p:cNvPr>
          <p:cNvCxnSpPr>
            <a:cxnSpLocks/>
          </p:cNvCxnSpPr>
          <p:nvPr/>
        </p:nvCxnSpPr>
        <p:spPr>
          <a:xfrm>
            <a:off x="6888480" y="1931358"/>
            <a:ext cx="461263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92E76653-038D-49AE-B575-3ED37FB8261A}"/>
              </a:ext>
            </a:extLst>
          </p:cNvPr>
          <p:cNvCxnSpPr>
            <a:cxnSpLocks/>
          </p:cNvCxnSpPr>
          <p:nvPr/>
        </p:nvCxnSpPr>
        <p:spPr>
          <a:xfrm>
            <a:off x="6888480" y="5403016"/>
            <a:ext cx="461263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64247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房子前有草地&#10;&#10;描述已自动生成">
            <a:extLst>
              <a:ext uri="{FF2B5EF4-FFF2-40B4-BE49-F238E27FC236}">
                <a16:creationId xmlns:a16="http://schemas.microsoft.com/office/drawing/2014/main" xmlns="" id="{000C52B0-614D-47DD-9960-175E132B6DC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矩形 2">
            <a:extLst>
              <a:ext uri="{FF2B5EF4-FFF2-40B4-BE49-F238E27FC236}">
                <a16:creationId xmlns:a16="http://schemas.microsoft.com/office/drawing/2014/main" xmlns="" id="{2BE43E18-D0DE-46FF-8554-AE788E543DEB}"/>
              </a:ext>
            </a:extLst>
          </p:cNvPr>
          <p:cNvSpPr/>
          <p:nvPr/>
        </p:nvSpPr>
        <p:spPr>
          <a:xfrm>
            <a:off x="0" y="4088071"/>
            <a:ext cx="12191998" cy="2301240"/>
          </a:xfrm>
          <a:prstGeom prst="rect">
            <a:avLst/>
          </a:prstGeom>
          <a:solidFill>
            <a:schemeClr val="bg2">
              <a:lumMod val="1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 name="文本框 3">
            <a:extLst>
              <a:ext uri="{FF2B5EF4-FFF2-40B4-BE49-F238E27FC236}">
                <a16:creationId xmlns:a16="http://schemas.microsoft.com/office/drawing/2014/main" xmlns="" id="{D8950E9E-F23C-47D3-A833-7F2FEF19F8B5}"/>
              </a:ext>
            </a:extLst>
          </p:cNvPr>
          <p:cNvSpPr txBox="1"/>
          <p:nvPr/>
        </p:nvSpPr>
        <p:spPr>
          <a:xfrm>
            <a:off x="898742" y="4797432"/>
            <a:ext cx="10620158" cy="1402948"/>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olidFill>
                  <a:schemeClr val="bg1"/>
                </a:solidFill>
                <a:sym typeface="+mn-lt"/>
              </a:rPr>
              <a:t>大哉河海奋前程，毋负邦人期。作为中国现代水利教育和水利科研事业的开拓者，河海人在百年征程中积淀而成的科学精神，凝聚成“河润万物，海纳百川”的气质与风骨。</a:t>
            </a:r>
            <a:endParaRPr lang="en-US" altLang="zh-CN" dirty="0">
              <a:solidFill>
                <a:schemeClr val="bg1"/>
              </a:solidFill>
              <a:sym typeface="+mn-lt"/>
            </a:endParaRPr>
          </a:p>
          <a:p>
            <a:r>
              <a:rPr lang="zh-CN" altLang="en-US" dirty="0">
                <a:solidFill>
                  <a:schemeClr val="bg1"/>
                </a:solidFill>
                <a:sym typeface="+mn-lt"/>
              </a:rPr>
              <a:t>凭着“献身、求实、负责”的水利精神，河海大学始终站在中国水利科技的最前沿：在教育部第三轮学科评估中，水利工程学科蝉联全国第一；水文水资源与水利工程科学国家重点实验室被评为优秀国家重点实验室。</a:t>
            </a:r>
            <a:endParaRPr lang="en-US" altLang="zh-CN" dirty="0">
              <a:solidFill>
                <a:schemeClr val="bg1"/>
              </a:solidFill>
              <a:sym typeface="+mn-lt"/>
            </a:endParaRPr>
          </a:p>
        </p:txBody>
      </p:sp>
      <p:sp>
        <p:nvSpPr>
          <p:cNvPr id="6" name="矩形: 圆角 5">
            <a:extLst>
              <a:ext uri="{FF2B5EF4-FFF2-40B4-BE49-F238E27FC236}">
                <a16:creationId xmlns:a16="http://schemas.microsoft.com/office/drawing/2014/main" xmlns="" id="{BD432C27-F930-41CA-8077-180B4CCF9DA1}"/>
              </a:ext>
            </a:extLst>
          </p:cNvPr>
          <p:cNvSpPr/>
          <p:nvPr/>
        </p:nvSpPr>
        <p:spPr>
          <a:xfrm>
            <a:off x="898740" y="4253678"/>
            <a:ext cx="3632549"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b="1" dirty="0">
                <a:solidFill>
                  <a:schemeClr val="bg1"/>
                </a:solidFill>
                <a:cs typeface="+mn-ea"/>
                <a:sym typeface="+mn-lt"/>
              </a:rPr>
              <a:t>百年河海</a:t>
            </a:r>
          </a:p>
        </p:txBody>
      </p:sp>
      <p:sp>
        <p:nvSpPr>
          <p:cNvPr id="7" name="矩形 6">
            <a:extLst>
              <a:ext uri="{FF2B5EF4-FFF2-40B4-BE49-F238E27FC236}">
                <a16:creationId xmlns:a16="http://schemas.microsoft.com/office/drawing/2014/main" xmlns="" id="{B0E7DC6F-D9A3-437B-AFF4-FEB41CE6C44D}"/>
              </a:ext>
            </a:extLst>
          </p:cNvPr>
          <p:cNvSpPr/>
          <p:nvPr/>
        </p:nvSpPr>
        <p:spPr>
          <a:xfrm>
            <a:off x="667011" y="4386138"/>
            <a:ext cx="94989" cy="314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a:extLst>
              <a:ext uri="{FF2B5EF4-FFF2-40B4-BE49-F238E27FC236}">
                <a16:creationId xmlns:a16="http://schemas.microsoft.com/office/drawing/2014/main" xmlns="" id="{7F8FF926-8D49-4828-BB43-D04A01981FC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60613" y="468689"/>
            <a:ext cx="6114818" cy="749873"/>
          </a:xfrm>
          <a:prstGeom prst="rect">
            <a:avLst/>
          </a:prstGeom>
        </p:spPr>
      </p:pic>
    </p:spTree>
    <p:extLst>
      <p:ext uri="{BB962C8B-B14F-4D97-AF65-F5344CB8AC3E}">
        <p14:creationId xmlns:p14="http://schemas.microsoft.com/office/powerpoint/2010/main" val="6199340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descr="图片包含 户外, 建筑, 桌子, 大&#10;&#10;描述已自动生成">
            <a:extLst>
              <a:ext uri="{FF2B5EF4-FFF2-40B4-BE49-F238E27FC236}">
                <a16:creationId xmlns:a16="http://schemas.microsoft.com/office/drawing/2014/main" xmlns="" id="{34348F43-A239-4E13-92F3-1808FF7C29CF}"/>
              </a:ext>
            </a:extLst>
          </p:cNvPr>
          <p:cNvPicPr>
            <a:picLocks noGrp="1" noChangeAspect="1"/>
          </p:cNvPicPr>
          <p:nvPr>
            <p:ph type="pic" sz="quarter" idx="24"/>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p:spPr>
      </p:pic>
      <p:pic>
        <p:nvPicPr>
          <p:cNvPr id="6" name="图片占位符 5" descr="绿色的标志&#10;&#10;描述已自动生成">
            <a:extLst>
              <a:ext uri="{FF2B5EF4-FFF2-40B4-BE49-F238E27FC236}">
                <a16:creationId xmlns:a16="http://schemas.microsoft.com/office/drawing/2014/main" xmlns="" id="{5DE40A50-EEC1-495B-B761-8B29F4820E1B}"/>
              </a:ext>
            </a:extLst>
          </p:cNvPr>
          <p:cNvPicPr>
            <a:picLocks noGrp="1" noChangeAspect="1"/>
          </p:cNvPicPr>
          <p:nvPr>
            <p:ph type="pic" sz="quarter" idx="25"/>
          </p:nvPr>
        </p:nvPicPr>
        <p:blipFill>
          <a:blip r:embed="rId4" cstate="email">
            <a:extLst>
              <a:ext uri="{28A0092B-C50C-407E-A947-70E740481C1C}">
                <a14:useLocalDpi xmlns:a14="http://schemas.microsoft.com/office/drawing/2010/main"/>
              </a:ext>
            </a:extLst>
          </a:blip>
          <a:srcRect/>
          <a:stretch>
            <a:fillRect/>
          </a:stretch>
        </p:blipFill>
        <p:spPr>
          <a:prstGeom prst="rect">
            <a:avLst/>
          </a:prstGeom>
        </p:spPr>
      </p:pic>
      <p:sp>
        <p:nvSpPr>
          <p:cNvPr id="10" name="文本占位符 9">
            <a:extLst>
              <a:ext uri="{FF2B5EF4-FFF2-40B4-BE49-F238E27FC236}">
                <a16:creationId xmlns:a16="http://schemas.microsoft.com/office/drawing/2014/main" xmlns="" id="{37D523C3-88E5-4445-A1DB-8AC28A5BEE95}"/>
              </a:ext>
            </a:extLst>
          </p:cNvPr>
          <p:cNvSpPr>
            <a:spLocks noGrp="1"/>
          </p:cNvSpPr>
          <p:nvPr>
            <p:ph type="body" sz="quarter" idx="26"/>
          </p:nvPr>
        </p:nvSpPr>
        <p:spPr>
          <a:prstGeom prst="rect">
            <a:avLst/>
          </a:prstGeom>
        </p:spPr>
        <p:txBody>
          <a:bodyPr/>
          <a:lstStyle/>
          <a:p>
            <a:r>
              <a:rPr lang="zh-CN" altLang="en-US" dirty="0">
                <a:cs typeface="+mn-ea"/>
                <a:sym typeface="+mn-lt"/>
              </a:rPr>
              <a:t>百年前，梧桐恋上南京城，河海始偎清凉山。龙盘虎踞之地，造化钟情；人才蒸蔚之处，疏河训水。弘张謇实业兴国之志，扬茅以升精益求精之风。海清河晏，报效国邦。</a:t>
            </a:r>
          </a:p>
        </p:txBody>
      </p:sp>
      <p:sp>
        <p:nvSpPr>
          <p:cNvPr id="11" name="文本占位符 10">
            <a:extLst>
              <a:ext uri="{FF2B5EF4-FFF2-40B4-BE49-F238E27FC236}">
                <a16:creationId xmlns:a16="http://schemas.microsoft.com/office/drawing/2014/main" xmlns="" id="{E9966252-9860-482D-9F3F-CB70DEA52BEA}"/>
              </a:ext>
            </a:extLst>
          </p:cNvPr>
          <p:cNvSpPr>
            <a:spLocks noGrp="1"/>
          </p:cNvSpPr>
          <p:nvPr>
            <p:ph type="body" sz="quarter" idx="27"/>
          </p:nvPr>
        </p:nvSpPr>
        <p:spPr>
          <a:prstGeom prst="rect">
            <a:avLst/>
          </a:prstGeom>
        </p:spPr>
        <p:txBody>
          <a:bodyPr/>
          <a:lstStyle/>
          <a:p>
            <a:r>
              <a:rPr lang="zh-CN" altLang="en-US" dirty="0">
                <a:cs typeface="+mn-ea"/>
                <a:sym typeface="+mn-lt"/>
              </a:rPr>
              <a:t>当我还是小溪流的时候，河海大学包容了我，给了我成长的机会。也许有一天我会成长为大海中的一朵浪花，那时候，我会滋润更多的人。我爱河海，因为河海那愿意倾听和包容的气质。</a:t>
            </a:r>
          </a:p>
        </p:txBody>
      </p:sp>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a:prstGeom prst="rect">
            <a:avLst/>
          </a:prstGeom>
        </p:spPr>
        <p:txBody>
          <a:bodyPr/>
          <a:lstStyle/>
          <a:p>
            <a:r>
              <a:rPr lang="zh-CN" altLang="en-US" dirty="0">
                <a:cs typeface="+mn-ea"/>
                <a:sym typeface="+mn-lt"/>
              </a:rPr>
              <a:t>河汇入海，海纳了百川</a:t>
            </a:r>
          </a:p>
        </p:txBody>
      </p:sp>
    </p:spTree>
    <p:extLst>
      <p:ext uri="{BB962C8B-B14F-4D97-AF65-F5344CB8AC3E}">
        <p14:creationId xmlns:p14="http://schemas.microsoft.com/office/powerpoint/2010/main" val="21293385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占位符 39" descr="一群人坐在桌子前&#10;&#10;描述已自动生成">
            <a:extLst>
              <a:ext uri="{FF2B5EF4-FFF2-40B4-BE49-F238E27FC236}">
                <a16:creationId xmlns:a16="http://schemas.microsoft.com/office/drawing/2014/main" xmlns="" id="{8539774E-2B94-40A7-8236-0C05FC43418D}"/>
              </a:ext>
            </a:extLst>
          </p:cNvPr>
          <p:cNvPicPr>
            <a:picLocks noGrp="1" noChangeAspect="1"/>
          </p:cNvPicPr>
          <p:nvPr>
            <p:ph type="pic" sz="quarter" idx="23"/>
          </p:nvPr>
        </p:nvPicPr>
        <p:blipFill>
          <a:blip r:embed="rId3" cstate="email">
            <a:extLst>
              <a:ext uri="{28A0092B-C50C-407E-A947-70E740481C1C}">
                <a14:useLocalDpi xmlns:a14="http://schemas.microsoft.com/office/drawing/2010/main"/>
              </a:ext>
            </a:extLst>
          </a:blip>
          <a:srcRect/>
          <a:stretch>
            <a:fillRect/>
          </a:stretch>
        </p:blipFill>
        <p:spPr/>
      </p:pic>
      <p:pic>
        <p:nvPicPr>
          <p:cNvPr id="44" name="图片占位符 43" descr="图片包含 建筑, 病房, 男人, 女人&#10;&#10;描述已自动生成">
            <a:extLst>
              <a:ext uri="{FF2B5EF4-FFF2-40B4-BE49-F238E27FC236}">
                <a16:creationId xmlns:a16="http://schemas.microsoft.com/office/drawing/2014/main" xmlns="" id="{0B940FD6-C078-4629-9E20-3DAC4B8ED8F1}"/>
              </a:ext>
            </a:extLst>
          </p:cNvPr>
          <p:cNvPicPr>
            <a:picLocks noGrp="1" noChangeAspect="1"/>
          </p:cNvPicPr>
          <p:nvPr>
            <p:ph type="pic" sz="quarter" idx="24"/>
          </p:nvPr>
        </p:nvPicPr>
        <p:blipFill>
          <a:blip r:embed="rId4" cstate="email">
            <a:extLst>
              <a:ext uri="{28A0092B-C50C-407E-A947-70E740481C1C}">
                <a14:useLocalDpi xmlns:a14="http://schemas.microsoft.com/office/drawing/2010/main"/>
              </a:ext>
            </a:extLst>
          </a:blip>
          <a:srcRect/>
          <a:stretch>
            <a:fillRect/>
          </a:stretch>
        </p:blipFill>
        <p:spPr/>
      </p:pic>
      <p:pic>
        <p:nvPicPr>
          <p:cNvPr id="48" name="图片占位符 47" descr="穿白色衣服的人&#10;&#10;描述已自动生成">
            <a:extLst>
              <a:ext uri="{FF2B5EF4-FFF2-40B4-BE49-F238E27FC236}">
                <a16:creationId xmlns:a16="http://schemas.microsoft.com/office/drawing/2014/main" xmlns="" id="{1C718363-506E-4983-8B3E-510935BB1E38}"/>
              </a:ext>
            </a:extLst>
          </p:cNvPr>
          <p:cNvPicPr>
            <a:picLocks noGrp="1" noChangeAspect="1"/>
          </p:cNvPicPr>
          <p:nvPr>
            <p:ph type="pic" sz="quarter" idx="25"/>
          </p:nvPr>
        </p:nvPicPr>
        <p:blipFill>
          <a:blip r:embed="rId5" cstate="email">
            <a:extLst>
              <a:ext uri="{28A0092B-C50C-407E-A947-70E740481C1C}">
                <a14:useLocalDpi xmlns:a14="http://schemas.microsoft.com/office/drawing/2010/main"/>
              </a:ext>
            </a:extLst>
          </a:blip>
          <a:srcRect/>
          <a:stretch>
            <a:fillRect/>
          </a:stretch>
        </p:blipFill>
        <p:spPr/>
      </p:pic>
      <p:sp>
        <p:nvSpPr>
          <p:cNvPr id="8" name="文本占位符 7">
            <a:extLst>
              <a:ext uri="{FF2B5EF4-FFF2-40B4-BE49-F238E27FC236}">
                <a16:creationId xmlns:a16="http://schemas.microsoft.com/office/drawing/2014/main" xmlns="" id="{E2A6B6FE-A459-4FB2-AFC6-8160C8200160}"/>
              </a:ext>
            </a:extLst>
          </p:cNvPr>
          <p:cNvSpPr>
            <a:spLocks noGrp="1"/>
          </p:cNvSpPr>
          <p:nvPr>
            <p:ph type="body" sz="quarter" idx="26"/>
          </p:nvPr>
        </p:nvSpPr>
        <p:spPr/>
        <p:txBody>
          <a:bodyPr/>
          <a:lstStyle/>
          <a:p>
            <a:r>
              <a:rPr lang="zh-CN" altLang="en-US" dirty="0">
                <a:sym typeface="+mn-lt"/>
              </a:rPr>
              <a:t>河海参与的伟大水利工程建筑</a:t>
            </a:r>
          </a:p>
          <a:p>
            <a:r>
              <a:rPr lang="zh-CN" altLang="en-US" dirty="0">
                <a:sym typeface="+mn-lt"/>
              </a:rPr>
              <a:t>让我从心底里感受到作为一名河海学子的骄傲</a:t>
            </a:r>
          </a:p>
          <a:p>
            <a:endParaRPr lang="zh-CN" altLang="en-US" dirty="0">
              <a:sym typeface="+mn-lt"/>
            </a:endParaRPr>
          </a:p>
        </p:txBody>
      </p:sp>
      <p:sp>
        <p:nvSpPr>
          <p:cNvPr id="24" name="文本占位符 23">
            <a:extLst>
              <a:ext uri="{FF2B5EF4-FFF2-40B4-BE49-F238E27FC236}">
                <a16:creationId xmlns:a16="http://schemas.microsoft.com/office/drawing/2014/main" xmlns="" id="{31649915-0182-427E-88CE-42D56AE9FDE2}"/>
              </a:ext>
            </a:extLst>
          </p:cNvPr>
          <p:cNvSpPr>
            <a:spLocks noGrp="1"/>
          </p:cNvSpPr>
          <p:nvPr>
            <p:ph type="body" sz="quarter" idx="27"/>
          </p:nvPr>
        </p:nvSpPr>
        <p:spPr/>
        <p:txBody>
          <a:bodyPr/>
          <a:lstStyle/>
          <a:p>
            <a:r>
              <a:rPr lang="zh-CN" altLang="en-US" dirty="0">
                <a:sym typeface="+mn-lt"/>
              </a:rPr>
              <a:t>水利馆、北教、致用楼、致高楼、为学楼</a:t>
            </a:r>
            <a:r>
              <a:rPr lang="en-US" altLang="zh-CN" dirty="0">
                <a:sym typeface="+mn-lt"/>
              </a:rPr>
              <a:t>......</a:t>
            </a:r>
            <a:endParaRPr lang="zh-CN" altLang="en-US" dirty="0">
              <a:sym typeface="+mn-lt"/>
            </a:endParaRPr>
          </a:p>
          <a:p>
            <a:r>
              <a:rPr lang="zh-CN" altLang="en-US" dirty="0">
                <a:sym typeface="+mn-lt"/>
              </a:rPr>
              <a:t>抬头是同学们认真的模样，入耳是老师的谆谆教诲</a:t>
            </a:r>
            <a:endParaRPr lang="en-US" altLang="zh-CN" dirty="0">
              <a:sym typeface="+mn-lt"/>
            </a:endParaRPr>
          </a:p>
        </p:txBody>
      </p:sp>
      <p:sp>
        <p:nvSpPr>
          <p:cNvPr id="25" name="文本占位符 24">
            <a:extLst>
              <a:ext uri="{FF2B5EF4-FFF2-40B4-BE49-F238E27FC236}">
                <a16:creationId xmlns:a16="http://schemas.microsoft.com/office/drawing/2014/main" xmlns="" id="{6416DB68-7BD9-4F09-AD9B-DA91D7E1137D}"/>
              </a:ext>
            </a:extLst>
          </p:cNvPr>
          <p:cNvSpPr>
            <a:spLocks noGrp="1"/>
          </p:cNvSpPr>
          <p:nvPr>
            <p:ph type="body" sz="quarter" idx="28"/>
          </p:nvPr>
        </p:nvSpPr>
        <p:spPr/>
        <p:txBody>
          <a:bodyPr/>
          <a:lstStyle/>
          <a:p>
            <a:r>
              <a:rPr lang="zh-CN" altLang="en-US" dirty="0">
                <a:sym typeface="+mn-lt"/>
              </a:rPr>
              <a:t>或上课实验，或备课授课，河海人学习和自律的脚步从未停下</a:t>
            </a:r>
            <a:endParaRPr lang="en-US" altLang="zh-CN" dirty="0">
              <a:sym typeface="+mn-lt"/>
            </a:endParaRPr>
          </a:p>
          <a:p>
            <a:r>
              <a:rPr lang="zh-CN" altLang="en-US" dirty="0">
                <a:sym typeface="+mn-lt"/>
              </a:rPr>
              <a:t>艰苦朴素、实事求是、严格要求、勇于探索</a:t>
            </a:r>
            <a:endParaRPr lang="en-US" altLang="zh-CN" dirty="0">
              <a:sym typeface="+mn-lt"/>
            </a:endParaRPr>
          </a:p>
          <a:p>
            <a:r>
              <a:rPr lang="zh-CN" altLang="en-US" dirty="0">
                <a:sym typeface="+mn-lt"/>
              </a:rPr>
              <a:t/>
            </a:r>
            <a:br>
              <a:rPr lang="zh-CN" altLang="en-US" dirty="0">
                <a:sym typeface="+mn-lt"/>
              </a:rPr>
            </a:br>
            <a:endParaRPr lang="zh-CN" altLang="en-US" dirty="0">
              <a:sym typeface="+mn-lt"/>
            </a:endParaRPr>
          </a:p>
          <a:p>
            <a:r>
              <a:rPr lang="zh-CN" altLang="en-US" dirty="0">
                <a:sym typeface="+mn-lt"/>
              </a:rPr>
              <a:t>知识和修养在这里传承</a:t>
            </a:r>
          </a:p>
          <a:p>
            <a:endParaRPr lang="zh-CN" altLang="en-US" dirty="0">
              <a:sym typeface="+mn-lt"/>
            </a:endParaRPr>
          </a:p>
        </p:txBody>
      </p:sp>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sym typeface="+mn-lt"/>
              </a:rPr>
              <a:t>河海，最“懂水”的大学</a:t>
            </a:r>
          </a:p>
        </p:txBody>
      </p:sp>
    </p:spTree>
    <p:extLst>
      <p:ext uri="{BB962C8B-B14F-4D97-AF65-F5344CB8AC3E}">
        <p14:creationId xmlns:p14="http://schemas.microsoft.com/office/powerpoint/2010/main" val="23671188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占位符 29">
            <a:extLst>
              <a:ext uri="{FF2B5EF4-FFF2-40B4-BE49-F238E27FC236}">
                <a16:creationId xmlns:a16="http://schemas.microsoft.com/office/drawing/2014/main" xmlns="" id="{B52FC50A-9373-4369-B572-95CA9ED53574}"/>
              </a:ext>
            </a:extLst>
          </p:cNvPr>
          <p:cNvSpPr>
            <a:spLocks noGrp="1"/>
          </p:cNvSpPr>
          <p:nvPr>
            <p:ph type="body" sz="quarter" idx="26"/>
          </p:nvPr>
        </p:nvSpPr>
        <p:spPr>
          <a:xfrm>
            <a:off x="854364" y="5380917"/>
            <a:ext cx="2516049" cy="535531"/>
          </a:xfrm>
        </p:spPr>
        <p:txBody>
          <a:bodyPr/>
          <a:lstStyle/>
          <a:p>
            <a:pPr marL="0" indent="0">
              <a:buNone/>
            </a:pPr>
            <a:r>
              <a:rPr lang="zh-CN" altLang="en-US" dirty="0"/>
              <a:t>有人说，在河海，永远不愁拍不到好照片。</a:t>
            </a:r>
          </a:p>
        </p:txBody>
      </p:sp>
      <p:pic>
        <p:nvPicPr>
          <p:cNvPr id="53" name="图片占位符 52" descr="图片包含 室内, 建筑, 桌子, 厨房&#10;&#10;描述已自动生成">
            <a:extLst>
              <a:ext uri="{FF2B5EF4-FFF2-40B4-BE49-F238E27FC236}">
                <a16:creationId xmlns:a16="http://schemas.microsoft.com/office/drawing/2014/main" xmlns="" id="{51D53384-148B-41D4-BC89-281C69F3B9FF}"/>
              </a:ext>
            </a:extLst>
          </p:cNvPr>
          <p:cNvPicPr>
            <a:picLocks noGrp="1" noChangeAspect="1"/>
          </p:cNvPicPr>
          <p:nvPr>
            <p:ph type="pic" sz="quarter" idx="30"/>
          </p:nvPr>
        </p:nvPicPr>
        <p:blipFill>
          <a:blip r:embed="rId3" cstate="email">
            <a:extLst>
              <a:ext uri="{28A0092B-C50C-407E-A947-70E740481C1C}">
                <a14:useLocalDpi xmlns:a14="http://schemas.microsoft.com/office/drawing/2010/main"/>
              </a:ext>
            </a:extLst>
          </a:blip>
          <a:srcRect/>
          <a:stretch>
            <a:fillRect/>
          </a:stretch>
        </p:blipFill>
        <p:spPr/>
      </p:pic>
      <p:sp>
        <p:nvSpPr>
          <p:cNvPr id="32" name="文本占位符 31">
            <a:extLst>
              <a:ext uri="{FF2B5EF4-FFF2-40B4-BE49-F238E27FC236}">
                <a16:creationId xmlns:a16="http://schemas.microsoft.com/office/drawing/2014/main" xmlns="" id="{9214A9A6-72B2-4CE4-9C3F-82F02B2919C0}"/>
              </a:ext>
            </a:extLst>
          </p:cNvPr>
          <p:cNvSpPr>
            <a:spLocks noGrp="1"/>
          </p:cNvSpPr>
          <p:nvPr>
            <p:ph type="body" sz="quarter" idx="34"/>
          </p:nvPr>
        </p:nvSpPr>
        <p:spPr>
          <a:xfrm>
            <a:off x="6221514" y="5380917"/>
            <a:ext cx="2516049" cy="535531"/>
          </a:xfrm>
        </p:spPr>
        <p:txBody>
          <a:bodyPr/>
          <a:lstStyle/>
          <a:p>
            <a:pPr marL="0" indent="0">
              <a:buNone/>
            </a:pPr>
            <a:r>
              <a:rPr lang="zh-CN" altLang="en-US" dirty="0"/>
              <a:t>哪怕是没课时的教学楼，也如此端正而有气势。</a:t>
            </a:r>
          </a:p>
        </p:txBody>
      </p:sp>
      <p:pic>
        <p:nvPicPr>
          <p:cNvPr id="43" name="图片占位符 42" descr="房子前有草地和树&#10;&#10;描述已自动生成">
            <a:extLst>
              <a:ext uri="{FF2B5EF4-FFF2-40B4-BE49-F238E27FC236}">
                <a16:creationId xmlns:a16="http://schemas.microsoft.com/office/drawing/2014/main" xmlns="" id="{48179BAA-B025-4A64-9512-7D8399E4DDDD}"/>
              </a:ext>
            </a:extLst>
          </p:cNvPr>
          <p:cNvPicPr>
            <a:picLocks noGrp="1" noChangeAspect="1"/>
          </p:cNvPicPr>
          <p:nvPr>
            <p:ph type="pic" sz="quarter" idx="35"/>
          </p:nvPr>
        </p:nvPicPr>
        <p:blipFill>
          <a:blip r:embed="rId4" cstate="email">
            <a:extLst>
              <a:ext uri="{28A0092B-C50C-407E-A947-70E740481C1C}">
                <a14:useLocalDpi xmlns:a14="http://schemas.microsoft.com/office/drawing/2010/main"/>
              </a:ext>
            </a:extLst>
          </a:blip>
          <a:srcRect/>
          <a:stretch>
            <a:fillRect/>
          </a:stretch>
        </p:blipFill>
        <p:spPr/>
      </p:pic>
      <p:pic>
        <p:nvPicPr>
          <p:cNvPr id="70" name="图片占位符 69" descr="雪地里的房子和树&#10;&#10;描述已自动生成">
            <a:extLst>
              <a:ext uri="{FF2B5EF4-FFF2-40B4-BE49-F238E27FC236}">
                <a16:creationId xmlns:a16="http://schemas.microsoft.com/office/drawing/2014/main" xmlns="" id="{F79881C1-692E-4217-AA5B-A315D91CBFAF}"/>
              </a:ext>
            </a:extLst>
          </p:cNvPr>
          <p:cNvPicPr>
            <a:picLocks noGrp="1" noChangeAspect="1"/>
          </p:cNvPicPr>
          <p:nvPr>
            <p:ph type="pic" sz="quarter" idx="36"/>
          </p:nvPr>
        </p:nvPicPr>
        <p:blipFill>
          <a:blip r:embed="rId5" cstate="email">
            <a:extLst>
              <a:ext uri="{28A0092B-C50C-407E-A947-70E740481C1C}">
                <a14:useLocalDpi xmlns:a14="http://schemas.microsoft.com/office/drawing/2010/main"/>
              </a:ext>
            </a:extLst>
          </a:blip>
          <a:srcRect/>
          <a:stretch>
            <a:fillRect/>
          </a:stretch>
        </p:blipFill>
        <p:spPr/>
      </p:pic>
      <p:pic>
        <p:nvPicPr>
          <p:cNvPr id="57" name="图片占位符 56" descr="图片包含 室内, 厨房, 桌子, 建筑&#10;&#10;描述已自动生成">
            <a:extLst>
              <a:ext uri="{FF2B5EF4-FFF2-40B4-BE49-F238E27FC236}">
                <a16:creationId xmlns:a16="http://schemas.microsoft.com/office/drawing/2014/main" xmlns="" id="{61968CFE-9612-4C50-8D90-2D731688471E}"/>
              </a:ext>
            </a:extLst>
          </p:cNvPr>
          <p:cNvPicPr>
            <a:picLocks noGrp="1" noChangeAspect="1"/>
          </p:cNvPicPr>
          <p:nvPr>
            <p:ph type="pic" sz="quarter" idx="37"/>
          </p:nvPr>
        </p:nvPicPr>
        <p:blipFill>
          <a:blip r:embed="rId6" cstate="email">
            <a:extLst>
              <a:ext uri="{28A0092B-C50C-407E-A947-70E740481C1C}">
                <a14:useLocalDpi xmlns:a14="http://schemas.microsoft.com/office/drawing/2010/main"/>
              </a:ext>
            </a:extLst>
          </a:blip>
          <a:srcRect/>
          <a:stretch>
            <a:fillRect/>
          </a:stretch>
        </p:blipFill>
        <p:spPr/>
      </p:pic>
      <p:sp>
        <p:nvSpPr>
          <p:cNvPr id="36" name="文本占位符 35">
            <a:extLst>
              <a:ext uri="{FF2B5EF4-FFF2-40B4-BE49-F238E27FC236}">
                <a16:creationId xmlns:a16="http://schemas.microsoft.com/office/drawing/2014/main" xmlns="" id="{3C9B8EE9-44EC-4D12-BDA6-0138AC6AD6D4}"/>
              </a:ext>
            </a:extLst>
          </p:cNvPr>
          <p:cNvSpPr>
            <a:spLocks noGrp="1"/>
          </p:cNvSpPr>
          <p:nvPr>
            <p:ph type="body" sz="quarter" idx="38"/>
          </p:nvPr>
        </p:nvSpPr>
        <p:spPr/>
        <p:txBody>
          <a:bodyPr/>
          <a:lstStyle/>
          <a:p>
            <a:pPr marL="0" indent="0">
              <a:buNone/>
            </a:pPr>
            <a:r>
              <a:rPr lang="zh-CN" altLang="en-US" dirty="0"/>
              <a:t>无论哪个季节、地点都有着不一样的感觉，美极了！</a:t>
            </a:r>
          </a:p>
        </p:txBody>
      </p:sp>
      <p:sp>
        <p:nvSpPr>
          <p:cNvPr id="37" name="文本占位符 36">
            <a:extLst>
              <a:ext uri="{FF2B5EF4-FFF2-40B4-BE49-F238E27FC236}">
                <a16:creationId xmlns:a16="http://schemas.microsoft.com/office/drawing/2014/main" xmlns="" id="{FFF0A8F8-53E4-4139-9B60-14137950AA66}"/>
              </a:ext>
            </a:extLst>
          </p:cNvPr>
          <p:cNvSpPr>
            <a:spLocks noGrp="1"/>
          </p:cNvSpPr>
          <p:nvPr>
            <p:ph type="body" sz="quarter" idx="39"/>
          </p:nvPr>
        </p:nvSpPr>
        <p:spPr>
          <a:xfrm>
            <a:off x="8905297" y="1459283"/>
            <a:ext cx="2516049" cy="535531"/>
          </a:xfrm>
        </p:spPr>
        <p:txBody>
          <a:bodyPr/>
          <a:lstStyle/>
          <a:p>
            <a:pPr marL="0" indent="0">
              <a:buNone/>
            </a:pPr>
            <a:r>
              <a:rPr lang="zh-CN" altLang="en-US" dirty="0"/>
              <a:t>河海图书馆里的旋转楼梯，网红打卡必经之地。</a:t>
            </a:r>
          </a:p>
        </p:txBody>
      </p:sp>
      <p:sp>
        <p:nvSpPr>
          <p:cNvPr id="66" name="标题 65">
            <a:extLst>
              <a:ext uri="{FF2B5EF4-FFF2-40B4-BE49-F238E27FC236}">
                <a16:creationId xmlns:a16="http://schemas.microsoft.com/office/drawing/2014/main" xmlns="" id="{5A7E03F1-30BE-45F4-8F23-D7666BBED075}"/>
              </a:ext>
            </a:extLst>
          </p:cNvPr>
          <p:cNvSpPr>
            <a:spLocks noGrp="1"/>
          </p:cNvSpPr>
          <p:nvPr>
            <p:ph type="title"/>
          </p:nvPr>
        </p:nvSpPr>
        <p:spPr/>
        <p:txBody>
          <a:bodyPr/>
          <a:lstStyle/>
          <a:p>
            <a:r>
              <a:rPr lang="zh-CN" altLang="en-US" dirty="0">
                <a:sym typeface="+mn-lt"/>
              </a:rPr>
              <a:t>想和你在四季的河海园里走一走</a:t>
            </a:r>
          </a:p>
        </p:txBody>
      </p:sp>
    </p:spTree>
    <p:extLst>
      <p:ext uri="{BB962C8B-B14F-4D97-AF65-F5344CB8AC3E}">
        <p14:creationId xmlns:p14="http://schemas.microsoft.com/office/powerpoint/2010/main" val="312141991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人走在树林间的小路&#10;&#10;描述已自动生成">
            <a:extLst>
              <a:ext uri="{FF2B5EF4-FFF2-40B4-BE49-F238E27FC236}">
                <a16:creationId xmlns:a16="http://schemas.microsoft.com/office/drawing/2014/main" xmlns="" id="{F05F457B-93A2-4ED0-9FAB-860E017ACA14}"/>
              </a:ext>
            </a:extLst>
          </p:cNvPr>
          <p:cNvPicPr>
            <a:picLocks noGrp="1" noChangeAspect="1"/>
          </p:cNvPicPr>
          <p:nvPr>
            <p:ph type="pic" sz="quarter" idx="23"/>
          </p:nvPr>
        </p:nvPicPr>
        <p:blipFill rotWithShape="1">
          <a:blip r:embed="rId2" cstate="email">
            <a:extLst>
              <a:ext uri="{28A0092B-C50C-407E-A947-70E740481C1C}">
                <a14:useLocalDpi xmlns:a14="http://schemas.microsoft.com/office/drawing/2010/main"/>
              </a:ext>
            </a:extLst>
          </a:blip>
          <a:srcRect/>
          <a:stretch/>
        </p:blipFill>
        <p:spPr/>
      </p:pic>
      <p:pic>
        <p:nvPicPr>
          <p:cNvPr id="56" name="图片占位符 55" descr="图片包含 室内, 地板, 天花板, 房间&#10;&#10;描述已自动生成">
            <a:extLst>
              <a:ext uri="{FF2B5EF4-FFF2-40B4-BE49-F238E27FC236}">
                <a16:creationId xmlns:a16="http://schemas.microsoft.com/office/drawing/2014/main" xmlns="" id="{70F11DB6-C8EB-42D1-85C4-41D29C202CCD}"/>
              </a:ext>
            </a:extLst>
          </p:cNvPr>
          <p:cNvPicPr>
            <a:picLocks noGrp="1" noChangeAspect="1"/>
          </p:cNvPicPr>
          <p:nvPr>
            <p:ph type="pic" sz="quarter" idx="24"/>
          </p:nvPr>
        </p:nvPicPr>
        <p:blipFill>
          <a:blip r:embed="rId3" cstate="email">
            <a:extLst>
              <a:ext uri="{28A0092B-C50C-407E-A947-70E740481C1C}">
                <a14:useLocalDpi xmlns:a14="http://schemas.microsoft.com/office/drawing/2010/main"/>
              </a:ext>
            </a:extLst>
          </a:blip>
          <a:srcRect/>
          <a:stretch>
            <a:fillRect/>
          </a:stretch>
        </p:blipFill>
        <p:spPr/>
      </p:pic>
      <p:pic>
        <p:nvPicPr>
          <p:cNvPr id="31" name="图片占位符 30" descr="图片包含 自行车, 建筑, 红色, 砖&#10;&#10;描述已自动生成">
            <a:extLst>
              <a:ext uri="{FF2B5EF4-FFF2-40B4-BE49-F238E27FC236}">
                <a16:creationId xmlns:a16="http://schemas.microsoft.com/office/drawing/2014/main" xmlns="" id="{11FC643A-5BAC-4E1A-9CC8-E8D2F59D776C}"/>
              </a:ext>
            </a:extLst>
          </p:cNvPr>
          <p:cNvPicPr>
            <a:picLocks noGrp="1" noChangeAspect="1"/>
          </p:cNvPicPr>
          <p:nvPr>
            <p:ph type="pic" sz="quarter" idx="25"/>
          </p:nvPr>
        </p:nvPicPr>
        <p:blipFill>
          <a:blip r:embed="rId4" cstate="email">
            <a:extLst>
              <a:ext uri="{28A0092B-C50C-407E-A947-70E740481C1C}">
                <a14:useLocalDpi xmlns:a14="http://schemas.microsoft.com/office/drawing/2010/main"/>
              </a:ext>
            </a:extLst>
          </a:blip>
          <a:srcRect/>
          <a:stretch>
            <a:fillRect/>
          </a:stretch>
        </p:blipFill>
        <p:spPr/>
      </p:pic>
      <p:pic>
        <p:nvPicPr>
          <p:cNvPr id="48" name="图片占位符 47" descr="图片包含 户外, 树, 植物, 草&#10;&#10;描述已自动生成">
            <a:extLst>
              <a:ext uri="{FF2B5EF4-FFF2-40B4-BE49-F238E27FC236}">
                <a16:creationId xmlns:a16="http://schemas.microsoft.com/office/drawing/2014/main" xmlns="" id="{08C6BD4C-5914-4893-B644-8039B4BF26BA}"/>
              </a:ext>
            </a:extLst>
          </p:cNvPr>
          <p:cNvPicPr>
            <a:picLocks noGrp="1" noChangeAspect="1"/>
          </p:cNvPicPr>
          <p:nvPr>
            <p:ph type="pic" sz="quarter" idx="26"/>
          </p:nvPr>
        </p:nvPicPr>
        <p:blipFill>
          <a:blip r:embed="rId5" cstate="email">
            <a:extLs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a16="http://schemas.microsoft.com/office/drawing/2014/main" xmlns="" id="{07405F27-FF57-4B60-8295-E1542C20C3CC}"/>
              </a:ext>
            </a:extLst>
          </p:cNvPr>
          <p:cNvSpPr>
            <a:spLocks noGrp="1"/>
          </p:cNvSpPr>
          <p:nvPr>
            <p:ph type="title"/>
          </p:nvPr>
        </p:nvSpPr>
        <p:spPr/>
        <p:txBody>
          <a:bodyPr/>
          <a:lstStyle/>
          <a:p>
            <a:r>
              <a:rPr lang="zh-CN" altLang="en-US" dirty="0">
                <a:sym typeface="+mn-lt"/>
              </a:rPr>
              <a:t>令人流连的校园时光</a:t>
            </a:r>
          </a:p>
        </p:txBody>
      </p:sp>
    </p:spTree>
    <p:extLst>
      <p:ext uri="{BB962C8B-B14F-4D97-AF65-F5344CB8AC3E}">
        <p14:creationId xmlns:p14="http://schemas.microsoft.com/office/powerpoint/2010/main" val="36124269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descr="一群穿着运动服的人&#10;&#10;描述已自动生成">
            <a:extLst>
              <a:ext uri="{FF2B5EF4-FFF2-40B4-BE49-F238E27FC236}">
                <a16:creationId xmlns:a16="http://schemas.microsoft.com/office/drawing/2014/main" xmlns="" id="{556FF791-1CC8-4BEF-A43F-291473587DE4}"/>
              </a:ext>
            </a:extLst>
          </p:cNvPr>
          <p:cNvPicPr>
            <a:picLocks noGrp="1" noChangeAspect="1"/>
          </p:cNvPicPr>
          <p:nvPr>
            <p:ph type="pic" sz="quarter" idx="23"/>
          </p:nvPr>
        </p:nvPicPr>
        <p:blipFill>
          <a:blip r:embed="rId2" cstate="email">
            <a:extLst>
              <a:ext uri="{28A0092B-C50C-407E-A947-70E740481C1C}">
                <a14:useLocalDpi xmlns:a14="http://schemas.microsoft.com/office/drawing/2010/main"/>
              </a:ext>
            </a:extLst>
          </a:blip>
          <a:srcRect/>
          <a:stretch>
            <a:fillRect/>
          </a:stretch>
        </p:blipFill>
        <p:spPr/>
      </p:pic>
      <p:pic>
        <p:nvPicPr>
          <p:cNvPr id="11" name="图片占位符 10" descr="图片包含 草, 建筑, 户外, 人&#10;&#10;描述已自动生成">
            <a:extLst>
              <a:ext uri="{FF2B5EF4-FFF2-40B4-BE49-F238E27FC236}">
                <a16:creationId xmlns:a16="http://schemas.microsoft.com/office/drawing/2014/main" xmlns="" id="{DB340781-8A4C-4D41-8B02-0E09B69B3AA1}"/>
              </a:ext>
            </a:extLst>
          </p:cNvPr>
          <p:cNvPicPr>
            <a:picLocks noGrp="1" noChangeAspect="1"/>
          </p:cNvPicPr>
          <p:nvPr>
            <p:ph type="pic" sz="quarter" idx="24"/>
          </p:nvPr>
        </p:nvPicPr>
        <p:blipFill>
          <a:blip r:embed="rId3" cstate="email">
            <a:extLst>
              <a:ext uri="{28A0092B-C50C-407E-A947-70E740481C1C}">
                <a14:useLocalDpi xmlns:a14="http://schemas.microsoft.com/office/drawing/2010/main"/>
              </a:ext>
            </a:extLst>
          </a:blip>
          <a:srcRect/>
          <a:stretch>
            <a:fillRect/>
          </a:stretch>
        </p:blipFill>
        <p:spPr/>
      </p:pic>
      <p:pic>
        <p:nvPicPr>
          <p:cNvPr id="23" name="图片占位符 22" descr="城市里有灯光&#10;&#10;描述已自动生成">
            <a:extLst>
              <a:ext uri="{FF2B5EF4-FFF2-40B4-BE49-F238E27FC236}">
                <a16:creationId xmlns:a16="http://schemas.microsoft.com/office/drawing/2014/main" xmlns="" id="{822D1D55-C52D-47E9-9260-285D3661F676}"/>
              </a:ext>
            </a:extLst>
          </p:cNvPr>
          <p:cNvPicPr>
            <a:picLocks noGrp="1" noChangeAspect="1"/>
          </p:cNvPicPr>
          <p:nvPr>
            <p:ph type="pic" sz="quarter" idx="25"/>
          </p:nvPr>
        </p:nvPicPr>
        <p:blipFill>
          <a:blip r:embed="rId4" cstate="email">
            <a:extLst>
              <a:ext uri="{28A0092B-C50C-407E-A947-70E740481C1C}">
                <a14:useLocalDpi xmlns:a14="http://schemas.microsoft.com/office/drawing/2010/main"/>
              </a:ext>
            </a:extLst>
          </a:blip>
          <a:srcRect/>
          <a:stretch>
            <a:fillRect/>
          </a:stretch>
        </p:blipFill>
        <p:spPr/>
      </p:pic>
      <p:pic>
        <p:nvPicPr>
          <p:cNvPr id="19" name="图片占位符 18" descr="图片包含 室内, 椅子, 桌子, 天花板&#10;&#10;描述已自动生成">
            <a:extLst>
              <a:ext uri="{FF2B5EF4-FFF2-40B4-BE49-F238E27FC236}">
                <a16:creationId xmlns:a16="http://schemas.microsoft.com/office/drawing/2014/main" xmlns="" id="{9741E056-2235-4B79-A08F-E027AD09AA80}"/>
              </a:ext>
            </a:extLst>
          </p:cNvPr>
          <p:cNvPicPr>
            <a:picLocks noGrp="1" noChangeAspect="1"/>
          </p:cNvPicPr>
          <p:nvPr>
            <p:ph type="pic" sz="quarter" idx="26"/>
          </p:nvPr>
        </p:nvPicPr>
        <p:blipFill>
          <a:blip r:embed="rId5" cstate="email">
            <a:extLs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a16="http://schemas.microsoft.com/office/drawing/2014/main" xmlns="" id="{F848F128-BB79-4384-AC64-F1A529FD950A}"/>
              </a:ext>
            </a:extLst>
          </p:cNvPr>
          <p:cNvSpPr>
            <a:spLocks noGrp="1"/>
          </p:cNvSpPr>
          <p:nvPr>
            <p:ph type="title"/>
          </p:nvPr>
        </p:nvSpPr>
        <p:spPr/>
        <p:txBody>
          <a:bodyPr/>
          <a:lstStyle/>
          <a:p>
            <a:r>
              <a:rPr lang="zh-CN" altLang="en-US" dirty="0">
                <a:sym typeface="+mn-lt"/>
              </a:rPr>
              <a:t>十分丰富的课余生活</a:t>
            </a:r>
          </a:p>
        </p:txBody>
      </p:sp>
      <p:sp>
        <p:nvSpPr>
          <p:cNvPr id="24" name="文本框 23">
            <a:extLst>
              <a:ext uri="{FF2B5EF4-FFF2-40B4-BE49-F238E27FC236}">
                <a16:creationId xmlns:a16="http://schemas.microsoft.com/office/drawing/2014/main" xmlns="" id="{95D514EC-4DC3-47D3-95A7-0230151FDE5D}"/>
              </a:ext>
            </a:extLst>
          </p:cNvPr>
          <p:cNvSpPr txBox="1"/>
          <p:nvPr/>
        </p:nvSpPr>
        <p:spPr>
          <a:xfrm>
            <a:off x="6010234" y="5830703"/>
            <a:ext cx="543739" cy="307777"/>
          </a:xfrm>
          <a:prstGeom prst="rect">
            <a:avLst/>
          </a:prstGeom>
          <a:solidFill>
            <a:schemeClr val="tx1">
              <a:lumMod val="75000"/>
            </a:schemeClr>
          </a:solidFill>
        </p:spPr>
        <p:txBody>
          <a:bodyPr wrap="none" rtlCol="0">
            <a:spAutoFit/>
          </a:bodyPr>
          <a:lstStyle/>
          <a:p>
            <a:r>
              <a:rPr lang="zh-CN" altLang="en-US" sz="1400" dirty="0">
                <a:solidFill>
                  <a:schemeClr val="bg1"/>
                </a:solidFill>
                <a:cs typeface="+mn-ea"/>
                <a:sym typeface="+mn-lt"/>
              </a:rPr>
              <a:t>食堂</a:t>
            </a:r>
          </a:p>
        </p:txBody>
      </p:sp>
      <p:sp>
        <p:nvSpPr>
          <p:cNvPr id="25" name="文本框 24">
            <a:extLst>
              <a:ext uri="{FF2B5EF4-FFF2-40B4-BE49-F238E27FC236}">
                <a16:creationId xmlns:a16="http://schemas.microsoft.com/office/drawing/2014/main" xmlns="" id="{F390674C-DE2A-4A4D-AE18-D3582C596630}"/>
              </a:ext>
            </a:extLst>
          </p:cNvPr>
          <p:cNvSpPr txBox="1"/>
          <p:nvPr/>
        </p:nvSpPr>
        <p:spPr>
          <a:xfrm>
            <a:off x="1308098" y="5830703"/>
            <a:ext cx="1082348" cy="307777"/>
          </a:xfrm>
          <a:prstGeom prst="rect">
            <a:avLst/>
          </a:prstGeom>
          <a:solidFill>
            <a:schemeClr val="tx1">
              <a:lumMod val="75000"/>
            </a:schemeClr>
          </a:solidFill>
        </p:spPr>
        <p:txBody>
          <a:bodyPr wrap="none" rtlCol="0">
            <a:spAutoFit/>
          </a:bodyPr>
          <a:lstStyle/>
          <a:p>
            <a:r>
              <a:rPr lang="zh-CN" altLang="en-US" sz="1400" dirty="0">
                <a:solidFill>
                  <a:schemeClr val="bg1"/>
                </a:solidFill>
                <a:cs typeface="+mn-ea"/>
                <a:sym typeface="+mn-lt"/>
              </a:rPr>
              <a:t>草地音乐节</a:t>
            </a:r>
          </a:p>
        </p:txBody>
      </p:sp>
      <p:sp>
        <p:nvSpPr>
          <p:cNvPr id="13" name="文本框 12">
            <a:extLst>
              <a:ext uri="{FF2B5EF4-FFF2-40B4-BE49-F238E27FC236}">
                <a16:creationId xmlns:a16="http://schemas.microsoft.com/office/drawing/2014/main" xmlns="" id="{F054FAD0-8E91-4D4B-BD73-6A23FD54FCFB}"/>
              </a:ext>
            </a:extLst>
          </p:cNvPr>
          <p:cNvSpPr txBox="1"/>
          <p:nvPr/>
        </p:nvSpPr>
        <p:spPr>
          <a:xfrm>
            <a:off x="6010234" y="3283040"/>
            <a:ext cx="723275" cy="307777"/>
          </a:xfrm>
          <a:prstGeom prst="rect">
            <a:avLst/>
          </a:prstGeom>
          <a:solidFill>
            <a:schemeClr val="tx1">
              <a:lumMod val="75000"/>
            </a:schemeClr>
          </a:solidFill>
        </p:spPr>
        <p:txBody>
          <a:bodyPr wrap="none" rtlCol="0">
            <a:spAutoFit/>
          </a:bodyPr>
          <a:lstStyle/>
          <a:p>
            <a:r>
              <a:rPr lang="zh-CN" altLang="en-US" sz="1400" dirty="0">
                <a:solidFill>
                  <a:schemeClr val="bg1"/>
                </a:solidFill>
                <a:cs typeface="+mn-ea"/>
                <a:sym typeface="+mn-lt"/>
              </a:rPr>
              <a:t>足球场</a:t>
            </a:r>
          </a:p>
        </p:txBody>
      </p:sp>
      <p:sp>
        <p:nvSpPr>
          <p:cNvPr id="14" name="文本框 13">
            <a:extLst>
              <a:ext uri="{FF2B5EF4-FFF2-40B4-BE49-F238E27FC236}">
                <a16:creationId xmlns:a16="http://schemas.microsoft.com/office/drawing/2014/main" xmlns="" id="{8BC3AE86-9F99-4E6E-926D-506B4D127541}"/>
              </a:ext>
            </a:extLst>
          </p:cNvPr>
          <p:cNvSpPr txBox="1"/>
          <p:nvPr/>
        </p:nvSpPr>
        <p:spPr>
          <a:xfrm>
            <a:off x="1308098" y="3283040"/>
            <a:ext cx="723275" cy="307777"/>
          </a:xfrm>
          <a:prstGeom prst="rect">
            <a:avLst/>
          </a:prstGeom>
          <a:solidFill>
            <a:schemeClr val="tx1">
              <a:lumMod val="75000"/>
            </a:schemeClr>
          </a:solidFill>
        </p:spPr>
        <p:txBody>
          <a:bodyPr wrap="none" rtlCol="0">
            <a:spAutoFit/>
          </a:bodyPr>
          <a:lstStyle/>
          <a:p>
            <a:r>
              <a:rPr lang="zh-CN" altLang="en-US" sz="1400" dirty="0">
                <a:solidFill>
                  <a:schemeClr val="bg1"/>
                </a:solidFill>
                <a:cs typeface="+mn-ea"/>
                <a:sym typeface="+mn-lt"/>
              </a:rPr>
              <a:t>篮球场</a:t>
            </a:r>
          </a:p>
        </p:txBody>
      </p:sp>
    </p:spTree>
    <p:extLst>
      <p:ext uri="{BB962C8B-B14F-4D97-AF65-F5344CB8AC3E}">
        <p14:creationId xmlns:p14="http://schemas.microsoft.com/office/powerpoint/2010/main" val="2442405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穿白色衣服的女人&#10;&#10;描述已自动生成">
            <a:extLst>
              <a:ext uri="{FF2B5EF4-FFF2-40B4-BE49-F238E27FC236}">
                <a16:creationId xmlns:a16="http://schemas.microsoft.com/office/drawing/2014/main" xmlns="" id="{8C851370-7514-425D-B6DB-AEA52371BD4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04435" y="1199188"/>
            <a:ext cx="7084468" cy="4721134"/>
          </a:xfrm>
          <a:prstGeom prst="rect">
            <a:avLst/>
          </a:prstGeom>
        </p:spPr>
      </p:pic>
      <p:sp>
        <p:nvSpPr>
          <p:cNvPr id="3" name="矩形 2">
            <a:extLst>
              <a:ext uri="{FF2B5EF4-FFF2-40B4-BE49-F238E27FC236}">
                <a16:creationId xmlns:a16="http://schemas.microsoft.com/office/drawing/2014/main" xmlns="" id="{2BE43E18-D0DE-46FF-8554-AE788E543DEB}"/>
              </a:ext>
            </a:extLst>
          </p:cNvPr>
          <p:cNvSpPr/>
          <p:nvPr/>
        </p:nvSpPr>
        <p:spPr>
          <a:xfrm>
            <a:off x="668132" y="4026950"/>
            <a:ext cx="4651777" cy="2121187"/>
          </a:xfrm>
          <a:prstGeom prst="rect">
            <a:avLst/>
          </a:prstGeom>
          <a:solidFill>
            <a:schemeClr val="accent1">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 name="文本框 3">
            <a:extLst>
              <a:ext uri="{FF2B5EF4-FFF2-40B4-BE49-F238E27FC236}">
                <a16:creationId xmlns:a16="http://schemas.microsoft.com/office/drawing/2014/main" xmlns="" id="{D8950E9E-F23C-47D3-A833-7F2FEF19F8B5}"/>
              </a:ext>
            </a:extLst>
          </p:cNvPr>
          <p:cNvSpPr txBox="1"/>
          <p:nvPr/>
        </p:nvSpPr>
        <p:spPr>
          <a:xfrm>
            <a:off x="914398" y="4247796"/>
            <a:ext cx="4330935" cy="1698414"/>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对于河海，最初的印象是</a:t>
            </a:r>
            <a:r>
              <a:rPr lang="en-US" altLang="zh-CN" dirty="0">
                <a:sym typeface="+mn-lt"/>
              </a:rPr>
              <a:t>18</a:t>
            </a:r>
            <a:r>
              <a:rPr lang="zh-CN" altLang="en-US" dirty="0">
                <a:sym typeface="+mn-lt"/>
              </a:rPr>
              <a:t>岁求学时最美的校园。学校大门蓝色主体，配上烫金校名，显示出一所工科院校的学术严谨和现代气息。</a:t>
            </a:r>
            <a:endParaRPr lang="en-US" altLang="zh-CN" dirty="0">
              <a:sym typeface="+mn-lt"/>
            </a:endParaRPr>
          </a:p>
          <a:p>
            <a:r>
              <a:rPr lang="zh-CN" altLang="en-US" dirty="0">
                <a:sym typeface="+mn-lt"/>
              </a:rPr>
              <a:t>我饮河海一滴水，我献祖国一生情。河海，是我来过便不曾离开的地方。</a:t>
            </a:r>
          </a:p>
        </p:txBody>
      </p:sp>
      <p:sp>
        <p:nvSpPr>
          <p:cNvPr id="5" name="标题 4">
            <a:extLst>
              <a:ext uri="{FF2B5EF4-FFF2-40B4-BE49-F238E27FC236}">
                <a16:creationId xmlns:a16="http://schemas.microsoft.com/office/drawing/2014/main" xmlns="" id="{5C0C2606-FCDA-4105-9FA1-EA09DABA43B3}"/>
              </a:ext>
            </a:extLst>
          </p:cNvPr>
          <p:cNvSpPr>
            <a:spLocks noGrp="1"/>
          </p:cNvSpPr>
          <p:nvPr>
            <p:ph type="title"/>
          </p:nvPr>
        </p:nvSpPr>
        <p:spPr/>
        <p:txBody>
          <a:bodyPr/>
          <a:lstStyle/>
          <a:p>
            <a:r>
              <a:rPr lang="zh-CN" altLang="en-US" dirty="0">
                <a:sym typeface="+mn-lt"/>
              </a:rPr>
              <a:t>河海，来过便不曾离开</a:t>
            </a:r>
            <a:r>
              <a:rPr lang="en-US" altLang="zh-CN" dirty="0">
                <a:sym typeface="+mn-lt"/>
              </a:rPr>
              <a:t>~</a:t>
            </a:r>
            <a:endParaRPr lang="zh-CN" altLang="en-US" dirty="0">
              <a:sym typeface="+mn-lt"/>
            </a:endParaRPr>
          </a:p>
        </p:txBody>
      </p:sp>
    </p:spTree>
    <p:extLst>
      <p:ext uri="{BB962C8B-B14F-4D97-AF65-F5344CB8AC3E}">
        <p14:creationId xmlns:p14="http://schemas.microsoft.com/office/powerpoint/2010/main" val="21476176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1CE9ACF-3F93-4C7D-A6BF-453127366F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93522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占位符 48">
            <a:extLst>
              <a:ext uri="{FF2B5EF4-FFF2-40B4-BE49-F238E27FC236}">
                <a16:creationId xmlns:a16="http://schemas.microsoft.com/office/drawing/2014/main" xmlns="" id="{F53E8B7F-2A1C-4B3B-B55A-0B67375BAC80}"/>
              </a:ext>
            </a:extLst>
          </p:cNvPr>
          <p:cNvSpPr>
            <a:spLocks noGrp="1"/>
          </p:cNvSpPr>
          <p:nvPr>
            <p:ph type="body" sz="quarter" idx="31"/>
          </p:nvPr>
        </p:nvSpPr>
        <p:spPr/>
        <p:txBody>
          <a:bodyPr/>
          <a:lstStyle/>
          <a:p>
            <a:endParaRPr lang="zh-CN" altLang="en-US"/>
          </a:p>
        </p:txBody>
      </p:sp>
      <p:sp>
        <p:nvSpPr>
          <p:cNvPr id="50" name="文本占位符 49">
            <a:extLst>
              <a:ext uri="{FF2B5EF4-FFF2-40B4-BE49-F238E27FC236}">
                <a16:creationId xmlns:a16="http://schemas.microsoft.com/office/drawing/2014/main" xmlns="" id="{B98795D0-06A8-4CD9-BDA9-4F88738E7500}"/>
              </a:ext>
            </a:extLst>
          </p:cNvPr>
          <p:cNvSpPr>
            <a:spLocks noGrp="1"/>
          </p:cNvSpPr>
          <p:nvPr>
            <p:ph type="body" sz="quarter" idx="32"/>
          </p:nvPr>
        </p:nvSpPr>
        <p:spPr/>
        <p:txBody>
          <a:bodyPr/>
          <a:lstStyle/>
          <a:p>
            <a:endParaRPr lang="zh-CN" altLang="en-US"/>
          </a:p>
        </p:txBody>
      </p:sp>
      <p:sp>
        <p:nvSpPr>
          <p:cNvPr id="16" name="文本占位符 15">
            <a:extLst>
              <a:ext uri="{FF2B5EF4-FFF2-40B4-BE49-F238E27FC236}">
                <a16:creationId xmlns:a16="http://schemas.microsoft.com/office/drawing/2014/main" xmlns="" id="{B7356B06-533D-494B-92C6-6BEC3A22A4E3}"/>
              </a:ext>
            </a:extLst>
          </p:cNvPr>
          <p:cNvSpPr>
            <a:spLocks noGrp="1"/>
          </p:cNvSpPr>
          <p:nvPr>
            <p:ph type="body" sz="quarter" idx="10"/>
          </p:nvPr>
        </p:nvSpPr>
        <p:spPr/>
        <p:txBody>
          <a:bodyPr/>
          <a:lstStyle/>
          <a:p>
            <a:r>
              <a:rPr lang="zh-CN" altLang="en-US" dirty="0">
                <a:sym typeface="+mn-lt"/>
              </a:rPr>
              <a:t>在这里输入您的具体内容，尽量分点叙述</a:t>
            </a:r>
            <a:endParaRPr lang="en-US" altLang="zh-CN" dirty="0">
              <a:sym typeface="+mn-lt"/>
            </a:endParaRPr>
          </a:p>
          <a:p>
            <a:r>
              <a:rPr lang="zh-CN" altLang="en-US" dirty="0">
                <a:sym typeface="+mn-lt"/>
              </a:rPr>
              <a:t>在这里输入您的具体内容，尽量分点叙述</a:t>
            </a:r>
            <a:endParaRPr lang="en-US" altLang="zh-CN" dirty="0">
              <a:sym typeface="+mn-lt"/>
            </a:endParaRPr>
          </a:p>
          <a:p>
            <a:r>
              <a:rPr lang="zh-CN" altLang="en-US" dirty="0">
                <a:sym typeface="+mn-lt"/>
              </a:rPr>
              <a:t>在这里输入您的具体内容，尽量分点叙述</a:t>
            </a:r>
          </a:p>
        </p:txBody>
      </p:sp>
      <p:sp>
        <p:nvSpPr>
          <p:cNvPr id="19" name="文本占位符 18">
            <a:extLst>
              <a:ext uri="{FF2B5EF4-FFF2-40B4-BE49-F238E27FC236}">
                <a16:creationId xmlns:a16="http://schemas.microsoft.com/office/drawing/2014/main" xmlns="" id="{3C6634BE-2F15-4282-B82D-F49A5052C445}"/>
              </a:ext>
            </a:extLst>
          </p:cNvPr>
          <p:cNvSpPr>
            <a:spLocks noGrp="1"/>
          </p:cNvSpPr>
          <p:nvPr>
            <p:ph type="body" sz="quarter" idx="11"/>
          </p:nvPr>
        </p:nvSpPr>
        <p:spPr/>
        <p:txBody>
          <a:bodyPr/>
          <a:lstStyle/>
          <a:p>
            <a:r>
              <a:rPr lang="zh-CN" altLang="en-US" dirty="0">
                <a:sym typeface="+mn-lt"/>
              </a:rPr>
              <a:t>在这里输入您的具体内容，尽量分点叙述</a:t>
            </a:r>
            <a:endParaRPr lang="en-US" altLang="zh-CN" dirty="0">
              <a:sym typeface="+mn-lt"/>
            </a:endParaRPr>
          </a:p>
          <a:p>
            <a:r>
              <a:rPr lang="zh-CN" altLang="en-US" dirty="0">
                <a:sym typeface="+mn-lt"/>
              </a:rPr>
              <a:t>在这里输入您的具体内容，尽量分点叙述</a:t>
            </a:r>
            <a:endParaRPr lang="en-US" altLang="zh-CN" dirty="0">
              <a:sym typeface="+mn-lt"/>
            </a:endParaRPr>
          </a:p>
          <a:p>
            <a:r>
              <a:rPr lang="zh-CN" altLang="en-US" dirty="0">
                <a:sym typeface="+mn-lt"/>
              </a:rPr>
              <a:t>在这里输入您的具体内容，尽量分点叙述</a:t>
            </a:r>
          </a:p>
        </p:txBody>
      </p:sp>
      <p:sp>
        <p:nvSpPr>
          <p:cNvPr id="5" name="文本占位符 4">
            <a:extLst>
              <a:ext uri="{FF2B5EF4-FFF2-40B4-BE49-F238E27FC236}">
                <a16:creationId xmlns:a16="http://schemas.microsoft.com/office/drawing/2014/main" xmlns="" id="{08E73B73-D6F4-4367-9645-7930527725F4}"/>
              </a:ext>
            </a:extLst>
          </p:cNvPr>
          <p:cNvSpPr>
            <a:spLocks noGrp="1"/>
          </p:cNvSpPr>
          <p:nvPr>
            <p:ph type="body" sz="quarter" idx="15"/>
          </p:nvPr>
        </p:nvSpPr>
        <p:spPr/>
        <p:txBody>
          <a:bodyPr/>
          <a:lstStyle/>
          <a:p>
            <a:r>
              <a:rPr lang="zh-CN" altLang="en-US" dirty="0"/>
              <a:t>在这里输入小标题</a:t>
            </a:r>
          </a:p>
        </p:txBody>
      </p:sp>
      <p:sp>
        <p:nvSpPr>
          <p:cNvPr id="6" name="文本占位符 5">
            <a:extLst>
              <a:ext uri="{FF2B5EF4-FFF2-40B4-BE49-F238E27FC236}">
                <a16:creationId xmlns:a16="http://schemas.microsoft.com/office/drawing/2014/main" xmlns="" id="{1F86A9CC-AF18-4564-92E6-1816055DDA17}"/>
              </a:ext>
            </a:extLst>
          </p:cNvPr>
          <p:cNvSpPr>
            <a:spLocks noGrp="1"/>
          </p:cNvSpPr>
          <p:nvPr>
            <p:ph type="body" sz="quarter" idx="20"/>
          </p:nvPr>
        </p:nvSpPr>
        <p:spPr/>
        <p:txBody>
          <a:bodyPr/>
          <a:lstStyle/>
          <a:p>
            <a:r>
              <a:rPr lang="en-US" altLang="zh-CN" dirty="0">
                <a:sym typeface="+mn-lt"/>
              </a:rPr>
              <a:t>04</a:t>
            </a:r>
            <a:endParaRPr lang="zh-CN" altLang="en-US" dirty="0">
              <a:sym typeface="+mn-lt"/>
            </a:endParaRPr>
          </a:p>
        </p:txBody>
      </p:sp>
      <p:sp>
        <p:nvSpPr>
          <p:cNvPr id="195" name="文本占位符 194">
            <a:extLst>
              <a:ext uri="{FF2B5EF4-FFF2-40B4-BE49-F238E27FC236}">
                <a16:creationId xmlns:a16="http://schemas.microsoft.com/office/drawing/2014/main" xmlns="" id="{2EF317E5-813F-4CDF-BEE9-8778B18C23FC}"/>
              </a:ext>
            </a:extLst>
          </p:cNvPr>
          <p:cNvSpPr>
            <a:spLocks noGrp="1"/>
          </p:cNvSpPr>
          <p:nvPr>
            <p:ph type="body" sz="quarter" idx="21"/>
          </p:nvPr>
        </p:nvSpPr>
        <p:spPr/>
        <p:txBody>
          <a:bodyPr/>
          <a:lstStyle/>
          <a:p>
            <a:pPr lvl="0"/>
            <a:r>
              <a:rPr lang="zh-CN" altLang="en-US" dirty="0">
                <a:sym typeface="+mn-lt"/>
              </a:rPr>
              <a:t>这里是小标题</a:t>
            </a:r>
          </a:p>
        </p:txBody>
      </p:sp>
      <p:sp>
        <p:nvSpPr>
          <p:cNvPr id="32" name="文本占位符 31">
            <a:extLst>
              <a:ext uri="{FF2B5EF4-FFF2-40B4-BE49-F238E27FC236}">
                <a16:creationId xmlns:a16="http://schemas.microsoft.com/office/drawing/2014/main" xmlns="" id="{532B86B4-6E34-4CCC-854D-F3B4983893B9}"/>
              </a:ext>
            </a:extLst>
          </p:cNvPr>
          <p:cNvSpPr>
            <a:spLocks noGrp="1"/>
          </p:cNvSpPr>
          <p:nvPr>
            <p:ph type="body" sz="quarter" idx="33"/>
          </p:nvPr>
        </p:nvSpPr>
        <p:spPr/>
        <p:txBody>
          <a:bodyPr/>
          <a:lstStyle/>
          <a:p>
            <a:r>
              <a:rPr lang="zh-CN" altLang="en-US" dirty="0"/>
              <a:t>在这里输入小标题</a:t>
            </a:r>
          </a:p>
        </p:txBody>
      </p:sp>
      <p:sp>
        <p:nvSpPr>
          <p:cNvPr id="14" name="标题 13">
            <a:extLst>
              <a:ext uri="{FF2B5EF4-FFF2-40B4-BE49-F238E27FC236}">
                <a16:creationId xmlns:a16="http://schemas.microsoft.com/office/drawing/2014/main" xmlns="" id="{D3011B73-2822-4D85-8E4F-F20234A2835F}"/>
              </a:ext>
            </a:extLst>
          </p:cNvPr>
          <p:cNvSpPr>
            <a:spLocks noGrp="1"/>
          </p:cNvSpPr>
          <p:nvPr>
            <p:ph type="title"/>
          </p:nvPr>
        </p:nvSpPr>
        <p:spPr/>
        <p:txBody>
          <a:bodyPr/>
          <a:lstStyle/>
          <a:p>
            <a:r>
              <a:rPr lang="zh-CN" altLang="en-US" dirty="0">
                <a:sym typeface="+mn-lt"/>
              </a:rPr>
              <a:t>两个点的文字</a:t>
            </a:r>
          </a:p>
        </p:txBody>
      </p:sp>
      <p:sp>
        <p:nvSpPr>
          <p:cNvPr id="11" name="直角三角形 17" hidden="1">
            <a:extLst>
              <a:ext uri="{FF2B5EF4-FFF2-40B4-BE49-F238E27FC236}">
                <a16:creationId xmlns:a16="http://schemas.microsoft.com/office/drawing/2014/main" xmlns="" id="{FE7D702D-2B6A-405D-A417-8EDB5402FA81}"/>
              </a:ext>
            </a:extLst>
          </p:cNvPr>
          <p:cNvSpPr>
            <a:spLocks noChangeArrowheads="1"/>
          </p:cNvSpPr>
          <p:nvPr/>
        </p:nvSpPr>
        <p:spPr bwMode="auto">
          <a:xfrm>
            <a:off x="10954439" y="3693941"/>
            <a:ext cx="961926" cy="508215"/>
          </a:xfrm>
          <a:prstGeom prst="roundRect">
            <a:avLst>
              <a:gd name="adj" fmla="val 50000"/>
            </a:avLst>
          </a:prstGeom>
          <a:gradFill>
            <a:gsLst>
              <a:gs pos="50000">
                <a:schemeClr val="accent1"/>
              </a:gs>
              <a:gs pos="50000">
                <a:schemeClr val="accent1">
                  <a:alpha val="0"/>
                </a:schemeClr>
              </a:gs>
            </a:gsLst>
            <a:lin ang="0" scaled="1"/>
          </a:gradFill>
          <a:ln>
            <a:noFill/>
          </a:ln>
        </p:spPr>
        <p:txBody>
          <a:bodyPr anchor="ct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12" name="直角三角形 17" hidden="1">
            <a:extLst>
              <a:ext uri="{FF2B5EF4-FFF2-40B4-BE49-F238E27FC236}">
                <a16:creationId xmlns:a16="http://schemas.microsoft.com/office/drawing/2014/main" xmlns="" id="{8B18E92F-20F4-4C95-B4F5-A3483D4200CB}"/>
              </a:ext>
            </a:extLst>
          </p:cNvPr>
          <p:cNvSpPr>
            <a:spLocks noChangeArrowheads="1"/>
          </p:cNvSpPr>
          <p:nvPr/>
        </p:nvSpPr>
        <p:spPr bwMode="auto">
          <a:xfrm flipH="1">
            <a:off x="181074" y="3693941"/>
            <a:ext cx="961926" cy="508215"/>
          </a:xfrm>
          <a:prstGeom prst="roundRect">
            <a:avLst>
              <a:gd name="adj" fmla="val 50000"/>
            </a:avLst>
          </a:prstGeom>
          <a:gradFill>
            <a:gsLst>
              <a:gs pos="50000">
                <a:schemeClr val="accent1"/>
              </a:gs>
              <a:gs pos="50000">
                <a:schemeClr val="accent1">
                  <a:alpha val="0"/>
                </a:schemeClr>
              </a:gs>
            </a:gsLst>
            <a:lin ang="0" scaled="1"/>
          </a:gradFill>
          <a:ln>
            <a:noFill/>
          </a:ln>
        </p:spPr>
        <p:txBody>
          <a:bodyPr anchor="ct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mn-lt"/>
              <a:ea typeface="+mn-ea"/>
              <a:cs typeface="+mn-ea"/>
              <a:sym typeface="+mn-lt"/>
            </a:endParaRPr>
          </a:p>
        </p:txBody>
      </p:sp>
    </p:spTree>
    <p:extLst>
      <p:ext uri="{BB962C8B-B14F-4D97-AF65-F5344CB8AC3E}">
        <p14:creationId xmlns:p14="http://schemas.microsoft.com/office/powerpoint/2010/main" val="25706941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45B5AB31-CE1C-4D05-8163-D9E2B4B91A40}"/>
              </a:ext>
            </a:extLst>
          </p:cNvPr>
          <p:cNvSpPr>
            <a:spLocks noGrp="1"/>
          </p:cNvSpPr>
          <p:nvPr>
            <p:ph type="body" sz="quarter" idx="23"/>
          </p:nvPr>
        </p:nvSpPr>
        <p:spPr/>
        <p:txBody>
          <a:bodyPr/>
          <a:lstStyle/>
          <a:p>
            <a:r>
              <a:rPr lang="zh-CN" altLang="en-US" dirty="0">
                <a:sym typeface="+mn-lt"/>
              </a:rPr>
              <a:t>这里输入你的具体内容这里输入你的具体内容这里输入你的具体内容这里输入你的具体内容这里</a:t>
            </a:r>
          </a:p>
        </p:txBody>
      </p:sp>
      <p:sp>
        <p:nvSpPr>
          <p:cNvPr id="6" name="文本占位符 5">
            <a:extLst>
              <a:ext uri="{FF2B5EF4-FFF2-40B4-BE49-F238E27FC236}">
                <a16:creationId xmlns:a16="http://schemas.microsoft.com/office/drawing/2014/main" xmlns="" id="{F0153B99-C3BC-476A-A607-50C2DEB29542}"/>
              </a:ext>
            </a:extLst>
          </p:cNvPr>
          <p:cNvSpPr>
            <a:spLocks noGrp="1"/>
          </p:cNvSpPr>
          <p:nvPr>
            <p:ph type="body" sz="quarter" idx="24"/>
          </p:nvPr>
        </p:nvSpPr>
        <p:spPr/>
        <p:txBody>
          <a:bodyPr/>
          <a:lstStyle/>
          <a:p>
            <a:r>
              <a:rPr lang="zh-CN" altLang="en-US" dirty="0">
                <a:sym typeface="+mn-lt"/>
              </a:rPr>
              <a:t>这里输入你的具体内容这里输入你的具体内容这里输入你的具体内容这里输入你的具体内容这里</a:t>
            </a:r>
          </a:p>
          <a:p>
            <a:endParaRPr lang="zh-CN" altLang="en-US" dirty="0">
              <a:sym typeface="+mn-lt"/>
            </a:endParaRPr>
          </a:p>
        </p:txBody>
      </p:sp>
      <p:sp>
        <p:nvSpPr>
          <p:cNvPr id="7" name="文本占位符 6">
            <a:extLst>
              <a:ext uri="{FF2B5EF4-FFF2-40B4-BE49-F238E27FC236}">
                <a16:creationId xmlns:a16="http://schemas.microsoft.com/office/drawing/2014/main" xmlns="" id="{53B86E5B-44F3-433D-A1AC-92FA1A6670A5}"/>
              </a:ext>
            </a:extLst>
          </p:cNvPr>
          <p:cNvSpPr>
            <a:spLocks noGrp="1"/>
          </p:cNvSpPr>
          <p:nvPr>
            <p:ph type="body" sz="quarter" idx="25"/>
          </p:nvPr>
        </p:nvSpPr>
        <p:spPr/>
        <p:txBody>
          <a:bodyPr/>
          <a:lstStyle/>
          <a:p>
            <a:r>
              <a:rPr lang="zh-CN" altLang="en-US" dirty="0">
                <a:sym typeface="+mn-lt"/>
              </a:rPr>
              <a:t>这里输入你的具体内容这里输入你的具体内容这里输入你的具体内容这里输入你的具体内容这里</a:t>
            </a:r>
          </a:p>
          <a:p>
            <a:endParaRPr lang="zh-CN" altLang="en-US" dirty="0">
              <a:sym typeface="+mn-lt"/>
            </a:endParaRPr>
          </a:p>
        </p:txBody>
      </p:sp>
      <p:sp>
        <p:nvSpPr>
          <p:cNvPr id="11" name="文本占位符 10">
            <a:extLst>
              <a:ext uri="{FF2B5EF4-FFF2-40B4-BE49-F238E27FC236}">
                <a16:creationId xmlns:a16="http://schemas.microsoft.com/office/drawing/2014/main" xmlns="" id="{17711B3E-FEFC-453C-BCFE-73DFB1A47106}"/>
              </a:ext>
            </a:extLst>
          </p:cNvPr>
          <p:cNvSpPr>
            <a:spLocks noGrp="1"/>
          </p:cNvSpPr>
          <p:nvPr>
            <p:ph type="body" sz="quarter" idx="29"/>
          </p:nvPr>
        </p:nvSpPr>
        <p:spPr/>
        <p:txBody>
          <a:bodyPr/>
          <a:lstStyle/>
          <a:p>
            <a:r>
              <a:rPr lang="zh-CN" altLang="en-US" dirty="0">
                <a:sym typeface="+mn-lt"/>
              </a:rPr>
              <a:t>这里是小标题</a:t>
            </a:r>
          </a:p>
        </p:txBody>
      </p:sp>
      <p:sp>
        <p:nvSpPr>
          <p:cNvPr id="12" name="文本占位符 11">
            <a:extLst>
              <a:ext uri="{FF2B5EF4-FFF2-40B4-BE49-F238E27FC236}">
                <a16:creationId xmlns:a16="http://schemas.microsoft.com/office/drawing/2014/main" xmlns="" id="{4E0675D9-964C-4F50-A881-0A1E33D301C5}"/>
              </a:ext>
            </a:extLst>
          </p:cNvPr>
          <p:cNvSpPr>
            <a:spLocks noGrp="1"/>
          </p:cNvSpPr>
          <p:nvPr>
            <p:ph type="body" sz="quarter" idx="30"/>
          </p:nvPr>
        </p:nvSpPr>
        <p:spPr/>
        <p:txBody>
          <a:bodyPr/>
          <a:lstStyle/>
          <a:p>
            <a:r>
              <a:rPr lang="zh-CN" altLang="en-US" dirty="0">
                <a:sym typeface="+mn-lt"/>
              </a:rPr>
              <a:t>这里是小标题</a:t>
            </a:r>
          </a:p>
        </p:txBody>
      </p:sp>
      <p:sp>
        <p:nvSpPr>
          <p:cNvPr id="13" name="文本占位符 12">
            <a:extLst>
              <a:ext uri="{FF2B5EF4-FFF2-40B4-BE49-F238E27FC236}">
                <a16:creationId xmlns:a16="http://schemas.microsoft.com/office/drawing/2014/main" xmlns="" id="{829ED48E-3C19-4038-B688-B1C8EDD6A386}"/>
              </a:ext>
            </a:extLst>
          </p:cNvPr>
          <p:cNvSpPr>
            <a:spLocks noGrp="1"/>
          </p:cNvSpPr>
          <p:nvPr>
            <p:ph type="body" sz="quarter" idx="31"/>
          </p:nvPr>
        </p:nvSpPr>
        <p:spPr/>
        <p:txBody>
          <a:bodyPr/>
          <a:lstStyle/>
          <a:p>
            <a:r>
              <a:rPr lang="zh-CN" altLang="en-US" dirty="0">
                <a:sym typeface="+mn-lt"/>
              </a:rPr>
              <a:t>这里是小标题</a:t>
            </a:r>
          </a:p>
        </p:txBody>
      </p:sp>
      <p:sp>
        <p:nvSpPr>
          <p:cNvPr id="4" name="标题 3">
            <a:extLst>
              <a:ext uri="{FF2B5EF4-FFF2-40B4-BE49-F238E27FC236}">
                <a16:creationId xmlns:a16="http://schemas.microsoft.com/office/drawing/2014/main" xmlns="" id="{FD0B56A3-8B45-483B-BFED-4B3A8E12D01A}"/>
              </a:ext>
            </a:extLst>
          </p:cNvPr>
          <p:cNvSpPr>
            <a:spLocks noGrp="1"/>
          </p:cNvSpPr>
          <p:nvPr>
            <p:ph type="title"/>
          </p:nvPr>
        </p:nvSpPr>
        <p:spPr/>
        <p:txBody>
          <a:bodyPr/>
          <a:lstStyle/>
          <a:p>
            <a:r>
              <a:rPr lang="zh-CN" altLang="en-US" dirty="0">
                <a:sym typeface="+mn-lt"/>
              </a:rPr>
              <a:t>三个点的图标文字</a:t>
            </a:r>
          </a:p>
        </p:txBody>
      </p:sp>
      <p:sp>
        <p:nvSpPr>
          <p:cNvPr id="16" name="right-arrow_339913">
            <a:extLst>
              <a:ext uri="{FF2B5EF4-FFF2-40B4-BE49-F238E27FC236}">
                <a16:creationId xmlns:a16="http://schemas.microsoft.com/office/drawing/2014/main" xmlns="" id="{C0FB0272-0127-4E9E-81D7-C1C98D9492F5}"/>
              </a:ext>
            </a:extLst>
          </p:cNvPr>
          <p:cNvSpPr>
            <a:spLocks noChangeAspect="1"/>
          </p:cNvSpPr>
          <p:nvPr/>
        </p:nvSpPr>
        <p:spPr bwMode="auto">
          <a:xfrm>
            <a:off x="3731163" y="3340644"/>
            <a:ext cx="609685" cy="608513"/>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txBody>
          <a:bodyPr/>
          <a:lstStyle/>
          <a:p>
            <a:endParaRPr lang="zh-CN" altLang="en-US">
              <a:cs typeface="+mn-ea"/>
              <a:sym typeface="+mn-lt"/>
            </a:endParaRPr>
          </a:p>
        </p:txBody>
      </p:sp>
      <p:sp>
        <p:nvSpPr>
          <p:cNvPr id="17" name="right-arrow_339913">
            <a:extLst>
              <a:ext uri="{FF2B5EF4-FFF2-40B4-BE49-F238E27FC236}">
                <a16:creationId xmlns:a16="http://schemas.microsoft.com/office/drawing/2014/main" xmlns="" id="{D9470CC6-110E-4E0C-8ECA-DF00F88EA4F7}"/>
              </a:ext>
            </a:extLst>
          </p:cNvPr>
          <p:cNvSpPr>
            <a:spLocks noChangeAspect="1"/>
          </p:cNvSpPr>
          <p:nvPr/>
        </p:nvSpPr>
        <p:spPr bwMode="auto">
          <a:xfrm>
            <a:off x="7870520" y="3340644"/>
            <a:ext cx="609685" cy="608513"/>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txBody>
          <a:bodyPr/>
          <a:lstStyle/>
          <a:p>
            <a:endParaRPr lang="zh-CN" altLang="en-US">
              <a:cs typeface="+mn-ea"/>
              <a:sym typeface="+mn-lt"/>
            </a:endParaRPr>
          </a:p>
        </p:txBody>
      </p:sp>
      <p:sp>
        <p:nvSpPr>
          <p:cNvPr id="18" name="networking_218565">
            <a:extLst>
              <a:ext uri="{FF2B5EF4-FFF2-40B4-BE49-F238E27FC236}">
                <a16:creationId xmlns:a16="http://schemas.microsoft.com/office/drawing/2014/main" xmlns="" id="{25E4248D-F7A1-42BA-93DD-AF477429EF67}"/>
              </a:ext>
            </a:extLst>
          </p:cNvPr>
          <p:cNvSpPr>
            <a:spLocks noChangeAspect="1"/>
          </p:cNvSpPr>
          <p:nvPr/>
        </p:nvSpPr>
        <p:spPr bwMode="auto">
          <a:xfrm>
            <a:off x="1447386" y="2210117"/>
            <a:ext cx="1091536" cy="90000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501015">
                <a:moveTo>
                  <a:pt x="53584" y="413374"/>
                </a:moveTo>
                <a:cubicBezTo>
                  <a:pt x="34536" y="413374"/>
                  <a:pt x="18959" y="428840"/>
                  <a:pt x="18959" y="447684"/>
                </a:cubicBezTo>
                <a:cubicBezTo>
                  <a:pt x="18959" y="466617"/>
                  <a:pt x="34536" y="482083"/>
                  <a:pt x="53584" y="482083"/>
                </a:cubicBezTo>
                <a:cubicBezTo>
                  <a:pt x="72721" y="482083"/>
                  <a:pt x="88209" y="466705"/>
                  <a:pt x="88209" y="447684"/>
                </a:cubicBezTo>
                <a:cubicBezTo>
                  <a:pt x="88209" y="428751"/>
                  <a:pt x="72721" y="413374"/>
                  <a:pt x="53584" y="413374"/>
                </a:cubicBezTo>
                <a:close/>
                <a:moveTo>
                  <a:pt x="554056" y="413366"/>
                </a:moveTo>
                <a:cubicBezTo>
                  <a:pt x="534919" y="413366"/>
                  <a:pt x="519431" y="428744"/>
                  <a:pt x="519431" y="447679"/>
                </a:cubicBezTo>
                <a:cubicBezTo>
                  <a:pt x="519431" y="466702"/>
                  <a:pt x="534919" y="482081"/>
                  <a:pt x="554056" y="482081"/>
                </a:cubicBezTo>
                <a:cubicBezTo>
                  <a:pt x="573104" y="482081"/>
                  <a:pt x="588591" y="466613"/>
                  <a:pt x="588591" y="447679"/>
                </a:cubicBezTo>
                <a:cubicBezTo>
                  <a:pt x="588591" y="428833"/>
                  <a:pt x="573104" y="413366"/>
                  <a:pt x="554056" y="413366"/>
                </a:cubicBezTo>
                <a:close/>
                <a:moveTo>
                  <a:pt x="461041" y="323049"/>
                </a:moveTo>
                <a:lnTo>
                  <a:pt x="533227" y="398609"/>
                </a:lnTo>
                <a:cubicBezTo>
                  <a:pt x="539636" y="395942"/>
                  <a:pt x="546668" y="394431"/>
                  <a:pt x="554056" y="394431"/>
                </a:cubicBezTo>
                <a:cubicBezTo>
                  <a:pt x="583607" y="394431"/>
                  <a:pt x="607639" y="418344"/>
                  <a:pt x="607639" y="447679"/>
                </a:cubicBezTo>
                <a:cubicBezTo>
                  <a:pt x="607639" y="477103"/>
                  <a:pt x="583518" y="501015"/>
                  <a:pt x="553967" y="501015"/>
                </a:cubicBezTo>
                <a:cubicBezTo>
                  <a:pt x="524415" y="501015"/>
                  <a:pt x="500383" y="477103"/>
                  <a:pt x="500383" y="447679"/>
                </a:cubicBezTo>
                <a:cubicBezTo>
                  <a:pt x="500383" y="432567"/>
                  <a:pt x="506881" y="418966"/>
                  <a:pt x="517117" y="409276"/>
                </a:cubicBezTo>
                <a:lnTo>
                  <a:pt x="447244" y="336117"/>
                </a:lnTo>
                <a:close/>
                <a:moveTo>
                  <a:pt x="146599" y="322978"/>
                </a:moveTo>
                <a:lnTo>
                  <a:pt x="160395" y="336044"/>
                </a:lnTo>
                <a:lnTo>
                  <a:pt x="90523" y="409197"/>
                </a:lnTo>
                <a:cubicBezTo>
                  <a:pt x="100759" y="418974"/>
                  <a:pt x="107168" y="432574"/>
                  <a:pt x="107168" y="447684"/>
                </a:cubicBezTo>
                <a:cubicBezTo>
                  <a:pt x="107168" y="477105"/>
                  <a:pt x="83135" y="501015"/>
                  <a:pt x="53584" y="501015"/>
                </a:cubicBezTo>
                <a:cubicBezTo>
                  <a:pt x="24033" y="501015"/>
                  <a:pt x="0" y="477105"/>
                  <a:pt x="0" y="447684"/>
                </a:cubicBezTo>
                <a:cubicBezTo>
                  <a:pt x="0" y="418352"/>
                  <a:pt x="24033" y="394442"/>
                  <a:pt x="53584" y="394442"/>
                </a:cubicBezTo>
                <a:cubicBezTo>
                  <a:pt x="60972" y="394442"/>
                  <a:pt x="68003" y="395864"/>
                  <a:pt x="74412" y="398619"/>
                </a:cubicBezTo>
                <a:close/>
                <a:moveTo>
                  <a:pt x="303784" y="162989"/>
                </a:moveTo>
                <a:cubicBezTo>
                  <a:pt x="246830" y="162989"/>
                  <a:pt x="199932" y="206536"/>
                  <a:pt x="195037" y="261903"/>
                </a:cubicBezTo>
                <a:lnTo>
                  <a:pt x="412620" y="261903"/>
                </a:lnTo>
                <a:cubicBezTo>
                  <a:pt x="407726" y="206536"/>
                  <a:pt x="360827" y="162989"/>
                  <a:pt x="303784" y="162989"/>
                </a:cubicBezTo>
                <a:close/>
                <a:moveTo>
                  <a:pt x="553967" y="18935"/>
                </a:moveTo>
                <a:cubicBezTo>
                  <a:pt x="534919" y="18935"/>
                  <a:pt x="519431" y="34313"/>
                  <a:pt x="519431" y="53248"/>
                </a:cubicBezTo>
                <a:cubicBezTo>
                  <a:pt x="519431" y="72182"/>
                  <a:pt x="534919" y="87650"/>
                  <a:pt x="553967" y="87650"/>
                </a:cubicBezTo>
                <a:cubicBezTo>
                  <a:pt x="573104" y="87650"/>
                  <a:pt x="588591" y="72182"/>
                  <a:pt x="588591" y="53248"/>
                </a:cubicBezTo>
                <a:cubicBezTo>
                  <a:pt x="588591" y="34313"/>
                  <a:pt x="573104" y="18935"/>
                  <a:pt x="553967" y="18935"/>
                </a:cubicBezTo>
                <a:close/>
                <a:moveTo>
                  <a:pt x="53584" y="18935"/>
                </a:moveTo>
                <a:cubicBezTo>
                  <a:pt x="34536" y="18935"/>
                  <a:pt x="18959" y="34313"/>
                  <a:pt x="18959" y="53248"/>
                </a:cubicBezTo>
                <a:cubicBezTo>
                  <a:pt x="18959" y="72182"/>
                  <a:pt x="34536" y="87650"/>
                  <a:pt x="53584" y="87650"/>
                </a:cubicBezTo>
                <a:cubicBezTo>
                  <a:pt x="72721" y="87650"/>
                  <a:pt x="88209" y="72182"/>
                  <a:pt x="88209" y="53248"/>
                </a:cubicBezTo>
                <a:cubicBezTo>
                  <a:pt x="88209" y="34313"/>
                  <a:pt x="72721" y="18935"/>
                  <a:pt x="53584" y="18935"/>
                </a:cubicBezTo>
                <a:close/>
                <a:moveTo>
                  <a:pt x="303873" y="18930"/>
                </a:moveTo>
                <a:cubicBezTo>
                  <a:pt x="271125" y="18930"/>
                  <a:pt x="244605" y="45324"/>
                  <a:pt x="244605" y="77673"/>
                </a:cubicBezTo>
                <a:cubicBezTo>
                  <a:pt x="244605" y="110111"/>
                  <a:pt x="271125" y="136506"/>
                  <a:pt x="303784" y="136506"/>
                </a:cubicBezTo>
                <a:cubicBezTo>
                  <a:pt x="336444" y="136506"/>
                  <a:pt x="363052" y="110111"/>
                  <a:pt x="363052" y="77673"/>
                </a:cubicBezTo>
                <a:cubicBezTo>
                  <a:pt x="363052" y="45324"/>
                  <a:pt x="336533" y="18930"/>
                  <a:pt x="303873" y="18930"/>
                </a:cubicBezTo>
                <a:close/>
                <a:moveTo>
                  <a:pt x="553967" y="0"/>
                </a:moveTo>
                <a:cubicBezTo>
                  <a:pt x="583607" y="0"/>
                  <a:pt x="607639" y="23913"/>
                  <a:pt x="607639" y="53248"/>
                </a:cubicBezTo>
                <a:cubicBezTo>
                  <a:pt x="607639" y="82672"/>
                  <a:pt x="583607" y="106584"/>
                  <a:pt x="554056" y="106584"/>
                </a:cubicBezTo>
                <a:cubicBezTo>
                  <a:pt x="546668" y="106584"/>
                  <a:pt x="539636" y="105073"/>
                  <a:pt x="533227" y="102406"/>
                </a:cubicBezTo>
                <a:lnTo>
                  <a:pt x="461041" y="177966"/>
                </a:lnTo>
                <a:lnTo>
                  <a:pt x="447244" y="164899"/>
                </a:lnTo>
                <a:lnTo>
                  <a:pt x="517117" y="91739"/>
                </a:lnTo>
                <a:cubicBezTo>
                  <a:pt x="506881" y="82049"/>
                  <a:pt x="500383" y="68449"/>
                  <a:pt x="500383" y="53248"/>
                </a:cubicBezTo>
                <a:cubicBezTo>
                  <a:pt x="500383" y="23913"/>
                  <a:pt x="524415" y="0"/>
                  <a:pt x="553967" y="0"/>
                </a:cubicBezTo>
                <a:close/>
                <a:moveTo>
                  <a:pt x="303784" y="0"/>
                </a:moveTo>
                <a:cubicBezTo>
                  <a:pt x="346945" y="0"/>
                  <a:pt x="382007" y="34838"/>
                  <a:pt x="382007" y="77673"/>
                </a:cubicBezTo>
                <a:cubicBezTo>
                  <a:pt x="382007" y="109134"/>
                  <a:pt x="363141" y="136062"/>
                  <a:pt x="336177" y="148326"/>
                </a:cubicBezTo>
                <a:cubicBezTo>
                  <a:pt x="391173" y="162634"/>
                  <a:pt x="431931" y="212313"/>
                  <a:pt x="431931" y="271412"/>
                </a:cubicBezTo>
                <a:lnTo>
                  <a:pt x="431931" y="280921"/>
                </a:lnTo>
                <a:lnTo>
                  <a:pt x="175637" y="280921"/>
                </a:lnTo>
                <a:lnTo>
                  <a:pt x="175637" y="271412"/>
                </a:lnTo>
                <a:cubicBezTo>
                  <a:pt x="175637" y="212313"/>
                  <a:pt x="216484" y="162634"/>
                  <a:pt x="271481" y="148326"/>
                </a:cubicBezTo>
                <a:cubicBezTo>
                  <a:pt x="244427" y="136062"/>
                  <a:pt x="225561" y="109134"/>
                  <a:pt x="225561" y="77673"/>
                </a:cubicBezTo>
                <a:cubicBezTo>
                  <a:pt x="225561" y="34838"/>
                  <a:pt x="260713" y="0"/>
                  <a:pt x="303784" y="0"/>
                </a:cubicBezTo>
                <a:close/>
                <a:moveTo>
                  <a:pt x="53584" y="0"/>
                </a:moveTo>
                <a:cubicBezTo>
                  <a:pt x="83135" y="0"/>
                  <a:pt x="107168" y="23913"/>
                  <a:pt x="107168" y="53248"/>
                </a:cubicBezTo>
                <a:cubicBezTo>
                  <a:pt x="107168" y="68449"/>
                  <a:pt x="100759" y="82049"/>
                  <a:pt x="90523" y="91739"/>
                </a:cubicBezTo>
                <a:lnTo>
                  <a:pt x="160395" y="164899"/>
                </a:lnTo>
                <a:lnTo>
                  <a:pt x="146599" y="177966"/>
                </a:lnTo>
                <a:lnTo>
                  <a:pt x="74412" y="102406"/>
                </a:lnTo>
                <a:cubicBezTo>
                  <a:pt x="68003" y="105073"/>
                  <a:pt x="60972" y="106584"/>
                  <a:pt x="53584" y="106584"/>
                </a:cubicBezTo>
                <a:cubicBezTo>
                  <a:pt x="24033" y="106584"/>
                  <a:pt x="0" y="82672"/>
                  <a:pt x="0" y="53248"/>
                </a:cubicBezTo>
                <a:cubicBezTo>
                  <a:pt x="0" y="23913"/>
                  <a:pt x="24033" y="0"/>
                  <a:pt x="53584" y="0"/>
                </a:cubicBezTo>
                <a:close/>
              </a:path>
            </a:pathLst>
          </a:custGeom>
          <a:solidFill>
            <a:schemeClr val="bg1"/>
          </a:solidFill>
          <a:ln>
            <a:noFill/>
          </a:ln>
        </p:spPr>
        <p:txBody>
          <a:bodyPr/>
          <a:lstStyle/>
          <a:p>
            <a:endParaRPr lang="zh-CN" altLang="en-US">
              <a:cs typeface="+mn-ea"/>
              <a:sym typeface="+mn-lt"/>
            </a:endParaRPr>
          </a:p>
        </p:txBody>
      </p:sp>
      <p:sp>
        <p:nvSpPr>
          <p:cNvPr id="19" name="speech-bubbles_99691">
            <a:extLst>
              <a:ext uri="{FF2B5EF4-FFF2-40B4-BE49-F238E27FC236}">
                <a16:creationId xmlns:a16="http://schemas.microsoft.com/office/drawing/2014/main" xmlns="" id="{7CAD0B5F-D1A3-42B3-B22E-68ADFABAEF22}"/>
              </a:ext>
            </a:extLst>
          </p:cNvPr>
          <p:cNvSpPr>
            <a:spLocks noChangeAspect="1"/>
          </p:cNvSpPr>
          <p:nvPr/>
        </p:nvSpPr>
        <p:spPr bwMode="auto">
          <a:xfrm>
            <a:off x="5586714" y="2147492"/>
            <a:ext cx="1091593" cy="900000"/>
          </a:xfrm>
          <a:custGeom>
            <a:avLst/>
            <a:gdLst>
              <a:gd name="connsiteX0" fmla="*/ 431539 w 604675"/>
              <a:gd name="connsiteY0" fmla="*/ 103449 h 498545"/>
              <a:gd name="connsiteX1" fmla="*/ 604675 w 604675"/>
              <a:gd name="connsiteY1" fmla="*/ 276507 h 498545"/>
              <a:gd name="connsiteX2" fmla="*/ 602255 w 604675"/>
              <a:gd name="connsiteY2" fmla="*/ 305239 h 498545"/>
              <a:gd name="connsiteX3" fmla="*/ 586797 w 604675"/>
              <a:gd name="connsiteY3" fmla="*/ 316248 h 498545"/>
              <a:gd name="connsiteX4" fmla="*/ 575774 w 604675"/>
              <a:gd name="connsiteY4" fmla="*/ 300808 h 498545"/>
              <a:gd name="connsiteX5" fmla="*/ 577791 w 604675"/>
              <a:gd name="connsiteY5" fmla="*/ 276507 h 498545"/>
              <a:gd name="connsiteX6" fmla="*/ 431539 w 604675"/>
              <a:gd name="connsiteY6" fmla="*/ 130301 h 498545"/>
              <a:gd name="connsiteX7" fmla="*/ 285153 w 604675"/>
              <a:gd name="connsiteY7" fmla="*/ 276507 h 498545"/>
              <a:gd name="connsiteX8" fmla="*/ 431539 w 604675"/>
              <a:gd name="connsiteY8" fmla="*/ 422580 h 498545"/>
              <a:gd name="connsiteX9" fmla="*/ 508160 w 604675"/>
              <a:gd name="connsiteY9" fmla="*/ 400964 h 498545"/>
              <a:gd name="connsiteX10" fmla="*/ 518645 w 604675"/>
              <a:gd name="connsiteY10" fmla="*/ 399487 h 498545"/>
              <a:gd name="connsiteX11" fmla="*/ 569725 w 604675"/>
              <a:gd name="connsiteY11" fmla="*/ 412913 h 498545"/>
              <a:gd name="connsiteX12" fmla="*/ 556014 w 604675"/>
              <a:gd name="connsiteY12" fmla="*/ 361090 h 498545"/>
              <a:gd name="connsiteX13" fmla="*/ 565558 w 604675"/>
              <a:gd name="connsiteY13" fmla="*/ 344710 h 498545"/>
              <a:gd name="connsiteX14" fmla="*/ 581958 w 604675"/>
              <a:gd name="connsiteY14" fmla="*/ 354243 h 498545"/>
              <a:gd name="connsiteX15" fmla="*/ 601583 w 604675"/>
              <a:gd name="connsiteY15" fmla="*/ 428353 h 498545"/>
              <a:gd name="connsiteX16" fmla="*/ 598088 w 604675"/>
              <a:gd name="connsiteY16" fmla="*/ 441242 h 498545"/>
              <a:gd name="connsiteX17" fmla="*/ 585184 w 604675"/>
              <a:gd name="connsiteY17" fmla="*/ 444732 h 498545"/>
              <a:gd name="connsiteX18" fmla="*/ 517166 w 604675"/>
              <a:gd name="connsiteY18" fmla="*/ 426876 h 498545"/>
              <a:gd name="connsiteX19" fmla="*/ 431539 w 604675"/>
              <a:gd name="connsiteY19" fmla="*/ 449431 h 498545"/>
              <a:gd name="connsiteX20" fmla="*/ 258269 w 604675"/>
              <a:gd name="connsiteY20" fmla="*/ 276507 h 498545"/>
              <a:gd name="connsiteX21" fmla="*/ 431539 w 604675"/>
              <a:gd name="connsiteY21" fmla="*/ 103449 h 498545"/>
              <a:gd name="connsiteX22" fmla="*/ 249642 w 604675"/>
              <a:gd name="connsiteY22" fmla="*/ 0 h 498545"/>
              <a:gd name="connsiteX23" fmla="*/ 411365 w 604675"/>
              <a:gd name="connsiteY23" fmla="*/ 59332 h 498545"/>
              <a:gd name="connsiteX24" fmla="*/ 412978 w 604675"/>
              <a:gd name="connsiteY24" fmla="*/ 78259 h 498545"/>
              <a:gd name="connsiteX25" fmla="*/ 394023 w 604675"/>
              <a:gd name="connsiteY25" fmla="*/ 79735 h 498545"/>
              <a:gd name="connsiteX26" fmla="*/ 249642 w 604675"/>
              <a:gd name="connsiteY26" fmla="*/ 26847 h 498545"/>
              <a:gd name="connsiteX27" fmla="*/ 26887 w 604675"/>
              <a:gd name="connsiteY27" fmla="*/ 249273 h 498545"/>
              <a:gd name="connsiteX28" fmla="*/ 57806 w 604675"/>
              <a:gd name="connsiteY28" fmla="*/ 362432 h 498545"/>
              <a:gd name="connsiteX29" fmla="*/ 59285 w 604675"/>
              <a:gd name="connsiteY29" fmla="*/ 372634 h 498545"/>
              <a:gd name="connsiteX30" fmla="*/ 36297 w 604675"/>
              <a:gd name="connsiteY30" fmla="*/ 459886 h 498545"/>
              <a:gd name="connsiteX31" fmla="*/ 122469 w 604675"/>
              <a:gd name="connsiteY31" fmla="*/ 437200 h 498545"/>
              <a:gd name="connsiteX32" fmla="*/ 132954 w 604675"/>
              <a:gd name="connsiteY32" fmla="*/ 438811 h 498545"/>
              <a:gd name="connsiteX33" fmla="*/ 249642 w 604675"/>
              <a:gd name="connsiteY33" fmla="*/ 471698 h 498545"/>
              <a:gd name="connsiteX34" fmla="*/ 336352 w 604675"/>
              <a:gd name="connsiteY34" fmla="*/ 454248 h 498545"/>
              <a:gd name="connsiteX35" fmla="*/ 353962 w 604675"/>
              <a:gd name="connsiteY35" fmla="*/ 461362 h 498545"/>
              <a:gd name="connsiteX36" fmla="*/ 346837 w 604675"/>
              <a:gd name="connsiteY36" fmla="*/ 478947 h 498545"/>
              <a:gd name="connsiteX37" fmla="*/ 249642 w 604675"/>
              <a:gd name="connsiteY37" fmla="*/ 498545 h 498545"/>
              <a:gd name="connsiteX38" fmla="*/ 123813 w 604675"/>
              <a:gd name="connsiteY38" fmla="*/ 464584 h 498545"/>
              <a:gd name="connsiteX39" fmla="*/ 20837 w 604675"/>
              <a:gd name="connsiteY39" fmla="*/ 491699 h 498545"/>
              <a:gd name="connsiteX40" fmla="*/ 7932 w 604675"/>
              <a:gd name="connsiteY40" fmla="*/ 488209 h 498545"/>
              <a:gd name="connsiteX41" fmla="*/ 4436 w 604675"/>
              <a:gd name="connsiteY41" fmla="*/ 475323 h 498545"/>
              <a:gd name="connsiteX42" fmla="*/ 31861 w 604675"/>
              <a:gd name="connsiteY42" fmla="*/ 371157 h 498545"/>
              <a:gd name="connsiteX43" fmla="*/ 0 w 604675"/>
              <a:gd name="connsiteY43" fmla="*/ 249273 h 498545"/>
              <a:gd name="connsiteX44" fmla="*/ 249642 w 604675"/>
              <a:gd name="connsiteY44" fmla="*/ 0 h 498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4675" h="498545">
                <a:moveTo>
                  <a:pt x="431539" y="103449"/>
                </a:moveTo>
                <a:cubicBezTo>
                  <a:pt x="526979" y="103449"/>
                  <a:pt x="604675" y="181050"/>
                  <a:pt x="604675" y="276507"/>
                </a:cubicBezTo>
                <a:cubicBezTo>
                  <a:pt x="604675" y="286174"/>
                  <a:pt x="603868" y="295706"/>
                  <a:pt x="602255" y="305239"/>
                </a:cubicBezTo>
                <a:cubicBezTo>
                  <a:pt x="601046" y="312488"/>
                  <a:pt x="594190" y="317456"/>
                  <a:pt x="586797" y="316248"/>
                </a:cubicBezTo>
                <a:cubicBezTo>
                  <a:pt x="579538" y="315039"/>
                  <a:pt x="574564" y="308058"/>
                  <a:pt x="575774" y="300808"/>
                </a:cubicBezTo>
                <a:cubicBezTo>
                  <a:pt x="577118" y="292753"/>
                  <a:pt x="577791" y="284697"/>
                  <a:pt x="577791" y="276507"/>
                </a:cubicBezTo>
                <a:cubicBezTo>
                  <a:pt x="577791" y="195953"/>
                  <a:pt x="512193" y="130301"/>
                  <a:pt x="431539" y="130301"/>
                </a:cubicBezTo>
                <a:cubicBezTo>
                  <a:pt x="350751" y="130301"/>
                  <a:pt x="285153" y="195953"/>
                  <a:pt x="285153" y="276507"/>
                </a:cubicBezTo>
                <a:cubicBezTo>
                  <a:pt x="285153" y="357062"/>
                  <a:pt x="350751" y="422580"/>
                  <a:pt x="431539" y="422580"/>
                </a:cubicBezTo>
                <a:cubicBezTo>
                  <a:pt x="458558" y="422580"/>
                  <a:pt x="485174" y="415196"/>
                  <a:pt x="508160" y="400964"/>
                </a:cubicBezTo>
                <a:cubicBezTo>
                  <a:pt x="511252" y="399085"/>
                  <a:pt x="515015" y="398548"/>
                  <a:pt x="518645" y="399487"/>
                </a:cubicBezTo>
                <a:lnTo>
                  <a:pt x="569725" y="412913"/>
                </a:lnTo>
                <a:lnTo>
                  <a:pt x="556014" y="361090"/>
                </a:lnTo>
                <a:cubicBezTo>
                  <a:pt x="554132" y="353840"/>
                  <a:pt x="558434" y="346590"/>
                  <a:pt x="565558" y="344710"/>
                </a:cubicBezTo>
                <a:cubicBezTo>
                  <a:pt x="572817" y="342831"/>
                  <a:pt x="580076" y="346993"/>
                  <a:pt x="581958" y="354243"/>
                </a:cubicBezTo>
                <a:lnTo>
                  <a:pt x="601583" y="428353"/>
                </a:lnTo>
                <a:cubicBezTo>
                  <a:pt x="602793" y="432918"/>
                  <a:pt x="601449" y="437885"/>
                  <a:pt x="598088" y="441242"/>
                </a:cubicBezTo>
                <a:cubicBezTo>
                  <a:pt x="594728" y="444598"/>
                  <a:pt x="589754" y="445941"/>
                  <a:pt x="585184" y="444732"/>
                </a:cubicBezTo>
                <a:lnTo>
                  <a:pt x="517166" y="426876"/>
                </a:lnTo>
                <a:cubicBezTo>
                  <a:pt x="491088" y="441644"/>
                  <a:pt x="461650" y="449431"/>
                  <a:pt x="431539" y="449431"/>
                </a:cubicBezTo>
                <a:cubicBezTo>
                  <a:pt x="335965" y="449431"/>
                  <a:pt x="258269" y="371830"/>
                  <a:pt x="258269" y="276507"/>
                </a:cubicBezTo>
                <a:cubicBezTo>
                  <a:pt x="258269" y="181050"/>
                  <a:pt x="335965" y="103449"/>
                  <a:pt x="431539" y="103449"/>
                </a:cubicBezTo>
                <a:close/>
                <a:moveTo>
                  <a:pt x="249642" y="0"/>
                </a:moveTo>
                <a:cubicBezTo>
                  <a:pt x="308927" y="0"/>
                  <a:pt x="366330" y="21075"/>
                  <a:pt x="411365" y="59332"/>
                </a:cubicBezTo>
                <a:cubicBezTo>
                  <a:pt x="417146" y="64164"/>
                  <a:pt x="417818" y="72621"/>
                  <a:pt x="412978" y="78259"/>
                </a:cubicBezTo>
                <a:cubicBezTo>
                  <a:pt x="408139" y="83896"/>
                  <a:pt x="399670" y="84568"/>
                  <a:pt x="394023" y="79735"/>
                </a:cubicBezTo>
                <a:cubicBezTo>
                  <a:pt x="353828" y="45640"/>
                  <a:pt x="302609" y="26847"/>
                  <a:pt x="249642" y="26847"/>
                </a:cubicBezTo>
                <a:cubicBezTo>
                  <a:pt x="126770" y="26847"/>
                  <a:pt x="26887" y="126583"/>
                  <a:pt x="26887" y="249273"/>
                </a:cubicBezTo>
                <a:cubicBezTo>
                  <a:pt x="26887" y="289140"/>
                  <a:pt x="37641" y="328202"/>
                  <a:pt x="57806" y="362432"/>
                </a:cubicBezTo>
                <a:cubicBezTo>
                  <a:pt x="59688" y="365519"/>
                  <a:pt x="60226" y="369144"/>
                  <a:pt x="59285" y="372634"/>
                </a:cubicBezTo>
                <a:lnTo>
                  <a:pt x="36297" y="459886"/>
                </a:lnTo>
                <a:lnTo>
                  <a:pt x="122469" y="437200"/>
                </a:lnTo>
                <a:cubicBezTo>
                  <a:pt x="126098" y="436261"/>
                  <a:pt x="129862" y="436798"/>
                  <a:pt x="132954" y="438811"/>
                </a:cubicBezTo>
                <a:cubicBezTo>
                  <a:pt x="168041" y="460289"/>
                  <a:pt x="208371" y="471698"/>
                  <a:pt x="249642" y="471698"/>
                </a:cubicBezTo>
                <a:cubicBezTo>
                  <a:pt x="279755" y="471698"/>
                  <a:pt x="308927" y="465926"/>
                  <a:pt x="336352" y="454248"/>
                </a:cubicBezTo>
                <a:cubicBezTo>
                  <a:pt x="343208" y="451429"/>
                  <a:pt x="351139" y="454516"/>
                  <a:pt x="353962" y="461362"/>
                </a:cubicBezTo>
                <a:cubicBezTo>
                  <a:pt x="356920" y="468208"/>
                  <a:pt x="353693" y="476128"/>
                  <a:pt x="346837" y="478947"/>
                </a:cubicBezTo>
                <a:cubicBezTo>
                  <a:pt x="316052" y="491968"/>
                  <a:pt x="283385" y="498545"/>
                  <a:pt x="249642" y="498545"/>
                </a:cubicBezTo>
                <a:cubicBezTo>
                  <a:pt x="205279" y="498545"/>
                  <a:pt x="161992" y="486867"/>
                  <a:pt x="123813" y="464584"/>
                </a:cubicBezTo>
                <a:lnTo>
                  <a:pt x="20837" y="491699"/>
                </a:lnTo>
                <a:cubicBezTo>
                  <a:pt x="16132" y="492907"/>
                  <a:pt x="11292" y="491565"/>
                  <a:pt x="7932" y="488209"/>
                </a:cubicBezTo>
                <a:cubicBezTo>
                  <a:pt x="4571" y="484853"/>
                  <a:pt x="3226" y="479887"/>
                  <a:pt x="4436" y="475323"/>
                </a:cubicBezTo>
                <a:lnTo>
                  <a:pt x="31861" y="371157"/>
                </a:lnTo>
                <a:cubicBezTo>
                  <a:pt x="11024" y="333974"/>
                  <a:pt x="0" y="291959"/>
                  <a:pt x="0" y="249273"/>
                </a:cubicBezTo>
                <a:cubicBezTo>
                  <a:pt x="0" y="111817"/>
                  <a:pt x="111983" y="0"/>
                  <a:pt x="249642" y="0"/>
                </a:cubicBezTo>
                <a:close/>
              </a:path>
            </a:pathLst>
          </a:custGeom>
          <a:solidFill>
            <a:schemeClr val="bg1"/>
          </a:solidFill>
          <a:ln>
            <a:noFill/>
          </a:ln>
        </p:spPr>
        <p:txBody>
          <a:bodyPr/>
          <a:lstStyle/>
          <a:p>
            <a:endParaRPr lang="zh-CN" altLang="en-US">
              <a:cs typeface="+mn-ea"/>
              <a:sym typeface="+mn-lt"/>
            </a:endParaRPr>
          </a:p>
        </p:txBody>
      </p:sp>
      <p:sp>
        <p:nvSpPr>
          <p:cNvPr id="20" name="send-email_95359">
            <a:extLst>
              <a:ext uri="{FF2B5EF4-FFF2-40B4-BE49-F238E27FC236}">
                <a16:creationId xmlns:a16="http://schemas.microsoft.com/office/drawing/2014/main" xmlns="" id="{DF615A99-4100-4309-B4CE-9DF330E6E7CA}"/>
              </a:ext>
            </a:extLst>
          </p:cNvPr>
          <p:cNvSpPr>
            <a:spLocks noChangeAspect="1"/>
          </p:cNvSpPr>
          <p:nvPr/>
        </p:nvSpPr>
        <p:spPr bwMode="auto">
          <a:xfrm>
            <a:off x="9657497" y="2210117"/>
            <a:ext cx="883065" cy="900000"/>
          </a:xfrm>
          <a:custGeom>
            <a:avLst/>
            <a:gdLst>
              <a:gd name="T0" fmla="*/ 921 w 4323"/>
              <a:gd name="T1" fmla="*/ 2707 h 4412"/>
              <a:gd name="T2" fmla="*/ 264 w 4323"/>
              <a:gd name="T3" fmla="*/ 3363 h 4412"/>
              <a:gd name="T4" fmla="*/ 161 w 4323"/>
              <a:gd name="T5" fmla="*/ 3406 h 4412"/>
              <a:gd name="T6" fmla="*/ 57 w 4323"/>
              <a:gd name="T7" fmla="*/ 3363 h 4412"/>
              <a:gd name="T8" fmla="*/ 57 w 4323"/>
              <a:gd name="T9" fmla="*/ 3156 h 4412"/>
              <a:gd name="T10" fmla="*/ 714 w 4323"/>
              <a:gd name="T11" fmla="*/ 2499 h 4412"/>
              <a:gd name="T12" fmla="*/ 921 w 4323"/>
              <a:gd name="T13" fmla="*/ 2499 h 4412"/>
              <a:gd name="T14" fmla="*/ 921 w 4323"/>
              <a:gd name="T15" fmla="*/ 2707 h 4412"/>
              <a:gd name="T16" fmla="*/ 1260 w 4323"/>
              <a:gd name="T17" fmla="*/ 3965 h 4412"/>
              <a:gd name="T18" fmla="*/ 1063 w 4323"/>
              <a:gd name="T19" fmla="*/ 4162 h 4412"/>
              <a:gd name="T20" fmla="*/ 1063 w 4323"/>
              <a:gd name="T21" fmla="*/ 4369 h 4412"/>
              <a:gd name="T22" fmla="*/ 1167 w 4323"/>
              <a:gd name="T23" fmla="*/ 4412 h 4412"/>
              <a:gd name="T24" fmla="*/ 1270 w 4323"/>
              <a:gd name="T25" fmla="*/ 4369 h 4412"/>
              <a:gd name="T26" fmla="*/ 1468 w 4323"/>
              <a:gd name="T27" fmla="*/ 4172 h 4412"/>
              <a:gd name="T28" fmla="*/ 1468 w 4323"/>
              <a:gd name="T29" fmla="*/ 3965 h 4412"/>
              <a:gd name="T30" fmla="*/ 1260 w 4323"/>
              <a:gd name="T31" fmla="*/ 3965 h 4412"/>
              <a:gd name="T32" fmla="*/ 4152 w 4323"/>
              <a:gd name="T33" fmla="*/ 662 h 4412"/>
              <a:gd name="T34" fmla="*/ 4108 w 4323"/>
              <a:gd name="T35" fmla="*/ 772 h 4412"/>
              <a:gd name="T36" fmla="*/ 3152 w 4323"/>
              <a:gd name="T37" fmla="*/ 3223 h 4412"/>
              <a:gd name="T38" fmla="*/ 2751 w 4323"/>
              <a:gd name="T39" fmla="*/ 3788 h 4412"/>
              <a:gd name="T40" fmla="*/ 2700 w 4323"/>
              <a:gd name="T41" fmla="*/ 3794 h 4412"/>
              <a:gd name="T42" fmla="*/ 2347 w 4323"/>
              <a:gd name="T43" fmla="*/ 3564 h 4412"/>
              <a:gd name="T44" fmla="*/ 2337 w 4323"/>
              <a:gd name="T45" fmla="*/ 3554 h 4412"/>
              <a:gd name="T46" fmla="*/ 792 w 4323"/>
              <a:gd name="T47" fmla="*/ 3655 h 4412"/>
              <a:gd name="T48" fmla="*/ 648 w 4323"/>
              <a:gd name="T49" fmla="*/ 3569 h 4412"/>
              <a:gd name="T50" fmla="*/ 678 w 4323"/>
              <a:gd name="T51" fmla="*/ 3405 h 4412"/>
              <a:gd name="T52" fmla="*/ 1433 w 4323"/>
              <a:gd name="T53" fmla="*/ 2650 h 4412"/>
              <a:gd name="T54" fmla="*/ 786 w 4323"/>
              <a:gd name="T55" fmla="*/ 2003 h 4412"/>
              <a:gd name="T56" fmla="*/ 524 w 4323"/>
              <a:gd name="T57" fmla="*/ 1515 h 4412"/>
              <a:gd name="T58" fmla="*/ 993 w 4323"/>
              <a:gd name="T59" fmla="*/ 1180 h 4412"/>
              <a:gd name="T60" fmla="*/ 1103 w 4323"/>
              <a:gd name="T61" fmla="*/ 1138 h 4412"/>
              <a:gd name="T62" fmla="*/ 3554 w 4323"/>
              <a:gd name="T63" fmla="*/ 181 h 4412"/>
              <a:gd name="T64" fmla="*/ 4206 w 4323"/>
              <a:gd name="T65" fmla="*/ 115 h 4412"/>
              <a:gd name="T66" fmla="*/ 4152 w 4323"/>
              <a:gd name="T67" fmla="*/ 662 h 4412"/>
              <a:gd name="T68" fmla="*/ 3955 w 4323"/>
              <a:gd name="T69" fmla="*/ 355 h 4412"/>
              <a:gd name="T70" fmla="*/ 3661 w 4323"/>
              <a:gd name="T71" fmla="*/ 454 h 4412"/>
              <a:gd name="T72" fmla="*/ 1209 w 4323"/>
              <a:gd name="T73" fmla="*/ 1411 h 4412"/>
              <a:gd name="T74" fmla="*/ 1097 w 4323"/>
              <a:gd name="T75" fmla="*/ 1454 h 4412"/>
              <a:gd name="T76" fmla="*/ 816 w 4323"/>
              <a:gd name="T77" fmla="*/ 1579 h 4412"/>
              <a:gd name="T78" fmla="*/ 994 w 4323"/>
              <a:gd name="T79" fmla="*/ 1795 h 4412"/>
              <a:gd name="T80" fmla="*/ 1641 w 4323"/>
              <a:gd name="T81" fmla="*/ 2443 h 4412"/>
              <a:gd name="T82" fmla="*/ 2965 w 4323"/>
              <a:gd name="T83" fmla="*/ 1119 h 4412"/>
              <a:gd name="T84" fmla="*/ 3172 w 4323"/>
              <a:gd name="T85" fmla="*/ 1119 h 4412"/>
              <a:gd name="T86" fmla="*/ 3172 w 4323"/>
              <a:gd name="T87" fmla="*/ 1326 h 4412"/>
              <a:gd name="T88" fmla="*/ 1745 w 4323"/>
              <a:gd name="T89" fmla="*/ 2753 h 4412"/>
              <a:gd name="T90" fmla="*/ 1745 w 4323"/>
              <a:gd name="T91" fmla="*/ 2754 h 4412"/>
              <a:gd name="T92" fmla="*/ 1744 w 4323"/>
              <a:gd name="T93" fmla="*/ 2754 h 4412"/>
              <a:gd name="T94" fmla="*/ 1161 w 4323"/>
              <a:gd name="T95" fmla="*/ 3337 h 4412"/>
              <a:gd name="T96" fmla="*/ 2062 w 4323"/>
              <a:gd name="T97" fmla="*/ 3278 h 4412"/>
              <a:gd name="T98" fmla="*/ 1888 w 4323"/>
              <a:gd name="T99" fmla="*/ 3104 h 4412"/>
              <a:gd name="T100" fmla="*/ 1888 w 4323"/>
              <a:gd name="T101" fmla="*/ 2897 h 4412"/>
              <a:gd name="T102" fmla="*/ 1992 w 4323"/>
              <a:gd name="T103" fmla="*/ 2854 h 4412"/>
              <a:gd name="T104" fmla="*/ 2095 w 4323"/>
              <a:gd name="T105" fmla="*/ 2897 h 4412"/>
              <a:gd name="T106" fmla="*/ 2488 w 4323"/>
              <a:gd name="T107" fmla="*/ 3290 h 4412"/>
              <a:gd name="T108" fmla="*/ 2557 w 4323"/>
              <a:gd name="T109" fmla="*/ 3359 h 4412"/>
              <a:gd name="T110" fmla="*/ 2696 w 4323"/>
              <a:gd name="T111" fmla="*/ 3491 h 4412"/>
              <a:gd name="T112" fmla="*/ 2878 w 4323"/>
              <a:gd name="T113" fmla="*/ 3117 h 4412"/>
              <a:gd name="T114" fmla="*/ 3835 w 4323"/>
              <a:gd name="T115" fmla="*/ 665 h 4412"/>
              <a:gd name="T116" fmla="*/ 3879 w 4323"/>
              <a:gd name="T117" fmla="*/ 553 h 4412"/>
              <a:gd name="T118" fmla="*/ 3955 w 4323"/>
              <a:gd name="T119" fmla="*/ 355 h 4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23" h="4412">
                <a:moveTo>
                  <a:pt x="921" y="2707"/>
                </a:moveTo>
                <a:lnTo>
                  <a:pt x="264" y="3363"/>
                </a:lnTo>
                <a:cubicBezTo>
                  <a:pt x="236" y="3392"/>
                  <a:pt x="198" y="3406"/>
                  <a:pt x="161" y="3406"/>
                </a:cubicBezTo>
                <a:cubicBezTo>
                  <a:pt x="123" y="3406"/>
                  <a:pt x="86" y="3392"/>
                  <a:pt x="57" y="3363"/>
                </a:cubicBezTo>
                <a:cubicBezTo>
                  <a:pt x="0" y="3306"/>
                  <a:pt x="0" y="3213"/>
                  <a:pt x="57" y="3156"/>
                </a:cubicBezTo>
                <a:lnTo>
                  <a:pt x="714" y="2499"/>
                </a:lnTo>
                <a:cubicBezTo>
                  <a:pt x="771" y="2442"/>
                  <a:pt x="864" y="2442"/>
                  <a:pt x="921" y="2499"/>
                </a:cubicBezTo>
                <a:cubicBezTo>
                  <a:pt x="978" y="2556"/>
                  <a:pt x="978" y="2649"/>
                  <a:pt x="921" y="2707"/>
                </a:cubicBezTo>
                <a:close/>
                <a:moveTo>
                  <a:pt x="1260" y="3965"/>
                </a:moveTo>
                <a:lnTo>
                  <a:pt x="1063" y="4162"/>
                </a:lnTo>
                <a:cubicBezTo>
                  <a:pt x="1006" y="4219"/>
                  <a:pt x="1006" y="4312"/>
                  <a:pt x="1063" y="4369"/>
                </a:cubicBezTo>
                <a:cubicBezTo>
                  <a:pt x="1092" y="4398"/>
                  <a:pt x="1129" y="4412"/>
                  <a:pt x="1167" y="4412"/>
                </a:cubicBezTo>
                <a:cubicBezTo>
                  <a:pt x="1204" y="4412"/>
                  <a:pt x="1242" y="4398"/>
                  <a:pt x="1270" y="4369"/>
                </a:cubicBezTo>
                <a:lnTo>
                  <a:pt x="1468" y="4172"/>
                </a:lnTo>
                <a:cubicBezTo>
                  <a:pt x="1525" y="4115"/>
                  <a:pt x="1525" y="4022"/>
                  <a:pt x="1468" y="3965"/>
                </a:cubicBezTo>
                <a:cubicBezTo>
                  <a:pt x="1410" y="3908"/>
                  <a:pt x="1318" y="3908"/>
                  <a:pt x="1260" y="3965"/>
                </a:cubicBezTo>
                <a:close/>
                <a:moveTo>
                  <a:pt x="4152" y="662"/>
                </a:moveTo>
                <a:cubicBezTo>
                  <a:pt x="4138" y="697"/>
                  <a:pt x="4123" y="733"/>
                  <a:pt x="4108" y="772"/>
                </a:cubicBezTo>
                <a:lnTo>
                  <a:pt x="3152" y="3223"/>
                </a:lnTo>
                <a:cubicBezTo>
                  <a:pt x="3016" y="3572"/>
                  <a:pt x="2916" y="3755"/>
                  <a:pt x="2751" y="3788"/>
                </a:cubicBezTo>
                <a:cubicBezTo>
                  <a:pt x="2734" y="3792"/>
                  <a:pt x="2716" y="3794"/>
                  <a:pt x="2700" y="3794"/>
                </a:cubicBezTo>
                <a:cubicBezTo>
                  <a:pt x="2571" y="3794"/>
                  <a:pt x="2470" y="3691"/>
                  <a:pt x="2347" y="3564"/>
                </a:cubicBezTo>
                <a:cubicBezTo>
                  <a:pt x="2343" y="3561"/>
                  <a:pt x="2340" y="3557"/>
                  <a:pt x="2337" y="3554"/>
                </a:cubicBezTo>
                <a:lnTo>
                  <a:pt x="792" y="3655"/>
                </a:lnTo>
                <a:cubicBezTo>
                  <a:pt x="731" y="3659"/>
                  <a:pt x="674" y="3625"/>
                  <a:pt x="648" y="3569"/>
                </a:cubicBezTo>
                <a:cubicBezTo>
                  <a:pt x="623" y="3514"/>
                  <a:pt x="635" y="3448"/>
                  <a:pt x="678" y="3405"/>
                </a:cubicBezTo>
                <a:lnTo>
                  <a:pt x="1433" y="2650"/>
                </a:lnTo>
                <a:lnTo>
                  <a:pt x="786" y="2003"/>
                </a:lnTo>
                <a:cubicBezTo>
                  <a:pt x="600" y="1816"/>
                  <a:pt x="491" y="1670"/>
                  <a:pt x="524" y="1515"/>
                </a:cubicBezTo>
                <a:cubicBezTo>
                  <a:pt x="560" y="1345"/>
                  <a:pt x="732" y="1280"/>
                  <a:pt x="993" y="1180"/>
                </a:cubicBezTo>
                <a:cubicBezTo>
                  <a:pt x="1028" y="1167"/>
                  <a:pt x="1064" y="1153"/>
                  <a:pt x="1103" y="1138"/>
                </a:cubicBezTo>
                <a:lnTo>
                  <a:pt x="3554" y="181"/>
                </a:lnTo>
                <a:cubicBezTo>
                  <a:pt x="3905" y="44"/>
                  <a:pt x="4091" y="0"/>
                  <a:pt x="4206" y="115"/>
                </a:cubicBezTo>
                <a:cubicBezTo>
                  <a:pt x="4323" y="233"/>
                  <a:pt x="4255" y="404"/>
                  <a:pt x="4152" y="662"/>
                </a:cubicBezTo>
                <a:close/>
                <a:moveTo>
                  <a:pt x="3955" y="355"/>
                </a:moveTo>
                <a:cubicBezTo>
                  <a:pt x="3900" y="368"/>
                  <a:pt x="3809" y="397"/>
                  <a:pt x="3661" y="454"/>
                </a:cubicBezTo>
                <a:lnTo>
                  <a:pt x="1209" y="1411"/>
                </a:lnTo>
                <a:cubicBezTo>
                  <a:pt x="1170" y="1427"/>
                  <a:pt x="1133" y="1441"/>
                  <a:pt x="1097" y="1454"/>
                </a:cubicBezTo>
                <a:cubicBezTo>
                  <a:pt x="990" y="1495"/>
                  <a:pt x="858" y="1546"/>
                  <a:pt x="816" y="1579"/>
                </a:cubicBezTo>
                <a:cubicBezTo>
                  <a:pt x="826" y="1604"/>
                  <a:pt x="863" y="1665"/>
                  <a:pt x="994" y="1795"/>
                </a:cubicBezTo>
                <a:lnTo>
                  <a:pt x="1641" y="2443"/>
                </a:lnTo>
                <a:lnTo>
                  <a:pt x="2965" y="1119"/>
                </a:lnTo>
                <a:cubicBezTo>
                  <a:pt x="3022" y="1062"/>
                  <a:pt x="3115" y="1062"/>
                  <a:pt x="3172" y="1119"/>
                </a:cubicBezTo>
                <a:cubicBezTo>
                  <a:pt x="3229" y="1176"/>
                  <a:pt x="3229" y="1269"/>
                  <a:pt x="3172" y="1326"/>
                </a:cubicBezTo>
                <a:lnTo>
                  <a:pt x="1745" y="2753"/>
                </a:lnTo>
                <a:cubicBezTo>
                  <a:pt x="1745" y="2753"/>
                  <a:pt x="1745" y="2753"/>
                  <a:pt x="1745" y="2754"/>
                </a:cubicBezTo>
                <a:cubicBezTo>
                  <a:pt x="1744" y="2754"/>
                  <a:pt x="1744" y="2754"/>
                  <a:pt x="1744" y="2754"/>
                </a:cubicBezTo>
                <a:lnTo>
                  <a:pt x="1161" y="3337"/>
                </a:lnTo>
                <a:lnTo>
                  <a:pt x="2062" y="3278"/>
                </a:lnTo>
                <a:lnTo>
                  <a:pt x="1888" y="3104"/>
                </a:lnTo>
                <a:cubicBezTo>
                  <a:pt x="1831" y="3047"/>
                  <a:pt x="1831" y="2954"/>
                  <a:pt x="1888" y="2897"/>
                </a:cubicBezTo>
                <a:cubicBezTo>
                  <a:pt x="1916" y="2868"/>
                  <a:pt x="1954" y="2854"/>
                  <a:pt x="1992" y="2854"/>
                </a:cubicBezTo>
                <a:cubicBezTo>
                  <a:pt x="2029" y="2854"/>
                  <a:pt x="2067" y="2868"/>
                  <a:pt x="2095" y="2897"/>
                </a:cubicBezTo>
                <a:lnTo>
                  <a:pt x="2488" y="3290"/>
                </a:lnTo>
                <a:cubicBezTo>
                  <a:pt x="2513" y="3314"/>
                  <a:pt x="2535" y="3337"/>
                  <a:pt x="2557" y="3359"/>
                </a:cubicBezTo>
                <a:cubicBezTo>
                  <a:pt x="2604" y="3408"/>
                  <a:pt x="2662" y="3467"/>
                  <a:pt x="2696" y="3491"/>
                </a:cubicBezTo>
                <a:cubicBezTo>
                  <a:pt x="2723" y="3461"/>
                  <a:pt x="2779" y="3372"/>
                  <a:pt x="2878" y="3117"/>
                </a:cubicBezTo>
                <a:lnTo>
                  <a:pt x="3835" y="665"/>
                </a:lnTo>
                <a:cubicBezTo>
                  <a:pt x="3850" y="626"/>
                  <a:pt x="3865" y="589"/>
                  <a:pt x="3879" y="553"/>
                </a:cubicBezTo>
                <a:cubicBezTo>
                  <a:pt x="3906" y="488"/>
                  <a:pt x="3936" y="412"/>
                  <a:pt x="3955" y="355"/>
                </a:cubicBezTo>
                <a:close/>
              </a:path>
            </a:pathLst>
          </a:custGeom>
          <a:solidFill>
            <a:schemeClr val="bg1"/>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20630577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1E33E9C8-7DFC-45A1-8614-B3A820AA52D0}"/>
              </a:ext>
            </a:extLst>
          </p:cNvPr>
          <p:cNvSpPr>
            <a:spLocks noGrp="1"/>
          </p:cNvSpPr>
          <p:nvPr>
            <p:ph type="body" sz="quarter" idx="23"/>
          </p:nvPr>
        </p:nvSpPr>
        <p:spPr/>
        <p:txBody>
          <a:bodyPr/>
          <a:lstStyle/>
          <a:p>
            <a:r>
              <a:rPr lang="zh-CN" altLang="en-US" dirty="0">
                <a:sym typeface="+mn-lt"/>
              </a:rPr>
              <a:t>这里输入你的具体内容这里输入你的具体内容这里输入你的具体内容这里输入你的具体内容这里</a:t>
            </a:r>
          </a:p>
          <a:p>
            <a:endParaRPr lang="zh-CN" altLang="en-US" dirty="0">
              <a:sym typeface="+mn-lt"/>
            </a:endParaRPr>
          </a:p>
        </p:txBody>
      </p:sp>
      <p:sp>
        <p:nvSpPr>
          <p:cNvPr id="6" name="文本占位符 5">
            <a:extLst>
              <a:ext uri="{FF2B5EF4-FFF2-40B4-BE49-F238E27FC236}">
                <a16:creationId xmlns:a16="http://schemas.microsoft.com/office/drawing/2014/main" xmlns="" id="{4C9A19E9-9FEE-44CA-9FE4-EB180B29E577}"/>
              </a:ext>
            </a:extLst>
          </p:cNvPr>
          <p:cNvSpPr>
            <a:spLocks noGrp="1"/>
          </p:cNvSpPr>
          <p:nvPr>
            <p:ph type="body" sz="quarter" idx="29"/>
          </p:nvPr>
        </p:nvSpPr>
        <p:spPr/>
        <p:txBody>
          <a:bodyPr/>
          <a:lstStyle/>
          <a:p>
            <a:r>
              <a:rPr lang="zh-CN" altLang="en-US" dirty="0">
                <a:sym typeface="+mn-lt"/>
              </a:rPr>
              <a:t>这里是小标题</a:t>
            </a:r>
          </a:p>
        </p:txBody>
      </p:sp>
      <p:sp>
        <p:nvSpPr>
          <p:cNvPr id="7" name="文本占位符 6">
            <a:extLst>
              <a:ext uri="{FF2B5EF4-FFF2-40B4-BE49-F238E27FC236}">
                <a16:creationId xmlns:a16="http://schemas.microsoft.com/office/drawing/2014/main" xmlns="" id="{FA857E82-6A82-45AB-AC17-09D7925EDE61}"/>
              </a:ext>
            </a:extLst>
          </p:cNvPr>
          <p:cNvSpPr>
            <a:spLocks noGrp="1"/>
          </p:cNvSpPr>
          <p:nvPr>
            <p:ph type="body" sz="quarter" idx="32"/>
          </p:nvPr>
        </p:nvSpPr>
        <p:spPr/>
        <p:txBody>
          <a:bodyPr/>
          <a:lstStyle/>
          <a:p>
            <a:r>
              <a:rPr lang="zh-CN" altLang="en-US" dirty="0">
                <a:sym typeface="+mn-lt"/>
              </a:rPr>
              <a:t>这里输入你的具体内容这里输入你的具体内容这里输入你的具体内容这里输入你的具体内容这里</a:t>
            </a:r>
          </a:p>
          <a:p>
            <a:endParaRPr lang="zh-CN" altLang="en-US" dirty="0">
              <a:sym typeface="+mn-lt"/>
            </a:endParaRPr>
          </a:p>
        </p:txBody>
      </p:sp>
      <p:sp>
        <p:nvSpPr>
          <p:cNvPr id="8" name="文本占位符 7">
            <a:extLst>
              <a:ext uri="{FF2B5EF4-FFF2-40B4-BE49-F238E27FC236}">
                <a16:creationId xmlns:a16="http://schemas.microsoft.com/office/drawing/2014/main" xmlns="" id="{BAAB72B0-CEF3-4DA3-8938-13021C0F2FE1}"/>
              </a:ext>
            </a:extLst>
          </p:cNvPr>
          <p:cNvSpPr>
            <a:spLocks noGrp="1"/>
          </p:cNvSpPr>
          <p:nvPr>
            <p:ph type="body" sz="quarter" idx="33"/>
          </p:nvPr>
        </p:nvSpPr>
        <p:spPr/>
        <p:txBody>
          <a:bodyPr/>
          <a:lstStyle/>
          <a:p>
            <a:r>
              <a:rPr lang="zh-CN" altLang="en-US" dirty="0">
                <a:sym typeface="+mn-lt"/>
              </a:rPr>
              <a:t>这里是小标题</a:t>
            </a:r>
          </a:p>
        </p:txBody>
      </p:sp>
      <p:sp>
        <p:nvSpPr>
          <p:cNvPr id="9" name="文本占位符 8">
            <a:extLst>
              <a:ext uri="{FF2B5EF4-FFF2-40B4-BE49-F238E27FC236}">
                <a16:creationId xmlns:a16="http://schemas.microsoft.com/office/drawing/2014/main" xmlns="" id="{6C5624FF-BA34-492E-8333-4061448D9142}"/>
              </a:ext>
            </a:extLst>
          </p:cNvPr>
          <p:cNvSpPr>
            <a:spLocks noGrp="1"/>
          </p:cNvSpPr>
          <p:nvPr>
            <p:ph type="body" sz="quarter" idx="34"/>
          </p:nvPr>
        </p:nvSpPr>
        <p:spPr/>
        <p:txBody>
          <a:bodyPr/>
          <a:lstStyle/>
          <a:p>
            <a:r>
              <a:rPr lang="zh-CN" altLang="en-US" dirty="0">
                <a:sym typeface="+mn-lt"/>
              </a:rPr>
              <a:t>这里输入你的具体内容这里输入你的具体内容这里输入你的具体内容这里输入你的具体内容这里</a:t>
            </a:r>
          </a:p>
          <a:p>
            <a:endParaRPr lang="zh-CN" altLang="en-US" dirty="0">
              <a:sym typeface="+mn-lt"/>
            </a:endParaRPr>
          </a:p>
        </p:txBody>
      </p:sp>
      <p:sp>
        <p:nvSpPr>
          <p:cNvPr id="10" name="文本占位符 9">
            <a:extLst>
              <a:ext uri="{FF2B5EF4-FFF2-40B4-BE49-F238E27FC236}">
                <a16:creationId xmlns:a16="http://schemas.microsoft.com/office/drawing/2014/main" xmlns="" id="{7279DDED-26AF-47BA-8EA0-BD97649B645C}"/>
              </a:ext>
            </a:extLst>
          </p:cNvPr>
          <p:cNvSpPr>
            <a:spLocks noGrp="1"/>
          </p:cNvSpPr>
          <p:nvPr>
            <p:ph type="body" sz="quarter" idx="35"/>
          </p:nvPr>
        </p:nvSpPr>
        <p:spPr/>
        <p:txBody>
          <a:bodyPr/>
          <a:lstStyle/>
          <a:p>
            <a:r>
              <a:rPr lang="zh-CN" altLang="en-US" dirty="0">
                <a:sym typeface="+mn-lt"/>
              </a:rPr>
              <a:t>这里是小标题</a:t>
            </a:r>
          </a:p>
        </p:txBody>
      </p:sp>
      <p:sp>
        <p:nvSpPr>
          <p:cNvPr id="11" name="文本占位符 10">
            <a:extLst>
              <a:ext uri="{FF2B5EF4-FFF2-40B4-BE49-F238E27FC236}">
                <a16:creationId xmlns:a16="http://schemas.microsoft.com/office/drawing/2014/main" xmlns="" id="{2725B5C0-0C2B-43F5-98DE-F26A89FD0FAA}"/>
              </a:ext>
            </a:extLst>
          </p:cNvPr>
          <p:cNvSpPr>
            <a:spLocks noGrp="1"/>
          </p:cNvSpPr>
          <p:nvPr>
            <p:ph type="body" sz="quarter" idx="36"/>
          </p:nvPr>
        </p:nvSpPr>
        <p:spPr/>
        <p:txBody>
          <a:bodyPr/>
          <a:lstStyle/>
          <a:p>
            <a:r>
              <a:rPr lang="zh-CN" altLang="en-US" dirty="0">
                <a:sym typeface="+mn-lt"/>
              </a:rPr>
              <a:t>这里输入你的具体内容这里输入你的具体内容这里输入你的具体内容这里输入你的具体内容这里</a:t>
            </a:r>
          </a:p>
          <a:p>
            <a:endParaRPr lang="zh-CN" altLang="en-US" dirty="0">
              <a:sym typeface="+mn-lt"/>
            </a:endParaRPr>
          </a:p>
        </p:txBody>
      </p:sp>
      <p:sp>
        <p:nvSpPr>
          <p:cNvPr id="12" name="文本占位符 11">
            <a:extLst>
              <a:ext uri="{FF2B5EF4-FFF2-40B4-BE49-F238E27FC236}">
                <a16:creationId xmlns:a16="http://schemas.microsoft.com/office/drawing/2014/main" xmlns="" id="{A9811C64-0F36-4F9F-B97E-A2E97A0CB615}"/>
              </a:ext>
            </a:extLst>
          </p:cNvPr>
          <p:cNvSpPr>
            <a:spLocks noGrp="1"/>
          </p:cNvSpPr>
          <p:nvPr>
            <p:ph type="body" sz="quarter" idx="37"/>
          </p:nvPr>
        </p:nvSpPr>
        <p:spPr/>
        <p:txBody>
          <a:bodyPr/>
          <a:lstStyle/>
          <a:p>
            <a:r>
              <a:rPr lang="zh-CN" altLang="en-US" dirty="0">
                <a:sym typeface="+mn-lt"/>
              </a:rPr>
              <a:t>这里是小标题</a:t>
            </a:r>
          </a:p>
        </p:txBody>
      </p:sp>
      <p:sp>
        <p:nvSpPr>
          <p:cNvPr id="4" name="标题 3">
            <a:extLst>
              <a:ext uri="{FF2B5EF4-FFF2-40B4-BE49-F238E27FC236}">
                <a16:creationId xmlns:a16="http://schemas.microsoft.com/office/drawing/2014/main" xmlns="" id="{D16A26B4-F81A-4E6F-BDC1-92F8E01A3631}"/>
              </a:ext>
            </a:extLst>
          </p:cNvPr>
          <p:cNvSpPr>
            <a:spLocks noGrp="1"/>
          </p:cNvSpPr>
          <p:nvPr>
            <p:ph type="title"/>
          </p:nvPr>
        </p:nvSpPr>
        <p:spPr/>
        <p:txBody>
          <a:bodyPr/>
          <a:lstStyle/>
          <a:p>
            <a:r>
              <a:rPr lang="zh-CN" altLang="en-US" dirty="0">
                <a:sym typeface="+mn-lt"/>
              </a:rPr>
              <a:t>四个点的图标文字</a:t>
            </a:r>
          </a:p>
        </p:txBody>
      </p:sp>
      <p:sp>
        <p:nvSpPr>
          <p:cNvPr id="13" name="magnifier-and-open-book_65775">
            <a:extLst>
              <a:ext uri="{FF2B5EF4-FFF2-40B4-BE49-F238E27FC236}">
                <a16:creationId xmlns:a16="http://schemas.microsoft.com/office/drawing/2014/main" xmlns="" id="{86E24B5B-59BB-4DB4-9B8A-4BD73B2DFFC0}"/>
              </a:ext>
            </a:extLst>
          </p:cNvPr>
          <p:cNvSpPr>
            <a:spLocks noChangeAspect="1"/>
          </p:cNvSpPr>
          <p:nvPr/>
        </p:nvSpPr>
        <p:spPr bwMode="auto">
          <a:xfrm>
            <a:off x="1335530" y="2033627"/>
            <a:ext cx="954294" cy="900000"/>
          </a:xfrm>
          <a:custGeom>
            <a:avLst/>
            <a:gdLst>
              <a:gd name="connsiteX0" fmla="*/ 541910 w 607785"/>
              <a:gd name="connsiteY0" fmla="*/ 465873 h 573206"/>
              <a:gd name="connsiteX1" fmla="*/ 566339 w 607785"/>
              <a:gd name="connsiteY1" fmla="*/ 544203 h 573206"/>
              <a:gd name="connsiteX2" fmla="*/ 556199 w 607785"/>
              <a:gd name="connsiteY2" fmla="*/ 563441 h 573206"/>
              <a:gd name="connsiteX3" fmla="*/ 526791 w 607785"/>
              <a:gd name="connsiteY3" fmla="*/ 572507 h 573206"/>
              <a:gd name="connsiteX4" fmla="*/ 507570 w 607785"/>
              <a:gd name="connsiteY4" fmla="*/ 562382 h 573206"/>
              <a:gd name="connsiteX5" fmla="*/ 483232 w 607785"/>
              <a:gd name="connsiteY5" fmla="*/ 484006 h 573206"/>
              <a:gd name="connsiteX6" fmla="*/ 513470 w 607785"/>
              <a:gd name="connsiteY6" fmla="*/ 477747 h 573206"/>
              <a:gd name="connsiteX7" fmla="*/ 541910 w 607785"/>
              <a:gd name="connsiteY7" fmla="*/ 465873 h 573206"/>
              <a:gd name="connsiteX8" fmla="*/ 466195 w 607785"/>
              <a:gd name="connsiteY8" fmla="*/ 232668 h 573206"/>
              <a:gd name="connsiteX9" fmla="*/ 384154 w 607785"/>
              <a:gd name="connsiteY9" fmla="*/ 282004 h 573206"/>
              <a:gd name="connsiteX10" fmla="*/ 377747 w 607785"/>
              <a:gd name="connsiteY10" fmla="*/ 297330 h 573206"/>
              <a:gd name="connsiteX11" fmla="*/ 375166 w 607785"/>
              <a:gd name="connsiteY11" fmla="*/ 307455 h 573206"/>
              <a:gd name="connsiteX12" fmla="*/ 373830 w 607785"/>
              <a:gd name="connsiteY12" fmla="*/ 317580 h 573206"/>
              <a:gd name="connsiteX13" fmla="*/ 422916 w 607785"/>
              <a:gd name="connsiteY13" fmla="*/ 406771 h 573206"/>
              <a:gd name="connsiteX14" fmla="*/ 462508 w 607785"/>
              <a:gd name="connsiteY14" fmla="*/ 417310 h 573206"/>
              <a:gd name="connsiteX15" fmla="*/ 465872 w 607785"/>
              <a:gd name="connsiteY15" fmla="*/ 417356 h 573206"/>
              <a:gd name="connsiteX16" fmla="*/ 521181 w 607785"/>
              <a:gd name="connsiteY16" fmla="*/ 399131 h 573206"/>
              <a:gd name="connsiteX17" fmla="*/ 547867 w 607785"/>
              <a:gd name="connsiteY17" fmla="*/ 368020 h 573206"/>
              <a:gd name="connsiteX18" fmla="*/ 509151 w 607785"/>
              <a:gd name="connsiteY18" fmla="*/ 243299 h 573206"/>
              <a:gd name="connsiteX19" fmla="*/ 499933 w 607785"/>
              <a:gd name="connsiteY19" fmla="*/ 239065 h 573206"/>
              <a:gd name="connsiteX20" fmla="*/ 489701 w 607785"/>
              <a:gd name="connsiteY20" fmla="*/ 235752 h 573206"/>
              <a:gd name="connsiteX21" fmla="*/ 479515 w 607785"/>
              <a:gd name="connsiteY21" fmla="*/ 233635 h 573206"/>
              <a:gd name="connsiteX22" fmla="*/ 466195 w 607785"/>
              <a:gd name="connsiteY22" fmla="*/ 232668 h 573206"/>
              <a:gd name="connsiteX23" fmla="*/ 466195 w 607785"/>
              <a:gd name="connsiteY23" fmla="*/ 183470 h 573206"/>
              <a:gd name="connsiteX24" fmla="*/ 479515 w 607785"/>
              <a:gd name="connsiteY24" fmla="*/ 184115 h 573206"/>
              <a:gd name="connsiteX25" fmla="*/ 489701 w 607785"/>
              <a:gd name="connsiteY25" fmla="*/ 185495 h 573206"/>
              <a:gd name="connsiteX26" fmla="*/ 499933 w 607785"/>
              <a:gd name="connsiteY26" fmla="*/ 187566 h 573206"/>
              <a:gd name="connsiteX27" fmla="*/ 532058 w 607785"/>
              <a:gd name="connsiteY27" fmla="*/ 199854 h 573206"/>
              <a:gd name="connsiteX28" fmla="*/ 601378 w 607785"/>
              <a:gd name="connsiteY28" fmla="*/ 283109 h 573206"/>
              <a:gd name="connsiteX29" fmla="*/ 591469 w 607785"/>
              <a:gd name="connsiteY29" fmla="*/ 390939 h 573206"/>
              <a:gd name="connsiteX30" fmla="*/ 536437 w 607785"/>
              <a:gd name="connsiteY30" fmla="*/ 447869 h 573206"/>
              <a:gd name="connsiteX31" fmla="*/ 508045 w 607785"/>
              <a:gd name="connsiteY31" fmla="*/ 460157 h 573206"/>
              <a:gd name="connsiteX32" fmla="*/ 477671 w 607785"/>
              <a:gd name="connsiteY32" fmla="*/ 466048 h 573206"/>
              <a:gd name="connsiteX33" fmla="*/ 465872 w 607785"/>
              <a:gd name="connsiteY33" fmla="*/ 466508 h 573206"/>
              <a:gd name="connsiteX34" fmla="*/ 400009 w 607785"/>
              <a:gd name="connsiteY34" fmla="*/ 450124 h 573206"/>
              <a:gd name="connsiteX35" fmla="*/ 330689 w 607785"/>
              <a:gd name="connsiteY35" fmla="*/ 366870 h 573206"/>
              <a:gd name="connsiteX36" fmla="*/ 324421 w 607785"/>
              <a:gd name="connsiteY36" fmla="*/ 318270 h 573206"/>
              <a:gd name="connsiteX37" fmla="*/ 325250 w 607785"/>
              <a:gd name="connsiteY37" fmla="*/ 308007 h 573206"/>
              <a:gd name="connsiteX38" fmla="*/ 326910 w 607785"/>
              <a:gd name="connsiteY38" fmla="*/ 297790 h 573206"/>
              <a:gd name="connsiteX39" fmla="*/ 340691 w 607785"/>
              <a:gd name="connsiteY39" fmla="*/ 259039 h 573206"/>
              <a:gd name="connsiteX40" fmla="*/ 424068 w 607785"/>
              <a:gd name="connsiteY40" fmla="*/ 189821 h 573206"/>
              <a:gd name="connsiteX41" fmla="*/ 466195 w 607785"/>
              <a:gd name="connsiteY41" fmla="*/ 183470 h 573206"/>
              <a:gd name="connsiteX42" fmla="*/ 359639 w 607785"/>
              <a:gd name="connsiteY42" fmla="*/ 0 h 573206"/>
              <a:gd name="connsiteX43" fmla="*/ 468802 w 607785"/>
              <a:gd name="connsiteY43" fmla="*/ 17118 h 573206"/>
              <a:gd name="connsiteX44" fmla="*/ 479492 w 607785"/>
              <a:gd name="connsiteY44" fmla="*/ 31705 h 573206"/>
              <a:gd name="connsiteX45" fmla="*/ 479492 w 607785"/>
              <a:gd name="connsiteY45" fmla="*/ 165611 h 573206"/>
              <a:gd name="connsiteX46" fmla="*/ 466175 w 607785"/>
              <a:gd name="connsiteY46" fmla="*/ 165059 h 573206"/>
              <a:gd name="connsiteX47" fmla="*/ 418621 w 607785"/>
              <a:gd name="connsiteY47" fmla="*/ 172283 h 573206"/>
              <a:gd name="connsiteX48" fmla="*/ 324342 w 607785"/>
              <a:gd name="connsiteY48" fmla="*/ 250511 h 573206"/>
              <a:gd name="connsiteX49" fmla="*/ 307937 w 607785"/>
              <a:gd name="connsiteY49" fmla="*/ 298919 h 573206"/>
              <a:gd name="connsiteX50" fmla="*/ 248955 w 607785"/>
              <a:gd name="connsiteY50" fmla="*/ 307524 h 573206"/>
              <a:gd name="connsiteX51" fmla="*/ 248955 w 607785"/>
              <a:gd name="connsiteY51" fmla="*/ 17624 h 573206"/>
              <a:gd name="connsiteX52" fmla="*/ 359639 w 607785"/>
              <a:gd name="connsiteY52" fmla="*/ 0 h 573206"/>
              <a:gd name="connsiteX53" fmla="*/ 119890 w 607785"/>
              <a:gd name="connsiteY53" fmla="*/ 0 h 573206"/>
              <a:gd name="connsiteX54" fmla="*/ 230608 w 607785"/>
              <a:gd name="connsiteY54" fmla="*/ 17624 h 573206"/>
              <a:gd name="connsiteX55" fmla="*/ 230608 w 607785"/>
              <a:gd name="connsiteY55" fmla="*/ 307524 h 573206"/>
              <a:gd name="connsiteX56" fmla="*/ 119890 w 607785"/>
              <a:gd name="connsiteY56" fmla="*/ 297079 h 573206"/>
              <a:gd name="connsiteX57" fmla="*/ 18437 w 607785"/>
              <a:gd name="connsiteY57" fmla="*/ 305315 h 573206"/>
              <a:gd name="connsiteX58" fmla="*/ 15303 w 607785"/>
              <a:gd name="connsiteY58" fmla="*/ 305592 h 573206"/>
              <a:gd name="connsiteX59" fmla="*/ 0 w 607785"/>
              <a:gd name="connsiteY59" fmla="*/ 290268 h 573206"/>
              <a:gd name="connsiteX60" fmla="*/ 0 w 607785"/>
              <a:gd name="connsiteY60" fmla="*/ 31705 h 573206"/>
              <a:gd name="connsiteX61" fmla="*/ 10694 w 607785"/>
              <a:gd name="connsiteY61" fmla="*/ 17118 h 573206"/>
              <a:gd name="connsiteX62" fmla="*/ 119890 w 607785"/>
              <a:gd name="connsiteY62" fmla="*/ 0 h 57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785" h="573206">
                <a:moveTo>
                  <a:pt x="541910" y="465873"/>
                </a:moveTo>
                <a:lnTo>
                  <a:pt x="566339" y="544203"/>
                </a:lnTo>
                <a:cubicBezTo>
                  <a:pt x="568828" y="552303"/>
                  <a:pt x="564311" y="560909"/>
                  <a:pt x="556199" y="563441"/>
                </a:cubicBezTo>
                <a:lnTo>
                  <a:pt x="526791" y="572507"/>
                </a:lnTo>
                <a:cubicBezTo>
                  <a:pt x="518678" y="575038"/>
                  <a:pt x="510105" y="570482"/>
                  <a:pt x="507570" y="562382"/>
                </a:cubicBezTo>
                <a:lnTo>
                  <a:pt x="483232" y="484006"/>
                </a:lnTo>
                <a:cubicBezTo>
                  <a:pt x="493419" y="482902"/>
                  <a:pt x="503560" y="480831"/>
                  <a:pt x="513470" y="477747"/>
                </a:cubicBezTo>
                <a:cubicBezTo>
                  <a:pt x="523426" y="474617"/>
                  <a:pt x="532967" y="470660"/>
                  <a:pt x="541910" y="465873"/>
                </a:cubicBezTo>
                <a:close/>
                <a:moveTo>
                  <a:pt x="466195" y="232668"/>
                </a:moveTo>
                <a:cubicBezTo>
                  <a:pt x="432872" y="232668"/>
                  <a:pt x="400654" y="250663"/>
                  <a:pt x="384154" y="282004"/>
                </a:cubicBezTo>
                <a:cubicBezTo>
                  <a:pt x="381481" y="286975"/>
                  <a:pt x="379407" y="292129"/>
                  <a:pt x="377747" y="297330"/>
                </a:cubicBezTo>
                <a:cubicBezTo>
                  <a:pt x="376641" y="300735"/>
                  <a:pt x="375858" y="304095"/>
                  <a:pt x="375166" y="307455"/>
                </a:cubicBezTo>
                <a:cubicBezTo>
                  <a:pt x="374567" y="310860"/>
                  <a:pt x="374060" y="314220"/>
                  <a:pt x="373830" y="317580"/>
                </a:cubicBezTo>
                <a:cubicBezTo>
                  <a:pt x="370972" y="353293"/>
                  <a:pt x="389178" y="389006"/>
                  <a:pt x="422916" y="406771"/>
                </a:cubicBezTo>
                <a:cubicBezTo>
                  <a:pt x="435591" y="413398"/>
                  <a:pt x="449095" y="416804"/>
                  <a:pt x="462508" y="417310"/>
                </a:cubicBezTo>
                <a:cubicBezTo>
                  <a:pt x="463660" y="417356"/>
                  <a:pt x="464766" y="417356"/>
                  <a:pt x="465872" y="417356"/>
                </a:cubicBezTo>
                <a:cubicBezTo>
                  <a:pt x="485737" y="417356"/>
                  <a:pt x="505187" y="411005"/>
                  <a:pt x="521181" y="399131"/>
                </a:cubicBezTo>
                <a:cubicBezTo>
                  <a:pt x="532012" y="391123"/>
                  <a:pt x="541138" y="380676"/>
                  <a:pt x="547867" y="368020"/>
                </a:cubicBezTo>
                <a:cubicBezTo>
                  <a:pt x="571650" y="323010"/>
                  <a:pt x="554228" y="266955"/>
                  <a:pt x="509151" y="243299"/>
                </a:cubicBezTo>
                <a:cubicBezTo>
                  <a:pt x="506109" y="241689"/>
                  <a:pt x="503067" y="240262"/>
                  <a:pt x="499933" y="239065"/>
                </a:cubicBezTo>
                <a:cubicBezTo>
                  <a:pt x="496522" y="237777"/>
                  <a:pt x="493158" y="236672"/>
                  <a:pt x="489701" y="235752"/>
                </a:cubicBezTo>
                <a:cubicBezTo>
                  <a:pt x="486336" y="234877"/>
                  <a:pt x="482880" y="234141"/>
                  <a:pt x="479515" y="233635"/>
                </a:cubicBezTo>
                <a:cubicBezTo>
                  <a:pt x="475090" y="232990"/>
                  <a:pt x="470620" y="232668"/>
                  <a:pt x="466195" y="232668"/>
                </a:cubicBezTo>
                <a:close/>
                <a:moveTo>
                  <a:pt x="466195" y="183470"/>
                </a:moveTo>
                <a:cubicBezTo>
                  <a:pt x="470620" y="183470"/>
                  <a:pt x="475090" y="183700"/>
                  <a:pt x="479515" y="184115"/>
                </a:cubicBezTo>
                <a:cubicBezTo>
                  <a:pt x="482972" y="184437"/>
                  <a:pt x="486336" y="184943"/>
                  <a:pt x="489701" y="185495"/>
                </a:cubicBezTo>
                <a:cubicBezTo>
                  <a:pt x="493158" y="186048"/>
                  <a:pt x="496522" y="186692"/>
                  <a:pt x="499933" y="187566"/>
                </a:cubicBezTo>
                <a:cubicBezTo>
                  <a:pt x="510903" y="190328"/>
                  <a:pt x="521734" y="194378"/>
                  <a:pt x="532058" y="199854"/>
                </a:cubicBezTo>
                <a:cubicBezTo>
                  <a:pt x="565566" y="217435"/>
                  <a:pt x="590178" y="247027"/>
                  <a:pt x="601378" y="283109"/>
                </a:cubicBezTo>
                <a:cubicBezTo>
                  <a:pt x="612578" y="319190"/>
                  <a:pt x="608983" y="357481"/>
                  <a:pt x="591469" y="390939"/>
                </a:cubicBezTo>
                <a:cubicBezTo>
                  <a:pt x="578702" y="415101"/>
                  <a:pt x="559666" y="434661"/>
                  <a:pt x="536437" y="447869"/>
                </a:cubicBezTo>
                <a:cubicBezTo>
                  <a:pt x="527495" y="452886"/>
                  <a:pt x="518047" y="457074"/>
                  <a:pt x="508045" y="460157"/>
                </a:cubicBezTo>
                <a:cubicBezTo>
                  <a:pt x="497997" y="463195"/>
                  <a:pt x="487857" y="465174"/>
                  <a:pt x="477671" y="466048"/>
                </a:cubicBezTo>
                <a:cubicBezTo>
                  <a:pt x="473754" y="466324"/>
                  <a:pt x="469790" y="466508"/>
                  <a:pt x="465872" y="466508"/>
                </a:cubicBezTo>
                <a:cubicBezTo>
                  <a:pt x="443150" y="466508"/>
                  <a:pt x="420658" y="460986"/>
                  <a:pt x="400009" y="450124"/>
                </a:cubicBezTo>
                <a:cubicBezTo>
                  <a:pt x="366501" y="432544"/>
                  <a:pt x="341843" y="402951"/>
                  <a:pt x="330689" y="366870"/>
                </a:cubicBezTo>
                <a:cubicBezTo>
                  <a:pt x="325711" y="350900"/>
                  <a:pt x="323683" y="334470"/>
                  <a:pt x="324421" y="318270"/>
                </a:cubicBezTo>
                <a:cubicBezTo>
                  <a:pt x="324605" y="314818"/>
                  <a:pt x="324836" y="311413"/>
                  <a:pt x="325250" y="308007"/>
                </a:cubicBezTo>
                <a:cubicBezTo>
                  <a:pt x="325711" y="304601"/>
                  <a:pt x="326264" y="301150"/>
                  <a:pt x="326910" y="297790"/>
                </a:cubicBezTo>
                <a:cubicBezTo>
                  <a:pt x="329583" y="284443"/>
                  <a:pt x="334192" y="271465"/>
                  <a:pt x="340691" y="259039"/>
                </a:cubicBezTo>
                <a:cubicBezTo>
                  <a:pt x="358343" y="225627"/>
                  <a:pt x="387933" y="201005"/>
                  <a:pt x="424068" y="189821"/>
                </a:cubicBezTo>
                <a:cubicBezTo>
                  <a:pt x="437895" y="185587"/>
                  <a:pt x="452091" y="183470"/>
                  <a:pt x="466195" y="183470"/>
                </a:cubicBezTo>
                <a:close/>
                <a:moveTo>
                  <a:pt x="359639" y="0"/>
                </a:moveTo>
                <a:cubicBezTo>
                  <a:pt x="408161" y="0"/>
                  <a:pt x="449955" y="11182"/>
                  <a:pt x="468802" y="17118"/>
                </a:cubicBezTo>
                <a:cubicBezTo>
                  <a:pt x="475115" y="19142"/>
                  <a:pt x="479492" y="25032"/>
                  <a:pt x="479492" y="31705"/>
                </a:cubicBezTo>
                <a:lnTo>
                  <a:pt x="479492" y="165611"/>
                </a:lnTo>
                <a:cubicBezTo>
                  <a:pt x="475069" y="165243"/>
                  <a:pt x="470599" y="165059"/>
                  <a:pt x="466175" y="165059"/>
                </a:cubicBezTo>
                <a:cubicBezTo>
                  <a:pt x="450139" y="165059"/>
                  <a:pt x="434104" y="167497"/>
                  <a:pt x="418621" y="172283"/>
                </a:cubicBezTo>
                <a:cubicBezTo>
                  <a:pt x="377748" y="184938"/>
                  <a:pt x="344248" y="212732"/>
                  <a:pt x="324342" y="250511"/>
                </a:cubicBezTo>
                <a:cubicBezTo>
                  <a:pt x="316185" y="265926"/>
                  <a:pt x="310702" y="282216"/>
                  <a:pt x="307937" y="298919"/>
                </a:cubicBezTo>
                <a:cubicBezTo>
                  <a:pt x="283745" y="300714"/>
                  <a:pt x="263239" y="303705"/>
                  <a:pt x="248955" y="307524"/>
                </a:cubicBezTo>
                <a:lnTo>
                  <a:pt x="248955" y="17624"/>
                </a:lnTo>
                <a:cubicBezTo>
                  <a:pt x="267018" y="11780"/>
                  <a:pt x="309780" y="0"/>
                  <a:pt x="359639" y="0"/>
                </a:cubicBezTo>
                <a:close/>
                <a:moveTo>
                  <a:pt x="119890" y="0"/>
                </a:moveTo>
                <a:cubicBezTo>
                  <a:pt x="169764" y="0"/>
                  <a:pt x="212539" y="11780"/>
                  <a:pt x="230608" y="17624"/>
                </a:cubicBezTo>
                <a:lnTo>
                  <a:pt x="230608" y="307524"/>
                </a:lnTo>
                <a:cubicBezTo>
                  <a:pt x="207008" y="301266"/>
                  <a:pt x="166261" y="297079"/>
                  <a:pt x="119890" y="297079"/>
                </a:cubicBezTo>
                <a:cubicBezTo>
                  <a:pt x="79097" y="297079"/>
                  <a:pt x="42637" y="300254"/>
                  <a:pt x="18437" y="305315"/>
                </a:cubicBezTo>
                <a:cubicBezTo>
                  <a:pt x="17377" y="305500"/>
                  <a:pt x="16363" y="305592"/>
                  <a:pt x="15303" y="305592"/>
                </a:cubicBezTo>
                <a:cubicBezTo>
                  <a:pt x="7052" y="305592"/>
                  <a:pt x="0" y="298919"/>
                  <a:pt x="0" y="290268"/>
                </a:cubicBezTo>
                <a:lnTo>
                  <a:pt x="0" y="31705"/>
                </a:lnTo>
                <a:cubicBezTo>
                  <a:pt x="0" y="25032"/>
                  <a:pt x="4379" y="19142"/>
                  <a:pt x="10694" y="17118"/>
                </a:cubicBezTo>
                <a:cubicBezTo>
                  <a:pt x="29638" y="11182"/>
                  <a:pt x="71353" y="0"/>
                  <a:pt x="119890" y="0"/>
                </a:cubicBezTo>
                <a:close/>
              </a:path>
            </a:pathLst>
          </a:custGeom>
          <a:solidFill>
            <a:schemeClr val="bg1"/>
          </a:solidFill>
          <a:ln>
            <a:noFill/>
          </a:ln>
        </p:spPr>
        <p:txBody>
          <a:bodyPr/>
          <a:lstStyle/>
          <a:p>
            <a:endParaRPr lang="zh-CN" altLang="en-US">
              <a:cs typeface="+mn-ea"/>
              <a:sym typeface="+mn-lt"/>
            </a:endParaRPr>
          </a:p>
        </p:txBody>
      </p:sp>
      <p:sp>
        <p:nvSpPr>
          <p:cNvPr id="14" name="intelligence_66143">
            <a:extLst>
              <a:ext uri="{FF2B5EF4-FFF2-40B4-BE49-F238E27FC236}">
                <a16:creationId xmlns:a16="http://schemas.microsoft.com/office/drawing/2014/main" xmlns="" id="{43F86710-317C-483C-A14A-9688E8D9CF40}"/>
              </a:ext>
            </a:extLst>
          </p:cNvPr>
          <p:cNvSpPr>
            <a:spLocks noChangeAspect="1"/>
          </p:cNvSpPr>
          <p:nvPr/>
        </p:nvSpPr>
        <p:spPr bwMode="auto">
          <a:xfrm>
            <a:off x="4261703" y="1916885"/>
            <a:ext cx="768489" cy="900000"/>
          </a:xfrm>
          <a:custGeom>
            <a:avLst/>
            <a:gdLst>
              <a:gd name="connsiteX0" fmla="*/ 220247 w 519074"/>
              <a:gd name="connsiteY0" fmla="*/ 135608 h 607902"/>
              <a:gd name="connsiteX1" fmla="*/ 265974 w 519074"/>
              <a:gd name="connsiteY1" fmla="*/ 181264 h 607902"/>
              <a:gd name="connsiteX2" fmla="*/ 220247 w 519074"/>
              <a:gd name="connsiteY2" fmla="*/ 226920 h 607902"/>
              <a:gd name="connsiteX3" fmla="*/ 174521 w 519074"/>
              <a:gd name="connsiteY3" fmla="*/ 181264 h 607902"/>
              <a:gd name="connsiteX4" fmla="*/ 220247 w 519074"/>
              <a:gd name="connsiteY4" fmla="*/ 135608 h 607902"/>
              <a:gd name="connsiteX5" fmla="*/ 212236 w 519074"/>
              <a:gd name="connsiteY5" fmla="*/ 59615 h 607902"/>
              <a:gd name="connsiteX6" fmla="*/ 202277 w 519074"/>
              <a:gd name="connsiteY6" fmla="*/ 66210 h 607902"/>
              <a:gd name="connsiteX7" fmla="*/ 191760 w 519074"/>
              <a:gd name="connsiteY7" fmla="*/ 91321 h 607902"/>
              <a:gd name="connsiteX8" fmla="*/ 185714 w 519074"/>
              <a:gd name="connsiteY8" fmla="*/ 97206 h 607902"/>
              <a:gd name="connsiteX9" fmla="*/ 185054 w 519074"/>
              <a:gd name="connsiteY9" fmla="*/ 97459 h 607902"/>
              <a:gd name="connsiteX10" fmla="*/ 176924 w 519074"/>
              <a:gd name="connsiteY10" fmla="*/ 97459 h 607902"/>
              <a:gd name="connsiteX11" fmla="*/ 151521 w 519074"/>
              <a:gd name="connsiteY11" fmla="*/ 87263 h 607902"/>
              <a:gd name="connsiteX12" fmla="*/ 139886 w 519074"/>
              <a:gd name="connsiteY12" fmla="*/ 89647 h 607902"/>
              <a:gd name="connsiteX13" fmla="*/ 128403 w 519074"/>
              <a:gd name="connsiteY13" fmla="*/ 101061 h 607902"/>
              <a:gd name="connsiteX14" fmla="*/ 126066 w 519074"/>
              <a:gd name="connsiteY14" fmla="*/ 112780 h 607902"/>
              <a:gd name="connsiteX15" fmla="*/ 136329 w 519074"/>
              <a:gd name="connsiteY15" fmla="*/ 137739 h 607902"/>
              <a:gd name="connsiteX16" fmla="*/ 136329 w 519074"/>
              <a:gd name="connsiteY16" fmla="*/ 145906 h 607902"/>
              <a:gd name="connsiteX17" fmla="*/ 136024 w 519074"/>
              <a:gd name="connsiteY17" fmla="*/ 146870 h 607902"/>
              <a:gd name="connsiteX18" fmla="*/ 130181 w 519074"/>
              <a:gd name="connsiteY18" fmla="*/ 152806 h 607902"/>
              <a:gd name="connsiteX19" fmla="*/ 105133 w 519074"/>
              <a:gd name="connsiteY19" fmla="*/ 163510 h 607902"/>
              <a:gd name="connsiteX20" fmla="*/ 98528 w 519074"/>
              <a:gd name="connsiteY20" fmla="*/ 173351 h 607902"/>
              <a:gd name="connsiteX21" fmla="*/ 98528 w 519074"/>
              <a:gd name="connsiteY21" fmla="*/ 173402 h 607902"/>
              <a:gd name="connsiteX22" fmla="*/ 98630 w 519074"/>
              <a:gd name="connsiteY22" fmla="*/ 173402 h 607902"/>
              <a:gd name="connsiteX23" fmla="*/ 98630 w 519074"/>
              <a:gd name="connsiteY23" fmla="*/ 189534 h 607902"/>
              <a:gd name="connsiteX24" fmla="*/ 105235 w 519074"/>
              <a:gd name="connsiteY24" fmla="*/ 199477 h 607902"/>
              <a:gd name="connsiteX25" fmla="*/ 130181 w 519074"/>
              <a:gd name="connsiteY25" fmla="*/ 209826 h 607902"/>
              <a:gd name="connsiteX26" fmla="*/ 136075 w 519074"/>
              <a:gd name="connsiteY26" fmla="*/ 215812 h 607902"/>
              <a:gd name="connsiteX27" fmla="*/ 136482 w 519074"/>
              <a:gd name="connsiteY27" fmla="*/ 216725 h 607902"/>
              <a:gd name="connsiteX28" fmla="*/ 136532 w 519074"/>
              <a:gd name="connsiteY28" fmla="*/ 224943 h 607902"/>
              <a:gd name="connsiteX29" fmla="*/ 126371 w 519074"/>
              <a:gd name="connsiteY29" fmla="*/ 250156 h 607902"/>
              <a:gd name="connsiteX30" fmla="*/ 128759 w 519074"/>
              <a:gd name="connsiteY30" fmla="*/ 261773 h 607902"/>
              <a:gd name="connsiteX31" fmla="*/ 140191 w 519074"/>
              <a:gd name="connsiteY31" fmla="*/ 273238 h 607902"/>
              <a:gd name="connsiteX32" fmla="*/ 151927 w 519074"/>
              <a:gd name="connsiteY32" fmla="*/ 275572 h 607902"/>
              <a:gd name="connsiteX33" fmla="*/ 177077 w 519074"/>
              <a:gd name="connsiteY33" fmla="*/ 265223 h 607902"/>
              <a:gd name="connsiteX34" fmla="*/ 185206 w 519074"/>
              <a:gd name="connsiteY34" fmla="*/ 265223 h 607902"/>
              <a:gd name="connsiteX35" fmla="*/ 185867 w 519074"/>
              <a:gd name="connsiteY35" fmla="*/ 265476 h 607902"/>
              <a:gd name="connsiteX36" fmla="*/ 191964 w 519074"/>
              <a:gd name="connsiteY36" fmla="*/ 271310 h 607902"/>
              <a:gd name="connsiteX37" fmla="*/ 202735 w 519074"/>
              <a:gd name="connsiteY37" fmla="*/ 296472 h 607902"/>
              <a:gd name="connsiteX38" fmla="*/ 212642 w 519074"/>
              <a:gd name="connsiteY38" fmla="*/ 303016 h 607902"/>
              <a:gd name="connsiteX39" fmla="*/ 228799 w 519074"/>
              <a:gd name="connsiteY39" fmla="*/ 303016 h 607902"/>
              <a:gd name="connsiteX40" fmla="*/ 238757 w 519074"/>
              <a:gd name="connsiteY40" fmla="*/ 296421 h 607902"/>
              <a:gd name="connsiteX41" fmla="*/ 249224 w 519074"/>
              <a:gd name="connsiteY41" fmla="*/ 271057 h 607902"/>
              <a:gd name="connsiteX42" fmla="*/ 255117 w 519074"/>
              <a:gd name="connsiteY42" fmla="*/ 265223 h 607902"/>
              <a:gd name="connsiteX43" fmla="*/ 255575 w 519074"/>
              <a:gd name="connsiteY43" fmla="*/ 265020 h 607902"/>
              <a:gd name="connsiteX44" fmla="*/ 263704 w 519074"/>
              <a:gd name="connsiteY44" fmla="*/ 264969 h 607902"/>
              <a:gd name="connsiteX45" fmla="*/ 289463 w 519074"/>
              <a:gd name="connsiteY45" fmla="*/ 275216 h 607902"/>
              <a:gd name="connsiteX46" fmla="*/ 301098 w 519074"/>
              <a:gd name="connsiteY46" fmla="*/ 272883 h 607902"/>
              <a:gd name="connsiteX47" fmla="*/ 312530 w 519074"/>
              <a:gd name="connsiteY47" fmla="*/ 261418 h 607902"/>
              <a:gd name="connsiteX48" fmla="*/ 314918 w 519074"/>
              <a:gd name="connsiteY48" fmla="*/ 249750 h 607902"/>
              <a:gd name="connsiteX49" fmla="*/ 304350 w 519074"/>
              <a:gd name="connsiteY49" fmla="*/ 224284 h 607902"/>
              <a:gd name="connsiteX50" fmla="*/ 304299 w 519074"/>
              <a:gd name="connsiteY50" fmla="*/ 216268 h 607902"/>
              <a:gd name="connsiteX51" fmla="*/ 304401 w 519074"/>
              <a:gd name="connsiteY51" fmla="*/ 215913 h 607902"/>
              <a:gd name="connsiteX52" fmla="*/ 310244 w 519074"/>
              <a:gd name="connsiteY52" fmla="*/ 209978 h 607902"/>
              <a:gd name="connsiteX53" fmla="*/ 335851 w 519074"/>
              <a:gd name="connsiteY53" fmla="*/ 199071 h 607902"/>
              <a:gd name="connsiteX54" fmla="*/ 342405 w 519074"/>
              <a:gd name="connsiteY54" fmla="*/ 189179 h 607902"/>
              <a:gd name="connsiteX55" fmla="*/ 342405 w 519074"/>
              <a:gd name="connsiteY55" fmla="*/ 173047 h 607902"/>
              <a:gd name="connsiteX56" fmla="*/ 335800 w 519074"/>
              <a:gd name="connsiteY56" fmla="*/ 163104 h 607902"/>
              <a:gd name="connsiteX57" fmla="*/ 310295 w 519074"/>
              <a:gd name="connsiteY57" fmla="*/ 152450 h 607902"/>
              <a:gd name="connsiteX58" fmla="*/ 304401 w 519074"/>
              <a:gd name="connsiteY58" fmla="*/ 146464 h 607902"/>
              <a:gd name="connsiteX59" fmla="*/ 304350 w 519074"/>
              <a:gd name="connsiteY59" fmla="*/ 146261 h 607902"/>
              <a:gd name="connsiteX60" fmla="*/ 304248 w 519074"/>
              <a:gd name="connsiteY60" fmla="*/ 138145 h 607902"/>
              <a:gd name="connsiteX61" fmla="*/ 314562 w 519074"/>
              <a:gd name="connsiteY61" fmla="*/ 112425 h 607902"/>
              <a:gd name="connsiteX62" fmla="*/ 312174 w 519074"/>
              <a:gd name="connsiteY62" fmla="*/ 100808 h 607902"/>
              <a:gd name="connsiteX63" fmla="*/ 300743 w 519074"/>
              <a:gd name="connsiteY63" fmla="*/ 89343 h 607902"/>
              <a:gd name="connsiteX64" fmla="*/ 289006 w 519074"/>
              <a:gd name="connsiteY64" fmla="*/ 87009 h 607902"/>
              <a:gd name="connsiteX65" fmla="*/ 263704 w 519074"/>
              <a:gd name="connsiteY65" fmla="*/ 97409 h 607902"/>
              <a:gd name="connsiteX66" fmla="*/ 255422 w 519074"/>
              <a:gd name="connsiteY66" fmla="*/ 97409 h 607902"/>
              <a:gd name="connsiteX67" fmla="*/ 255016 w 519074"/>
              <a:gd name="connsiteY67" fmla="*/ 97257 h 607902"/>
              <a:gd name="connsiteX68" fmla="*/ 249122 w 519074"/>
              <a:gd name="connsiteY68" fmla="*/ 91524 h 607902"/>
              <a:gd name="connsiteX69" fmla="*/ 238300 w 519074"/>
              <a:gd name="connsiteY69" fmla="*/ 66159 h 607902"/>
              <a:gd name="connsiteX70" fmla="*/ 228393 w 519074"/>
              <a:gd name="connsiteY70" fmla="*/ 59615 h 607902"/>
              <a:gd name="connsiteX71" fmla="*/ 227935 w 519074"/>
              <a:gd name="connsiteY71" fmla="*/ 8 h 607902"/>
              <a:gd name="connsiteX72" fmla="*/ 459669 w 519074"/>
              <a:gd name="connsiteY72" fmla="*/ 229458 h 607902"/>
              <a:gd name="connsiteX73" fmla="*/ 474099 w 519074"/>
              <a:gd name="connsiteY73" fmla="*/ 287341 h 607902"/>
              <a:gd name="connsiteX74" fmla="*/ 516625 w 519074"/>
              <a:gd name="connsiteY74" fmla="*/ 367443 h 607902"/>
              <a:gd name="connsiteX75" fmla="*/ 498689 w 519074"/>
              <a:gd name="connsiteY75" fmla="*/ 397779 h 607902"/>
              <a:gd name="connsiteX76" fmla="*/ 459720 w 519074"/>
              <a:gd name="connsiteY76" fmla="*/ 398540 h 607902"/>
              <a:gd name="connsiteX77" fmla="*/ 459720 w 519074"/>
              <a:gd name="connsiteY77" fmla="*/ 483107 h 607902"/>
              <a:gd name="connsiteX78" fmla="*/ 411402 w 519074"/>
              <a:gd name="connsiteY78" fmla="*/ 531402 h 607902"/>
              <a:gd name="connsiteX79" fmla="*/ 344844 w 519074"/>
              <a:gd name="connsiteY79" fmla="*/ 531402 h 607902"/>
              <a:gd name="connsiteX80" fmla="*/ 344844 w 519074"/>
              <a:gd name="connsiteY80" fmla="*/ 590958 h 607902"/>
              <a:gd name="connsiteX81" fmla="*/ 327925 w 519074"/>
              <a:gd name="connsiteY81" fmla="*/ 607902 h 607902"/>
              <a:gd name="connsiteX82" fmla="*/ 89688 w 519074"/>
              <a:gd name="connsiteY82" fmla="*/ 607902 h 607902"/>
              <a:gd name="connsiteX83" fmla="*/ 72718 w 519074"/>
              <a:gd name="connsiteY83" fmla="*/ 590958 h 607902"/>
              <a:gd name="connsiteX84" fmla="*/ 72718 w 519074"/>
              <a:gd name="connsiteY84" fmla="*/ 529829 h 607902"/>
              <a:gd name="connsiteX85" fmla="*/ 25111 w 519074"/>
              <a:gd name="connsiteY85" fmla="*/ 333657 h 607902"/>
              <a:gd name="connsiteX86" fmla="*/ 12 w 519074"/>
              <a:gd name="connsiteY86" fmla="*/ 231792 h 607902"/>
              <a:gd name="connsiteX87" fmla="*/ 227935 w 519074"/>
              <a:gd name="connsiteY87" fmla="*/ 8 h 60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solidFill>
            <a:schemeClr val="bg1"/>
          </a:solidFill>
          <a:ln>
            <a:noFill/>
          </a:ln>
        </p:spPr>
        <p:txBody>
          <a:bodyPr/>
          <a:lstStyle/>
          <a:p>
            <a:endParaRPr lang="zh-CN" altLang="en-US">
              <a:cs typeface="+mn-ea"/>
              <a:sym typeface="+mn-lt"/>
            </a:endParaRPr>
          </a:p>
        </p:txBody>
      </p:sp>
      <p:sp>
        <p:nvSpPr>
          <p:cNvPr id="15" name="puzzle_69154">
            <a:extLst>
              <a:ext uri="{FF2B5EF4-FFF2-40B4-BE49-F238E27FC236}">
                <a16:creationId xmlns:a16="http://schemas.microsoft.com/office/drawing/2014/main" xmlns="" id="{8BE89F66-74C5-4C20-BB46-FA10F0E42765}"/>
              </a:ext>
            </a:extLst>
          </p:cNvPr>
          <p:cNvSpPr>
            <a:spLocks noChangeAspect="1"/>
          </p:cNvSpPr>
          <p:nvPr/>
        </p:nvSpPr>
        <p:spPr bwMode="auto">
          <a:xfrm>
            <a:off x="7073678" y="1943753"/>
            <a:ext cx="900626" cy="900000"/>
          </a:xfrm>
          <a:custGeom>
            <a:avLst/>
            <a:gdLst>
              <a:gd name="connsiteX0" fmla="*/ 304094 w 608274"/>
              <a:gd name="connsiteY0" fmla="*/ 322696 h 607851"/>
              <a:gd name="connsiteX1" fmla="*/ 313714 w 608274"/>
              <a:gd name="connsiteY1" fmla="*/ 322696 h 607851"/>
              <a:gd name="connsiteX2" fmla="*/ 323238 w 608274"/>
              <a:gd name="connsiteY2" fmla="*/ 322696 h 607851"/>
              <a:gd name="connsiteX3" fmla="*/ 383955 w 608274"/>
              <a:gd name="connsiteY3" fmla="*/ 322696 h 607851"/>
              <a:gd name="connsiteX4" fmla="*/ 376716 w 608274"/>
              <a:gd name="connsiteY4" fmla="*/ 356882 h 607851"/>
              <a:gd name="connsiteX5" fmla="*/ 400003 w 608274"/>
              <a:gd name="connsiteY5" fmla="*/ 411893 h 607851"/>
              <a:gd name="connsiteX6" fmla="*/ 455101 w 608274"/>
              <a:gd name="connsiteY6" fmla="*/ 435238 h 607851"/>
              <a:gd name="connsiteX7" fmla="*/ 456244 w 608274"/>
              <a:gd name="connsiteY7" fmla="*/ 435238 h 607851"/>
              <a:gd name="connsiteX8" fmla="*/ 512484 w 608274"/>
              <a:gd name="connsiteY8" fmla="*/ 411988 h 607851"/>
              <a:gd name="connsiteX9" fmla="*/ 535771 w 608274"/>
              <a:gd name="connsiteY9" fmla="*/ 355836 h 607851"/>
              <a:gd name="connsiteX10" fmla="*/ 528533 w 608274"/>
              <a:gd name="connsiteY10" fmla="*/ 322696 h 607851"/>
              <a:gd name="connsiteX11" fmla="*/ 608203 w 608274"/>
              <a:gd name="connsiteY11" fmla="*/ 322696 h 607851"/>
              <a:gd name="connsiteX12" fmla="*/ 608203 w 608274"/>
              <a:gd name="connsiteY12" fmla="*/ 582156 h 607851"/>
              <a:gd name="connsiteX13" fmla="*/ 582821 w 608274"/>
              <a:gd name="connsiteY13" fmla="*/ 607498 h 607851"/>
              <a:gd name="connsiteX14" fmla="*/ 323238 w 608274"/>
              <a:gd name="connsiteY14" fmla="*/ 607498 h 607851"/>
              <a:gd name="connsiteX15" fmla="*/ 313714 w 608274"/>
              <a:gd name="connsiteY15" fmla="*/ 607498 h 607851"/>
              <a:gd name="connsiteX16" fmla="*/ 304189 w 608274"/>
              <a:gd name="connsiteY16" fmla="*/ 607498 h 607851"/>
              <a:gd name="connsiteX17" fmla="*/ 304094 w 608274"/>
              <a:gd name="connsiteY17" fmla="*/ 607498 h 607851"/>
              <a:gd name="connsiteX18" fmla="*/ 304094 w 608274"/>
              <a:gd name="connsiteY18" fmla="*/ 493910 h 607851"/>
              <a:gd name="connsiteX19" fmla="*/ 304094 w 608274"/>
              <a:gd name="connsiteY19" fmla="*/ 493482 h 607851"/>
              <a:gd name="connsiteX20" fmla="*/ 288760 w 608274"/>
              <a:gd name="connsiteY20" fmla="*/ 503562 h 607851"/>
              <a:gd name="connsiteX21" fmla="*/ 251854 w 608274"/>
              <a:gd name="connsiteY21" fmla="*/ 516067 h 607851"/>
              <a:gd name="connsiteX22" fmla="*/ 199232 w 608274"/>
              <a:gd name="connsiteY22" fmla="*/ 485495 h 607851"/>
              <a:gd name="connsiteX23" fmla="*/ 191375 w 608274"/>
              <a:gd name="connsiteY23" fmla="*/ 454827 h 607851"/>
              <a:gd name="connsiteX24" fmla="*/ 251092 w 608274"/>
              <a:gd name="connsiteY24" fmla="*/ 395299 h 607851"/>
              <a:gd name="connsiteX25" fmla="*/ 251854 w 608274"/>
              <a:gd name="connsiteY25" fmla="*/ 395299 h 607851"/>
              <a:gd name="connsiteX26" fmla="*/ 288760 w 608274"/>
              <a:gd name="connsiteY26" fmla="*/ 407852 h 607851"/>
              <a:gd name="connsiteX27" fmla="*/ 304094 w 608274"/>
              <a:gd name="connsiteY27" fmla="*/ 417884 h 607851"/>
              <a:gd name="connsiteX28" fmla="*/ 152127 w 608274"/>
              <a:gd name="connsiteY28" fmla="*/ 191656 h 607851"/>
              <a:gd name="connsiteX29" fmla="*/ 152984 w 608274"/>
              <a:gd name="connsiteY29" fmla="*/ 191656 h 607851"/>
              <a:gd name="connsiteX30" fmla="*/ 212616 w 608274"/>
              <a:gd name="connsiteY30" fmla="*/ 251282 h 607851"/>
              <a:gd name="connsiteX31" fmla="*/ 199566 w 608274"/>
              <a:gd name="connsiteY31" fmla="*/ 289464 h 607851"/>
              <a:gd name="connsiteX32" fmla="*/ 189945 w 608274"/>
              <a:gd name="connsiteY32" fmla="*/ 304204 h 607851"/>
              <a:gd name="connsiteX33" fmla="*/ 285155 w 608274"/>
              <a:gd name="connsiteY33" fmla="*/ 304204 h 607851"/>
              <a:gd name="connsiteX34" fmla="*/ 285060 w 608274"/>
              <a:gd name="connsiteY34" fmla="*/ 383516 h 607851"/>
              <a:gd name="connsiteX35" fmla="*/ 251862 w 608274"/>
              <a:gd name="connsiteY35" fmla="*/ 376288 h 607851"/>
              <a:gd name="connsiteX36" fmla="*/ 250862 w 608274"/>
              <a:gd name="connsiteY36" fmla="*/ 376288 h 607851"/>
              <a:gd name="connsiteX37" fmla="*/ 195708 w 608274"/>
              <a:gd name="connsiteY37" fmla="*/ 399540 h 607851"/>
              <a:gd name="connsiteX38" fmla="*/ 172322 w 608274"/>
              <a:gd name="connsiteY38" fmla="*/ 454601 h 607851"/>
              <a:gd name="connsiteX39" fmla="*/ 195231 w 608274"/>
              <a:gd name="connsiteY39" fmla="*/ 511470 h 607851"/>
              <a:gd name="connsiteX40" fmla="*/ 220618 w 608274"/>
              <a:gd name="connsiteY40" fmla="*/ 528778 h 607851"/>
              <a:gd name="connsiteX41" fmla="*/ 251862 w 608274"/>
              <a:gd name="connsiteY41" fmla="*/ 535102 h 607851"/>
              <a:gd name="connsiteX42" fmla="*/ 285060 w 608274"/>
              <a:gd name="connsiteY42" fmla="*/ 527874 h 607851"/>
              <a:gd name="connsiteX43" fmla="*/ 285060 w 608274"/>
              <a:gd name="connsiteY43" fmla="*/ 607518 h 607851"/>
              <a:gd name="connsiteX44" fmla="*/ 285060 w 608274"/>
              <a:gd name="connsiteY44" fmla="*/ 607851 h 607851"/>
              <a:gd name="connsiteX45" fmla="*/ 25434 w 608274"/>
              <a:gd name="connsiteY45" fmla="*/ 607851 h 607851"/>
              <a:gd name="connsiteX46" fmla="*/ 0 w 608274"/>
              <a:gd name="connsiteY46" fmla="*/ 582508 h 607851"/>
              <a:gd name="connsiteX47" fmla="*/ 0 w 608274"/>
              <a:gd name="connsiteY47" fmla="*/ 329548 h 607851"/>
              <a:gd name="connsiteX48" fmla="*/ 25434 w 608274"/>
              <a:gd name="connsiteY48" fmla="*/ 304204 h 607851"/>
              <a:gd name="connsiteX49" fmla="*/ 114262 w 608274"/>
              <a:gd name="connsiteY49" fmla="*/ 304204 h 607851"/>
              <a:gd name="connsiteX50" fmla="*/ 104593 w 608274"/>
              <a:gd name="connsiteY50" fmla="*/ 289417 h 607851"/>
              <a:gd name="connsiteX51" fmla="*/ 91591 w 608274"/>
              <a:gd name="connsiteY51" fmla="*/ 252043 h 607851"/>
              <a:gd name="connsiteX52" fmla="*/ 152127 w 608274"/>
              <a:gd name="connsiteY52" fmla="*/ 191656 h 607851"/>
              <a:gd name="connsiteX53" fmla="*/ 304208 w 608274"/>
              <a:gd name="connsiteY53" fmla="*/ 0 h 607851"/>
              <a:gd name="connsiteX54" fmla="*/ 582895 w 608274"/>
              <a:gd name="connsiteY54" fmla="*/ 0 h 607851"/>
              <a:gd name="connsiteX55" fmla="*/ 608274 w 608274"/>
              <a:gd name="connsiteY55" fmla="*/ 25344 h 607851"/>
              <a:gd name="connsiteX56" fmla="*/ 608274 w 608274"/>
              <a:gd name="connsiteY56" fmla="*/ 292854 h 607851"/>
              <a:gd name="connsiteX57" fmla="*/ 608274 w 608274"/>
              <a:gd name="connsiteY57" fmla="*/ 303647 h 607851"/>
              <a:gd name="connsiteX58" fmla="*/ 606512 w 608274"/>
              <a:gd name="connsiteY58" fmla="*/ 303647 h 607851"/>
              <a:gd name="connsiteX59" fmla="*/ 494095 w 608274"/>
              <a:gd name="connsiteY59" fmla="*/ 303647 h 607851"/>
              <a:gd name="connsiteX60" fmla="*/ 494190 w 608274"/>
              <a:gd name="connsiteY60" fmla="*/ 303837 h 607851"/>
              <a:gd name="connsiteX61" fmla="*/ 504189 w 608274"/>
              <a:gd name="connsiteY61" fmla="*/ 319053 h 607851"/>
              <a:gd name="connsiteX62" fmla="*/ 516711 w 608274"/>
              <a:gd name="connsiteY62" fmla="*/ 355808 h 607851"/>
              <a:gd name="connsiteX63" fmla="*/ 496856 w 608274"/>
              <a:gd name="connsiteY63" fmla="*/ 400552 h 607851"/>
              <a:gd name="connsiteX64" fmla="*/ 456241 w 608274"/>
              <a:gd name="connsiteY64" fmla="*/ 416195 h 607851"/>
              <a:gd name="connsiteX65" fmla="*/ 455384 w 608274"/>
              <a:gd name="connsiteY65" fmla="*/ 416195 h 607851"/>
              <a:gd name="connsiteX66" fmla="*/ 395771 w 608274"/>
              <a:gd name="connsiteY66" fmla="*/ 356617 h 607851"/>
              <a:gd name="connsiteX67" fmla="*/ 408246 w 608274"/>
              <a:gd name="connsiteY67" fmla="*/ 319053 h 607851"/>
              <a:gd name="connsiteX68" fmla="*/ 418387 w 608274"/>
              <a:gd name="connsiteY68" fmla="*/ 303647 h 607851"/>
              <a:gd name="connsiteX69" fmla="*/ 323254 w 608274"/>
              <a:gd name="connsiteY69" fmla="*/ 303647 h 607851"/>
              <a:gd name="connsiteX70" fmla="*/ 304208 w 608274"/>
              <a:gd name="connsiteY70" fmla="*/ 303647 h 607851"/>
              <a:gd name="connsiteX71" fmla="*/ 304208 w 608274"/>
              <a:gd name="connsiteY71" fmla="*/ 187152 h 607851"/>
              <a:gd name="connsiteX72" fmla="*/ 317683 w 608274"/>
              <a:gd name="connsiteY72" fmla="*/ 198279 h 607851"/>
              <a:gd name="connsiteX73" fmla="*/ 356298 w 608274"/>
              <a:gd name="connsiteY73" fmla="*/ 212211 h 607851"/>
              <a:gd name="connsiteX74" fmla="*/ 357108 w 608274"/>
              <a:gd name="connsiteY74" fmla="*/ 212211 h 607851"/>
              <a:gd name="connsiteX75" fmla="*/ 416769 w 608274"/>
              <a:gd name="connsiteY75" fmla="*/ 152680 h 607851"/>
              <a:gd name="connsiteX76" fmla="*/ 356298 w 608274"/>
              <a:gd name="connsiteY76" fmla="*/ 91437 h 607851"/>
              <a:gd name="connsiteX77" fmla="*/ 317683 w 608274"/>
              <a:gd name="connsiteY77" fmla="*/ 105368 h 607851"/>
              <a:gd name="connsiteX78" fmla="*/ 304208 w 608274"/>
              <a:gd name="connsiteY78" fmla="*/ 116495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8274" h="607851">
                <a:moveTo>
                  <a:pt x="304094" y="322696"/>
                </a:moveTo>
                <a:lnTo>
                  <a:pt x="313714" y="322696"/>
                </a:lnTo>
                <a:lnTo>
                  <a:pt x="323238" y="322696"/>
                </a:lnTo>
                <a:lnTo>
                  <a:pt x="383955" y="322696"/>
                </a:lnTo>
                <a:cubicBezTo>
                  <a:pt x="379050" y="333347"/>
                  <a:pt x="376574" y="344995"/>
                  <a:pt x="376716" y="356882"/>
                </a:cubicBezTo>
                <a:cubicBezTo>
                  <a:pt x="376955" y="377612"/>
                  <a:pt x="385241" y="397154"/>
                  <a:pt x="400003" y="411893"/>
                </a:cubicBezTo>
                <a:cubicBezTo>
                  <a:pt x="414766" y="426680"/>
                  <a:pt x="434338" y="434953"/>
                  <a:pt x="455101" y="435238"/>
                </a:cubicBezTo>
                <a:cubicBezTo>
                  <a:pt x="455482" y="435238"/>
                  <a:pt x="455863" y="435238"/>
                  <a:pt x="456244" y="435238"/>
                </a:cubicBezTo>
                <a:cubicBezTo>
                  <a:pt x="477483" y="435238"/>
                  <a:pt x="497436" y="427013"/>
                  <a:pt x="512484" y="411988"/>
                </a:cubicBezTo>
                <a:cubicBezTo>
                  <a:pt x="527485" y="397011"/>
                  <a:pt x="535771" y="377042"/>
                  <a:pt x="535771" y="355836"/>
                </a:cubicBezTo>
                <a:cubicBezTo>
                  <a:pt x="535771" y="344330"/>
                  <a:pt x="533247" y="333014"/>
                  <a:pt x="528533" y="322696"/>
                </a:cubicBezTo>
                <a:lnTo>
                  <a:pt x="608203" y="322696"/>
                </a:lnTo>
                <a:lnTo>
                  <a:pt x="608203" y="582156"/>
                </a:lnTo>
                <a:cubicBezTo>
                  <a:pt x="608203" y="596182"/>
                  <a:pt x="596822" y="607498"/>
                  <a:pt x="582821" y="607498"/>
                </a:cubicBezTo>
                <a:lnTo>
                  <a:pt x="323238" y="607498"/>
                </a:lnTo>
                <a:lnTo>
                  <a:pt x="313714" y="607498"/>
                </a:lnTo>
                <a:lnTo>
                  <a:pt x="304189" y="607498"/>
                </a:lnTo>
                <a:lnTo>
                  <a:pt x="304094" y="607498"/>
                </a:lnTo>
                <a:lnTo>
                  <a:pt x="304094" y="493910"/>
                </a:lnTo>
                <a:lnTo>
                  <a:pt x="304094" y="493482"/>
                </a:lnTo>
                <a:cubicBezTo>
                  <a:pt x="300713" y="495384"/>
                  <a:pt x="295475" y="499283"/>
                  <a:pt x="288760" y="503562"/>
                </a:cubicBezTo>
                <a:cubicBezTo>
                  <a:pt x="277855" y="510409"/>
                  <a:pt x="265759" y="516067"/>
                  <a:pt x="251854" y="516067"/>
                </a:cubicBezTo>
                <a:cubicBezTo>
                  <a:pt x="229281" y="516067"/>
                  <a:pt x="209614" y="503752"/>
                  <a:pt x="199232" y="485495"/>
                </a:cubicBezTo>
                <a:cubicBezTo>
                  <a:pt x="194089" y="476461"/>
                  <a:pt x="191232" y="466001"/>
                  <a:pt x="191375" y="454827"/>
                </a:cubicBezTo>
                <a:cubicBezTo>
                  <a:pt x="191803" y="422258"/>
                  <a:pt x="218471" y="395727"/>
                  <a:pt x="251092" y="395299"/>
                </a:cubicBezTo>
                <a:cubicBezTo>
                  <a:pt x="251330" y="395299"/>
                  <a:pt x="251616" y="395299"/>
                  <a:pt x="251854" y="395299"/>
                </a:cubicBezTo>
                <a:cubicBezTo>
                  <a:pt x="265759" y="395299"/>
                  <a:pt x="278141" y="400529"/>
                  <a:pt x="288760" y="407852"/>
                </a:cubicBezTo>
                <a:cubicBezTo>
                  <a:pt x="294522" y="411798"/>
                  <a:pt x="300713" y="415982"/>
                  <a:pt x="304094" y="417884"/>
                </a:cubicBezTo>
                <a:close/>
                <a:moveTo>
                  <a:pt x="152127" y="191656"/>
                </a:moveTo>
                <a:cubicBezTo>
                  <a:pt x="152413" y="191656"/>
                  <a:pt x="152699" y="191656"/>
                  <a:pt x="152984" y="191656"/>
                </a:cubicBezTo>
                <a:cubicBezTo>
                  <a:pt x="185563" y="192084"/>
                  <a:pt x="212187" y="218712"/>
                  <a:pt x="212616" y="251282"/>
                </a:cubicBezTo>
                <a:cubicBezTo>
                  <a:pt x="212807" y="265737"/>
                  <a:pt x="207139" y="278480"/>
                  <a:pt x="199566" y="289464"/>
                </a:cubicBezTo>
                <a:cubicBezTo>
                  <a:pt x="195660" y="295170"/>
                  <a:pt x="192278" y="300210"/>
                  <a:pt x="189945" y="304204"/>
                </a:cubicBezTo>
                <a:lnTo>
                  <a:pt x="285155" y="304204"/>
                </a:lnTo>
                <a:lnTo>
                  <a:pt x="285060" y="383516"/>
                </a:lnTo>
                <a:cubicBezTo>
                  <a:pt x="274724" y="378808"/>
                  <a:pt x="263389" y="376288"/>
                  <a:pt x="251862" y="376288"/>
                </a:cubicBezTo>
                <a:cubicBezTo>
                  <a:pt x="251529" y="376288"/>
                  <a:pt x="251195" y="376288"/>
                  <a:pt x="250862" y="376288"/>
                </a:cubicBezTo>
                <a:cubicBezTo>
                  <a:pt x="230096" y="376574"/>
                  <a:pt x="210473" y="384800"/>
                  <a:pt x="195708" y="399540"/>
                </a:cubicBezTo>
                <a:cubicBezTo>
                  <a:pt x="180895" y="414327"/>
                  <a:pt x="172608" y="433870"/>
                  <a:pt x="172322" y="454601"/>
                </a:cubicBezTo>
                <a:cubicBezTo>
                  <a:pt x="172036" y="475998"/>
                  <a:pt x="180133" y="496207"/>
                  <a:pt x="195231" y="511470"/>
                </a:cubicBezTo>
                <a:cubicBezTo>
                  <a:pt x="202519" y="518887"/>
                  <a:pt x="211092" y="524688"/>
                  <a:pt x="220618" y="528778"/>
                </a:cubicBezTo>
                <a:cubicBezTo>
                  <a:pt x="230525" y="532962"/>
                  <a:pt x="241051" y="535102"/>
                  <a:pt x="251862" y="535102"/>
                </a:cubicBezTo>
                <a:cubicBezTo>
                  <a:pt x="263389" y="535102"/>
                  <a:pt x="274724" y="532629"/>
                  <a:pt x="285060" y="527874"/>
                </a:cubicBezTo>
                <a:lnTo>
                  <a:pt x="285060" y="607518"/>
                </a:lnTo>
                <a:lnTo>
                  <a:pt x="285060" y="607851"/>
                </a:lnTo>
                <a:lnTo>
                  <a:pt x="25434" y="607851"/>
                </a:lnTo>
                <a:cubicBezTo>
                  <a:pt x="11383" y="607851"/>
                  <a:pt x="0" y="596535"/>
                  <a:pt x="0" y="582508"/>
                </a:cubicBezTo>
                <a:lnTo>
                  <a:pt x="0" y="329548"/>
                </a:lnTo>
                <a:cubicBezTo>
                  <a:pt x="0" y="315569"/>
                  <a:pt x="11383" y="304204"/>
                  <a:pt x="25434" y="304204"/>
                </a:cubicBezTo>
                <a:lnTo>
                  <a:pt x="114262" y="304204"/>
                </a:lnTo>
                <a:cubicBezTo>
                  <a:pt x="111928" y="300210"/>
                  <a:pt x="108213" y="294695"/>
                  <a:pt x="104593" y="289417"/>
                </a:cubicBezTo>
                <a:cubicBezTo>
                  <a:pt x="97163" y="278623"/>
                  <a:pt x="91591" y="266165"/>
                  <a:pt x="91591" y="252043"/>
                </a:cubicBezTo>
                <a:cubicBezTo>
                  <a:pt x="91591" y="218712"/>
                  <a:pt x="118692" y="191656"/>
                  <a:pt x="152127" y="191656"/>
                </a:cubicBezTo>
                <a:close/>
                <a:moveTo>
                  <a:pt x="304208" y="0"/>
                </a:moveTo>
                <a:lnTo>
                  <a:pt x="582895" y="0"/>
                </a:lnTo>
                <a:cubicBezTo>
                  <a:pt x="596894" y="0"/>
                  <a:pt x="608274" y="11364"/>
                  <a:pt x="608274" y="25344"/>
                </a:cubicBezTo>
                <a:lnTo>
                  <a:pt x="608274" y="292854"/>
                </a:lnTo>
                <a:lnTo>
                  <a:pt x="608274" y="303647"/>
                </a:lnTo>
                <a:lnTo>
                  <a:pt x="606512" y="303647"/>
                </a:lnTo>
                <a:lnTo>
                  <a:pt x="494095" y="303647"/>
                </a:lnTo>
                <a:cubicBezTo>
                  <a:pt x="494095" y="303742"/>
                  <a:pt x="494142" y="303790"/>
                  <a:pt x="494190" y="303837"/>
                </a:cubicBezTo>
                <a:cubicBezTo>
                  <a:pt x="496047" y="307118"/>
                  <a:pt x="499570" y="312301"/>
                  <a:pt x="504189" y="319053"/>
                </a:cubicBezTo>
                <a:cubicBezTo>
                  <a:pt x="511474" y="329609"/>
                  <a:pt x="516711" y="341971"/>
                  <a:pt x="516711" y="355808"/>
                </a:cubicBezTo>
                <a:cubicBezTo>
                  <a:pt x="516711" y="373544"/>
                  <a:pt x="509045" y="389520"/>
                  <a:pt x="496856" y="400552"/>
                </a:cubicBezTo>
                <a:cubicBezTo>
                  <a:pt x="486143" y="410299"/>
                  <a:pt x="471859" y="416195"/>
                  <a:pt x="456241" y="416195"/>
                </a:cubicBezTo>
                <a:cubicBezTo>
                  <a:pt x="455955" y="416195"/>
                  <a:pt x="455670" y="416195"/>
                  <a:pt x="455384" y="416195"/>
                </a:cubicBezTo>
                <a:cubicBezTo>
                  <a:pt x="422768" y="415767"/>
                  <a:pt x="396152" y="389140"/>
                  <a:pt x="395771" y="356617"/>
                </a:cubicBezTo>
                <a:cubicBezTo>
                  <a:pt x="395580" y="342447"/>
                  <a:pt x="400675" y="329751"/>
                  <a:pt x="408246" y="319053"/>
                </a:cubicBezTo>
                <a:cubicBezTo>
                  <a:pt x="412388" y="313157"/>
                  <a:pt x="417483" y="305454"/>
                  <a:pt x="418387" y="303647"/>
                </a:cubicBezTo>
                <a:lnTo>
                  <a:pt x="323254" y="303647"/>
                </a:lnTo>
                <a:lnTo>
                  <a:pt x="304208" y="303647"/>
                </a:lnTo>
                <a:lnTo>
                  <a:pt x="304208" y="187152"/>
                </a:lnTo>
                <a:cubicBezTo>
                  <a:pt x="304208" y="187152"/>
                  <a:pt x="314397" y="195997"/>
                  <a:pt x="317683" y="198279"/>
                </a:cubicBezTo>
                <a:cubicBezTo>
                  <a:pt x="328158" y="206980"/>
                  <a:pt x="341633" y="212211"/>
                  <a:pt x="356298" y="212211"/>
                </a:cubicBezTo>
                <a:cubicBezTo>
                  <a:pt x="356584" y="212211"/>
                  <a:pt x="356822" y="212211"/>
                  <a:pt x="357108" y="212211"/>
                </a:cubicBezTo>
                <a:cubicBezTo>
                  <a:pt x="389676" y="211830"/>
                  <a:pt x="416340" y="185251"/>
                  <a:pt x="416769" y="152680"/>
                </a:cubicBezTo>
                <a:cubicBezTo>
                  <a:pt x="417245" y="118920"/>
                  <a:pt x="390009" y="91437"/>
                  <a:pt x="356298" y="91437"/>
                </a:cubicBezTo>
                <a:cubicBezTo>
                  <a:pt x="341633" y="91437"/>
                  <a:pt x="328158" y="96667"/>
                  <a:pt x="317683" y="105368"/>
                </a:cubicBezTo>
                <a:cubicBezTo>
                  <a:pt x="314397" y="107698"/>
                  <a:pt x="304208" y="116495"/>
                  <a:pt x="304208" y="116495"/>
                </a:cubicBezTo>
                <a:close/>
              </a:path>
            </a:pathLst>
          </a:custGeom>
          <a:solidFill>
            <a:schemeClr val="bg1"/>
          </a:solidFill>
          <a:ln>
            <a:noFill/>
          </a:ln>
        </p:spPr>
        <p:txBody>
          <a:bodyPr/>
          <a:lstStyle/>
          <a:p>
            <a:endParaRPr lang="zh-CN" altLang="en-US">
              <a:cs typeface="+mn-ea"/>
              <a:sym typeface="+mn-lt"/>
            </a:endParaRPr>
          </a:p>
        </p:txBody>
      </p:sp>
      <p:sp>
        <p:nvSpPr>
          <p:cNvPr id="16" name="give-a-gift_11114">
            <a:extLst>
              <a:ext uri="{FF2B5EF4-FFF2-40B4-BE49-F238E27FC236}">
                <a16:creationId xmlns:a16="http://schemas.microsoft.com/office/drawing/2014/main" xmlns="" id="{14DF0B90-8BC9-4A5D-A808-F95218B9D246}"/>
              </a:ext>
            </a:extLst>
          </p:cNvPr>
          <p:cNvSpPr>
            <a:spLocks noChangeAspect="1"/>
          </p:cNvSpPr>
          <p:nvPr/>
        </p:nvSpPr>
        <p:spPr bwMode="auto">
          <a:xfrm>
            <a:off x="9979899" y="1882659"/>
            <a:ext cx="888199" cy="900000"/>
          </a:xfrm>
          <a:custGeom>
            <a:avLst/>
            <a:gdLst>
              <a:gd name="T0" fmla="*/ 600116 w 606244"/>
              <a:gd name="T1" fmla="*/ 600116 w 606244"/>
              <a:gd name="T2" fmla="*/ 600116 w 606244"/>
              <a:gd name="T3" fmla="*/ 600116 w 606244"/>
              <a:gd name="T4" fmla="*/ 600116 w 606244"/>
              <a:gd name="T5" fmla="*/ 600116 w 606244"/>
              <a:gd name="T6" fmla="*/ 455839 w 606244"/>
              <a:gd name="T7" fmla="*/ 455839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455839 w 606244"/>
              <a:gd name="T41" fmla="*/ 455839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5" h="269">
                <a:moveTo>
                  <a:pt x="150" y="42"/>
                </a:moveTo>
                <a:lnTo>
                  <a:pt x="147" y="32"/>
                </a:lnTo>
                <a:cubicBezTo>
                  <a:pt x="146" y="28"/>
                  <a:pt x="144" y="24"/>
                  <a:pt x="142" y="20"/>
                </a:cubicBezTo>
                <a:cubicBezTo>
                  <a:pt x="135" y="8"/>
                  <a:pt x="126" y="3"/>
                  <a:pt x="123" y="2"/>
                </a:cubicBezTo>
                <a:cubicBezTo>
                  <a:pt x="122" y="5"/>
                  <a:pt x="122" y="15"/>
                  <a:pt x="129" y="28"/>
                </a:cubicBezTo>
                <a:cubicBezTo>
                  <a:pt x="137" y="40"/>
                  <a:pt x="145" y="45"/>
                  <a:pt x="148" y="46"/>
                </a:cubicBezTo>
                <a:lnTo>
                  <a:pt x="150" y="42"/>
                </a:lnTo>
                <a:close/>
                <a:moveTo>
                  <a:pt x="183" y="28"/>
                </a:moveTo>
                <a:cubicBezTo>
                  <a:pt x="191" y="15"/>
                  <a:pt x="191" y="5"/>
                  <a:pt x="190" y="2"/>
                </a:cubicBezTo>
                <a:cubicBezTo>
                  <a:pt x="186" y="3"/>
                  <a:pt x="178" y="8"/>
                  <a:pt x="171" y="20"/>
                </a:cubicBezTo>
                <a:cubicBezTo>
                  <a:pt x="168" y="24"/>
                  <a:pt x="167" y="28"/>
                  <a:pt x="165" y="32"/>
                </a:cubicBezTo>
                <a:lnTo>
                  <a:pt x="162" y="43"/>
                </a:lnTo>
                <a:lnTo>
                  <a:pt x="164" y="46"/>
                </a:lnTo>
                <a:cubicBezTo>
                  <a:pt x="167" y="45"/>
                  <a:pt x="176" y="40"/>
                  <a:pt x="183" y="28"/>
                </a:cubicBezTo>
                <a:close/>
                <a:moveTo>
                  <a:pt x="152" y="52"/>
                </a:moveTo>
                <a:lnTo>
                  <a:pt x="179" y="52"/>
                </a:lnTo>
                <a:lnTo>
                  <a:pt x="179" y="90"/>
                </a:lnTo>
                <a:lnTo>
                  <a:pt x="244" y="90"/>
                </a:lnTo>
                <a:lnTo>
                  <a:pt x="244" y="53"/>
                </a:lnTo>
                <a:lnTo>
                  <a:pt x="183" y="53"/>
                </a:lnTo>
                <a:cubicBezTo>
                  <a:pt x="188" y="49"/>
                  <a:pt x="193" y="43"/>
                  <a:pt x="197" y="36"/>
                </a:cubicBezTo>
                <a:cubicBezTo>
                  <a:pt x="206" y="21"/>
                  <a:pt x="207" y="5"/>
                  <a:pt x="200" y="1"/>
                </a:cubicBezTo>
                <a:cubicBezTo>
                  <a:pt x="198" y="0"/>
                  <a:pt x="197" y="0"/>
                  <a:pt x="195" y="0"/>
                </a:cubicBezTo>
                <a:cubicBezTo>
                  <a:pt x="188" y="0"/>
                  <a:pt x="178" y="8"/>
                  <a:pt x="170" y="21"/>
                </a:cubicBezTo>
                <a:cubicBezTo>
                  <a:pt x="168" y="25"/>
                  <a:pt x="166" y="29"/>
                  <a:pt x="165" y="33"/>
                </a:cubicBezTo>
                <a:cubicBezTo>
                  <a:pt x="163" y="29"/>
                  <a:pt x="162" y="25"/>
                  <a:pt x="159" y="21"/>
                </a:cubicBezTo>
                <a:cubicBezTo>
                  <a:pt x="152" y="8"/>
                  <a:pt x="141" y="0"/>
                  <a:pt x="134" y="0"/>
                </a:cubicBezTo>
                <a:cubicBezTo>
                  <a:pt x="132" y="0"/>
                  <a:pt x="131" y="0"/>
                  <a:pt x="130" y="1"/>
                </a:cubicBezTo>
                <a:cubicBezTo>
                  <a:pt x="122" y="5"/>
                  <a:pt x="124" y="21"/>
                  <a:pt x="132" y="36"/>
                </a:cubicBezTo>
                <a:cubicBezTo>
                  <a:pt x="137" y="43"/>
                  <a:pt x="142" y="49"/>
                  <a:pt x="147" y="53"/>
                </a:cubicBezTo>
                <a:lnTo>
                  <a:pt x="85" y="53"/>
                </a:lnTo>
                <a:lnTo>
                  <a:pt x="85" y="90"/>
                </a:lnTo>
                <a:lnTo>
                  <a:pt x="152" y="90"/>
                </a:lnTo>
                <a:lnTo>
                  <a:pt x="152" y="52"/>
                </a:lnTo>
                <a:close/>
                <a:moveTo>
                  <a:pt x="173" y="36"/>
                </a:moveTo>
                <a:cubicBezTo>
                  <a:pt x="174" y="32"/>
                  <a:pt x="176" y="29"/>
                  <a:pt x="178" y="25"/>
                </a:cubicBezTo>
                <a:cubicBezTo>
                  <a:pt x="184" y="14"/>
                  <a:pt x="192" y="9"/>
                  <a:pt x="195" y="9"/>
                </a:cubicBezTo>
                <a:cubicBezTo>
                  <a:pt x="196" y="11"/>
                  <a:pt x="196" y="20"/>
                  <a:pt x="189" y="32"/>
                </a:cubicBezTo>
                <a:cubicBezTo>
                  <a:pt x="183" y="43"/>
                  <a:pt x="175" y="48"/>
                  <a:pt x="172" y="49"/>
                </a:cubicBezTo>
                <a:lnTo>
                  <a:pt x="170" y="46"/>
                </a:lnTo>
                <a:lnTo>
                  <a:pt x="173" y="36"/>
                </a:lnTo>
                <a:close/>
                <a:moveTo>
                  <a:pt x="140" y="32"/>
                </a:moveTo>
                <a:cubicBezTo>
                  <a:pt x="133" y="20"/>
                  <a:pt x="133" y="11"/>
                  <a:pt x="134" y="9"/>
                </a:cubicBezTo>
                <a:cubicBezTo>
                  <a:pt x="137" y="9"/>
                  <a:pt x="145" y="14"/>
                  <a:pt x="151" y="25"/>
                </a:cubicBezTo>
                <a:cubicBezTo>
                  <a:pt x="154" y="29"/>
                  <a:pt x="155" y="32"/>
                  <a:pt x="156" y="36"/>
                </a:cubicBezTo>
                <a:lnTo>
                  <a:pt x="159" y="45"/>
                </a:lnTo>
                <a:lnTo>
                  <a:pt x="157" y="48"/>
                </a:lnTo>
                <a:cubicBezTo>
                  <a:pt x="154" y="48"/>
                  <a:pt x="147" y="43"/>
                  <a:pt x="140" y="32"/>
                </a:cubicBezTo>
                <a:close/>
                <a:moveTo>
                  <a:pt x="181" y="102"/>
                </a:moveTo>
                <a:lnTo>
                  <a:pt x="181" y="144"/>
                </a:lnTo>
                <a:cubicBezTo>
                  <a:pt x="186" y="146"/>
                  <a:pt x="187" y="151"/>
                  <a:pt x="187" y="151"/>
                </a:cubicBezTo>
                <a:cubicBezTo>
                  <a:pt x="187" y="151"/>
                  <a:pt x="188" y="150"/>
                  <a:pt x="188" y="170"/>
                </a:cubicBezTo>
                <a:cubicBezTo>
                  <a:pt x="188" y="191"/>
                  <a:pt x="184" y="191"/>
                  <a:pt x="181" y="192"/>
                </a:cubicBezTo>
                <a:lnTo>
                  <a:pt x="181" y="203"/>
                </a:lnTo>
                <a:cubicBezTo>
                  <a:pt x="181" y="203"/>
                  <a:pt x="214" y="192"/>
                  <a:pt x="233" y="168"/>
                </a:cubicBezTo>
                <a:cubicBezTo>
                  <a:pt x="240" y="159"/>
                  <a:pt x="244" y="161"/>
                  <a:pt x="244" y="161"/>
                </a:cubicBezTo>
                <a:lnTo>
                  <a:pt x="244" y="102"/>
                </a:lnTo>
                <a:lnTo>
                  <a:pt x="181" y="102"/>
                </a:lnTo>
                <a:close/>
                <a:moveTo>
                  <a:pt x="152" y="102"/>
                </a:moveTo>
                <a:lnTo>
                  <a:pt x="85" y="102"/>
                </a:lnTo>
                <a:lnTo>
                  <a:pt x="85" y="136"/>
                </a:lnTo>
                <a:lnTo>
                  <a:pt x="152" y="136"/>
                </a:lnTo>
                <a:lnTo>
                  <a:pt x="152" y="102"/>
                </a:lnTo>
                <a:lnTo>
                  <a:pt x="152" y="102"/>
                </a:lnTo>
                <a:close/>
                <a:moveTo>
                  <a:pt x="0" y="137"/>
                </a:moveTo>
                <a:lnTo>
                  <a:pt x="38" y="137"/>
                </a:lnTo>
                <a:lnTo>
                  <a:pt x="38" y="266"/>
                </a:lnTo>
                <a:lnTo>
                  <a:pt x="0" y="266"/>
                </a:lnTo>
                <a:lnTo>
                  <a:pt x="0" y="137"/>
                </a:lnTo>
                <a:close/>
                <a:moveTo>
                  <a:pt x="241" y="178"/>
                </a:moveTo>
                <a:cubicBezTo>
                  <a:pt x="239" y="178"/>
                  <a:pt x="238" y="178"/>
                  <a:pt x="236" y="178"/>
                </a:cubicBezTo>
                <a:cubicBezTo>
                  <a:pt x="224" y="180"/>
                  <a:pt x="206" y="225"/>
                  <a:pt x="159" y="212"/>
                </a:cubicBezTo>
                <a:cubicBezTo>
                  <a:pt x="159" y="212"/>
                  <a:pt x="145" y="207"/>
                  <a:pt x="140" y="204"/>
                </a:cubicBezTo>
                <a:cubicBezTo>
                  <a:pt x="135" y="201"/>
                  <a:pt x="125" y="196"/>
                  <a:pt x="117" y="190"/>
                </a:cubicBezTo>
                <a:lnTo>
                  <a:pt x="140" y="190"/>
                </a:lnTo>
                <a:lnTo>
                  <a:pt x="165" y="190"/>
                </a:lnTo>
                <a:cubicBezTo>
                  <a:pt x="165" y="190"/>
                  <a:pt x="167" y="190"/>
                  <a:pt x="169" y="189"/>
                </a:cubicBezTo>
                <a:cubicBezTo>
                  <a:pt x="172" y="188"/>
                  <a:pt x="176" y="187"/>
                  <a:pt x="176" y="182"/>
                </a:cubicBezTo>
                <a:lnTo>
                  <a:pt x="176" y="160"/>
                </a:lnTo>
                <a:cubicBezTo>
                  <a:pt x="176" y="160"/>
                  <a:pt x="175" y="152"/>
                  <a:pt x="169" y="150"/>
                </a:cubicBezTo>
                <a:cubicBezTo>
                  <a:pt x="168" y="149"/>
                  <a:pt x="167" y="149"/>
                  <a:pt x="165" y="149"/>
                </a:cubicBezTo>
                <a:lnTo>
                  <a:pt x="140" y="149"/>
                </a:lnTo>
                <a:lnTo>
                  <a:pt x="67" y="149"/>
                </a:lnTo>
                <a:lnTo>
                  <a:pt x="55" y="149"/>
                </a:lnTo>
                <a:lnTo>
                  <a:pt x="55" y="242"/>
                </a:lnTo>
                <a:cubicBezTo>
                  <a:pt x="55" y="242"/>
                  <a:pt x="129" y="266"/>
                  <a:pt x="156" y="266"/>
                </a:cubicBezTo>
                <a:cubicBezTo>
                  <a:pt x="156" y="266"/>
                  <a:pt x="221" y="269"/>
                  <a:pt x="265" y="217"/>
                </a:cubicBezTo>
                <a:cubicBezTo>
                  <a:pt x="265" y="217"/>
                  <a:pt x="254" y="184"/>
                  <a:pt x="241" y="178"/>
                </a:cubicBezTo>
                <a:close/>
              </a:path>
            </a:pathLst>
          </a:custGeom>
          <a:solidFill>
            <a:schemeClr val="bg1"/>
          </a:solidFill>
          <a:ln>
            <a:noFill/>
          </a:ln>
        </p:spPr>
        <p:txBody>
          <a:bodyPr/>
          <a:lstStyle/>
          <a:p>
            <a:endParaRPr lang="zh-CN" altLang="en-US">
              <a:cs typeface="+mn-ea"/>
              <a:sym typeface="+mn-lt"/>
            </a:endParaRPr>
          </a:p>
        </p:txBody>
      </p:sp>
      <p:cxnSp>
        <p:nvCxnSpPr>
          <p:cNvPr id="17" name="直接连接符 16">
            <a:extLst>
              <a:ext uri="{FF2B5EF4-FFF2-40B4-BE49-F238E27FC236}">
                <a16:creationId xmlns:a16="http://schemas.microsoft.com/office/drawing/2014/main" xmlns="" id="{FD5C8663-CA14-40C8-8244-8262356F4F4C}"/>
              </a:ext>
            </a:extLst>
          </p:cNvPr>
          <p:cNvCxnSpPr/>
          <p:nvPr/>
        </p:nvCxnSpPr>
        <p:spPr>
          <a:xfrm>
            <a:off x="3227985"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B3FC7E7D-DF86-4262-8F09-B2D313D742CD}"/>
              </a:ext>
            </a:extLst>
          </p:cNvPr>
          <p:cNvCxnSpPr/>
          <p:nvPr/>
        </p:nvCxnSpPr>
        <p:spPr>
          <a:xfrm>
            <a:off x="6091989"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67C06FC4-BC3E-45FD-AD49-FBEEFE1EA97B}"/>
              </a:ext>
            </a:extLst>
          </p:cNvPr>
          <p:cNvCxnSpPr/>
          <p:nvPr/>
        </p:nvCxnSpPr>
        <p:spPr>
          <a:xfrm>
            <a:off x="8955992"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50007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15B5338C-B121-4491-ACEF-C9730427EFCF}"/>
              </a:ext>
            </a:extLst>
          </p:cNvPr>
          <p:cNvSpPr>
            <a:spLocks noGrp="1"/>
          </p:cNvSpPr>
          <p:nvPr>
            <p:ph type="body" sz="quarter" idx="23"/>
          </p:nvPr>
        </p:nvSpPr>
        <p:spPr>
          <a:xfrm>
            <a:off x="8002988" y="2135669"/>
            <a:ext cx="3515912" cy="658129"/>
          </a:xfrm>
        </p:spPr>
        <p:txBody>
          <a:bodyPr/>
          <a:lstStyle/>
          <a:p>
            <a:r>
              <a:rPr lang="zh-CN" altLang="en-US" dirty="0">
                <a:sym typeface="+mn-lt"/>
              </a:rPr>
              <a:t>这里输入你的具体内容这里输入你的具体内容这里输入你的具体内容这里输入你的具体内容这里</a:t>
            </a:r>
          </a:p>
          <a:p>
            <a:endParaRPr lang="zh-CN" altLang="en-US" dirty="0">
              <a:sym typeface="+mn-lt"/>
            </a:endParaRPr>
          </a:p>
        </p:txBody>
      </p:sp>
      <p:sp>
        <p:nvSpPr>
          <p:cNvPr id="6" name="文本占位符 5">
            <a:extLst>
              <a:ext uri="{FF2B5EF4-FFF2-40B4-BE49-F238E27FC236}">
                <a16:creationId xmlns:a16="http://schemas.microsoft.com/office/drawing/2014/main" xmlns="" id="{2BA53647-74D5-4812-8230-B8E4C754A626}"/>
              </a:ext>
            </a:extLst>
          </p:cNvPr>
          <p:cNvSpPr>
            <a:spLocks noGrp="1"/>
          </p:cNvSpPr>
          <p:nvPr>
            <p:ph type="body" sz="quarter" idx="29"/>
          </p:nvPr>
        </p:nvSpPr>
        <p:spPr/>
        <p:txBody>
          <a:bodyPr/>
          <a:lstStyle/>
          <a:p>
            <a:r>
              <a:rPr lang="zh-CN" altLang="en-US" dirty="0">
                <a:sym typeface="+mn-lt"/>
              </a:rPr>
              <a:t>这里是小标题</a:t>
            </a:r>
          </a:p>
        </p:txBody>
      </p:sp>
      <p:sp>
        <p:nvSpPr>
          <p:cNvPr id="7" name="文本占位符 6">
            <a:extLst>
              <a:ext uri="{FF2B5EF4-FFF2-40B4-BE49-F238E27FC236}">
                <a16:creationId xmlns:a16="http://schemas.microsoft.com/office/drawing/2014/main" xmlns="" id="{EE7CC4BC-8C68-47FE-97C4-34666E536A83}"/>
              </a:ext>
            </a:extLst>
          </p:cNvPr>
          <p:cNvSpPr>
            <a:spLocks noGrp="1"/>
          </p:cNvSpPr>
          <p:nvPr>
            <p:ph type="body" sz="quarter" idx="38"/>
          </p:nvPr>
        </p:nvSpPr>
        <p:spPr>
          <a:xfrm>
            <a:off x="8002988" y="4924570"/>
            <a:ext cx="3515912" cy="658129"/>
          </a:xfrm>
        </p:spPr>
        <p:txBody>
          <a:bodyPr/>
          <a:lstStyle/>
          <a:p>
            <a:r>
              <a:rPr lang="zh-CN" altLang="en-US" dirty="0">
                <a:sym typeface="+mn-lt"/>
              </a:rPr>
              <a:t>这里输入你的具体内容这里输入你的具体内容这里输入你的具体内容这里输入你的具体内容这里</a:t>
            </a:r>
          </a:p>
          <a:p>
            <a:endParaRPr lang="zh-CN" altLang="en-US" dirty="0">
              <a:sym typeface="+mn-lt"/>
            </a:endParaRPr>
          </a:p>
        </p:txBody>
      </p:sp>
      <p:sp>
        <p:nvSpPr>
          <p:cNvPr id="8" name="文本占位符 7">
            <a:extLst>
              <a:ext uri="{FF2B5EF4-FFF2-40B4-BE49-F238E27FC236}">
                <a16:creationId xmlns:a16="http://schemas.microsoft.com/office/drawing/2014/main" xmlns="" id="{1DCB44D6-B678-420D-BCF6-959EC9F1AAEF}"/>
              </a:ext>
            </a:extLst>
          </p:cNvPr>
          <p:cNvSpPr>
            <a:spLocks noGrp="1"/>
          </p:cNvSpPr>
          <p:nvPr>
            <p:ph type="body" sz="quarter" idx="39"/>
          </p:nvPr>
        </p:nvSpPr>
        <p:spPr/>
        <p:txBody>
          <a:bodyPr/>
          <a:lstStyle/>
          <a:p>
            <a:r>
              <a:rPr lang="zh-CN" altLang="en-US" dirty="0">
                <a:sym typeface="+mn-lt"/>
              </a:rPr>
              <a:t>这里是小标题</a:t>
            </a:r>
          </a:p>
        </p:txBody>
      </p:sp>
      <p:sp>
        <p:nvSpPr>
          <p:cNvPr id="9" name="文本占位符 8">
            <a:extLst>
              <a:ext uri="{FF2B5EF4-FFF2-40B4-BE49-F238E27FC236}">
                <a16:creationId xmlns:a16="http://schemas.microsoft.com/office/drawing/2014/main" xmlns="" id="{E95E3E44-9BE8-4141-8C50-60E924E87AB2}"/>
              </a:ext>
            </a:extLst>
          </p:cNvPr>
          <p:cNvSpPr>
            <a:spLocks noGrp="1"/>
          </p:cNvSpPr>
          <p:nvPr>
            <p:ph type="body" sz="quarter" idx="40"/>
          </p:nvPr>
        </p:nvSpPr>
        <p:spPr>
          <a:xfrm>
            <a:off x="650728" y="4924570"/>
            <a:ext cx="3515912" cy="658129"/>
          </a:xfrm>
        </p:spPr>
        <p:txBody>
          <a:bodyPr/>
          <a:lstStyle/>
          <a:p>
            <a:r>
              <a:rPr lang="zh-CN" altLang="en-US" dirty="0">
                <a:sym typeface="+mn-lt"/>
              </a:rPr>
              <a:t>这里输入你的具体内容这里输入你的具体内容这里输入你的具体内容这里输入你的具体内容这里</a:t>
            </a:r>
          </a:p>
          <a:p>
            <a:endParaRPr lang="zh-CN" altLang="en-US" dirty="0">
              <a:sym typeface="+mn-lt"/>
            </a:endParaRPr>
          </a:p>
        </p:txBody>
      </p:sp>
      <p:sp>
        <p:nvSpPr>
          <p:cNvPr id="10" name="文本占位符 9">
            <a:extLst>
              <a:ext uri="{FF2B5EF4-FFF2-40B4-BE49-F238E27FC236}">
                <a16:creationId xmlns:a16="http://schemas.microsoft.com/office/drawing/2014/main" xmlns="" id="{7C44D7D0-C54B-446A-8F13-D651E0559D79}"/>
              </a:ext>
            </a:extLst>
          </p:cNvPr>
          <p:cNvSpPr>
            <a:spLocks noGrp="1"/>
          </p:cNvSpPr>
          <p:nvPr>
            <p:ph type="body" sz="quarter" idx="41"/>
          </p:nvPr>
        </p:nvSpPr>
        <p:spPr/>
        <p:txBody>
          <a:bodyPr/>
          <a:lstStyle/>
          <a:p>
            <a:r>
              <a:rPr lang="zh-CN" altLang="en-US" dirty="0">
                <a:sym typeface="+mn-lt"/>
              </a:rPr>
              <a:t>这里是小标题</a:t>
            </a:r>
          </a:p>
        </p:txBody>
      </p:sp>
      <p:sp>
        <p:nvSpPr>
          <p:cNvPr id="11" name="文本占位符 10">
            <a:extLst>
              <a:ext uri="{FF2B5EF4-FFF2-40B4-BE49-F238E27FC236}">
                <a16:creationId xmlns:a16="http://schemas.microsoft.com/office/drawing/2014/main" xmlns="" id="{CB8DA88F-88C7-4652-B6CC-665B682645D2}"/>
              </a:ext>
            </a:extLst>
          </p:cNvPr>
          <p:cNvSpPr>
            <a:spLocks noGrp="1"/>
          </p:cNvSpPr>
          <p:nvPr>
            <p:ph type="body" sz="quarter" idx="42"/>
          </p:nvPr>
        </p:nvSpPr>
        <p:spPr>
          <a:xfrm>
            <a:off x="673100" y="2135151"/>
            <a:ext cx="3493540" cy="658129"/>
          </a:xfrm>
        </p:spPr>
        <p:txBody>
          <a:bodyPr/>
          <a:lstStyle/>
          <a:p>
            <a:r>
              <a:rPr lang="zh-CN" altLang="en-US" dirty="0">
                <a:sym typeface="+mn-lt"/>
              </a:rPr>
              <a:t>这里输入你的具体内容这里输入你的具体内容这里输入你的具体内容这里输入你的具体内容这里</a:t>
            </a:r>
          </a:p>
          <a:p>
            <a:endParaRPr lang="zh-CN" altLang="en-US" dirty="0">
              <a:sym typeface="+mn-lt"/>
            </a:endParaRPr>
          </a:p>
        </p:txBody>
      </p:sp>
      <p:sp>
        <p:nvSpPr>
          <p:cNvPr id="12" name="文本占位符 11">
            <a:extLst>
              <a:ext uri="{FF2B5EF4-FFF2-40B4-BE49-F238E27FC236}">
                <a16:creationId xmlns:a16="http://schemas.microsoft.com/office/drawing/2014/main" xmlns="" id="{0BA9C8E8-52B5-43C0-9924-A446AEEC7AEC}"/>
              </a:ext>
            </a:extLst>
          </p:cNvPr>
          <p:cNvSpPr>
            <a:spLocks noGrp="1"/>
          </p:cNvSpPr>
          <p:nvPr>
            <p:ph type="body" sz="quarter" idx="43"/>
          </p:nvPr>
        </p:nvSpPr>
        <p:spPr/>
        <p:txBody>
          <a:bodyPr/>
          <a:lstStyle/>
          <a:p>
            <a:r>
              <a:rPr lang="zh-CN" altLang="en-US" dirty="0">
                <a:sym typeface="+mn-lt"/>
              </a:rPr>
              <a:t>这里是小标题</a:t>
            </a:r>
          </a:p>
        </p:txBody>
      </p:sp>
      <p:sp>
        <p:nvSpPr>
          <p:cNvPr id="4" name="标题 3">
            <a:extLst>
              <a:ext uri="{FF2B5EF4-FFF2-40B4-BE49-F238E27FC236}">
                <a16:creationId xmlns:a16="http://schemas.microsoft.com/office/drawing/2014/main" xmlns="" id="{D28345D4-3789-47EF-8F2E-F243880B2986}"/>
              </a:ext>
            </a:extLst>
          </p:cNvPr>
          <p:cNvSpPr>
            <a:spLocks noGrp="1"/>
          </p:cNvSpPr>
          <p:nvPr>
            <p:ph type="title"/>
          </p:nvPr>
        </p:nvSpPr>
        <p:spPr/>
        <p:txBody>
          <a:bodyPr/>
          <a:lstStyle/>
          <a:p>
            <a:r>
              <a:rPr lang="zh-CN" altLang="en-US" dirty="0">
                <a:sym typeface="+mn-lt"/>
              </a:rPr>
              <a:t>四个点的图标文字</a:t>
            </a:r>
          </a:p>
        </p:txBody>
      </p:sp>
      <p:sp>
        <p:nvSpPr>
          <p:cNvPr id="13" name="椭圆 12">
            <a:extLst>
              <a:ext uri="{FF2B5EF4-FFF2-40B4-BE49-F238E27FC236}">
                <a16:creationId xmlns:a16="http://schemas.microsoft.com/office/drawing/2014/main" xmlns="" id="{6E1E444A-8E01-476E-9C31-933ED7EFD359}"/>
              </a:ext>
            </a:extLst>
          </p:cNvPr>
          <p:cNvSpPr/>
          <p:nvPr/>
        </p:nvSpPr>
        <p:spPr>
          <a:xfrm flipH="1">
            <a:off x="6999395" y="4557954"/>
            <a:ext cx="824655" cy="824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4" name="Oval 51">
            <a:extLst>
              <a:ext uri="{FF2B5EF4-FFF2-40B4-BE49-F238E27FC236}">
                <a16:creationId xmlns:a16="http://schemas.microsoft.com/office/drawing/2014/main" xmlns="" id="{1A2C58AC-D822-4CC8-BEB4-3EF3E886322A}"/>
              </a:ext>
            </a:extLst>
          </p:cNvPr>
          <p:cNvSpPr/>
          <p:nvPr/>
        </p:nvSpPr>
        <p:spPr>
          <a:xfrm>
            <a:off x="4528697" y="2151065"/>
            <a:ext cx="503161" cy="33396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278945 h 440259"/>
              <a:gd name="T6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533">
                <a:moveTo>
                  <a:pt x="802" y="11"/>
                </a:moveTo>
                <a:cubicBezTo>
                  <a:pt x="802" y="11"/>
                  <a:pt x="802" y="11"/>
                  <a:pt x="802" y="11"/>
                </a:cubicBezTo>
                <a:cubicBezTo>
                  <a:pt x="801" y="9"/>
                  <a:pt x="801" y="8"/>
                  <a:pt x="800" y="6"/>
                </a:cubicBezTo>
                <a:cubicBezTo>
                  <a:pt x="800" y="6"/>
                  <a:pt x="800" y="6"/>
                  <a:pt x="800" y="6"/>
                </a:cubicBezTo>
                <a:cubicBezTo>
                  <a:pt x="800" y="6"/>
                  <a:pt x="800" y="6"/>
                  <a:pt x="800" y="6"/>
                </a:cubicBezTo>
                <a:cubicBezTo>
                  <a:pt x="799" y="5"/>
                  <a:pt x="798" y="4"/>
                  <a:pt x="797" y="3"/>
                </a:cubicBezTo>
                <a:cubicBezTo>
                  <a:pt x="796" y="3"/>
                  <a:pt x="796" y="2"/>
                  <a:pt x="796" y="2"/>
                </a:cubicBezTo>
                <a:cubicBezTo>
                  <a:pt x="795" y="2"/>
                  <a:pt x="794" y="1"/>
                  <a:pt x="793" y="1"/>
                </a:cubicBezTo>
                <a:cubicBezTo>
                  <a:pt x="792" y="0"/>
                  <a:pt x="791" y="0"/>
                  <a:pt x="791" y="0"/>
                </a:cubicBezTo>
                <a:cubicBezTo>
                  <a:pt x="790" y="0"/>
                  <a:pt x="789" y="0"/>
                  <a:pt x="789" y="0"/>
                </a:cubicBezTo>
                <a:lnTo>
                  <a:pt x="789" y="0"/>
                </a:lnTo>
                <a:cubicBezTo>
                  <a:pt x="788" y="0"/>
                  <a:pt x="788" y="0"/>
                  <a:pt x="787" y="0"/>
                </a:cubicBezTo>
                <a:cubicBezTo>
                  <a:pt x="787" y="0"/>
                  <a:pt x="787" y="0"/>
                  <a:pt x="787" y="0"/>
                </a:cubicBezTo>
                <a:cubicBezTo>
                  <a:pt x="787" y="0"/>
                  <a:pt x="787" y="0"/>
                  <a:pt x="787" y="0"/>
                </a:cubicBezTo>
                <a:cubicBezTo>
                  <a:pt x="786" y="0"/>
                  <a:pt x="786" y="0"/>
                  <a:pt x="786" y="0"/>
                </a:cubicBezTo>
                <a:lnTo>
                  <a:pt x="12" y="160"/>
                </a:lnTo>
                <a:cubicBezTo>
                  <a:pt x="6" y="161"/>
                  <a:pt x="2" y="166"/>
                  <a:pt x="1" y="171"/>
                </a:cubicBezTo>
                <a:cubicBezTo>
                  <a:pt x="0" y="177"/>
                  <a:pt x="3" y="182"/>
                  <a:pt x="8" y="185"/>
                </a:cubicBezTo>
                <a:lnTo>
                  <a:pt x="230" y="302"/>
                </a:lnTo>
                <a:lnTo>
                  <a:pt x="269" y="518"/>
                </a:lnTo>
                <a:cubicBezTo>
                  <a:pt x="269" y="518"/>
                  <a:pt x="269" y="518"/>
                  <a:pt x="269" y="518"/>
                </a:cubicBezTo>
                <a:cubicBezTo>
                  <a:pt x="269" y="519"/>
                  <a:pt x="269" y="520"/>
                  <a:pt x="269" y="521"/>
                </a:cubicBezTo>
                <a:cubicBezTo>
                  <a:pt x="269" y="522"/>
                  <a:pt x="269" y="523"/>
                  <a:pt x="269" y="523"/>
                </a:cubicBezTo>
                <a:cubicBezTo>
                  <a:pt x="269" y="524"/>
                  <a:pt x="270" y="525"/>
                  <a:pt x="270" y="527"/>
                </a:cubicBezTo>
                <a:cubicBezTo>
                  <a:pt x="271" y="527"/>
                  <a:pt x="271" y="527"/>
                  <a:pt x="271" y="527"/>
                </a:cubicBezTo>
                <a:cubicBezTo>
                  <a:pt x="271" y="527"/>
                  <a:pt x="271" y="527"/>
                  <a:pt x="271" y="527"/>
                </a:cubicBezTo>
                <a:cubicBezTo>
                  <a:pt x="271" y="528"/>
                  <a:pt x="271" y="528"/>
                  <a:pt x="272" y="528"/>
                </a:cubicBezTo>
                <a:cubicBezTo>
                  <a:pt x="272" y="529"/>
                  <a:pt x="273" y="530"/>
                  <a:pt x="274" y="530"/>
                </a:cubicBezTo>
                <a:cubicBezTo>
                  <a:pt x="274" y="530"/>
                  <a:pt x="274" y="530"/>
                  <a:pt x="274" y="531"/>
                </a:cubicBezTo>
                <a:cubicBezTo>
                  <a:pt x="274" y="531"/>
                  <a:pt x="274" y="531"/>
                  <a:pt x="275" y="531"/>
                </a:cubicBezTo>
                <a:cubicBezTo>
                  <a:pt x="275" y="531"/>
                  <a:pt x="276" y="532"/>
                  <a:pt x="277" y="532"/>
                </a:cubicBezTo>
                <a:cubicBezTo>
                  <a:pt x="277" y="532"/>
                  <a:pt x="278" y="533"/>
                  <a:pt x="278" y="533"/>
                </a:cubicBezTo>
                <a:cubicBezTo>
                  <a:pt x="279" y="533"/>
                  <a:pt x="281" y="533"/>
                  <a:pt x="282" y="533"/>
                </a:cubicBezTo>
                <a:lnTo>
                  <a:pt x="282" y="533"/>
                </a:lnTo>
                <a:lnTo>
                  <a:pt x="282" y="533"/>
                </a:lnTo>
                <a:lnTo>
                  <a:pt x="282" y="533"/>
                </a:lnTo>
                <a:cubicBezTo>
                  <a:pt x="282" y="533"/>
                  <a:pt x="282" y="533"/>
                  <a:pt x="282" y="533"/>
                </a:cubicBezTo>
                <a:cubicBezTo>
                  <a:pt x="282" y="533"/>
                  <a:pt x="282" y="533"/>
                  <a:pt x="283" y="533"/>
                </a:cubicBezTo>
                <a:cubicBezTo>
                  <a:pt x="286" y="533"/>
                  <a:pt x="290" y="532"/>
                  <a:pt x="292" y="529"/>
                </a:cubicBezTo>
                <a:lnTo>
                  <a:pt x="440" y="431"/>
                </a:lnTo>
                <a:lnTo>
                  <a:pt x="595" y="531"/>
                </a:lnTo>
                <a:cubicBezTo>
                  <a:pt x="597" y="532"/>
                  <a:pt x="599" y="533"/>
                  <a:pt x="602" y="533"/>
                </a:cubicBezTo>
                <a:cubicBezTo>
                  <a:pt x="603" y="533"/>
                  <a:pt x="605" y="533"/>
                  <a:pt x="606" y="533"/>
                </a:cubicBezTo>
                <a:cubicBezTo>
                  <a:pt x="610" y="531"/>
                  <a:pt x="613" y="528"/>
                  <a:pt x="614" y="524"/>
                </a:cubicBezTo>
                <a:lnTo>
                  <a:pt x="800" y="20"/>
                </a:lnTo>
                <a:cubicBezTo>
                  <a:pt x="801" y="18"/>
                  <a:pt x="802" y="16"/>
                  <a:pt x="802" y="13"/>
                </a:cubicBezTo>
                <a:cubicBezTo>
                  <a:pt x="802" y="12"/>
                  <a:pt x="802" y="12"/>
                  <a:pt x="802" y="11"/>
                </a:cubicBezTo>
                <a:close/>
                <a:moveTo>
                  <a:pt x="647" y="101"/>
                </a:moveTo>
                <a:lnTo>
                  <a:pt x="327" y="336"/>
                </a:lnTo>
                <a:cubicBezTo>
                  <a:pt x="327" y="336"/>
                  <a:pt x="326" y="337"/>
                  <a:pt x="326" y="337"/>
                </a:cubicBezTo>
                <a:cubicBezTo>
                  <a:pt x="326" y="337"/>
                  <a:pt x="326" y="337"/>
                  <a:pt x="325" y="338"/>
                </a:cubicBezTo>
                <a:cubicBezTo>
                  <a:pt x="325" y="338"/>
                  <a:pt x="325" y="338"/>
                  <a:pt x="325" y="339"/>
                </a:cubicBezTo>
                <a:cubicBezTo>
                  <a:pt x="324" y="339"/>
                  <a:pt x="324" y="339"/>
                  <a:pt x="324" y="340"/>
                </a:cubicBezTo>
                <a:cubicBezTo>
                  <a:pt x="323" y="340"/>
                  <a:pt x="323" y="341"/>
                  <a:pt x="323" y="342"/>
                </a:cubicBezTo>
                <a:cubicBezTo>
                  <a:pt x="323" y="342"/>
                  <a:pt x="323" y="342"/>
                  <a:pt x="323" y="343"/>
                </a:cubicBezTo>
                <a:cubicBezTo>
                  <a:pt x="323" y="343"/>
                  <a:pt x="322" y="343"/>
                  <a:pt x="322" y="343"/>
                </a:cubicBezTo>
                <a:lnTo>
                  <a:pt x="286" y="462"/>
                </a:lnTo>
                <a:lnTo>
                  <a:pt x="257" y="301"/>
                </a:lnTo>
                <a:lnTo>
                  <a:pt x="647" y="101"/>
                </a:lnTo>
                <a:close/>
                <a:moveTo>
                  <a:pt x="306" y="487"/>
                </a:moveTo>
                <a:lnTo>
                  <a:pt x="343" y="367"/>
                </a:lnTo>
                <a:lnTo>
                  <a:pt x="399" y="404"/>
                </a:lnTo>
                <a:lnTo>
                  <a:pt x="416" y="415"/>
                </a:lnTo>
                <a:lnTo>
                  <a:pt x="361" y="451"/>
                </a:lnTo>
                <a:lnTo>
                  <a:pt x="306" y="4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 name="Oval 52">
            <a:extLst>
              <a:ext uri="{FF2B5EF4-FFF2-40B4-BE49-F238E27FC236}">
                <a16:creationId xmlns:a16="http://schemas.microsoft.com/office/drawing/2014/main" xmlns="" id="{D0970116-6824-488A-91E0-F5D9BC2D808D}"/>
              </a:ext>
            </a:extLst>
          </p:cNvPr>
          <p:cNvSpPr/>
          <p:nvPr/>
        </p:nvSpPr>
        <p:spPr>
          <a:xfrm>
            <a:off x="4554053" y="4744437"/>
            <a:ext cx="503161" cy="502401"/>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 name="Oval 54">
            <a:extLst>
              <a:ext uri="{FF2B5EF4-FFF2-40B4-BE49-F238E27FC236}">
                <a16:creationId xmlns:a16="http://schemas.microsoft.com/office/drawing/2014/main" xmlns="" id="{1651D259-3C9C-44E1-8CCC-6B661D756E1D}"/>
              </a:ext>
            </a:extLst>
          </p:cNvPr>
          <p:cNvSpPr/>
          <p:nvPr/>
        </p:nvSpPr>
        <p:spPr>
          <a:xfrm>
            <a:off x="7134785" y="2096136"/>
            <a:ext cx="503161" cy="393109"/>
          </a:xfrm>
          <a:custGeom>
            <a:avLst/>
            <a:gdLst>
              <a:gd name="connsiteX0" fmla="*/ 110880 w 607596"/>
              <a:gd name="connsiteY0" fmla="*/ 307122 h 474702"/>
              <a:gd name="connsiteX1" fmla="*/ 117999 w 607596"/>
              <a:gd name="connsiteY1" fmla="*/ 307388 h 474702"/>
              <a:gd name="connsiteX2" fmla="*/ 270804 w 607596"/>
              <a:gd name="connsiteY2" fmla="*/ 405224 h 474702"/>
              <a:gd name="connsiteX3" fmla="*/ 316102 w 607596"/>
              <a:gd name="connsiteY3" fmla="*/ 405224 h 474702"/>
              <a:gd name="connsiteX4" fmla="*/ 468907 w 607596"/>
              <a:gd name="connsiteY4" fmla="*/ 307388 h 474702"/>
              <a:gd name="connsiteX5" fmla="*/ 479675 w 607596"/>
              <a:gd name="connsiteY5" fmla="*/ 313253 h 474702"/>
              <a:gd name="connsiteX6" fmla="*/ 479675 w 607596"/>
              <a:gd name="connsiteY6" fmla="*/ 404691 h 474702"/>
              <a:gd name="connsiteX7" fmla="*/ 107231 w 607596"/>
              <a:gd name="connsiteY7" fmla="*/ 404691 h 474702"/>
              <a:gd name="connsiteX8" fmla="*/ 107231 w 607596"/>
              <a:gd name="connsiteY8" fmla="*/ 313253 h 474702"/>
              <a:gd name="connsiteX9" fmla="*/ 110880 w 607596"/>
              <a:gd name="connsiteY9" fmla="*/ 307122 h 474702"/>
              <a:gd name="connsiteX10" fmla="*/ 282138 w 607596"/>
              <a:gd name="connsiteY10" fmla="*/ 3333 h 474702"/>
              <a:gd name="connsiteX11" fmla="*/ 304744 w 607596"/>
              <a:gd name="connsiteY11" fmla="*/ 3333 h 474702"/>
              <a:gd name="connsiteX12" fmla="*/ 577358 w 607596"/>
              <a:gd name="connsiteY12" fmla="*/ 177884 h 474702"/>
              <a:gd name="connsiteX13" fmla="*/ 586971 w 607596"/>
              <a:gd name="connsiteY13" fmla="*/ 195482 h 474702"/>
              <a:gd name="connsiteX14" fmla="*/ 586971 w 607596"/>
              <a:gd name="connsiteY14" fmla="*/ 356080 h 474702"/>
              <a:gd name="connsiteX15" fmla="*/ 604593 w 607596"/>
              <a:gd name="connsiteY15" fmla="*/ 383720 h 474702"/>
              <a:gd name="connsiteX16" fmla="*/ 604593 w 607596"/>
              <a:gd name="connsiteY16" fmla="*/ 404339 h 474702"/>
              <a:gd name="connsiteX17" fmla="*/ 582253 w 607596"/>
              <a:gd name="connsiteY17" fmla="*/ 439445 h 474702"/>
              <a:gd name="connsiteX18" fmla="*/ 549768 w 607596"/>
              <a:gd name="connsiteY18" fmla="*/ 439445 h 474702"/>
              <a:gd name="connsiteX19" fmla="*/ 527428 w 607596"/>
              <a:gd name="connsiteY19" fmla="*/ 404339 h 474702"/>
              <a:gd name="connsiteX20" fmla="*/ 527428 w 607596"/>
              <a:gd name="connsiteY20" fmla="*/ 383720 h 474702"/>
              <a:gd name="connsiteX21" fmla="*/ 545050 w 607596"/>
              <a:gd name="connsiteY21" fmla="*/ 356080 h 474702"/>
              <a:gd name="connsiteX22" fmla="*/ 545050 w 607596"/>
              <a:gd name="connsiteY22" fmla="*/ 233698 h 474702"/>
              <a:gd name="connsiteX23" fmla="*/ 304744 w 607596"/>
              <a:gd name="connsiteY23" fmla="*/ 387630 h 474702"/>
              <a:gd name="connsiteX24" fmla="*/ 282138 w 607596"/>
              <a:gd name="connsiteY24" fmla="*/ 387630 h 474702"/>
              <a:gd name="connsiteX25" fmla="*/ 9612 w 607596"/>
              <a:gd name="connsiteY25" fmla="*/ 213079 h 474702"/>
              <a:gd name="connsiteX26" fmla="*/ 9612 w 607596"/>
              <a:gd name="connsiteY26" fmla="*/ 177884 h 47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596" h="474702">
                <a:moveTo>
                  <a:pt x="110880" y="307122"/>
                </a:moveTo>
                <a:cubicBezTo>
                  <a:pt x="112993" y="305966"/>
                  <a:pt x="115686" y="305877"/>
                  <a:pt x="117999" y="307388"/>
                </a:cubicBezTo>
                <a:lnTo>
                  <a:pt x="270804" y="405224"/>
                </a:lnTo>
                <a:cubicBezTo>
                  <a:pt x="284598" y="414022"/>
                  <a:pt x="302308" y="414022"/>
                  <a:pt x="316102" y="405224"/>
                </a:cubicBezTo>
                <a:lnTo>
                  <a:pt x="468907" y="307388"/>
                </a:lnTo>
                <a:cubicBezTo>
                  <a:pt x="473534" y="304367"/>
                  <a:pt x="479675" y="307744"/>
                  <a:pt x="479675" y="313253"/>
                </a:cubicBezTo>
                <a:lnTo>
                  <a:pt x="479675" y="404691"/>
                </a:lnTo>
                <a:cubicBezTo>
                  <a:pt x="479675" y="498351"/>
                  <a:pt x="107231" y="497729"/>
                  <a:pt x="107231" y="404691"/>
                </a:cubicBezTo>
                <a:lnTo>
                  <a:pt x="107231" y="313253"/>
                </a:lnTo>
                <a:cubicBezTo>
                  <a:pt x="107231" y="310499"/>
                  <a:pt x="108766" y="308277"/>
                  <a:pt x="110880" y="307122"/>
                </a:cubicBezTo>
                <a:close/>
                <a:moveTo>
                  <a:pt x="282138" y="3333"/>
                </a:moveTo>
                <a:cubicBezTo>
                  <a:pt x="289080" y="-1111"/>
                  <a:pt x="297891" y="-1111"/>
                  <a:pt x="304744" y="3333"/>
                </a:cubicBezTo>
                <a:lnTo>
                  <a:pt x="577358" y="177884"/>
                </a:lnTo>
                <a:cubicBezTo>
                  <a:pt x="583232" y="181617"/>
                  <a:pt x="586971" y="188194"/>
                  <a:pt x="586971" y="195482"/>
                </a:cubicBezTo>
                <a:lnTo>
                  <a:pt x="586971" y="356080"/>
                </a:lnTo>
                <a:lnTo>
                  <a:pt x="604593" y="383720"/>
                </a:lnTo>
                <a:cubicBezTo>
                  <a:pt x="608598" y="390030"/>
                  <a:pt x="608598" y="398029"/>
                  <a:pt x="604593" y="404339"/>
                </a:cubicBezTo>
                <a:lnTo>
                  <a:pt x="582253" y="439445"/>
                </a:lnTo>
                <a:cubicBezTo>
                  <a:pt x="574688" y="451265"/>
                  <a:pt x="557333" y="451354"/>
                  <a:pt x="549768" y="439445"/>
                </a:cubicBezTo>
                <a:lnTo>
                  <a:pt x="527428" y="404339"/>
                </a:lnTo>
                <a:cubicBezTo>
                  <a:pt x="523423" y="398029"/>
                  <a:pt x="523423" y="390030"/>
                  <a:pt x="527428" y="383720"/>
                </a:cubicBezTo>
                <a:lnTo>
                  <a:pt x="545050" y="356080"/>
                </a:lnTo>
                <a:lnTo>
                  <a:pt x="545050" y="233698"/>
                </a:lnTo>
                <a:lnTo>
                  <a:pt x="304744" y="387630"/>
                </a:lnTo>
                <a:cubicBezTo>
                  <a:pt x="297891" y="391985"/>
                  <a:pt x="289080" y="391985"/>
                  <a:pt x="282138" y="387630"/>
                </a:cubicBezTo>
                <a:lnTo>
                  <a:pt x="9612" y="213079"/>
                </a:lnTo>
                <a:cubicBezTo>
                  <a:pt x="-3204" y="204902"/>
                  <a:pt x="-3204" y="186061"/>
                  <a:pt x="9612" y="177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Tree>
    <p:extLst>
      <p:ext uri="{BB962C8B-B14F-4D97-AF65-F5344CB8AC3E}">
        <p14:creationId xmlns:p14="http://schemas.microsoft.com/office/powerpoint/2010/main" val="13876809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48DE572A-899E-4927-836F-E7AB0C560941}"/>
              </a:ext>
            </a:extLst>
          </p:cNvPr>
          <p:cNvSpPr/>
          <p:nvPr/>
        </p:nvSpPr>
        <p:spPr>
          <a:xfrm>
            <a:off x="1599085" y="1965954"/>
            <a:ext cx="9357840" cy="902506"/>
          </a:xfrm>
          <a:prstGeom prst="rect">
            <a:avLst/>
          </a:prstGeom>
          <a:solidFill>
            <a:srgbClr val="DCEB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标题 2">
            <a:extLst>
              <a:ext uri="{FF2B5EF4-FFF2-40B4-BE49-F238E27FC236}">
                <a16:creationId xmlns:a16="http://schemas.microsoft.com/office/drawing/2014/main" xmlns="" id="{FB2952B8-AEA4-4AD1-BF31-09B9B7CCE1D8}"/>
              </a:ext>
            </a:extLst>
          </p:cNvPr>
          <p:cNvSpPr>
            <a:spLocks noGrp="1"/>
          </p:cNvSpPr>
          <p:nvPr>
            <p:ph type="title"/>
          </p:nvPr>
        </p:nvSpPr>
        <p:spPr/>
        <p:txBody>
          <a:bodyPr/>
          <a:lstStyle/>
          <a:p>
            <a:r>
              <a:rPr lang="zh-CN" altLang="en-US" dirty="0">
                <a:sym typeface="+mn-lt"/>
              </a:rPr>
              <a:t>多段文字简洁排版</a:t>
            </a:r>
          </a:p>
        </p:txBody>
      </p:sp>
      <p:grpSp>
        <p:nvGrpSpPr>
          <p:cNvPr id="10" name="组合 9">
            <a:extLst>
              <a:ext uri="{FF2B5EF4-FFF2-40B4-BE49-F238E27FC236}">
                <a16:creationId xmlns:a16="http://schemas.microsoft.com/office/drawing/2014/main" xmlns="" id="{91BC9E9C-D4BE-4B70-AC09-530AA6F7273D}"/>
              </a:ext>
            </a:extLst>
          </p:cNvPr>
          <p:cNvGrpSpPr/>
          <p:nvPr/>
        </p:nvGrpSpPr>
        <p:grpSpPr>
          <a:xfrm>
            <a:off x="1599085" y="1565844"/>
            <a:ext cx="9028814" cy="1095008"/>
            <a:chOff x="678857" y="1565844"/>
            <a:chExt cx="9028814" cy="1095008"/>
          </a:xfrm>
        </p:grpSpPr>
        <p:sp>
          <p:nvSpPr>
            <p:cNvPr id="5" name="文本框 4">
              <a:extLst>
                <a:ext uri="{FF2B5EF4-FFF2-40B4-BE49-F238E27FC236}">
                  <a16:creationId xmlns:a16="http://schemas.microsoft.com/office/drawing/2014/main" xmlns="" id="{58670C33-36D4-4971-8EE4-3647D84638AC}"/>
                </a:ext>
              </a:extLst>
            </p:cNvPr>
            <p:cNvSpPr txBox="1"/>
            <p:nvPr/>
          </p:nvSpPr>
          <p:spPr>
            <a:xfrm>
              <a:off x="678857" y="1565844"/>
              <a:ext cx="1708160" cy="400110"/>
            </a:xfrm>
            <a:prstGeom prst="rect">
              <a:avLst/>
            </a:prstGeom>
            <a:noFill/>
          </p:spPr>
          <p:txBody>
            <a:bodyPr wrap="none" lIns="0" rtlCol="0">
              <a:spAutoFit/>
            </a:bodyPr>
            <a:lstStyle/>
            <a:p>
              <a:r>
                <a:rPr lang="zh-CN" altLang="en-US" sz="2000" b="1" spc="100" dirty="0">
                  <a:solidFill>
                    <a:schemeClr val="tx2"/>
                  </a:solidFill>
                  <a:cs typeface="+mn-ea"/>
                  <a:sym typeface="+mn-lt"/>
                </a:rPr>
                <a:t>这里是小标题</a:t>
              </a:r>
            </a:p>
          </p:txBody>
        </p:sp>
        <p:sp>
          <p:nvSpPr>
            <p:cNvPr id="6" name="文本框 5">
              <a:extLst>
                <a:ext uri="{FF2B5EF4-FFF2-40B4-BE49-F238E27FC236}">
                  <a16:creationId xmlns:a16="http://schemas.microsoft.com/office/drawing/2014/main" xmlns="" id="{8A1BF197-4A0B-4910-943A-0EE202B5F583}"/>
                </a:ext>
              </a:extLst>
            </p:cNvPr>
            <p:cNvSpPr txBox="1"/>
            <p:nvPr/>
          </p:nvSpPr>
          <p:spPr>
            <a:xfrm>
              <a:off x="678858" y="2002723"/>
              <a:ext cx="9028813" cy="658129"/>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这里输入你的具体内容这里输入你的具体内容这里输入你的具体内容这里输入你的具体内容这里输入你的具体内容这里输入你的具体内容这里输入你的具体内容这里输入你的具体内容</a:t>
              </a:r>
            </a:p>
          </p:txBody>
        </p:sp>
      </p:grpSp>
      <p:sp>
        <p:nvSpPr>
          <p:cNvPr id="22" name="矩形 21">
            <a:extLst>
              <a:ext uri="{FF2B5EF4-FFF2-40B4-BE49-F238E27FC236}">
                <a16:creationId xmlns:a16="http://schemas.microsoft.com/office/drawing/2014/main" xmlns="" id="{D3C00CC9-B6A3-40D2-A665-DF07C3988043}"/>
              </a:ext>
            </a:extLst>
          </p:cNvPr>
          <p:cNvSpPr/>
          <p:nvPr/>
        </p:nvSpPr>
        <p:spPr>
          <a:xfrm rot="5400000">
            <a:off x="1164128" y="1731546"/>
            <a:ext cx="249646"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a:extLst>
              <a:ext uri="{FF2B5EF4-FFF2-40B4-BE49-F238E27FC236}">
                <a16:creationId xmlns:a16="http://schemas.microsoft.com/office/drawing/2014/main" xmlns="" id="{D03F7802-0ECA-4FBF-A71D-8B6A33EA7505}"/>
              </a:ext>
            </a:extLst>
          </p:cNvPr>
          <p:cNvSpPr/>
          <p:nvPr/>
        </p:nvSpPr>
        <p:spPr>
          <a:xfrm>
            <a:off x="1599085" y="3393921"/>
            <a:ext cx="9357840" cy="902506"/>
          </a:xfrm>
          <a:prstGeom prst="rect">
            <a:avLst/>
          </a:prstGeom>
          <a:solidFill>
            <a:srgbClr val="DCEB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4" name="组合 53">
            <a:extLst>
              <a:ext uri="{FF2B5EF4-FFF2-40B4-BE49-F238E27FC236}">
                <a16:creationId xmlns:a16="http://schemas.microsoft.com/office/drawing/2014/main" xmlns="" id="{CEDAFC7E-75DC-4444-A406-D33668AC1F71}"/>
              </a:ext>
            </a:extLst>
          </p:cNvPr>
          <p:cNvGrpSpPr/>
          <p:nvPr/>
        </p:nvGrpSpPr>
        <p:grpSpPr>
          <a:xfrm>
            <a:off x="1599085" y="2993811"/>
            <a:ext cx="9028814" cy="1095008"/>
            <a:chOff x="678857" y="1565844"/>
            <a:chExt cx="9028814" cy="1095008"/>
          </a:xfrm>
        </p:grpSpPr>
        <p:sp>
          <p:nvSpPr>
            <p:cNvPr id="55" name="文本框 54">
              <a:extLst>
                <a:ext uri="{FF2B5EF4-FFF2-40B4-BE49-F238E27FC236}">
                  <a16:creationId xmlns:a16="http://schemas.microsoft.com/office/drawing/2014/main" xmlns="" id="{3275BDE6-2A41-4466-955E-1E6A72D57701}"/>
                </a:ext>
              </a:extLst>
            </p:cNvPr>
            <p:cNvSpPr txBox="1"/>
            <p:nvPr/>
          </p:nvSpPr>
          <p:spPr>
            <a:xfrm>
              <a:off x="678857" y="1565844"/>
              <a:ext cx="1708160" cy="400110"/>
            </a:xfrm>
            <a:prstGeom prst="rect">
              <a:avLst/>
            </a:prstGeom>
            <a:noFill/>
          </p:spPr>
          <p:txBody>
            <a:bodyPr wrap="none" lIns="0" rtlCol="0">
              <a:spAutoFit/>
            </a:bodyPr>
            <a:lstStyle/>
            <a:p>
              <a:r>
                <a:rPr lang="zh-CN" altLang="en-US" sz="2000" b="1" spc="100" dirty="0">
                  <a:solidFill>
                    <a:schemeClr val="tx2"/>
                  </a:solidFill>
                  <a:cs typeface="+mn-ea"/>
                  <a:sym typeface="+mn-lt"/>
                </a:rPr>
                <a:t>这里是小标题</a:t>
              </a:r>
            </a:p>
          </p:txBody>
        </p:sp>
        <p:sp>
          <p:nvSpPr>
            <p:cNvPr id="56" name="文本框 55">
              <a:extLst>
                <a:ext uri="{FF2B5EF4-FFF2-40B4-BE49-F238E27FC236}">
                  <a16:creationId xmlns:a16="http://schemas.microsoft.com/office/drawing/2014/main" xmlns="" id="{1545B3A4-F3B3-4A35-AADC-5730F1372A75}"/>
                </a:ext>
              </a:extLst>
            </p:cNvPr>
            <p:cNvSpPr txBox="1"/>
            <p:nvPr/>
          </p:nvSpPr>
          <p:spPr>
            <a:xfrm>
              <a:off x="678858" y="2002723"/>
              <a:ext cx="9028813" cy="658129"/>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这里输入你的具体内容这里输入你的具体内容这里输入你的具体内容这里输入你的具体内容这里输入你的具体内容这里输入你的具体内容这里输入你的具体内容这里输入你的具体内容</a:t>
              </a:r>
            </a:p>
          </p:txBody>
        </p:sp>
      </p:grpSp>
      <p:sp>
        <p:nvSpPr>
          <p:cNvPr id="57" name="矩形 56">
            <a:extLst>
              <a:ext uri="{FF2B5EF4-FFF2-40B4-BE49-F238E27FC236}">
                <a16:creationId xmlns:a16="http://schemas.microsoft.com/office/drawing/2014/main" xmlns="" id="{DB4A11B2-EFE7-43E4-8631-BB8F62C004CA}"/>
              </a:ext>
            </a:extLst>
          </p:cNvPr>
          <p:cNvSpPr/>
          <p:nvPr/>
        </p:nvSpPr>
        <p:spPr>
          <a:xfrm rot="5400000">
            <a:off x="1164128" y="3159513"/>
            <a:ext cx="249646"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矩形 57">
            <a:extLst>
              <a:ext uri="{FF2B5EF4-FFF2-40B4-BE49-F238E27FC236}">
                <a16:creationId xmlns:a16="http://schemas.microsoft.com/office/drawing/2014/main" xmlns="" id="{31C99203-7002-412D-BAF0-5B34D14F3822}"/>
              </a:ext>
            </a:extLst>
          </p:cNvPr>
          <p:cNvSpPr/>
          <p:nvPr/>
        </p:nvSpPr>
        <p:spPr>
          <a:xfrm>
            <a:off x="1599085" y="4821888"/>
            <a:ext cx="9357840" cy="902506"/>
          </a:xfrm>
          <a:prstGeom prst="rect">
            <a:avLst/>
          </a:prstGeom>
          <a:solidFill>
            <a:srgbClr val="DCEB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9" name="组合 58">
            <a:extLst>
              <a:ext uri="{FF2B5EF4-FFF2-40B4-BE49-F238E27FC236}">
                <a16:creationId xmlns:a16="http://schemas.microsoft.com/office/drawing/2014/main" xmlns="" id="{C884A12E-E56E-465B-A131-337581D328BE}"/>
              </a:ext>
            </a:extLst>
          </p:cNvPr>
          <p:cNvGrpSpPr/>
          <p:nvPr/>
        </p:nvGrpSpPr>
        <p:grpSpPr>
          <a:xfrm>
            <a:off x="1599085" y="4421778"/>
            <a:ext cx="9028814" cy="1095008"/>
            <a:chOff x="678857" y="1565844"/>
            <a:chExt cx="9028814" cy="1095008"/>
          </a:xfrm>
        </p:grpSpPr>
        <p:sp>
          <p:nvSpPr>
            <p:cNvPr id="60" name="文本框 59">
              <a:extLst>
                <a:ext uri="{FF2B5EF4-FFF2-40B4-BE49-F238E27FC236}">
                  <a16:creationId xmlns:a16="http://schemas.microsoft.com/office/drawing/2014/main" xmlns="" id="{D0572B20-E78E-4EE1-83AE-7F340526ACBC}"/>
                </a:ext>
              </a:extLst>
            </p:cNvPr>
            <p:cNvSpPr txBox="1"/>
            <p:nvPr/>
          </p:nvSpPr>
          <p:spPr>
            <a:xfrm>
              <a:off x="678857" y="1565844"/>
              <a:ext cx="1708160" cy="400110"/>
            </a:xfrm>
            <a:prstGeom prst="rect">
              <a:avLst/>
            </a:prstGeom>
            <a:noFill/>
          </p:spPr>
          <p:txBody>
            <a:bodyPr wrap="none" lIns="0" rtlCol="0">
              <a:spAutoFit/>
            </a:bodyPr>
            <a:lstStyle/>
            <a:p>
              <a:r>
                <a:rPr lang="zh-CN" altLang="en-US" sz="2000" b="1" spc="100" dirty="0">
                  <a:solidFill>
                    <a:schemeClr val="tx2"/>
                  </a:solidFill>
                  <a:cs typeface="+mn-ea"/>
                  <a:sym typeface="+mn-lt"/>
                </a:rPr>
                <a:t>这里是小标题</a:t>
              </a:r>
            </a:p>
          </p:txBody>
        </p:sp>
        <p:sp>
          <p:nvSpPr>
            <p:cNvPr id="61" name="文本框 60">
              <a:extLst>
                <a:ext uri="{FF2B5EF4-FFF2-40B4-BE49-F238E27FC236}">
                  <a16:creationId xmlns:a16="http://schemas.microsoft.com/office/drawing/2014/main" xmlns="" id="{40473210-56A0-4416-9EC1-C426A2CC9F0A}"/>
                </a:ext>
              </a:extLst>
            </p:cNvPr>
            <p:cNvSpPr txBox="1"/>
            <p:nvPr/>
          </p:nvSpPr>
          <p:spPr>
            <a:xfrm>
              <a:off x="678858" y="2002723"/>
              <a:ext cx="9028813" cy="658129"/>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这里输入你的具体内容这里输入你的具体内容这里输入你的具体内容这里输入你的具体内容这里输入你的具体内容这里输入你的具体内容这里输入你的具体内容这里输入你的具体内容</a:t>
              </a:r>
            </a:p>
          </p:txBody>
        </p:sp>
      </p:grpSp>
      <p:sp>
        <p:nvSpPr>
          <p:cNvPr id="62" name="矩形 61">
            <a:extLst>
              <a:ext uri="{FF2B5EF4-FFF2-40B4-BE49-F238E27FC236}">
                <a16:creationId xmlns:a16="http://schemas.microsoft.com/office/drawing/2014/main" xmlns="" id="{6BBD2B9F-FAD5-4430-8B60-A8A7C4D888C5}"/>
              </a:ext>
            </a:extLst>
          </p:cNvPr>
          <p:cNvSpPr/>
          <p:nvPr/>
        </p:nvSpPr>
        <p:spPr>
          <a:xfrm rot="5400000">
            <a:off x="1164128" y="4587480"/>
            <a:ext cx="249646"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2514190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E54711E-2F8F-46D3-B1CB-868BA47FC838}"/>
              </a:ext>
            </a:extLst>
          </p:cNvPr>
          <p:cNvSpPr>
            <a:spLocks noGrp="1"/>
          </p:cNvSpPr>
          <p:nvPr>
            <p:ph type="title"/>
          </p:nvPr>
        </p:nvSpPr>
        <p:spPr/>
        <p:txBody>
          <a:bodyPr/>
          <a:lstStyle/>
          <a:p>
            <a:r>
              <a:rPr lang="zh-CN" altLang="en-US" dirty="0">
                <a:sym typeface="+mn-lt"/>
              </a:rPr>
              <a:t>进度和阶段</a:t>
            </a:r>
          </a:p>
        </p:txBody>
      </p:sp>
      <p:graphicFrame>
        <p:nvGraphicFramePr>
          <p:cNvPr id="4" name="图表 3">
            <a:extLst>
              <a:ext uri="{FF2B5EF4-FFF2-40B4-BE49-F238E27FC236}">
                <a16:creationId xmlns:a16="http://schemas.microsoft.com/office/drawing/2014/main" xmlns="" id="{D1EF49A1-0F1B-4A85-8B04-150E12F8EF01}"/>
              </a:ext>
            </a:extLst>
          </p:cNvPr>
          <p:cNvGraphicFramePr/>
          <p:nvPr>
            <p:extLst>
              <p:ext uri="{D42A27DB-BD31-4B8C-83A1-F6EECF244321}">
                <p14:modId xmlns:p14="http://schemas.microsoft.com/office/powerpoint/2010/main" val="3573505767"/>
              </p:ext>
            </p:extLst>
          </p:nvPr>
        </p:nvGraphicFramePr>
        <p:xfrm>
          <a:off x="-141287" y="1230684"/>
          <a:ext cx="13603287" cy="1143011"/>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组合 4">
            <a:extLst>
              <a:ext uri="{FF2B5EF4-FFF2-40B4-BE49-F238E27FC236}">
                <a16:creationId xmlns:a16="http://schemas.microsoft.com/office/drawing/2014/main" xmlns="" id="{36F13530-FCFE-40D8-8ECF-265946870B91}"/>
              </a:ext>
            </a:extLst>
          </p:cNvPr>
          <p:cNvGrpSpPr/>
          <p:nvPr/>
        </p:nvGrpSpPr>
        <p:grpSpPr>
          <a:xfrm>
            <a:off x="803765" y="2335666"/>
            <a:ext cx="10548448" cy="82550"/>
            <a:chOff x="850900" y="2940050"/>
            <a:chExt cx="10490200" cy="82550"/>
          </a:xfrm>
        </p:grpSpPr>
        <p:cxnSp>
          <p:nvCxnSpPr>
            <p:cNvPr id="6" name="直接连接符 5">
              <a:extLst>
                <a:ext uri="{FF2B5EF4-FFF2-40B4-BE49-F238E27FC236}">
                  <a16:creationId xmlns:a16="http://schemas.microsoft.com/office/drawing/2014/main" xmlns="" id="{25534A75-EAE2-448F-AAFE-BC8269447058}"/>
                </a:ext>
              </a:extLst>
            </p:cNvPr>
            <p:cNvCxnSpPr/>
            <p:nvPr/>
          </p:nvCxnSpPr>
          <p:spPr>
            <a:xfrm>
              <a:off x="850900" y="3022600"/>
              <a:ext cx="104902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D0964FC6-BD51-48E2-A255-B1C0D27AC6FA}"/>
                </a:ext>
              </a:extLst>
            </p:cNvPr>
            <p:cNvCxnSpPr>
              <a:cxnSpLocks/>
            </p:cNvCxnSpPr>
            <p:nvPr/>
          </p:nvCxnSpPr>
          <p:spPr>
            <a:xfrm flipH="1" flipV="1">
              <a:off x="11258550" y="2940050"/>
              <a:ext cx="82550" cy="8255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xmlns="" id="{EF8ECC67-4712-4E27-AED3-149BB9F2FF42}"/>
              </a:ext>
            </a:extLst>
          </p:cNvPr>
          <p:cNvGrpSpPr/>
          <p:nvPr/>
        </p:nvGrpSpPr>
        <p:grpSpPr>
          <a:xfrm>
            <a:off x="442913" y="2418216"/>
            <a:ext cx="2549524" cy="2812055"/>
            <a:chOff x="803765" y="2418216"/>
            <a:chExt cx="2549524" cy="2812055"/>
          </a:xfrm>
        </p:grpSpPr>
        <p:sp>
          <p:nvSpPr>
            <p:cNvPr id="9" name="文本框 8">
              <a:extLst>
                <a:ext uri="{FF2B5EF4-FFF2-40B4-BE49-F238E27FC236}">
                  <a16:creationId xmlns:a16="http://schemas.microsoft.com/office/drawing/2014/main" xmlns="" id="{A2A43E9D-EDE9-416F-A01E-8146A169B7F3}"/>
                </a:ext>
              </a:extLst>
            </p:cNvPr>
            <p:cNvSpPr txBox="1"/>
            <p:nvPr/>
          </p:nvSpPr>
          <p:spPr>
            <a:xfrm>
              <a:off x="803765" y="3685746"/>
              <a:ext cx="2549524" cy="1544525"/>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这里输入你的具体内容这里输入你的具体内容这里输入你的具体内容这里输入你的具体内容这里输入你的具体内容</a:t>
              </a:r>
            </a:p>
          </p:txBody>
        </p:sp>
        <p:cxnSp>
          <p:nvCxnSpPr>
            <p:cNvPr id="10" name="直接连接符 9">
              <a:extLst>
                <a:ext uri="{FF2B5EF4-FFF2-40B4-BE49-F238E27FC236}">
                  <a16:creationId xmlns:a16="http://schemas.microsoft.com/office/drawing/2014/main" xmlns="" id="{F2450645-55E4-4CF8-BD98-06B91DB3F20F}"/>
                </a:ext>
              </a:extLst>
            </p:cNvPr>
            <p:cNvCxnSpPr>
              <a:cxnSpLocks/>
            </p:cNvCxnSpPr>
            <p:nvPr/>
          </p:nvCxnSpPr>
          <p:spPr>
            <a:xfrm>
              <a:off x="2078527" y="2418216"/>
              <a:ext cx="0" cy="909184"/>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xmlns="" id="{E3CD9288-D29A-41C3-9698-0307A24F9F4D}"/>
              </a:ext>
            </a:extLst>
          </p:cNvPr>
          <p:cNvGrpSpPr/>
          <p:nvPr/>
        </p:nvGrpSpPr>
        <p:grpSpPr>
          <a:xfrm>
            <a:off x="3355773" y="2418216"/>
            <a:ext cx="2549524" cy="2814322"/>
            <a:chOff x="3648565" y="2418216"/>
            <a:chExt cx="2549524" cy="2814322"/>
          </a:xfrm>
        </p:grpSpPr>
        <p:sp>
          <p:nvSpPr>
            <p:cNvPr id="12" name="文本框 11">
              <a:extLst>
                <a:ext uri="{FF2B5EF4-FFF2-40B4-BE49-F238E27FC236}">
                  <a16:creationId xmlns:a16="http://schemas.microsoft.com/office/drawing/2014/main" xmlns="" id="{E922E9BC-6A30-45DA-BB70-1C23A6E8B5BF}"/>
                </a:ext>
              </a:extLst>
            </p:cNvPr>
            <p:cNvSpPr txBox="1"/>
            <p:nvPr/>
          </p:nvSpPr>
          <p:spPr>
            <a:xfrm>
              <a:off x="3648565" y="3688013"/>
              <a:ext cx="2549524" cy="1544525"/>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这里输入你的具体内容这里输入你的具体内容这里输入你的具体内容这里输入你的具体内容这里输入你的具体内容</a:t>
              </a:r>
            </a:p>
          </p:txBody>
        </p:sp>
        <p:cxnSp>
          <p:nvCxnSpPr>
            <p:cNvPr id="13" name="直接连接符 12">
              <a:extLst>
                <a:ext uri="{FF2B5EF4-FFF2-40B4-BE49-F238E27FC236}">
                  <a16:creationId xmlns:a16="http://schemas.microsoft.com/office/drawing/2014/main" xmlns="" id="{3BDFC020-77B0-4AA5-89C4-8C58142DC360}"/>
                </a:ext>
              </a:extLst>
            </p:cNvPr>
            <p:cNvCxnSpPr>
              <a:cxnSpLocks/>
            </p:cNvCxnSpPr>
            <p:nvPr/>
          </p:nvCxnSpPr>
          <p:spPr>
            <a:xfrm>
              <a:off x="4923327" y="2418216"/>
              <a:ext cx="0" cy="909184"/>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xmlns="" id="{4C8F039A-5A84-4CED-8342-014238EF4512}"/>
              </a:ext>
            </a:extLst>
          </p:cNvPr>
          <p:cNvGrpSpPr/>
          <p:nvPr/>
        </p:nvGrpSpPr>
        <p:grpSpPr>
          <a:xfrm>
            <a:off x="6268633" y="2418216"/>
            <a:ext cx="2549524" cy="2812054"/>
            <a:chOff x="6391765" y="2418216"/>
            <a:chExt cx="2549524" cy="2812054"/>
          </a:xfrm>
        </p:grpSpPr>
        <p:sp>
          <p:nvSpPr>
            <p:cNvPr id="15" name="文本框 14">
              <a:extLst>
                <a:ext uri="{FF2B5EF4-FFF2-40B4-BE49-F238E27FC236}">
                  <a16:creationId xmlns:a16="http://schemas.microsoft.com/office/drawing/2014/main" xmlns="" id="{4CAF64FE-5F51-4C65-90F0-F362E7D1E728}"/>
                </a:ext>
              </a:extLst>
            </p:cNvPr>
            <p:cNvSpPr txBox="1"/>
            <p:nvPr/>
          </p:nvSpPr>
          <p:spPr>
            <a:xfrm>
              <a:off x="6391765" y="3685745"/>
              <a:ext cx="2549524" cy="1544525"/>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这里输入你的具体内容这里输入你的具体内容这里输入你的具体内容这里输入你的具体内容这里输入你的具体内容</a:t>
              </a:r>
            </a:p>
          </p:txBody>
        </p:sp>
        <p:cxnSp>
          <p:nvCxnSpPr>
            <p:cNvPr id="16" name="直接连接符 15">
              <a:extLst>
                <a:ext uri="{FF2B5EF4-FFF2-40B4-BE49-F238E27FC236}">
                  <a16:creationId xmlns:a16="http://schemas.microsoft.com/office/drawing/2014/main" xmlns="" id="{6B7B3EE8-9DC3-472A-B7FB-361F6CE8339F}"/>
                </a:ext>
              </a:extLst>
            </p:cNvPr>
            <p:cNvCxnSpPr>
              <a:cxnSpLocks/>
            </p:cNvCxnSpPr>
            <p:nvPr/>
          </p:nvCxnSpPr>
          <p:spPr>
            <a:xfrm>
              <a:off x="7666527" y="2418216"/>
              <a:ext cx="0" cy="909184"/>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xmlns="" id="{5BFCD3AC-08F6-400A-BF95-7EE1C3E836E5}"/>
              </a:ext>
            </a:extLst>
          </p:cNvPr>
          <p:cNvGrpSpPr/>
          <p:nvPr/>
        </p:nvGrpSpPr>
        <p:grpSpPr>
          <a:xfrm>
            <a:off x="9181492" y="2418216"/>
            <a:ext cx="2549524" cy="2812054"/>
            <a:chOff x="9181492" y="2418216"/>
            <a:chExt cx="2549524" cy="2812054"/>
          </a:xfrm>
        </p:grpSpPr>
        <p:sp>
          <p:nvSpPr>
            <p:cNvPr id="18" name="文本框 17">
              <a:extLst>
                <a:ext uri="{FF2B5EF4-FFF2-40B4-BE49-F238E27FC236}">
                  <a16:creationId xmlns:a16="http://schemas.microsoft.com/office/drawing/2014/main" xmlns="" id="{E011E53E-FB65-4117-939B-A9A41C11AA20}"/>
                </a:ext>
              </a:extLst>
            </p:cNvPr>
            <p:cNvSpPr txBox="1"/>
            <p:nvPr/>
          </p:nvSpPr>
          <p:spPr>
            <a:xfrm>
              <a:off x="9181492" y="3685745"/>
              <a:ext cx="2549524" cy="1544525"/>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这里输入你的具体内容这里输入你的具体内容这里输入你的具体内容这里输入你的具体内容这里输入你的具体内容</a:t>
              </a:r>
            </a:p>
          </p:txBody>
        </p:sp>
        <p:cxnSp>
          <p:nvCxnSpPr>
            <p:cNvPr id="19" name="直接连接符 18">
              <a:extLst>
                <a:ext uri="{FF2B5EF4-FFF2-40B4-BE49-F238E27FC236}">
                  <a16:creationId xmlns:a16="http://schemas.microsoft.com/office/drawing/2014/main" xmlns="" id="{DDB5E60C-BF45-42FC-B01C-A28AABD563F2}"/>
                </a:ext>
              </a:extLst>
            </p:cNvPr>
            <p:cNvCxnSpPr>
              <a:cxnSpLocks/>
            </p:cNvCxnSpPr>
            <p:nvPr/>
          </p:nvCxnSpPr>
          <p:spPr>
            <a:xfrm>
              <a:off x="10456254" y="2418216"/>
              <a:ext cx="0" cy="909184"/>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grpSp>
      <p:sp>
        <p:nvSpPr>
          <p:cNvPr id="20" name="矩形: 圆角 19">
            <a:extLst>
              <a:ext uri="{FF2B5EF4-FFF2-40B4-BE49-F238E27FC236}">
                <a16:creationId xmlns:a16="http://schemas.microsoft.com/office/drawing/2014/main" xmlns="" id="{80177F5D-79B5-4B6A-9847-789E5EA6959A}"/>
              </a:ext>
            </a:extLst>
          </p:cNvPr>
          <p:cNvSpPr/>
          <p:nvPr/>
        </p:nvSpPr>
        <p:spPr>
          <a:xfrm>
            <a:off x="1041401" y="3116534"/>
            <a:ext cx="1352548" cy="373504"/>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cs typeface="+mn-ea"/>
                <a:sym typeface="+mn-lt"/>
              </a:rPr>
              <a:t>第一阶段</a:t>
            </a:r>
          </a:p>
        </p:txBody>
      </p:sp>
      <p:sp>
        <p:nvSpPr>
          <p:cNvPr id="21" name="矩形: 圆角 20">
            <a:extLst>
              <a:ext uri="{FF2B5EF4-FFF2-40B4-BE49-F238E27FC236}">
                <a16:creationId xmlns:a16="http://schemas.microsoft.com/office/drawing/2014/main" xmlns="" id="{6490624E-AFB1-4DF5-A5F5-1F1F23617B24}"/>
              </a:ext>
            </a:extLst>
          </p:cNvPr>
          <p:cNvSpPr/>
          <p:nvPr/>
        </p:nvSpPr>
        <p:spPr>
          <a:xfrm>
            <a:off x="3954259" y="3116534"/>
            <a:ext cx="1352548" cy="373504"/>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cs typeface="+mn-ea"/>
                <a:sym typeface="+mn-lt"/>
              </a:rPr>
              <a:t>第二阶段</a:t>
            </a:r>
          </a:p>
        </p:txBody>
      </p:sp>
      <p:sp>
        <p:nvSpPr>
          <p:cNvPr id="22" name="矩形: 圆角 21">
            <a:extLst>
              <a:ext uri="{FF2B5EF4-FFF2-40B4-BE49-F238E27FC236}">
                <a16:creationId xmlns:a16="http://schemas.microsoft.com/office/drawing/2014/main" xmlns="" id="{5B50BE83-E280-42E0-91B9-2F6D248767FB}"/>
              </a:ext>
            </a:extLst>
          </p:cNvPr>
          <p:cNvSpPr/>
          <p:nvPr/>
        </p:nvSpPr>
        <p:spPr>
          <a:xfrm>
            <a:off x="6867117" y="3116534"/>
            <a:ext cx="1352548" cy="373504"/>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cs typeface="+mn-ea"/>
                <a:sym typeface="+mn-lt"/>
              </a:rPr>
              <a:t>第三阶段</a:t>
            </a:r>
          </a:p>
        </p:txBody>
      </p:sp>
      <p:sp>
        <p:nvSpPr>
          <p:cNvPr id="23" name="矩形: 圆角 22">
            <a:extLst>
              <a:ext uri="{FF2B5EF4-FFF2-40B4-BE49-F238E27FC236}">
                <a16:creationId xmlns:a16="http://schemas.microsoft.com/office/drawing/2014/main" xmlns="" id="{DC5039EB-ED14-4A3A-AB6E-B0285D93B094}"/>
              </a:ext>
            </a:extLst>
          </p:cNvPr>
          <p:cNvSpPr/>
          <p:nvPr/>
        </p:nvSpPr>
        <p:spPr>
          <a:xfrm>
            <a:off x="9779975" y="3116534"/>
            <a:ext cx="1352548" cy="373504"/>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cs typeface="+mn-ea"/>
                <a:sym typeface="+mn-lt"/>
              </a:rPr>
              <a:t>第四阶段</a:t>
            </a:r>
          </a:p>
        </p:txBody>
      </p:sp>
    </p:spTree>
    <p:extLst>
      <p:ext uri="{BB962C8B-B14F-4D97-AF65-F5344CB8AC3E}">
        <p14:creationId xmlns:p14="http://schemas.microsoft.com/office/powerpoint/2010/main" val="18473677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燕尾形 19"/>
          <p:cNvSpPr/>
          <p:nvPr/>
        </p:nvSpPr>
        <p:spPr>
          <a:xfrm>
            <a:off x="2351584" y="2236496"/>
            <a:ext cx="1800200" cy="216024"/>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燕尾形 20"/>
          <p:cNvSpPr/>
          <p:nvPr/>
        </p:nvSpPr>
        <p:spPr>
          <a:xfrm>
            <a:off x="4234739" y="2236496"/>
            <a:ext cx="1800200" cy="21602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燕尾形 21"/>
          <p:cNvSpPr/>
          <p:nvPr/>
        </p:nvSpPr>
        <p:spPr>
          <a:xfrm>
            <a:off x="6117892" y="2236496"/>
            <a:ext cx="1800200" cy="216024"/>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燕尾形 22"/>
          <p:cNvSpPr/>
          <p:nvPr/>
        </p:nvSpPr>
        <p:spPr>
          <a:xfrm>
            <a:off x="8001047" y="2236496"/>
            <a:ext cx="1800200" cy="216024"/>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4" name="文本框 23"/>
          <p:cNvSpPr txBox="1"/>
          <p:nvPr/>
        </p:nvSpPr>
        <p:spPr>
          <a:xfrm>
            <a:off x="2793872" y="1660432"/>
            <a:ext cx="915635" cy="523220"/>
          </a:xfrm>
          <a:prstGeom prst="rect">
            <a:avLst/>
          </a:prstGeom>
          <a:noFill/>
        </p:spPr>
        <p:txBody>
          <a:bodyPr wrap="none" rtlCol="0">
            <a:spAutoFit/>
          </a:bodyPr>
          <a:lstStyle/>
          <a:p>
            <a:pPr algn="ctr"/>
            <a:r>
              <a:rPr lang="en-US" altLang="zh-CN" sz="2800" b="1" dirty="0">
                <a:solidFill>
                  <a:schemeClr val="accent1"/>
                </a:solidFill>
                <a:cs typeface="+mn-ea"/>
                <a:sym typeface="+mn-lt"/>
              </a:rPr>
              <a:t>2013</a:t>
            </a:r>
            <a:endParaRPr lang="zh-CN" altLang="en-US" sz="2800" b="1" dirty="0">
              <a:solidFill>
                <a:schemeClr val="accent1"/>
              </a:solidFill>
              <a:cs typeface="+mn-ea"/>
              <a:sym typeface="+mn-lt"/>
            </a:endParaRPr>
          </a:p>
        </p:txBody>
      </p:sp>
      <p:sp>
        <p:nvSpPr>
          <p:cNvPr id="25" name="文本框 24"/>
          <p:cNvSpPr txBox="1"/>
          <p:nvPr/>
        </p:nvSpPr>
        <p:spPr>
          <a:xfrm>
            <a:off x="4677026" y="1660432"/>
            <a:ext cx="915635" cy="523220"/>
          </a:xfrm>
          <a:prstGeom prst="rect">
            <a:avLst/>
          </a:prstGeom>
          <a:noFill/>
        </p:spPr>
        <p:txBody>
          <a:bodyPr wrap="none" rtlCol="0">
            <a:spAutoFit/>
          </a:bodyPr>
          <a:lstStyle/>
          <a:p>
            <a:pPr algn="ctr"/>
            <a:r>
              <a:rPr lang="en-US" altLang="zh-CN" sz="2800" b="1" dirty="0">
                <a:solidFill>
                  <a:schemeClr val="accent2"/>
                </a:solidFill>
                <a:cs typeface="+mn-ea"/>
                <a:sym typeface="+mn-lt"/>
              </a:rPr>
              <a:t>2014</a:t>
            </a:r>
            <a:endParaRPr lang="zh-CN" altLang="en-US" sz="2800" b="1" dirty="0">
              <a:solidFill>
                <a:schemeClr val="accent2"/>
              </a:solidFill>
              <a:cs typeface="+mn-ea"/>
              <a:sym typeface="+mn-lt"/>
            </a:endParaRPr>
          </a:p>
        </p:txBody>
      </p:sp>
      <p:sp>
        <p:nvSpPr>
          <p:cNvPr id="26" name="文本框 25"/>
          <p:cNvSpPr txBox="1"/>
          <p:nvPr/>
        </p:nvSpPr>
        <p:spPr>
          <a:xfrm>
            <a:off x="6560180" y="1660432"/>
            <a:ext cx="915635" cy="523220"/>
          </a:xfrm>
          <a:prstGeom prst="rect">
            <a:avLst/>
          </a:prstGeom>
          <a:noFill/>
        </p:spPr>
        <p:txBody>
          <a:bodyPr wrap="none" rtlCol="0">
            <a:spAutoFit/>
          </a:bodyPr>
          <a:lstStyle/>
          <a:p>
            <a:pPr algn="ctr"/>
            <a:r>
              <a:rPr lang="en-US" altLang="zh-CN" sz="2800" b="1" dirty="0">
                <a:solidFill>
                  <a:schemeClr val="accent3"/>
                </a:solidFill>
                <a:cs typeface="+mn-ea"/>
                <a:sym typeface="+mn-lt"/>
              </a:rPr>
              <a:t>2015</a:t>
            </a:r>
            <a:endParaRPr lang="zh-CN" altLang="en-US" sz="2800" b="1" dirty="0">
              <a:solidFill>
                <a:schemeClr val="accent3"/>
              </a:solidFill>
              <a:cs typeface="+mn-ea"/>
              <a:sym typeface="+mn-lt"/>
            </a:endParaRPr>
          </a:p>
        </p:txBody>
      </p:sp>
      <p:sp>
        <p:nvSpPr>
          <p:cNvPr id="27" name="文本框 26"/>
          <p:cNvSpPr txBox="1"/>
          <p:nvPr/>
        </p:nvSpPr>
        <p:spPr>
          <a:xfrm>
            <a:off x="8443334" y="1660432"/>
            <a:ext cx="915635" cy="523220"/>
          </a:xfrm>
          <a:prstGeom prst="rect">
            <a:avLst/>
          </a:prstGeom>
          <a:noFill/>
        </p:spPr>
        <p:txBody>
          <a:bodyPr wrap="none" rtlCol="0">
            <a:spAutoFit/>
          </a:bodyPr>
          <a:lstStyle/>
          <a:p>
            <a:pPr algn="ctr"/>
            <a:r>
              <a:rPr lang="en-US" altLang="zh-CN" sz="2800" b="1" dirty="0">
                <a:solidFill>
                  <a:schemeClr val="tx2"/>
                </a:solidFill>
                <a:cs typeface="+mn-ea"/>
                <a:sym typeface="+mn-lt"/>
              </a:rPr>
              <a:t>2016</a:t>
            </a:r>
            <a:endParaRPr lang="zh-CN" altLang="en-US" sz="2800" b="1" dirty="0">
              <a:solidFill>
                <a:schemeClr val="tx2"/>
              </a:solidFill>
              <a:cs typeface="+mn-ea"/>
              <a:sym typeface="+mn-lt"/>
            </a:endParaRPr>
          </a:p>
        </p:txBody>
      </p:sp>
      <p:sp>
        <p:nvSpPr>
          <p:cNvPr id="32" name="椭圆 31"/>
          <p:cNvSpPr>
            <a:spLocks noChangeAspect="1"/>
          </p:cNvSpPr>
          <p:nvPr/>
        </p:nvSpPr>
        <p:spPr>
          <a:xfrm>
            <a:off x="2891683" y="2738651"/>
            <a:ext cx="720000" cy="720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3" name="椭圆 32"/>
          <p:cNvSpPr>
            <a:spLocks noChangeAspect="1"/>
          </p:cNvSpPr>
          <p:nvPr/>
        </p:nvSpPr>
        <p:spPr>
          <a:xfrm>
            <a:off x="4774837" y="2738651"/>
            <a:ext cx="720000" cy="7200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4" name="椭圆 33"/>
          <p:cNvSpPr>
            <a:spLocks noChangeAspect="1"/>
          </p:cNvSpPr>
          <p:nvPr/>
        </p:nvSpPr>
        <p:spPr>
          <a:xfrm>
            <a:off x="6657991" y="2738651"/>
            <a:ext cx="720000" cy="7200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5" name="椭圆 34"/>
          <p:cNvSpPr>
            <a:spLocks noChangeAspect="1"/>
          </p:cNvSpPr>
          <p:nvPr/>
        </p:nvSpPr>
        <p:spPr>
          <a:xfrm>
            <a:off x="8541144" y="2738651"/>
            <a:ext cx="720000" cy="720000"/>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cxnSp>
        <p:nvCxnSpPr>
          <p:cNvPr id="36" name="直接箭头连接符 35"/>
          <p:cNvCxnSpPr>
            <a:stCxn id="24" idx="2"/>
            <a:endCxn id="32" idx="0"/>
          </p:cNvCxnSpPr>
          <p:nvPr/>
        </p:nvCxnSpPr>
        <p:spPr>
          <a:xfrm flipH="1">
            <a:off x="3251683" y="2183652"/>
            <a:ext cx="7" cy="554999"/>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25" idx="2"/>
            <a:endCxn id="33" idx="0"/>
          </p:cNvCxnSpPr>
          <p:nvPr/>
        </p:nvCxnSpPr>
        <p:spPr>
          <a:xfrm flipH="1">
            <a:off x="5134837" y="2183652"/>
            <a:ext cx="7" cy="554999"/>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26" idx="2"/>
            <a:endCxn id="34" idx="0"/>
          </p:cNvCxnSpPr>
          <p:nvPr/>
        </p:nvCxnSpPr>
        <p:spPr>
          <a:xfrm flipH="1">
            <a:off x="7017991" y="2183652"/>
            <a:ext cx="7" cy="554999"/>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27" idx="2"/>
            <a:endCxn id="35" idx="0"/>
          </p:cNvCxnSpPr>
          <p:nvPr/>
        </p:nvCxnSpPr>
        <p:spPr>
          <a:xfrm flipH="1">
            <a:off x="8901144" y="2183652"/>
            <a:ext cx="8" cy="554999"/>
          </a:xfrm>
          <a:prstGeom prst="straightConnector1">
            <a:avLst/>
          </a:prstGeom>
          <a:ln w="2857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40" name="Freeform 217"/>
          <p:cNvSpPr>
            <a:spLocks noChangeAspect="1" noEditPoints="1"/>
          </p:cNvSpPr>
          <p:nvPr/>
        </p:nvSpPr>
        <p:spPr bwMode="auto">
          <a:xfrm>
            <a:off x="8706263" y="2895423"/>
            <a:ext cx="389764" cy="396000"/>
          </a:xfrm>
          <a:custGeom>
            <a:avLst/>
            <a:gdLst>
              <a:gd name="T0" fmla="*/ 49 w 125"/>
              <a:gd name="T1" fmla="*/ 16 h 127"/>
              <a:gd name="T2" fmla="*/ 36 w 125"/>
              <a:gd name="T3" fmla="*/ 18 h 127"/>
              <a:gd name="T4" fmla="*/ 25 w 125"/>
              <a:gd name="T5" fmla="*/ 26 h 127"/>
              <a:gd name="T6" fmla="*/ 18 w 125"/>
              <a:gd name="T7" fmla="*/ 37 h 127"/>
              <a:gd name="T8" fmla="*/ 15 w 125"/>
              <a:gd name="T9" fmla="*/ 50 h 127"/>
              <a:gd name="T10" fmla="*/ 18 w 125"/>
              <a:gd name="T11" fmla="*/ 64 h 127"/>
              <a:gd name="T12" fmla="*/ 25 w 125"/>
              <a:gd name="T13" fmla="*/ 75 h 127"/>
              <a:gd name="T14" fmla="*/ 36 w 125"/>
              <a:gd name="T15" fmla="*/ 81 h 127"/>
              <a:gd name="T16" fmla="*/ 49 w 125"/>
              <a:gd name="T17" fmla="*/ 85 h 127"/>
              <a:gd name="T18" fmla="*/ 63 w 125"/>
              <a:gd name="T19" fmla="*/ 81 h 127"/>
              <a:gd name="T20" fmla="*/ 73 w 125"/>
              <a:gd name="T21" fmla="*/ 75 h 127"/>
              <a:gd name="T22" fmla="*/ 81 w 125"/>
              <a:gd name="T23" fmla="*/ 64 h 127"/>
              <a:gd name="T24" fmla="*/ 84 w 125"/>
              <a:gd name="T25" fmla="*/ 50 h 127"/>
              <a:gd name="T26" fmla="*/ 81 w 125"/>
              <a:gd name="T27" fmla="*/ 37 h 127"/>
              <a:gd name="T28" fmla="*/ 73 w 125"/>
              <a:gd name="T29" fmla="*/ 26 h 127"/>
              <a:gd name="T30" fmla="*/ 63 w 125"/>
              <a:gd name="T31" fmla="*/ 18 h 127"/>
              <a:gd name="T32" fmla="*/ 49 w 125"/>
              <a:gd name="T33" fmla="*/ 16 h 127"/>
              <a:gd name="T34" fmla="*/ 49 w 125"/>
              <a:gd name="T35" fmla="*/ 0 h 127"/>
              <a:gd name="T36" fmla="*/ 68 w 125"/>
              <a:gd name="T37" fmla="*/ 4 h 127"/>
              <a:gd name="T38" fmla="*/ 85 w 125"/>
              <a:gd name="T39" fmla="*/ 16 h 127"/>
              <a:gd name="T40" fmla="*/ 95 w 125"/>
              <a:gd name="T41" fmla="*/ 31 h 127"/>
              <a:gd name="T42" fmla="*/ 99 w 125"/>
              <a:gd name="T43" fmla="*/ 50 h 127"/>
              <a:gd name="T44" fmla="*/ 97 w 125"/>
              <a:gd name="T45" fmla="*/ 64 h 127"/>
              <a:gd name="T46" fmla="*/ 91 w 125"/>
              <a:gd name="T47" fmla="*/ 77 h 127"/>
              <a:gd name="T48" fmla="*/ 91 w 125"/>
              <a:gd name="T49" fmla="*/ 78 h 127"/>
              <a:gd name="T50" fmla="*/ 122 w 125"/>
              <a:gd name="T51" fmla="*/ 109 h 127"/>
              <a:gd name="T52" fmla="*/ 124 w 125"/>
              <a:gd name="T53" fmla="*/ 113 h 127"/>
              <a:gd name="T54" fmla="*/ 125 w 125"/>
              <a:gd name="T55" fmla="*/ 116 h 127"/>
              <a:gd name="T56" fmla="*/ 124 w 125"/>
              <a:gd name="T57" fmla="*/ 120 h 127"/>
              <a:gd name="T58" fmla="*/ 122 w 125"/>
              <a:gd name="T59" fmla="*/ 123 h 127"/>
              <a:gd name="T60" fmla="*/ 119 w 125"/>
              <a:gd name="T61" fmla="*/ 126 h 127"/>
              <a:gd name="T62" fmla="*/ 115 w 125"/>
              <a:gd name="T63" fmla="*/ 127 h 127"/>
              <a:gd name="T64" fmla="*/ 111 w 125"/>
              <a:gd name="T65" fmla="*/ 126 h 127"/>
              <a:gd name="T66" fmla="*/ 107 w 125"/>
              <a:gd name="T67" fmla="*/ 123 h 127"/>
              <a:gd name="T68" fmla="*/ 77 w 125"/>
              <a:gd name="T69" fmla="*/ 93 h 127"/>
              <a:gd name="T70" fmla="*/ 76 w 125"/>
              <a:gd name="T71" fmla="*/ 92 h 127"/>
              <a:gd name="T72" fmla="*/ 64 w 125"/>
              <a:gd name="T73" fmla="*/ 98 h 127"/>
              <a:gd name="T74" fmla="*/ 49 w 125"/>
              <a:gd name="T75" fmla="*/ 101 h 127"/>
              <a:gd name="T76" fmla="*/ 30 w 125"/>
              <a:gd name="T77" fmla="*/ 97 h 127"/>
              <a:gd name="T78" fmla="*/ 14 w 125"/>
              <a:gd name="T79" fmla="*/ 85 h 127"/>
              <a:gd name="T80" fmla="*/ 4 w 125"/>
              <a:gd name="T81" fmla="*/ 69 h 127"/>
              <a:gd name="T82" fmla="*/ 0 w 125"/>
              <a:gd name="T83" fmla="*/ 50 h 127"/>
              <a:gd name="T84" fmla="*/ 4 w 125"/>
              <a:gd name="T85" fmla="*/ 31 h 127"/>
              <a:gd name="T86" fmla="*/ 14 w 125"/>
              <a:gd name="T87" fmla="*/ 16 h 127"/>
              <a:gd name="T88" fmla="*/ 30 w 125"/>
              <a:gd name="T89" fmla="*/ 4 h 127"/>
              <a:gd name="T90" fmla="*/ 49 w 125"/>
              <a:gd name="T9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 h="127">
                <a:moveTo>
                  <a:pt x="49" y="16"/>
                </a:moveTo>
                <a:lnTo>
                  <a:pt x="36" y="18"/>
                </a:lnTo>
                <a:lnTo>
                  <a:pt x="25" y="26"/>
                </a:lnTo>
                <a:lnTo>
                  <a:pt x="18" y="37"/>
                </a:lnTo>
                <a:lnTo>
                  <a:pt x="15" y="50"/>
                </a:lnTo>
                <a:lnTo>
                  <a:pt x="18" y="64"/>
                </a:lnTo>
                <a:lnTo>
                  <a:pt x="25" y="75"/>
                </a:lnTo>
                <a:lnTo>
                  <a:pt x="36" y="81"/>
                </a:lnTo>
                <a:lnTo>
                  <a:pt x="49" y="85"/>
                </a:lnTo>
                <a:lnTo>
                  <a:pt x="63" y="81"/>
                </a:lnTo>
                <a:lnTo>
                  <a:pt x="73" y="75"/>
                </a:lnTo>
                <a:lnTo>
                  <a:pt x="81" y="64"/>
                </a:lnTo>
                <a:lnTo>
                  <a:pt x="84" y="50"/>
                </a:lnTo>
                <a:lnTo>
                  <a:pt x="81" y="37"/>
                </a:lnTo>
                <a:lnTo>
                  <a:pt x="73" y="26"/>
                </a:lnTo>
                <a:lnTo>
                  <a:pt x="63" y="18"/>
                </a:lnTo>
                <a:lnTo>
                  <a:pt x="49" y="16"/>
                </a:lnTo>
                <a:close/>
                <a:moveTo>
                  <a:pt x="49" y="0"/>
                </a:moveTo>
                <a:lnTo>
                  <a:pt x="68" y="4"/>
                </a:lnTo>
                <a:lnTo>
                  <a:pt x="85" y="16"/>
                </a:lnTo>
                <a:lnTo>
                  <a:pt x="95" y="31"/>
                </a:lnTo>
                <a:lnTo>
                  <a:pt x="99" y="50"/>
                </a:lnTo>
                <a:lnTo>
                  <a:pt x="97" y="64"/>
                </a:lnTo>
                <a:lnTo>
                  <a:pt x="91" y="77"/>
                </a:lnTo>
                <a:lnTo>
                  <a:pt x="91" y="78"/>
                </a:lnTo>
                <a:lnTo>
                  <a:pt x="122" y="109"/>
                </a:lnTo>
                <a:lnTo>
                  <a:pt x="124" y="113"/>
                </a:lnTo>
                <a:lnTo>
                  <a:pt x="125" y="116"/>
                </a:lnTo>
                <a:lnTo>
                  <a:pt x="124" y="120"/>
                </a:lnTo>
                <a:lnTo>
                  <a:pt x="122" y="123"/>
                </a:lnTo>
                <a:lnTo>
                  <a:pt x="119" y="126"/>
                </a:lnTo>
                <a:lnTo>
                  <a:pt x="115" y="127"/>
                </a:lnTo>
                <a:lnTo>
                  <a:pt x="111" y="126"/>
                </a:lnTo>
                <a:lnTo>
                  <a:pt x="107" y="123"/>
                </a:lnTo>
                <a:lnTo>
                  <a:pt x="77" y="93"/>
                </a:lnTo>
                <a:lnTo>
                  <a:pt x="76" y="92"/>
                </a:lnTo>
                <a:lnTo>
                  <a:pt x="64" y="98"/>
                </a:lnTo>
                <a:lnTo>
                  <a:pt x="49" y="101"/>
                </a:lnTo>
                <a:lnTo>
                  <a:pt x="30" y="97"/>
                </a:lnTo>
                <a:lnTo>
                  <a:pt x="14" y="85"/>
                </a:lnTo>
                <a:lnTo>
                  <a:pt x="4" y="69"/>
                </a:lnTo>
                <a:lnTo>
                  <a:pt x="0" y="50"/>
                </a:lnTo>
                <a:lnTo>
                  <a:pt x="4" y="31"/>
                </a:lnTo>
                <a:lnTo>
                  <a:pt x="14" y="16"/>
                </a:lnTo>
                <a:lnTo>
                  <a:pt x="30" y="4"/>
                </a:lnTo>
                <a:lnTo>
                  <a:pt x="49"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1" name="Freeform 218"/>
          <p:cNvSpPr>
            <a:spLocks noChangeAspect="1" noEditPoints="1"/>
          </p:cNvSpPr>
          <p:nvPr/>
        </p:nvSpPr>
        <p:spPr bwMode="auto">
          <a:xfrm>
            <a:off x="3063347" y="2900071"/>
            <a:ext cx="376683" cy="396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2" name="Freeform 219"/>
          <p:cNvSpPr>
            <a:spLocks noChangeAspect="1" noEditPoints="1"/>
          </p:cNvSpPr>
          <p:nvPr/>
        </p:nvSpPr>
        <p:spPr bwMode="auto">
          <a:xfrm>
            <a:off x="4980495" y="2893253"/>
            <a:ext cx="308693" cy="396000"/>
          </a:xfrm>
          <a:custGeom>
            <a:avLst/>
            <a:gdLst>
              <a:gd name="T0" fmla="*/ 49 w 99"/>
              <a:gd name="T1" fmla="*/ 17 h 127"/>
              <a:gd name="T2" fmla="*/ 36 w 99"/>
              <a:gd name="T3" fmla="*/ 21 h 127"/>
              <a:gd name="T4" fmla="*/ 26 w 99"/>
              <a:gd name="T5" fmla="*/ 31 h 127"/>
              <a:gd name="T6" fmla="*/ 22 w 99"/>
              <a:gd name="T7" fmla="*/ 46 h 127"/>
              <a:gd name="T8" fmla="*/ 26 w 99"/>
              <a:gd name="T9" fmla="*/ 60 h 127"/>
              <a:gd name="T10" fmla="*/ 36 w 99"/>
              <a:gd name="T11" fmla="*/ 69 h 127"/>
              <a:gd name="T12" fmla="*/ 49 w 99"/>
              <a:gd name="T13" fmla="*/ 73 h 127"/>
              <a:gd name="T14" fmla="*/ 64 w 99"/>
              <a:gd name="T15" fmla="*/ 69 h 127"/>
              <a:gd name="T16" fmla="*/ 74 w 99"/>
              <a:gd name="T17" fmla="*/ 60 h 127"/>
              <a:gd name="T18" fmla="*/ 78 w 99"/>
              <a:gd name="T19" fmla="*/ 46 h 127"/>
              <a:gd name="T20" fmla="*/ 74 w 99"/>
              <a:gd name="T21" fmla="*/ 31 h 127"/>
              <a:gd name="T22" fmla="*/ 64 w 99"/>
              <a:gd name="T23" fmla="*/ 21 h 127"/>
              <a:gd name="T24" fmla="*/ 49 w 99"/>
              <a:gd name="T25" fmla="*/ 17 h 127"/>
              <a:gd name="T26" fmla="*/ 49 w 99"/>
              <a:gd name="T27" fmla="*/ 0 h 127"/>
              <a:gd name="T28" fmla="*/ 69 w 99"/>
              <a:gd name="T29" fmla="*/ 4 h 127"/>
              <a:gd name="T30" fmla="*/ 85 w 99"/>
              <a:gd name="T31" fmla="*/ 14 h 127"/>
              <a:gd name="T32" fmla="*/ 95 w 99"/>
              <a:gd name="T33" fmla="*/ 30 h 127"/>
              <a:gd name="T34" fmla="*/ 99 w 99"/>
              <a:gd name="T35" fmla="*/ 50 h 127"/>
              <a:gd name="T36" fmla="*/ 99 w 99"/>
              <a:gd name="T37" fmla="*/ 55 h 127"/>
              <a:gd name="T38" fmla="*/ 97 w 99"/>
              <a:gd name="T39" fmla="*/ 72 h 127"/>
              <a:gd name="T40" fmla="*/ 89 w 99"/>
              <a:gd name="T41" fmla="*/ 89 h 127"/>
              <a:gd name="T42" fmla="*/ 80 w 99"/>
              <a:gd name="T43" fmla="*/ 102 h 127"/>
              <a:gd name="T44" fmla="*/ 69 w 99"/>
              <a:gd name="T45" fmla="*/ 113 h 127"/>
              <a:gd name="T46" fmla="*/ 60 w 99"/>
              <a:gd name="T47" fmla="*/ 120 h 127"/>
              <a:gd name="T48" fmla="*/ 53 w 99"/>
              <a:gd name="T49" fmla="*/ 126 h 127"/>
              <a:gd name="T50" fmla="*/ 51 w 99"/>
              <a:gd name="T51" fmla="*/ 127 h 127"/>
              <a:gd name="T52" fmla="*/ 48 w 99"/>
              <a:gd name="T53" fmla="*/ 126 h 127"/>
              <a:gd name="T54" fmla="*/ 43 w 99"/>
              <a:gd name="T55" fmla="*/ 122 h 127"/>
              <a:gd name="T56" fmla="*/ 34 w 99"/>
              <a:gd name="T57" fmla="*/ 115 h 127"/>
              <a:gd name="T58" fmla="*/ 25 w 99"/>
              <a:gd name="T59" fmla="*/ 106 h 127"/>
              <a:gd name="T60" fmla="*/ 15 w 99"/>
              <a:gd name="T61" fmla="*/ 94 h 127"/>
              <a:gd name="T62" fmla="*/ 8 w 99"/>
              <a:gd name="T63" fmla="*/ 80 h 127"/>
              <a:gd name="T64" fmla="*/ 2 w 99"/>
              <a:gd name="T65" fmla="*/ 65 h 127"/>
              <a:gd name="T66" fmla="*/ 1 w 99"/>
              <a:gd name="T67" fmla="*/ 58 h 127"/>
              <a:gd name="T68" fmla="*/ 0 w 99"/>
              <a:gd name="T69" fmla="*/ 50 h 127"/>
              <a:gd name="T70" fmla="*/ 4 w 99"/>
              <a:gd name="T71" fmla="*/ 30 h 127"/>
              <a:gd name="T72" fmla="*/ 14 w 99"/>
              <a:gd name="T73" fmla="*/ 14 h 127"/>
              <a:gd name="T74" fmla="*/ 30 w 99"/>
              <a:gd name="T75" fmla="*/ 4 h 127"/>
              <a:gd name="T76" fmla="*/ 49 w 99"/>
              <a:gd name="T7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27">
                <a:moveTo>
                  <a:pt x="49" y="17"/>
                </a:moveTo>
                <a:lnTo>
                  <a:pt x="36" y="21"/>
                </a:lnTo>
                <a:lnTo>
                  <a:pt x="26" y="31"/>
                </a:lnTo>
                <a:lnTo>
                  <a:pt x="22" y="46"/>
                </a:lnTo>
                <a:lnTo>
                  <a:pt x="26" y="60"/>
                </a:lnTo>
                <a:lnTo>
                  <a:pt x="36" y="69"/>
                </a:lnTo>
                <a:lnTo>
                  <a:pt x="49" y="73"/>
                </a:lnTo>
                <a:lnTo>
                  <a:pt x="64" y="69"/>
                </a:lnTo>
                <a:lnTo>
                  <a:pt x="74" y="60"/>
                </a:lnTo>
                <a:lnTo>
                  <a:pt x="78" y="46"/>
                </a:lnTo>
                <a:lnTo>
                  <a:pt x="74" y="31"/>
                </a:lnTo>
                <a:lnTo>
                  <a:pt x="64" y="21"/>
                </a:lnTo>
                <a:lnTo>
                  <a:pt x="49" y="17"/>
                </a:lnTo>
                <a:close/>
                <a:moveTo>
                  <a:pt x="49" y="0"/>
                </a:moveTo>
                <a:lnTo>
                  <a:pt x="69" y="4"/>
                </a:lnTo>
                <a:lnTo>
                  <a:pt x="85" y="14"/>
                </a:lnTo>
                <a:lnTo>
                  <a:pt x="95" y="30"/>
                </a:lnTo>
                <a:lnTo>
                  <a:pt x="99" y="50"/>
                </a:lnTo>
                <a:lnTo>
                  <a:pt x="99" y="55"/>
                </a:lnTo>
                <a:lnTo>
                  <a:pt x="97" y="72"/>
                </a:lnTo>
                <a:lnTo>
                  <a:pt x="89" y="89"/>
                </a:lnTo>
                <a:lnTo>
                  <a:pt x="80" y="102"/>
                </a:lnTo>
                <a:lnTo>
                  <a:pt x="69" y="113"/>
                </a:lnTo>
                <a:lnTo>
                  <a:pt x="60" y="120"/>
                </a:lnTo>
                <a:lnTo>
                  <a:pt x="53" y="126"/>
                </a:lnTo>
                <a:lnTo>
                  <a:pt x="51" y="127"/>
                </a:lnTo>
                <a:lnTo>
                  <a:pt x="48" y="126"/>
                </a:lnTo>
                <a:lnTo>
                  <a:pt x="43" y="122"/>
                </a:lnTo>
                <a:lnTo>
                  <a:pt x="34" y="115"/>
                </a:lnTo>
                <a:lnTo>
                  <a:pt x="25" y="106"/>
                </a:lnTo>
                <a:lnTo>
                  <a:pt x="15" y="94"/>
                </a:lnTo>
                <a:lnTo>
                  <a:pt x="8" y="80"/>
                </a:lnTo>
                <a:lnTo>
                  <a:pt x="2" y="65"/>
                </a:lnTo>
                <a:lnTo>
                  <a:pt x="1" y="58"/>
                </a:lnTo>
                <a:lnTo>
                  <a:pt x="0" y="50"/>
                </a:lnTo>
                <a:lnTo>
                  <a:pt x="4" y="30"/>
                </a:lnTo>
                <a:lnTo>
                  <a:pt x="14" y="14"/>
                </a:lnTo>
                <a:lnTo>
                  <a:pt x="30" y="4"/>
                </a:lnTo>
                <a:lnTo>
                  <a:pt x="49"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3" name="Freeform 221"/>
          <p:cNvSpPr>
            <a:spLocks noChangeAspect="1"/>
          </p:cNvSpPr>
          <p:nvPr/>
        </p:nvSpPr>
        <p:spPr bwMode="auto">
          <a:xfrm>
            <a:off x="6811088" y="2900071"/>
            <a:ext cx="412639" cy="396000"/>
          </a:xfrm>
          <a:custGeom>
            <a:avLst/>
            <a:gdLst>
              <a:gd name="T0" fmla="*/ 61 w 124"/>
              <a:gd name="T1" fmla="*/ 0 h 119"/>
              <a:gd name="T2" fmla="*/ 82 w 124"/>
              <a:gd name="T3" fmla="*/ 38 h 119"/>
              <a:gd name="T4" fmla="*/ 124 w 124"/>
              <a:gd name="T5" fmla="*/ 45 h 119"/>
              <a:gd name="T6" fmla="*/ 95 w 124"/>
              <a:gd name="T7" fmla="*/ 77 h 119"/>
              <a:gd name="T8" fmla="*/ 101 w 124"/>
              <a:gd name="T9" fmla="*/ 119 h 119"/>
              <a:gd name="T10" fmla="*/ 61 w 124"/>
              <a:gd name="T11" fmla="*/ 100 h 119"/>
              <a:gd name="T12" fmla="*/ 23 w 124"/>
              <a:gd name="T13" fmla="*/ 119 h 119"/>
              <a:gd name="T14" fmla="*/ 29 w 124"/>
              <a:gd name="T15" fmla="*/ 77 h 119"/>
              <a:gd name="T16" fmla="*/ 0 w 124"/>
              <a:gd name="T17" fmla="*/ 45 h 119"/>
              <a:gd name="T18" fmla="*/ 42 w 124"/>
              <a:gd name="T19" fmla="*/ 38 h 119"/>
              <a:gd name="T20" fmla="*/ 61 w 124"/>
              <a:gd name="T2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119">
                <a:moveTo>
                  <a:pt x="61" y="0"/>
                </a:moveTo>
                <a:lnTo>
                  <a:pt x="82" y="38"/>
                </a:lnTo>
                <a:lnTo>
                  <a:pt x="124" y="45"/>
                </a:lnTo>
                <a:lnTo>
                  <a:pt x="95" y="77"/>
                </a:lnTo>
                <a:lnTo>
                  <a:pt x="101" y="119"/>
                </a:lnTo>
                <a:lnTo>
                  <a:pt x="61" y="100"/>
                </a:lnTo>
                <a:lnTo>
                  <a:pt x="23" y="119"/>
                </a:lnTo>
                <a:lnTo>
                  <a:pt x="29" y="77"/>
                </a:lnTo>
                <a:lnTo>
                  <a:pt x="0" y="45"/>
                </a:lnTo>
                <a:lnTo>
                  <a:pt x="42" y="38"/>
                </a:lnTo>
                <a:lnTo>
                  <a:pt x="61" y="0"/>
                </a:lnTo>
                <a:close/>
              </a:path>
            </a:pathLst>
          </a:custGeom>
          <a:solidFill>
            <a:schemeClr val="accent3"/>
          </a:solid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2" name="标题 1">
            <a:extLst>
              <a:ext uri="{FF2B5EF4-FFF2-40B4-BE49-F238E27FC236}">
                <a16:creationId xmlns:a16="http://schemas.microsoft.com/office/drawing/2014/main" xmlns="" id="{BD51132D-6250-4077-AEF2-C243A3E58D9F}"/>
              </a:ext>
            </a:extLst>
          </p:cNvPr>
          <p:cNvSpPr>
            <a:spLocks noGrp="1"/>
          </p:cNvSpPr>
          <p:nvPr>
            <p:ph type="title"/>
          </p:nvPr>
        </p:nvSpPr>
        <p:spPr/>
        <p:txBody>
          <a:bodyPr/>
          <a:lstStyle/>
          <a:p>
            <a:r>
              <a:rPr lang="zh-CN" altLang="en-US" dirty="0">
                <a:sym typeface="+mn-lt"/>
              </a:rPr>
              <a:t>进度和时间</a:t>
            </a:r>
          </a:p>
        </p:txBody>
      </p:sp>
      <p:sp>
        <p:nvSpPr>
          <p:cNvPr id="61" name="文本框 60">
            <a:extLst>
              <a:ext uri="{FF2B5EF4-FFF2-40B4-BE49-F238E27FC236}">
                <a16:creationId xmlns:a16="http://schemas.microsoft.com/office/drawing/2014/main" xmlns="" id="{77D0C365-9E43-4995-B085-EAF69245866B}"/>
              </a:ext>
            </a:extLst>
          </p:cNvPr>
          <p:cNvSpPr txBox="1"/>
          <p:nvPr/>
        </p:nvSpPr>
        <p:spPr>
          <a:xfrm>
            <a:off x="8066299" y="4108732"/>
            <a:ext cx="1669690" cy="1033168"/>
          </a:xfrm>
          <a:prstGeom prst="rect">
            <a:avLst/>
          </a:prstGeom>
          <a:noFill/>
        </p:spPr>
        <p:txBody>
          <a:bodyPr wrap="square" rtlCol="0">
            <a:spAutoFit/>
          </a:bodyPr>
          <a:lstStyle>
            <a:defPPr>
              <a:defRPr lang="zh-CN"/>
            </a:defPPr>
            <a:lvl1pPr algn="just">
              <a:lnSpc>
                <a:spcPct val="150000"/>
              </a:lnSpc>
              <a:defRPr kumimoji="1" sz="1050">
                <a:solidFill>
                  <a:schemeClr val="tx1">
                    <a:lumMod val="75000"/>
                  </a:schemeClr>
                </a:solidFill>
                <a:latin typeface="Microsoft YaHei Light" panose="020B0502040204020203" pitchFamily="34" charset="-122"/>
                <a:ea typeface="Microsoft YaHei Light" panose="020B0502040204020203" pitchFamily="34" charset="-122"/>
              </a:defRPr>
            </a:lvl1pPr>
          </a:lstStyle>
          <a:p>
            <a:r>
              <a:rPr lang="zh-CN" altLang="en-US" dirty="0">
                <a:latin typeface="+mn-lt"/>
                <a:ea typeface="+mn-ea"/>
                <a:cs typeface="+mn-ea"/>
                <a:sym typeface="+mn-lt"/>
              </a:rPr>
              <a:t>这里输入你的具体内容这里输入你的具体内容这里输入你的具体内容这里输入你的具体内容</a:t>
            </a:r>
          </a:p>
        </p:txBody>
      </p:sp>
      <p:sp>
        <p:nvSpPr>
          <p:cNvPr id="62" name="矩形 61">
            <a:extLst>
              <a:ext uri="{FF2B5EF4-FFF2-40B4-BE49-F238E27FC236}">
                <a16:creationId xmlns:a16="http://schemas.microsoft.com/office/drawing/2014/main" xmlns="" id="{AF277233-BA25-43D5-B8B7-D986AB330F37}"/>
              </a:ext>
            </a:extLst>
          </p:cNvPr>
          <p:cNvSpPr/>
          <p:nvPr/>
        </p:nvSpPr>
        <p:spPr>
          <a:xfrm>
            <a:off x="8111234" y="3744782"/>
            <a:ext cx="157982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2"/>
                </a:solidFill>
                <a:cs typeface="+mn-ea"/>
                <a:sym typeface="+mn-lt"/>
              </a:rPr>
              <a:t>这里是小标题</a:t>
            </a:r>
          </a:p>
        </p:txBody>
      </p:sp>
      <p:sp>
        <p:nvSpPr>
          <p:cNvPr id="63" name="文本框 62">
            <a:extLst>
              <a:ext uri="{FF2B5EF4-FFF2-40B4-BE49-F238E27FC236}">
                <a16:creationId xmlns:a16="http://schemas.microsoft.com/office/drawing/2014/main" xmlns="" id="{257E2077-702D-4D6B-A534-3777527FBCF5}"/>
              </a:ext>
            </a:extLst>
          </p:cNvPr>
          <p:cNvSpPr txBox="1"/>
          <p:nvPr/>
        </p:nvSpPr>
        <p:spPr>
          <a:xfrm>
            <a:off x="6183146" y="4108732"/>
            <a:ext cx="1669690" cy="1033168"/>
          </a:xfrm>
          <a:prstGeom prst="rect">
            <a:avLst/>
          </a:prstGeom>
          <a:noFill/>
        </p:spPr>
        <p:txBody>
          <a:bodyPr wrap="square" rtlCol="0">
            <a:spAutoFit/>
          </a:bodyPr>
          <a:lstStyle>
            <a:defPPr>
              <a:defRPr lang="zh-CN"/>
            </a:defPPr>
            <a:lvl1pPr algn="just">
              <a:lnSpc>
                <a:spcPct val="150000"/>
              </a:lnSpc>
              <a:defRPr kumimoji="1" sz="1050">
                <a:solidFill>
                  <a:schemeClr val="tx1">
                    <a:lumMod val="75000"/>
                  </a:schemeClr>
                </a:solidFill>
                <a:latin typeface="Microsoft YaHei Light" panose="020B0502040204020203" pitchFamily="34" charset="-122"/>
                <a:ea typeface="Microsoft YaHei Light" panose="020B0502040204020203" pitchFamily="34" charset="-122"/>
              </a:defRPr>
            </a:lvl1pPr>
          </a:lstStyle>
          <a:p>
            <a:r>
              <a:rPr lang="zh-CN" altLang="en-US" dirty="0">
                <a:latin typeface="+mn-lt"/>
                <a:ea typeface="+mn-ea"/>
                <a:cs typeface="+mn-ea"/>
                <a:sym typeface="+mn-lt"/>
              </a:rPr>
              <a:t>这里输入你的具体内容这里输入你的具体内容这里输入你的具体内容这里输入你的具体内容</a:t>
            </a:r>
          </a:p>
        </p:txBody>
      </p:sp>
      <p:sp>
        <p:nvSpPr>
          <p:cNvPr id="64" name="矩形 63">
            <a:extLst>
              <a:ext uri="{FF2B5EF4-FFF2-40B4-BE49-F238E27FC236}">
                <a16:creationId xmlns:a16="http://schemas.microsoft.com/office/drawing/2014/main" xmlns="" id="{9CCA818A-DDF9-478F-9965-F617E1E9D388}"/>
              </a:ext>
            </a:extLst>
          </p:cNvPr>
          <p:cNvSpPr/>
          <p:nvPr/>
        </p:nvSpPr>
        <p:spPr>
          <a:xfrm>
            <a:off x="6228081" y="3744782"/>
            <a:ext cx="157982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rgbClr val="0078BD"/>
                </a:solidFill>
                <a:cs typeface="+mn-ea"/>
                <a:sym typeface="+mn-lt"/>
              </a:rPr>
              <a:t>这里是小标题</a:t>
            </a:r>
          </a:p>
        </p:txBody>
      </p:sp>
      <p:sp>
        <p:nvSpPr>
          <p:cNvPr id="65" name="文本框 64">
            <a:extLst>
              <a:ext uri="{FF2B5EF4-FFF2-40B4-BE49-F238E27FC236}">
                <a16:creationId xmlns:a16="http://schemas.microsoft.com/office/drawing/2014/main" xmlns="" id="{A8232882-9A40-4D1F-9A82-EC896AA2939B}"/>
              </a:ext>
            </a:extLst>
          </p:cNvPr>
          <p:cNvSpPr txBox="1"/>
          <p:nvPr/>
        </p:nvSpPr>
        <p:spPr>
          <a:xfrm>
            <a:off x="4339165" y="4108732"/>
            <a:ext cx="1669690" cy="1033168"/>
          </a:xfrm>
          <a:prstGeom prst="rect">
            <a:avLst/>
          </a:prstGeom>
          <a:noFill/>
        </p:spPr>
        <p:txBody>
          <a:bodyPr wrap="square" rtlCol="0">
            <a:spAutoFit/>
          </a:bodyPr>
          <a:lstStyle>
            <a:defPPr>
              <a:defRPr lang="zh-CN"/>
            </a:defPPr>
            <a:lvl1pPr algn="just">
              <a:lnSpc>
                <a:spcPct val="150000"/>
              </a:lnSpc>
              <a:defRPr kumimoji="1" sz="1050">
                <a:solidFill>
                  <a:schemeClr val="tx1">
                    <a:lumMod val="75000"/>
                  </a:schemeClr>
                </a:solidFill>
                <a:latin typeface="Microsoft YaHei Light" panose="020B0502040204020203" pitchFamily="34" charset="-122"/>
                <a:ea typeface="Microsoft YaHei Light" panose="020B0502040204020203" pitchFamily="34" charset="-122"/>
              </a:defRPr>
            </a:lvl1pPr>
          </a:lstStyle>
          <a:p>
            <a:r>
              <a:rPr lang="zh-CN" altLang="en-US" dirty="0">
                <a:latin typeface="+mn-lt"/>
                <a:ea typeface="+mn-ea"/>
                <a:cs typeface="+mn-ea"/>
                <a:sym typeface="+mn-lt"/>
              </a:rPr>
              <a:t>这里输入你的具体内容这里输入你的具体内容这里输入你的具体内容这里输入你的具体内容</a:t>
            </a:r>
          </a:p>
        </p:txBody>
      </p:sp>
      <p:sp>
        <p:nvSpPr>
          <p:cNvPr id="66" name="矩形 65">
            <a:extLst>
              <a:ext uri="{FF2B5EF4-FFF2-40B4-BE49-F238E27FC236}">
                <a16:creationId xmlns:a16="http://schemas.microsoft.com/office/drawing/2014/main" xmlns="" id="{746A519E-1A8A-4AF3-88CD-FB84CD3F3665}"/>
              </a:ext>
            </a:extLst>
          </p:cNvPr>
          <p:cNvSpPr/>
          <p:nvPr/>
        </p:nvSpPr>
        <p:spPr>
          <a:xfrm>
            <a:off x="4384100" y="3744782"/>
            <a:ext cx="157982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rgbClr val="ABE1FF"/>
                </a:solidFill>
                <a:cs typeface="+mn-ea"/>
                <a:sym typeface="+mn-lt"/>
              </a:rPr>
              <a:t>这里是小标题</a:t>
            </a:r>
          </a:p>
        </p:txBody>
      </p:sp>
      <p:sp>
        <p:nvSpPr>
          <p:cNvPr id="67" name="文本框 66">
            <a:extLst>
              <a:ext uri="{FF2B5EF4-FFF2-40B4-BE49-F238E27FC236}">
                <a16:creationId xmlns:a16="http://schemas.microsoft.com/office/drawing/2014/main" xmlns="" id="{F544D773-78B2-4238-A7B4-01BBB3ACDDD2}"/>
              </a:ext>
            </a:extLst>
          </p:cNvPr>
          <p:cNvSpPr txBox="1"/>
          <p:nvPr/>
        </p:nvSpPr>
        <p:spPr>
          <a:xfrm>
            <a:off x="2427094" y="4108732"/>
            <a:ext cx="1669690" cy="1034386"/>
          </a:xfrm>
          <a:prstGeom prst="rect">
            <a:avLst/>
          </a:prstGeom>
          <a:noFill/>
        </p:spPr>
        <p:txBody>
          <a:bodyPr wrap="square" rtlCol="0">
            <a:spAutoFit/>
          </a:bodyPr>
          <a:lstStyle>
            <a:defPPr>
              <a:defRPr lang="zh-CN"/>
            </a:defPPr>
            <a:lvl1pPr algn="just">
              <a:lnSpc>
                <a:spcPct val="150000"/>
              </a:lnSpc>
              <a:defRPr kumimoji="1" sz="1050">
                <a:solidFill>
                  <a:schemeClr val="tx1">
                    <a:lumMod val="75000"/>
                  </a:schemeClr>
                </a:solidFill>
                <a:latin typeface="Microsoft YaHei Light" panose="020B0502040204020203" pitchFamily="34" charset="-122"/>
                <a:ea typeface="Microsoft YaHei Light" panose="020B0502040204020203" pitchFamily="34" charset="-122"/>
              </a:defRPr>
            </a:lvl1pPr>
          </a:lstStyle>
          <a:p>
            <a:pPr algn="l"/>
            <a:r>
              <a:rPr lang="zh-CN" altLang="en-US" dirty="0">
                <a:latin typeface="+mn-lt"/>
                <a:ea typeface="+mn-ea"/>
                <a:cs typeface="+mn-ea"/>
                <a:sym typeface="+mn-lt"/>
              </a:rPr>
              <a:t>这里输入你的具体内容这里输入你的具体内容这里输入你的具体内容这里输入你的具体内容</a:t>
            </a:r>
          </a:p>
        </p:txBody>
      </p:sp>
      <p:sp>
        <p:nvSpPr>
          <p:cNvPr id="68" name="矩形 67">
            <a:extLst>
              <a:ext uri="{FF2B5EF4-FFF2-40B4-BE49-F238E27FC236}">
                <a16:creationId xmlns:a16="http://schemas.microsoft.com/office/drawing/2014/main" xmlns="" id="{BAA1F2B8-EB9C-4C0F-A642-6ACE21ABCEED}"/>
              </a:ext>
            </a:extLst>
          </p:cNvPr>
          <p:cNvSpPr/>
          <p:nvPr/>
        </p:nvSpPr>
        <p:spPr>
          <a:xfrm>
            <a:off x="2425646" y="3744782"/>
            <a:ext cx="1625708"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rgbClr val="005BBB"/>
                </a:solidFill>
                <a:cs typeface="+mn-ea"/>
                <a:sym typeface="+mn-lt"/>
              </a:rPr>
              <a:t>这里是小标题</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平行四边形 105">
            <a:extLst>
              <a:ext uri="{FF2B5EF4-FFF2-40B4-BE49-F238E27FC236}">
                <a16:creationId xmlns:a16="http://schemas.microsoft.com/office/drawing/2014/main" xmlns="" id="{C3BF8265-232A-4CDF-80C5-4A0347799AD5}"/>
              </a:ext>
            </a:extLst>
          </p:cNvPr>
          <p:cNvSpPr/>
          <p:nvPr/>
        </p:nvSpPr>
        <p:spPr>
          <a:xfrm>
            <a:off x="5189220" y="1857552"/>
            <a:ext cx="1935480" cy="480060"/>
          </a:xfrm>
          <a:prstGeom prst="parallelogram">
            <a:avLst>
              <a:gd name="adj" fmla="val 0"/>
            </a:avLst>
          </a:pr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b="1" dirty="0">
              <a:cs typeface="+mn-ea"/>
              <a:sym typeface="+mn-lt"/>
            </a:endParaRPr>
          </a:p>
        </p:txBody>
      </p:sp>
      <p:sp>
        <p:nvSpPr>
          <p:cNvPr id="4" name="文本框 3">
            <a:extLst>
              <a:ext uri="{FF2B5EF4-FFF2-40B4-BE49-F238E27FC236}">
                <a16:creationId xmlns:a16="http://schemas.microsoft.com/office/drawing/2014/main" xmlns="" id="{4B961C9F-90C0-7F4F-B78E-F64B2F0632D0}"/>
              </a:ext>
            </a:extLst>
          </p:cNvPr>
          <p:cNvSpPr txBox="1"/>
          <p:nvPr/>
        </p:nvSpPr>
        <p:spPr>
          <a:xfrm>
            <a:off x="950031" y="3038805"/>
            <a:ext cx="1569660" cy="923330"/>
          </a:xfrm>
          <a:prstGeom prst="rect">
            <a:avLst/>
          </a:prstGeom>
          <a:noFill/>
        </p:spPr>
        <p:txBody>
          <a:bodyPr wrap="none" rtlCol="0">
            <a:spAutoFit/>
          </a:bodyPr>
          <a:lstStyle/>
          <a:p>
            <a:pPr algn="ctr"/>
            <a:r>
              <a:rPr kumimoji="1" lang="en-US" altLang="zh-CN" sz="5400" b="1" dirty="0">
                <a:solidFill>
                  <a:schemeClr val="tx2"/>
                </a:solidFill>
                <a:cs typeface="+mn-ea"/>
                <a:sym typeface="+mn-lt"/>
              </a:rPr>
              <a:t>3300</a:t>
            </a:r>
            <a:endParaRPr kumimoji="1" lang="zh-CN" altLang="en-US" sz="5400" b="1" dirty="0">
              <a:solidFill>
                <a:schemeClr val="tx2"/>
              </a:solidFill>
              <a:cs typeface="+mn-ea"/>
              <a:sym typeface="+mn-lt"/>
            </a:endParaRPr>
          </a:p>
        </p:txBody>
      </p:sp>
      <p:sp>
        <p:nvSpPr>
          <p:cNvPr id="9" name="文本框 8">
            <a:extLst>
              <a:ext uri="{FF2B5EF4-FFF2-40B4-BE49-F238E27FC236}">
                <a16:creationId xmlns:a16="http://schemas.microsoft.com/office/drawing/2014/main" xmlns="" id="{17ECA3C9-948F-3442-859B-CE3E53E049CD}"/>
              </a:ext>
            </a:extLst>
          </p:cNvPr>
          <p:cNvSpPr txBox="1"/>
          <p:nvPr/>
        </p:nvSpPr>
        <p:spPr>
          <a:xfrm>
            <a:off x="1287546" y="4042244"/>
            <a:ext cx="1005403" cy="338554"/>
          </a:xfrm>
          <a:prstGeom prst="rect">
            <a:avLst/>
          </a:prstGeom>
          <a:noFill/>
        </p:spPr>
        <p:txBody>
          <a:bodyPr wrap="none" rtlCol="0">
            <a:spAutoFit/>
          </a:bodyPr>
          <a:lstStyle/>
          <a:p>
            <a:pPr algn="l"/>
            <a:r>
              <a:rPr kumimoji="1" lang="zh-CN" altLang="en-US" sz="1600" dirty="0">
                <a:solidFill>
                  <a:schemeClr val="tx1">
                    <a:lumMod val="75000"/>
                  </a:schemeClr>
                </a:solidFill>
                <a:cs typeface="+mn-ea"/>
                <a:sym typeface="+mn-lt"/>
              </a:rPr>
              <a:t>教职员工</a:t>
            </a:r>
          </a:p>
        </p:txBody>
      </p:sp>
      <p:sp>
        <p:nvSpPr>
          <p:cNvPr id="105" name="文本框 104">
            <a:extLst>
              <a:ext uri="{FF2B5EF4-FFF2-40B4-BE49-F238E27FC236}">
                <a16:creationId xmlns:a16="http://schemas.microsoft.com/office/drawing/2014/main" xmlns="" id="{75D5F829-D046-5349-A758-8CEAD73736FB}"/>
              </a:ext>
            </a:extLst>
          </p:cNvPr>
          <p:cNvSpPr txBox="1"/>
          <p:nvPr/>
        </p:nvSpPr>
        <p:spPr>
          <a:xfrm>
            <a:off x="2599568" y="3444380"/>
            <a:ext cx="389850" cy="338554"/>
          </a:xfrm>
          <a:prstGeom prst="rect">
            <a:avLst/>
          </a:prstGeom>
          <a:noFill/>
        </p:spPr>
        <p:txBody>
          <a:bodyPr wrap="none" rtlCol="0">
            <a:spAutoFit/>
          </a:bodyPr>
          <a:lstStyle/>
          <a:p>
            <a:pPr algn="l"/>
            <a:r>
              <a:rPr kumimoji="1" lang="zh-CN" altLang="en-US" sz="1600" dirty="0">
                <a:cs typeface="+mn-ea"/>
                <a:sym typeface="+mn-lt"/>
              </a:rPr>
              <a:t>人</a:t>
            </a:r>
          </a:p>
        </p:txBody>
      </p:sp>
      <p:sp>
        <p:nvSpPr>
          <p:cNvPr id="111" name="文本框 110">
            <a:extLst>
              <a:ext uri="{FF2B5EF4-FFF2-40B4-BE49-F238E27FC236}">
                <a16:creationId xmlns:a16="http://schemas.microsoft.com/office/drawing/2014/main" xmlns="" id="{C14A6A21-AB2F-4642-809F-4EBCF0D6403C}"/>
              </a:ext>
            </a:extLst>
          </p:cNvPr>
          <p:cNvSpPr txBox="1"/>
          <p:nvPr/>
        </p:nvSpPr>
        <p:spPr>
          <a:xfrm>
            <a:off x="3740139" y="3038805"/>
            <a:ext cx="1569660" cy="923330"/>
          </a:xfrm>
          <a:prstGeom prst="rect">
            <a:avLst/>
          </a:prstGeom>
          <a:noFill/>
        </p:spPr>
        <p:txBody>
          <a:bodyPr wrap="none" rtlCol="0">
            <a:spAutoFit/>
          </a:bodyPr>
          <a:lstStyle>
            <a:defPPr>
              <a:defRPr lang="zh-CN"/>
            </a:defPPr>
            <a:lvl1pPr algn="ctr">
              <a:defRPr kumimoji="1" sz="5400" b="1">
                <a:solidFill>
                  <a:schemeClr val="tx2"/>
                </a:solidFill>
                <a:cs typeface="+mn-ea"/>
              </a:defRPr>
            </a:lvl1pPr>
          </a:lstStyle>
          <a:p>
            <a:r>
              <a:rPr lang="en-US" altLang="zh-CN" dirty="0">
                <a:sym typeface="+mn-lt"/>
              </a:rPr>
              <a:t>1700</a:t>
            </a:r>
            <a:endParaRPr lang="zh-CN" altLang="en-US" dirty="0">
              <a:sym typeface="+mn-lt"/>
            </a:endParaRPr>
          </a:p>
        </p:txBody>
      </p:sp>
      <p:sp>
        <p:nvSpPr>
          <p:cNvPr id="112" name="文本框 111">
            <a:extLst>
              <a:ext uri="{FF2B5EF4-FFF2-40B4-BE49-F238E27FC236}">
                <a16:creationId xmlns:a16="http://schemas.microsoft.com/office/drawing/2014/main" xmlns="" id="{1350AF21-2E99-444E-A431-157BBF247195}"/>
              </a:ext>
            </a:extLst>
          </p:cNvPr>
          <p:cNvSpPr txBox="1"/>
          <p:nvPr/>
        </p:nvSpPr>
        <p:spPr>
          <a:xfrm>
            <a:off x="4077653" y="4042244"/>
            <a:ext cx="1005403" cy="338554"/>
          </a:xfrm>
          <a:prstGeom prst="rect">
            <a:avLst/>
          </a:prstGeom>
          <a:noFill/>
        </p:spPr>
        <p:txBody>
          <a:bodyPr wrap="none" rtlCol="0">
            <a:spAutoFit/>
          </a:bodyPr>
          <a:lstStyle>
            <a:defPPr>
              <a:defRPr lang="zh-CN"/>
            </a:defPPr>
            <a:lvl1pPr>
              <a:defRPr kumimoji="1" sz="1351">
                <a:solidFill>
                  <a:schemeClr val="tx1">
                    <a:lumMod val="75000"/>
                  </a:schemeClr>
                </a:solidFill>
                <a:cs typeface="+mn-ea"/>
              </a:defRPr>
            </a:lvl1pPr>
          </a:lstStyle>
          <a:p>
            <a:r>
              <a:rPr lang="zh-CN" altLang="en-US" sz="1600" dirty="0">
                <a:sym typeface="+mn-lt"/>
              </a:rPr>
              <a:t>专任教师</a:t>
            </a:r>
          </a:p>
        </p:txBody>
      </p:sp>
      <p:sp>
        <p:nvSpPr>
          <p:cNvPr id="113" name="文本框 112">
            <a:extLst>
              <a:ext uri="{FF2B5EF4-FFF2-40B4-BE49-F238E27FC236}">
                <a16:creationId xmlns:a16="http://schemas.microsoft.com/office/drawing/2014/main" xmlns="" id="{650BAEA6-0D5B-6F45-8E54-38952D3F900E}"/>
              </a:ext>
            </a:extLst>
          </p:cNvPr>
          <p:cNvSpPr txBox="1"/>
          <p:nvPr/>
        </p:nvSpPr>
        <p:spPr>
          <a:xfrm>
            <a:off x="5389675" y="3444380"/>
            <a:ext cx="389850" cy="338554"/>
          </a:xfrm>
          <a:prstGeom prst="rect">
            <a:avLst/>
          </a:prstGeom>
          <a:noFill/>
        </p:spPr>
        <p:txBody>
          <a:bodyPr wrap="none" rtlCol="0">
            <a:spAutoFit/>
          </a:bodyPr>
          <a:lstStyle/>
          <a:p>
            <a:pPr algn="l"/>
            <a:r>
              <a:rPr kumimoji="1" lang="zh-CN" altLang="en-US" sz="1600" dirty="0">
                <a:cs typeface="+mn-ea"/>
                <a:sym typeface="+mn-lt"/>
              </a:rPr>
              <a:t>人</a:t>
            </a:r>
          </a:p>
        </p:txBody>
      </p:sp>
      <p:sp>
        <p:nvSpPr>
          <p:cNvPr id="116" name="文本框 115">
            <a:extLst>
              <a:ext uri="{FF2B5EF4-FFF2-40B4-BE49-F238E27FC236}">
                <a16:creationId xmlns:a16="http://schemas.microsoft.com/office/drawing/2014/main" xmlns="" id="{87B9C83C-E5DF-1545-9D05-DED2906E7112}"/>
              </a:ext>
            </a:extLst>
          </p:cNvPr>
          <p:cNvSpPr txBox="1"/>
          <p:nvPr/>
        </p:nvSpPr>
        <p:spPr>
          <a:xfrm>
            <a:off x="6861316" y="3038805"/>
            <a:ext cx="877163" cy="923330"/>
          </a:xfrm>
          <a:prstGeom prst="rect">
            <a:avLst/>
          </a:prstGeom>
          <a:noFill/>
        </p:spPr>
        <p:txBody>
          <a:bodyPr wrap="none" rtlCol="0">
            <a:spAutoFit/>
          </a:bodyPr>
          <a:lstStyle>
            <a:defPPr>
              <a:defRPr lang="zh-CN"/>
            </a:defPPr>
            <a:lvl1pPr algn="ctr">
              <a:defRPr kumimoji="1" sz="5400" b="1">
                <a:solidFill>
                  <a:schemeClr val="tx2"/>
                </a:solidFill>
                <a:cs typeface="+mn-ea"/>
              </a:defRPr>
            </a:lvl1pPr>
          </a:lstStyle>
          <a:p>
            <a:r>
              <a:rPr lang="en-US" altLang="zh-CN" dirty="0">
                <a:sym typeface="+mn-lt"/>
              </a:rPr>
              <a:t>11</a:t>
            </a:r>
            <a:endParaRPr lang="zh-CN" altLang="en-US" dirty="0">
              <a:sym typeface="+mn-lt"/>
            </a:endParaRPr>
          </a:p>
        </p:txBody>
      </p:sp>
      <p:sp>
        <p:nvSpPr>
          <p:cNvPr id="117" name="文本框 116">
            <a:extLst>
              <a:ext uri="{FF2B5EF4-FFF2-40B4-BE49-F238E27FC236}">
                <a16:creationId xmlns:a16="http://schemas.microsoft.com/office/drawing/2014/main" xmlns="" id="{D8224681-0541-6746-A8DD-39E36CD53A4D}"/>
              </a:ext>
            </a:extLst>
          </p:cNvPr>
          <p:cNvSpPr txBox="1"/>
          <p:nvPr/>
        </p:nvSpPr>
        <p:spPr>
          <a:xfrm>
            <a:off x="6903047" y="4042244"/>
            <a:ext cx="1005403" cy="338554"/>
          </a:xfrm>
          <a:prstGeom prst="rect">
            <a:avLst/>
          </a:prstGeom>
          <a:noFill/>
        </p:spPr>
        <p:txBody>
          <a:bodyPr wrap="none" rtlCol="0">
            <a:spAutoFit/>
          </a:bodyPr>
          <a:lstStyle>
            <a:defPPr>
              <a:defRPr lang="zh-CN"/>
            </a:defPPr>
            <a:lvl1pPr>
              <a:defRPr kumimoji="1" sz="1351">
                <a:solidFill>
                  <a:schemeClr val="tx1">
                    <a:lumMod val="75000"/>
                  </a:schemeClr>
                </a:solidFill>
                <a:cs typeface="+mn-ea"/>
              </a:defRPr>
            </a:lvl1pPr>
          </a:lstStyle>
          <a:p>
            <a:r>
              <a:rPr lang="zh-CN" altLang="en-US" sz="1600" dirty="0">
                <a:sym typeface="+mn-lt"/>
              </a:rPr>
              <a:t>两院院士</a:t>
            </a:r>
          </a:p>
        </p:txBody>
      </p:sp>
      <p:sp>
        <p:nvSpPr>
          <p:cNvPr id="118" name="文本框 117">
            <a:extLst>
              <a:ext uri="{FF2B5EF4-FFF2-40B4-BE49-F238E27FC236}">
                <a16:creationId xmlns:a16="http://schemas.microsoft.com/office/drawing/2014/main" xmlns="" id="{A55A2158-AA26-6147-9E65-D1A27D83C24A}"/>
              </a:ext>
            </a:extLst>
          </p:cNvPr>
          <p:cNvSpPr txBox="1"/>
          <p:nvPr/>
        </p:nvSpPr>
        <p:spPr>
          <a:xfrm>
            <a:off x="7661683" y="3444380"/>
            <a:ext cx="389850" cy="338554"/>
          </a:xfrm>
          <a:prstGeom prst="rect">
            <a:avLst/>
          </a:prstGeom>
          <a:noFill/>
        </p:spPr>
        <p:txBody>
          <a:bodyPr wrap="none" rtlCol="0">
            <a:spAutoFit/>
          </a:bodyPr>
          <a:lstStyle/>
          <a:p>
            <a:pPr algn="l"/>
            <a:r>
              <a:rPr kumimoji="1" lang="zh-CN" altLang="en-US" sz="1600" dirty="0">
                <a:cs typeface="+mn-ea"/>
                <a:sym typeface="+mn-lt"/>
              </a:rPr>
              <a:t>人</a:t>
            </a:r>
          </a:p>
        </p:txBody>
      </p:sp>
      <p:sp>
        <p:nvSpPr>
          <p:cNvPr id="127" name="文本框 126">
            <a:extLst>
              <a:ext uri="{FF2B5EF4-FFF2-40B4-BE49-F238E27FC236}">
                <a16:creationId xmlns:a16="http://schemas.microsoft.com/office/drawing/2014/main" xmlns="" id="{366738D3-7D9D-4647-ACA0-78325A8A6110}"/>
              </a:ext>
            </a:extLst>
          </p:cNvPr>
          <p:cNvSpPr txBox="1"/>
          <p:nvPr/>
        </p:nvSpPr>
        <p:spPr>
          <a:xfrm>
            <a:off x="9448351" y="3038805"/>
            <a:ext cx="1223412" cy="923330"/>
          </a:xfrm>
          <a:prstGeom prst="rect">
            <a:avLst/>
          </a:prstGeom>
          <a:noFill/>
        </p:spPr>
        <p:txBody>
          <a:bodyPr wrap="none" rtlCol="0">
            <a:spAutoFit/>
          </a:bodyPr>
          <a:lstStyle>
            <a:defPPr>
              <a:defRPr lang="zh-CN"/>
            </a:defPPr>
            <a:lvl1pPr algn="ctr">
              <a:defRPr kumimoji="1" sz="5400" b="1">
                <a:solidFill>
                  <a:schemeClr val="tx2"/>
                </a:solidFill>
                <a:cs typeface="+mn-ea"/>
              </a:defRPr>
            </a:lvl1pPr>
          </a:lstStyle>
          <a:p>
            <a:r>
              <a:rPr lang="en-US" altLang="zh-CN" dirty="0">
                <a:sym typeface="+mn-lt"/>
              </a:rPr>
              <a:t>175</a:t>
            </a:r>
            <a:endParaRPr lang="zh-CN" altLang="en-US" dirty="0">
              <a:sym typeface="+mn-lt"/>
            </a:endParaRPr>
          </a:p>
        </p:txBody>
      </p:sp>
      <p:sp>
        <p:nvSpPr>
          <p:cNvPr id="207" name="文本框 206">
            <a:extLst>
              <a:ext uri="{FF2B5EF4-FFF2-40B4-BE49-F238E27FC236}">
                <a16:creationId xmlns:a16="http://schemas.microsoft.com/office/drawing/2014/main" xmlns="" id="{733BC323-DEE5-884B-8C2F-4D8B6C03C4C1}"/>
              </a:ext>
            </a:extLst>
          </p:cNvPr>
          <p:cNvSpPr txBox="1"/>
          <p:nvPr/>
        </p:nvSpPr>
        <p:spPr>
          <a:xfrm>
            <a:off x="9537681" y="4042244"/>
            <a:ext cx="1210588" cy="338554"/>
          </a:xfrm>
          <a:prstGeom prst="rect">
            <a:avLst/>
          </a:prstGeom>
          <a:noFill/>
        </p:spPr>
        <p:txBody>
          <a:bodyPr wrap="none" rtlCol="0">
            <a:spAutoFit/>
          </a:bodyPr>
          <a:lstStyle>
            <a:defPPr>
              <a:defRPr lang="zh-CN"/>
            </a:defPPr>
            <a:lvl1pPr>
              <a:defRPr kumimoji="1" sz="1351">
                <a:solidFill>
                  <a:schemeClr val="tx1">
                    <a:lumMod val="75000"/>
                  </a:schemeClr>
                </a:solidFill>
                <a:cs typeface="+mn-ea"/>
              </a:defRPr>
            </a:lvl1pPr>
          </a:lstStyle>
          <a:p>
            <a:r>
              <a:rPr lang="zh-CN" altLang="en-US" sz="1600" dirty="0">
                <a:sym typeface="+mn-lt"/>
              </a:rPr>
              <a:t>博士生导师</a:t>
            </a:r>
          </a:p>
        </p:txBody>
      </p:sp>
      <p:sp>
        <p:nvSpPr>
          <p:cNvPr id="208" name="文本框 207">
            <a:extLst>
              <a:ext uri="{FF2B5EF4-FFF2-40B4-BE49-F238E27FC236}">
                <a16:creationId xmlns:a16="http://schemas.microsoft.com/office/drawing/2014/main" xmlns="" id="{994ED175-8F78-FC4B-BC4D-7D275C9EBC83}"/>
              </a:ext>
            </a:extLst>
          </p:cNvPr>
          <p:cNvSpPr txBox="1"/>
          <p:nvPr/>
        </p:nvSpPr>
        <p:spPr>
          <a:xfrm>
            <a:off x="10592690" y="3444380"/>
            <a:ext cx="389850" cy="338554"/>
          </a:xfrm>
          <a:prstGeom prst="rect">
            <a:avLst/>
          </a:prstGeom>
          <a:noFill/>
        </p:spPr>
        <p:txBody>
          <a:bodyPr wrap="none" rtlCol="0">
            <a:spAutoFit/>
          </a:bodyPr>
          <a:lstStyle/>
          <a:p>
            <a:pPr algn="l"/>
            <a:r>
              <a:rPr kumimoji="1" lang="zh-CN" altLang="en-US" sz="1600" dirty="0">
                <a:cs typeface="+mn-ea"/>
                <a:sym typeface="+mn-lt"/>
              </a:rPr>
              <a:t>人</a:t>
            </a:r>
          </a:p>
        </p:txBody>
      </p:sp>
      <p:cxnSp>
        <p:nvCxnSpPr>
          <p:cNvPr id="17" name="直线连接符 16">
            <a:extLst>
              <a:ext uri="{FF2B5EF4-FFF2-40B4-BE49-F238E27FC236}">
                <a16:creationId xmlns:a16="http://schemas.microsoft.com/office/drawing/2014/main" xmlns="" id="{6FB1FA70-CE3F-ED4A-8AF7-DD3C46D3978D}"/>
              </a:ext>
            </a:extLst>
          </p:cNvPr>
          <p:cNvCxnSpPr/>
          <p:nvPr/>
        </p:nvCxnSpPr>
        <p:spPr>
          <a:xfrm>
            <a:off x="3236595" y="3031838"/>
            <a:ext cx="0" cy="1231455"/>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209" name="直线连接符 208">
            <a:extLst>
              <a:ext uri="{FF2B5EF4-FFF2-40B4-BE49-F238E27FC236}">
                <a16:creationId xmlns:a16="http://schemas.microsoft.com/office/drawing/2014/main" xmlns="" id="{A81F794E-893A-A74F-A734-1B8F64ADE17E}"/>
              </a:ext>
            </a:extLst>
          </p:cNvPr>
          <p:cNvCxnSpPr/>
          <p:nvPr/>
        </p:nvCxnSpPr>
        <p:spPr>
          <a:xfrm>
            <a:off x="8749665" y="3031838"/>
            <a:ext cx="0" cy="1231455"/>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214" name="直线连接符 213">
            <a:extLst>
              <a:ext uri="{FF2B5EF4-FFF2-40B4-BE49-F238E27FC236}">
                <a16:creationId xmlns:a16="http://schemas.microsoft.com/office/drawing/2014/main" xmlns="" id="{81443E54-6E95-C14F-9C1B-7D15D03F8689}"/>
              </a:ext>
            </a:extLst>
          </p:cNvPr>
          <p:cNvCxnSpPr/>
          <p:nvPr/>
        </p:nvCxnSpPr>
        <p:spPr>
          <a:xfrm>
            <a:off x="5993131" y="3031838"/>
            <a:ext cx="0" cy="1231455"/>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18" name="平行四边形 17">
            <a:extLst>
              <a:ext uri="{FF2B5EF4-FFF2-40B4-BE49-F238E27FC236}">
                <a16:creationId xmlns:a16="http://schemas.microsoft.com/office/drawing/2014/main" xmlns="" id="{CAF802F8-0184-A542-8E08-DF0CC67FB9AE}"/>
              </a:ext>
            </a:extLst>
          </p:cNvPr>
          <p:cNvSpPr/>
          <p:nvPr/>
        </p:nvSpPr>
        <p:spPr>
          <a:xfrm>
            <a:off x="5128260" y="1801666"/>
            <a:ext cx="1935480" cy="480060"/>
          </a:xfrm>
          <a:prstGeom prst="parallelogram">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a:cs typeface="+mn-ea"/>
                <a:sym typeface="+mn-lt"/>
              </a:rPr>
              <a:t>这里是标题</a:t>
            </a:r>
          </a:p>
        </p:txBody>
      </p:sp>
      <p:sp>
        <p:nvSpPr>
          <p:cNvPr id="3" name="标题 2">
            <a:extLst>
              <a:ext uri="{FF2B5EF4-FFF2-40B4-BE49-F238E27FC236}">
                <a16:creationId xmlns:a16="http://schemas.microsoft.com/office/drawing/2014/main" xmlns="" id="{950AE629-1130-4E8E-87DD-A07A22626C79}"/>
              </a:ext>
            </a:extLst>
          </p:cNvPr>
          <p:cNvSpPr>
            <a:spLocks noGrp="1"/>
          </p:cNvSpPr>
          <p:nvPr>
            <p:ph type="title"/>
          </p:nvPr>
        </p:nvSpPr>
        <p:spPr/>
        <p:txBody>
          <a:bodyPr/>
          <a:lstStyle/>
          <a:p>
            <a:r>
              <a:rPr lang="zh-CN" altLang="en-US" dirty="0">
                <a:sym typeface="+mn-lt"/>
              </a:rPr>
              <a:t>重要数据可以凸显</a:t>
            </a:r>
          </a:p>
        </p:txBody>
      </p:sp>
    </p:spTree>
    <p:extLst>
      <p:ext uri="{BB962C8B-B14F-4D97-AF65-F5344CB8AC3E}">
        <p14:creationId xmlns:p14="http://schemas.microsoft.com/office/powerpoint/2010/main" val="30963321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sym typeface="+mn-lt"/>
              </a:rPr>
              <a:t>三线表简单实用又好看</a:t>
            </a:r>
          </a:p>
        </p:txBody>
      </p:sp>
      <p:graphicFrame>
        <p:nvGraphicFramePr>
          <p:cNvPr id="4" name="表格 3">
            <a:extLst>
              <a:ext uri="{FF2B5EF4-FFF2-40B4-BE49-F238E27FC236}">
                <a16:creationId xmlns:a16="http://schemas.microsoft.com/office/drawing/2014/main" xmlns="" id="{96C35385-49A5-4D89-8F85-AF721CFC22E3}"/>
              </a:ext>
            </a:extLst>
          </p:cNvPr>
          <p:cNvGraphicFramePr>
            <a:graphicFrameLocks noGrp="1"/>
          </p:cNvGraphicFramePr>
          <p:nvPr>
            <p:extLst>
              <p:ext uri="{D42A27DB-BD31-4B8C-83A1-F6EECF244321}">
                <p14:modId xmlns:p14="http://schemas.microsoft.com/office/powerpoint/2010/main" val="2675024240"/>
              </p:ext>
            </p:extLst>
          </p:nvPr>
        </p:nvGraphicFramePr>
        <p:xfrm>
          <a:off x="668319" y="1721329"/>
          <a:ext cx="10858504" cy="2393060"/>
        </p:xfrm>
        <a:graphic>
          <a:graphicData uri="http://schemas.openxmlformats.org/drawingml/2006/table">
            <a:tbl>
              <a:tblPr firstRow="1" bandRow="1">
                <a:tableStyleId>{5C22544A-7EE6-4342-B048-85BDC9FD1C3A}</a:tableStyleId>
              </a:tblPr>
              <a:tblGrid>
                <a:gridCol w="1357313">
                  <a:extLst>
                    <a:ext uri="{9D8B030D-6E8A-4147-A177-3AD203B41FA5}">
                      <a16:colId xmlns:a16="http://schemas.microsoft.com/office/drawing/2014/main" xmlns="" val="358278233"/>
                    </a:ext>
                  </a:extLst>
                </a:gridCol>
                <a:gridCol w="1357313">
                  <a:extLst>
                    <a:ext uri="{9D8B030D-6E8A-4147-A177-3AD203B41FA5}">
                      <a16:colId xmlns:a16="http://schemas.microsoft.com/office/drawing/2014/main" xmlns="" val="4015787178"/>
                    </a:ext>
                  </a:extLst>
                </a:gridCol>
                <a:gridCol w="1357313">
                  <a:extLst>
                    <a:ext uri="{9D8B030D-6E8A-4147-A177-3AD203B41FA5}">
                      <a16:colId xmlns:a16="http://schemas.microsoft.com/office/drawing/2014/main" xmlns="" val="3241970594"/>
                    </a:ext>
                  </a:extLst>
                </a:gridCol>
                <a:gridCol w="1357313">
                  <a:extLst>
                    <a:ext uri="{9D8B030D-6E8A-4147-A177-3AD203B41FA5}">
                      <a16:colId xmlns:a16="http://schemas.microsoft.com/office/drawing/2014/main" xmlns="" val="3369031368"/>
                    </a:ext>
                  </a:extLst>
                </a:gridCol>
                <a:gridCol w="1357313">
                  <a:extLst>
                    <a:ext uri="{9D8B030D-6E8A-4147-A177-3AD203B41FA5}">
                      <a16:colId xmlns:a16="http://schemas.microsoft.com/office/drawing/2014/main" xmlns="" val="1874738071"/>
                    </a:ext>
                  </a:extLst>
                </a:gridCol>
                <a:gridCol w="1357313">
                  <a:extLst>
                    <a:ext uri="{9D8B030D-6E8A-4147-A177-3AD203B41FA5}">
                      <a16:colId xmlns:a16="http://schemas.microsoft.com/office/drawing/2014/main" xmlns="" val="408153548"/>
                    </a:ext>
                  </a:extLst>
                </a:gridCol>
                <a:gridCol w="1357313">
                  <a:extLst>
                    <a:ext uri="{9D8B030D-6E8A-4147-A177-3AD203B41FA5}">
                      <a16:colId xmlns:a16="http://schemas.microsoft.com/office/drawing/2014/main" xmlns="" val="1772991360"/>
                    </a:ext>
                  </a:extLst>
                </a:gridCol>
                <a:gridCol w="1357313">
                  <a:extLst>
                    <a:ext uri="{9D8B030D-6E8A-4147-A177-3AD203B41FA5}">
                      <a16:colId xmlns:a16="http://schemas.microsoft.com/office/drawing/2014/main" xmlns="" val="23122145"/>
                    </a:ext>
                  </a:extLst>
                </a:gridCol>
              </a:tblGrid>
              <a:tr h="478612">
                <a:tc>
                  <a:txBody>
                    <a:bodyPr/>
                    <a:lstStyle/>
                    <a:p>
                      <a:pPr algn="ctr"/>
                      <a:endParaRPr lang="zh-CN" altLang="en-US" dirty="0">
                        <a:solidFill>
                          <a:schemeClr val="tx2">
                            <a:lumMod val="50000"/>
                          </a:schemeClr>
                        </a:solidFill>
                        <a:latin typeface="+mn-lt"/>
                        <a:ea typeface="+mn-ea"/>
                        <a:cs typeface="+mn-ea"/>
                        <a:sym typeface="+mn-lt"/>
                      </a:endParaRPr>
                    </a:p>
                  </a:txBody>
                  <a:tcPr anchor="ctr">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solidFill>
                          <a:latin typeface="+mn-lt"/>
                          <a:ea typeface="+mn-ea"/>
                          <a:cs typeface="+mn-ea"/>
                          <a:sym typeface="+mn-lt"/>
                        </a:rPr>
                        <a:t>项目</a:t>
                      </a:r>
                      <a:r>
                        <a:rPr lang="en-US" altLang="zh-CN" dirty="0">
                          <a:solidFill>
                            <a:schemeClr val="tx2"/>
                          </a:solidFill>
                          <a:latin typeface="+mn-lt"/>
                          <a:ea typeface="+mn-ea"/>
                          <a:cs typeface="+mn-ea"/>
                          <a:sym typeface="+mn-lt"/>
                        </a:rPr>
                        <a:t>01</a:t>
                      </a:r>
                      <a:endParaRPr lang="zh-CN" altLang="en-US" dirty="0">
                        <a:solidFill>
                          <a:schemeClr val="tx2"/>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solidFill>
                          <a:latin typeface="+mn-lt"/>
                          <a:ea typeface="+mn-ea"/>
                          <a:cs typeface="+mn-ea"/>
                          <a:sym typeface="+mn-lt"/>
                        </a:rPr>
                        <a:t>项目</a:t>
                      </a:r>
                      <a:r>
                        <a:rPr lang="en-US" altLang="zh-CN" dirty="0">
                          <a:solidFill>
                            <a:schemeClr val="tx2"/>
                          </a:solidFill>
                          <a:latin typeface="+mn-lt"/>
                          <a:ea typeface="+mn-ea"/>
                          <a:cs typeface="+mn-ea"/>
                          <a:sym typeface="+mn-lt"/>
                        </a:rPr>
                        <a:t>02</a:t>
                      </a:r>
                      <a:endParaRPr lang="zh-CN" altLang="en-US" dirty="0">
                        <a:solidFill>
                          <a:schemeClr val="tx2"/>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solidFill>
                          <a:latin typeface="+mn-lt"/>
                          <a:ea typeface="+mn-ea"/>
                          <a:cs typeface="+mn-ea"/>
                          <a:sym typeface="+mn-lt"/>
                        </a:rPr>
                        <a:t>项目</a:t>
                      </a:r>
                      <a:r>
                        <a:rPr lang="en-US" altLang="zh-CN" dirty="0">
                          <a:solidFill>
                            <a:schemeClr val="tx2"/>
                          </a:solidFill>
                          <a:latin typeface="+mn-lt"/>
                          <a:ea typeface="+mn-ea"/>
                          <a:cs typeface="+mn-ea"/>
                          <a:sym typeface="+mn-lt"/>
                        </a:rPr>
                        <a:t>03</a:t>
                      </a:r>
                      <a:endParaRPr lang="zh-CN" altLang="en-US" dirty="0">
                        <a:solidFill>
                          <a:schemeClr val="tx2"/>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solidFill>
                          <a:latin typeface="+mn-lt"/>
                          <a:ea typeface="+mn-ea"/>
                          <a:cs typeface="+mn-ea"/>
                          <a:sym typeface="+mn-lt"/>
                        </a:rPr>
                        <a:t>项目</a:t>
                      </a:r>
                      <a:r>
                        <a:rPr lang="en-US" altLang="zh-CN" dirty="0">
                          <a:solidFill>
                            <a:schemeClr val="tx2"/>
                          </a:solidFill>
                          <a:latin typeface="+mn-lt"/>
                          <a:ea typeface="+mn-ea"/>
                          <a:cs typeface="+mn-ea"/>
                          <a:sym typeface="+mn-lt"/>
                        </a:rPr>
                        <a:t>04</a:t>
                      </a:r>
                      <a:endParaRPr lang="zh-CN" altLang="en-US" dirty="0">
                        <a:solidFill>
                          <a:schemeClr val="tx2"/>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solidFill>
                          <a:latin typeface="+mn-lt"/>
                          <a:ea typeface="+mn-ea"/>
                          <a:cs typeface="+mn-ea"/>
                          <a:sym typeface="+mn-lt"/>
                        </a:rPr>
                        <a:t>项目</a:t>
                      </a:r>
                      <a:r>
                        <a:rPr lang="en-US" altLang="zh-CN" dirty="0">
                          <a:solidFill>
                            <a:schemeClr val="tx2"/>
                          </a:solidFill>
                          <a:latin typeface="+mn-lt"/>
                          <a:ea typeface="+mn-ea"/>
                          <a:cs typeface="+mn-ea"/>
                          <a:sym typeface="+mn-lt"/>
                        </a:rPr>
                        <a:t>05</a:t>
                      </a:r>
                      <a:endParaRPr lang="zh-CN" altLang="en-US" dirty="0">
                        <a:solidFill>
                          <a:schemeClr val="tx2"/>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solidFill>
                          <a:latin typeface="+mn-lt"/>
                          <a:ea typeface="+mn-ea"/>
                          <a:cs typeface="+mn-ea"/>
                          <a:sym typeface="+mn-lt"/>
                        </a:rPr>
                        <a:t>项目</a:t>
                      </a:r>
                      <a:r>
                        <a:rPr lang="en-US" altLang="zh-CN" dirty="0">
                          <a:solidFill>
                            <a:schemeClr val="tx2"/>
                          </a:solidFill>
                          <a:latin typeface="+mn-lt"/>
                          <a:ea typeface="+mn-ea"/>
                          <a:cs typeface="+mn-ea"/>
                          <a:sym typeface="+mn-lt"/>
                        </a:rPr>
                        <a:t>06</a:t>
                      </a:r>
                      <a:endParaRPr lang="zh-CN" altLang="en-US" dirty="0">
                        <a:solidFill>
                          <a:schemeClr val="tx2"/>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solidFill>
                          <a:latin typeface="+mn-lt"/>
                          <a:ea typeface="+mn-ea"/>
                          <a:cs typeface="+mn-ea"/>
                          <a:sym typeface="+mn-lt"/>
                        </a:rPr>
                        <a:t>小计</a:t>
                      </a:r>
                    </a:p>
                  </a:txBody>
                  <a:tcPr anchor="ctr">
                    <a:lnL w="6350" cap="flat" cmpd="sng" algn="ctr">
                      <a:solidFill>
                        <a:schemeClr val="bg2"/>
                      </a:solidFill>
                      <a:prstDash val="solid"/>
                      <a:round/>
                      <a:headEnd type="none" w="med" len="med"/>
                      <a:tailEnd type="none" w="med" len="med"/>
                    </a:lnL>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extLst>
                  <a:ext uri="{0D108BD9-81ED-4DB2-BD59-A6C34878D82A}">
                    <a16:rowId xmlns:a16="http://schemas.microsoft.com/office/drawing/2014/main" xmlns="" val="1590098747"/>
                  </a:ext>
                </a:extLst>
              </a:tr>
              <a:tr h="478612">
                <a:tc>
                  <a:txBody>
                    <a:bodyPr/>
                    <a:lstStyle/>
                    <a:p>
                      <a:pPr algn="ctr"/>
                      <a:r>
                        <a:rPr lang="zh-CN" altLang="en-US" sz="1600" dirty="0">
                          <a:solidFill>
                            <a:schemeClr val="tx1">
                              <a:lumMod val="75000"/>
                            </a:schemeClr>
                          </a:solidFill>
                          <a:latin typeface="+mn-lt"/>
                          <a:ea typeface="+mn-ea"/>
                          <a:cs typeface="+mn-ea"/>
                          <a:sym typeface="+mn-lt"/>
                        </a:rPr>
                        <a:t>类别</a:t>
                      </a:r>
                      <a:r>
                        <a:rPr lang="en-US" altLang="zh-CN" sz="1600" dirty="0">
                          <a:solidFill>
                            <a:schemeClr val="tx1">
                              <a:lumMod val="75000"/>
                            </a:schemeClr>
                          </a:solidFill>
                          <a:latin typeface="+mn-lt"/>
                          <a:ea typeface="+mn-ea"/>
                          <a:cs typeface="+mn-ea"/>
                          <a:sym typeface="+mn-lt"/>
                        </a:rPr>
                        <a:t>01</a:t>
                      </a:r>
                      <a:endParaRPr lang="zh-CN" altLang="en-US" sz="1600" dirty="0">
                        <a:solidFill>
                          <a:schemeClr val="tx1">
                            <a:lumMod val="75000"/>
                          </a:schemeClr>
                        </a:solidFill>
                        <a:latin typeface="+mn-lt"/>
                        <a:ea typeface="+mn-ea"/>
                        <a:cs typeface="+mn-ea"/>
                        <a:sym typeface="+mn-lt"/>
                      </a:endParaRPr>
                    </a:p>
                  </a:txBody>
                  <a:tcPr anchor="ctr">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23</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68</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55</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88</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46</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79</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extLst>
                  <a:ext uri="{0D108BD9-81ED-4DB2-BD59-A6C34878D82A}">
                    <a16:rowId xmlns:a16="http://schemas.microsoft.com/office/drawing/2014/main" xmlns="" val="2817321916"/>
                  </a:ext>
                </a:extLst>
              </a:tr>
              <a:tr h="478612">
                <a:tc>
                  <a:txBody>
                    <a:bodyPr/>
                    <a:lstStyle/>
                    <a:p>
                      <a:pPr algn="ctr"/>
                      <a:r>
                        <a:rPr lang="zh-CN" altLang="en-US" sz="1600" dirty="0">
                          <a:solidFill>
                            <a:schemeClr val="tx1">
                              <a:lumMod val="75000"/>
                            </a:schemeClr>
                          </a:solidFill>
                          <a:latin typeface="+mn-lt"/>
                          <a:ea typeface="+mn-ea"/>
                          <a:cs typeface="+mn-ea"/>
                          <a:sym typeface="+mn-lt"/>
                        </a:rPr>
                        <a:t>类别</a:t>
                      </a:r>
                      <a:r>
                        <a:rPr lang="en-US" altLang="zh-CN" sz="1600" dirty="0">
                          <a:solidFill>
                            <a:schemeClr val="tx1">
                              <a:lumMod val="75000"/>
                            </a:schemeClr>
                          </a:solidFill>
                          <a:latin typeface="+mn-lt"/>
                          <a:ea typeface="+mn-ea"/>
                          <a:cs typeface="+mn-ea"/>
                          <a:sym typeface="+mn-lt"/>
                        </a:rPr>
                        <a:t>02</a:t>
                      </a:r>
                      <a:endParaRPr lang="zh-CN" altLang="en-US" sz="1600" dirty="0">
                        <a:solidFill>
                          <a:schemeClr val="tx1">
                            <a:lumMod val="75000"/>
                          </a:schemeClr>
                        </a:solidFill>
                        <a:latin typeface="+mn-lt"/>
                        <a:ea typeface="+mn-ea"/>
                        <a:cs typeface="+mn-ea"/>
                        <a:sym typeface="+mn-lt"/>
                      </a:endParaRPr>
                    </a:p>
                  </a:txBody>
                  <a:tcPr anchor="ctr">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26</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57</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59</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444</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895</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54</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pattFill prst="wdUpDiag">
                      <a:fgClr>
                        <a:schemeClr val="bg1">
                          <a:lumMod val="95000"/>
                        </a:schemeClr>
                      </a:fgClr>
                      <a:bgClr>
                        <a:schemeClr val="bg1"/>
                      </a:bgClr>
                    </a:pattFill>
                  </a:tcPr>
                </a:tc>
                <a:extLst>
                  <a:ext uri="{0D108BD9-81ED-4DB2-BD59-A6C34878D82A}">
                    <a16:rowId xmlns:a16="http://schemas.microsoft.com/office/drawing/2014/main" xmlns="" val="879660222"/>
                  </a:ext>
                </a:extLst>
              </a:tr>
              <a:tr h="478612">
                <a:tc>
                  <a:txBody>
                    <a:bodyPr/>
                    <a:lstStyle/>
                    <a:p>
                      <a:pPr algn="ctr"/>
                      <a:r>
                        <a:rPr lang="zh-CN" altLang="en-US" sz="1600" dirty="0">
                          <a:solidFill>
                            <a:schemeClr val="tx1">
                              <a:lumMod val="75000"/>
                            </a:schemeClr>
                          </a:solidFill>
                          <a:latin typeface="+mn-lt"/>
                          <a:ea typeface="+mn-ea"/>
                          <a:cs typeface="+mn-ea"/>
                          <a:sym typeface="+mn-lt"/>
                        </a:rPr>
                        <a:t>类别</a:t>
                      </a:r>
                      <a:r>
                        <a:rPr lang="en-US" altLang="zh-CN" sz="1600" dirty="0">
                          <a:solidFill>
                            <a:schemeClr val="tx1">
                              <a:lumMod val="75000"/>
                            </a:schemeClr>
                          </a:solidFill>
                          <a:latin typeface="+mn-lt"/>
                          <a:ea typeface="+mn-ea"/>
                          <a:cs typeface="+mn-ea"/>
                          <a:sym typeface="+mn-lt"/>
                        </a:rPr>
                        <a:t>03</a:t>
                      </a:r>
                      <a:endParaRPr lang="zh-CN" altLang="en-US" sz="1600" dirty="0">
                        <a:solidFill>
                          <a:schemeClr val="tx1">
                            <a:lumMod val="75000"/>
                          </a:schemeClr>
                        </a:solidFill>
                        <a:latin typeface="+mn-lt"/>
                        <a:ea typeface="+mn-ea"/>
                        <a:cs typeface="+mn-ea"/>
                        <a:sym typeface="+mn-lt"/>
                      </a:endParaRPr>
                    </a:p>
                  </a:txBody>
                  <a:tcPr anchor="ctr">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37</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88</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95</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101</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75000"/>
                            </a:schemeClr>
                          </a:solidFill>
                          <a:latin typeface="+mn-lt"/>
                          <a:ea typeface="+mn-ea"/>
                          <a:cs typeface="+mn-ea"/>
                          <a:sym typeface="+mn-lt"/>
                        </a:rPr>
                        <a:t>20</a:t>
                      </a: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endParaRPr lang="zh-CN" altLang="en-US" sz="1600"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pattFill prst="wdUpDiag">
                      <a:fgClr>
                        <a:schemeClr val="bg1">
                          <a:lumMod val="95000"/>
                        </a:schemeClr>
                      </a:fgClr>
                      <a:bgClr>
                        <a:schemeClr val="bg1"/>
                      </a:bgClr>
                    </a:pattFill>
                  </a:tcPr>
                </a:tc>
                <a:extLst>
                  <a:ext uri="{0D108BD9-81ED-4DB2-BD59-A6C34878D82A}">
                    <a16:rowId xmlns:a16="http://schemas.microsoft.com/office/drawing/2014/main" xmlns="" val="1782978414"/>
                  </a:ext>
                </a:extLst>
              </a:tr>
              <a:tr h="478612">
                <a:tc>
                  <a:txBody>
                    <a:bodyPr/>
                    <a:lstStyle/>
                    <a:p>
                      <a:pPr algn="ctr"/>
                      <a:r>
                        <a:rPr lang="zh-CN" altLang="en-US" b="1" dirty="0">
                          <a:solidFill>
                            <a:schemeClr val="tx1">
                              <a:lumMod val="75000"/>
                            </a:schemeClr>
                          </a:solidFill>
                          <a:latin typeface="+mn-lt"/>
                          <a:ea typeface="+mn-ea"/>
                          <a:cs typeface="+mn-ea"/>
                          <a:sym typeface="+mn-lt"/>
                        </a:rPr>
                        <a:t>合计</a:t>
                      </a:r>
                    </a:p>
                  </a:txBody>
                  <a:tcPr anchor="ctr">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solidFill>
                          <a:schemeClr val="tx1">
                            <a:lumMod val="75000"/>
                          </a:schemeClr>
                        </a:solidFill>
                        <a:latin typeface="+mn-lt"/>
                        <a:ea typeface="+mn-ea"/>
                        <a:cs typeface="+mn-ea"/>
                        <a:sym typeface="+mn-lt"/>
                      </a:endParaRPr>
                    </a:p>
                  </a:txBody>
                  <a:tcPr anchor="ctr">
                    <a:lnL w="6350" cap="flat" cmpd="sng" algn="ctr">
                      <a:solidFill>
                        <a:schemeClr val="bg2"/>
                      </a:solidFill>
                      <a:prstDash val="solid"/>
                      <a:round/>
                      <a:headEnd type="none" w="med" len="med"/>
                      <a:tailEnd type="none" w="med" len="med"/>
                    </a:lnL>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extLst>
                  <a:ext uri="{0D108BD9-81ED-4DB2-BD59-A6C34878D82A}">
                    <a16:rowId xmlns:a16="http://schemas.microsoft.com/office/drawing/2014/main" xmlns="" val="197881255"/>
                  </a:ext>
                </a:extLst>
              </a:tr>
            </a:tbl>
          </a:graphicData>
        </a:graphic>
      </p:graphicFrame>
      <p:sp>
        <p:nvSpPr>
          <p:cNvPr id="27" name="文本框 26">
            <a:extLst>
              <a:ext uri="{FF2B5EF4-FFF2-40B4-BE49-F238E27FC236}">
                <a16:creationId xmlns:a16="http://schemas.microsoft.com/office/drawing/2014/main" xmlns="" id="{37D4F076-9EAD-4B9D-95CF-66500BE65635}"/>
              </a:ext>
            </a:extLst>
          </p:cNvPr>
          <p:cNvSpPr txBox="1"/>
          <p:nvPr/>
        </p:nvSpPr>
        <p:spPr>
          <a:xfrm>
            <a:off x="660400" y="1307809"/>
            <a:ext cx="10858505" cy="347798"/>
          </a:xfrm>
          <a:prstGeom prst="rect">
            <a:avLst/>
          </a:prstGeom>
          <a:noFill/>
        </p:spPr>
        <p:txBody>
          <a:bodyPr wrap="square" lIns="0" tIns="0" rIns="0" bIns="0" rtlCol="0">
            <a:normAutofit lnSpcReduction="10000"/>
          </a:bodyPr>
          <a:lstStyle/>
          <a:p>
            <a:pPr algn="ctr">
              <a:lnSpc>
                <a:spcPct val="150000"/>
              </a:lnSpc>
            </a:pPr>
            <a:r>
              <a:rPr lang="zh-CN" altLang="en-US" sz="1600" b="1" spc="100" dirty="0">
                <a:solidFill>
                  <a:schemeClr val="tx1">
                    <a:lumMod val="75000"/>
                  </a:schemeClr>
                </a:solidFill>
                <a:cs typeface="+mn-ea"/>
                <a:sym typeface="+mn-lt"/>
              </a:rPr>
              <a:t>表</a:t>
            </a:r>
            <a:r>
              <a:rPr lang="en-US" altLang="zh-CN" sz="1600" b="1" spc="100" dirty="0">
                <a:solidFill>
                  <a:schemeClr val="tx1">
                    <a:lumMod val="75000"/>
                  </a:schemeClr>
                </a:solidFill>
                <a:cs typeface="+mn-ea"/>
                <a:sym typeface="+mn-lt"/>
              </a:rPr>
              <a:t>3.2 </a:t>
            </a:r>
            <a:r>
              <a:rPr lang="zh-CN" altLang="en-US" sz="1600" b="1" spc="100" dirty="0">
                <a:solidFill>
                  <a:schemeClr val="tx1">
                    <a:lumMod val="75000"/>
                  </a:schemeClr>
                </a:solidFill>
                <a:cs typeface="+mn-ea"/>
                <a:sym typeface="+mn-lt"/>
              </a:rPr>
              <a:t>很正式的汇报中这里的表格名称必须说明哦</a:t>
            </a:r>
          </a:p>
        </p:txBody>
      </p:sp>
      <p:sp>
        <p:nvSpPr>
          <p:cNvPr id="6" name="矩形 5">
            <a:extLst>
              <a:ext uri="{FF2B5EF4-FFF2-40B4-BE49-F238E27FC236}">
                <a16:creationId xmlns:a16="http://schemas.microsoft.com/office/drawing/2014/main" xmlns="" id="{B183949C-3D4E-4858-859A-D00CB77555E7}"/>
              </a:ext>
            </a:extLst>
          </p:cNvPr>
          <p:cNvSpPr/>
          <p:nvPr/>
        </p:nvSpPr>
        <p:spPr>
          <a:xfrm>
            <a:off x="668319" y="4346531"/>
            <a:ext cx="10858504" cy="1741118"/>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 name="文本框 6">
            <a:extLst>
              <a:ext uri="{FF2B5EF4-FFF2-40B4-BE49-F238E27FC236}">
                <a16:creationId xmlns:a16="http://schemas.microsoft.com/office/drawing/2014/main" xmlns="" id="{E3075C29-A632-44E0-AE24-12754E33414C}"/>
              </a:ext>
            </a:extLst>
          </p:cNvPr>
          <p:cNvSpPr txBox="1"/>
          <p:nvPr/>
        </p:nvSpPr>
        <p:spPr>
          <a:xfrm>
            <a:off x="833690" y="5035994"/>
            <a:ext cx="10610190" cy="845873"/>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sz="1400" dirty="0">
                <a:sym typeface="+mn-lt"/>
              </a:rPr>
              <a:t>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a:t>
            </a:r>
            <a:endParaRPr lang="zh-CN" altLang="en-US" dirty="0">
              <a:sym typeface="+mn-lt"/>
            </a:endParaRPr>
          </a:p>
        </p:txBody>
      </p:sp>
      <p:sp>
        <p:nvSpPr>
          <p:cNvPr id="8" name="矩形: 圆角 7">
            <a:extLst>
              <a:ext uri="{FF2B5EF4-FFF2-40B4-BE49-F238E27FC236}">
                <a16:creationId xmlns:a16="http://schemas.microsoft.com/office/drawing/2014/main" xmlns="" id="{A91E0E52-4453-46E5-B310-244E458851F2}"/>
              </a:ext>
            </a:extLst>
          </p:cNvPr>
          <p:cNvSpPr/>
          <p:nvPr/>
        </p:nvSpPr>
        <p:spPr>
          <a:xfrm>
            <a:off x="833690" y="4424754"/>
            <a:ext cx="3885271" cy="543754"/>
          </a:xfrm>
          <a:prstGeom prst="roundRect">
            <a:avLst>
              <a:gd name="adj" fmla="val 0"/>
            </a:avLst>
          </a:prstGeom>
          <a:noFill/>
        </p:spPr>
        <p:txBody>
          <a:bodyPr wrap="square" rtlCol="0">
            <a:spAutoFit/>
          </a:bodyPr>
          <a:lstStyle/>
          <a:p>
            <a:pPr>
              <a:lnSpc>
                <a:spcPct val="130000"/>
              </a:lnSpc>
            </a:pPr>
            <a:r>
              <a:rPr lang="zh-CN" altLang="en-US" sz="2400" b="1" dirty="0">
                <a:solidFill>
                  <a:schemeClr val="tx2"/>
                </a:solidFill>
                <a:cs typeface="+mn-ea"/>
                <a:sym typeface="+mn-lt"/>
              </a:rPr>
              <a:t>这里是小标题</a:t>
            </a:r>
          </a:p>
        </p:txBody>
      </p:sp>
      <p:cxnSp>
        <p:nvCxnSpPr>
          <p:cNvPr id="9" name="直接连接符 8">
            <a:extLst>
              <a:ext uri="{FF2B5EF4-FFF2-40B4-BE49-F238E27FC236}">
                <a16:creationId xmlns:a16="http://schemas.microsoft.com/office/drawing/2014/main" xmlns="" id="{9AA67D58-2583-4CD8-98B4-A17CF3D5CDC4}"/>
              </a:ext>
            </a:extLst>
          </p:cNvPr>
          <p:cNvCxnSpPr>
            <a:cxnSpLocks/>
          </p:cNvCxnSpPr>
          <p:nvPr/>
        </p:nvCxnSpPr>
        <p:spPr>
          <a:xfrm>
            <a:off x="660400" y="4248422"/>
            <a:ext cx="10866423"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7209BFA7-1173-4D68-AE38-7A96A46CB74D}"/>
              </a:ext>
            </a:extLst>
          </p:cNvPr>
          <p:cNvCxnSpPr>
            <a:cxnSpLocks/>
          </p:cNvCxnSpPr>
          <p:nvPr/>
        </p:nvCxnSpPr>
        <p:spPr>
          <a:xfrm>
            <a:off x="668319" y="6192232"/>
            <a:ext cx="1085058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6131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5EBE51F-15AC-45C3-94AD-3506BADE22DF}"/>
              </a:ext>
            </a:extLst>
          </p:cNvPr>
          <p:cNvSpPr>
            <a:spLocks noGrp="1"/>
          </p:cNvSpPr>
          <p:nvPr>
            <p:ph type="title"/>
          </p:nvPr>
        </p:nvSpPr>
        <p:spPr/>
        <p:txBody>
          <a:bodyPr/>
          <a:lstStyle/>
          <a:p>
            <a:r>
              <a:rPr lang="zh-CN" altLang="en-US" dirty="0">
                <a:sym typeface="+mn-lt"/>
              </a:rPr>
              <a:t>长图表用上下布置</a:t>
            </a:r>
          </a:p>
        </p:txBody>
      </p:sp>
      <p:graphicFrame>
        <p:nvGraphicFramePr>
          <p:cNvPr id="6" name="图表 5">
            <a:extLst>
              <a:ext uri="{FF2B5EF4-FFF2-40B4-BE49-F238E27FC236}">
                <a16:creationId xmlns:a16="http://schemas.microsoft.com/office/drawing/2014/main" xmlns="" id="{2C2251AA-CACE-4247-9CA1-86032D5374E8}"/>
              </a:ext>
            </a:extLst>
          </p:cNvPr>
          <p:cNvGraphicFramePr/>
          <p:nvPr>
            <p:extLst>
              <p:ext uri="{D42A27DB-BD31-4B8C-83A1-F6EECF244321}">
                <p14:modId xmlns:p14="http://schemas.microsoft.com/office/powerpoint/2010/main" val="543486970"/>
              </p:ext>
            </p:extLst>
          </p:nvPr>
        </p:nvGraphicFramePr>
        <p:xfrm>
          <a:off x="288072" y="1062607"/>
          <a:ext cx="11615857" cy="2819843"/>
        </p:xfrm>
        <a:graphic>
          <a:graphicData uri="http://schemas.openxmlformats.org/drawingml/2006/chart">
            <c:chart xmlns:c="http://schemas.openxmlformats.org/drawingml/2006/chart" xmlns:r="http://schemas.openxmlformats.org/officeDocument/2006/relationships" r:id="rId2"/>
          </a:graphicData>
        </a:graphic>
      </p:graphicFrame>
      <p:sp>
        <p:nvSpPr>
          <p:cNvPr id="12" name="矩形 11">
            <a:extLst>
              <a:ext uri="{FF2B5EF4-FFF2-40B4-BE49-F238E27FC236}">
                <a16:creationId xmlns:a16="http://schemas.microsoft.com/office/drawing/2014/main" xmlns="" id="{AD7D6F27-F724-449E-A10A-D06DD3A258AF}"/>
              </a:ext>
            </a:extLst>
          </p:cNvPr>
          <p:cNvSpPr/>
          <p:nvPr/>
        </p:nvSpPr>
        <p:spPr>
          <a:xfrm>
            <a:off x="668319" y="4346531"/>
            <a:ext cx="10858504" cy="1741118"/>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3" name="文本框 12">
            <a:extLst>
              <a:ext uri="{FF2B5EF4-FFF2-40B4-BE49-F238E27FC236}">
                <a16:creationId xmlns:a16="http://schemas.microsoft.com/office/drawing/2014/main" xmlns="" id="{F5850B10-B1AE-4072-85A2-CB52E8979EA9}"/>
              </a:ext>
            </a:extLst>
          </p:cNvPr>
          <p:cNvSpPr txBox="1"/>
          <p:nvPr/>
        </p:nvSpPr>
        <p:spPr>
          <a:xfrm>
            <a:off x="833690" y="5035994"/>
            <a:ext cx="10610190" cy="845873"/>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sz="1400" dirty="0">
                <a:sym typeface="+mn-lt"/>
              </a:rPr>
              <a:t>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这里输入你的具体内容</a:t>
            </a:r>
            <a:endParaRPr lang="zh-CN" altLang="en-US" dirty="0">
              <a:sym typeface="+mn-lt"/>
            </a:endParaRPr>
          </a:p>
        </p:txBody>
      </p:sp>
      <p:sp>
        <p:nvSpPr>
          <p:cNvPr id="14" name="矩形: 圆角 13">
            <a:extLst>
              <a:ext uri="{FF2B5EF4-FFF2-40B4-BE49-F238E27FC236}">
                <a16:creationId xmlns:a16="http://schemas.microsoft.com/office/drawing/2014/main" xmlns="" id="{B34A0C2F-17CE-41A4-80CC-851006FBDF97}"/>
              </a:ext>
            </a:extLst>
          </p:cNvPr>
          <p:cNvSpPr/>
          <p:nvPr/>
        </p:nvSpPr>
        <p:spPr>
          <a:xfrm>
            <a:off x="833690" y="4424754"/>
            <a:ext cx="3885271" cy="543754"/>
          </a:xfrm>
          <a:prstGeom prst="roundRect">
            <a:avLst>
              <a:gd name="adj" fmla="val 0"/>
            </a:avLst>
          </a:prstGeom>
          <a:noFill/>
        </p:spPr>
        <p:txBody>
          <a:bodyPr wrap="square" rtlCol="0">
            <a:spAutoFit/>
          </a:bodyPr>
          <a:lstStyle/>
          <a:p>
            <a:pPr>
              <a:lnSpc>
                <a:spcPct val="130000"/>
              </a:lnSpc>
            </a:pPr>
            <a:r>
              <a:rPr lang="zh-CN" altLang="en-US" sz="2400" b="1" dirty="0">
                <a:solidFill>
                  <a:schemeClr val="tx2"/>
                </a:solidFill>
                <a:cs typeface="+mn-ea"/>
                <a:sym typeface="+mn-lt"/>
              </a:rPr>
              <a:t>这里是小标题</a:t>
            </a:r>
          </a:p>
        </p:txBody>
      </p:sp>
      <p:cxnSp>
        <p:nvCxnSpPr>
          <p:cNvPr id="15" name="直接连接符 14">
            <a:extLst>
              <a:ext uri="{FF2B5EF4-FFF2-40B4-BE49-F238E27FC236}">
                <a16:creationId xmlns:a16="http://schemas.microsoft.com/office/drawing/2014/main" xmlns="" id="{ECA38A90-D887-438E-BB1A-7750C44FB3FC}"/>
              </a:ext>
            </a:extLst>
          </p:cNvPr>
          <p:cNvCxnSpPr>
            <a:cxnSpLocks/>
          </p:cNvCxnSpPr>
          <p:nvPr/>
        </p:nvCxnSpPr>
        <p:spPr>
          <a:xfrm>
            <a:off x="660400" y="4248422"/>
            <a:ext cx="10866423"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3AE0428F-B227-4DE6-809A-08D4530A4CAD}"/>
              </a:ext>
            </a:extLst>
          </p:cNvPr>
          <p:cNvCxnSpPr>
            <a:cxnSpLocks/>
          </p:cNvCxnSpPr>
          <p:nvPr/>
        </p:nvCxnSpPr>
        <p:spPr>
          <a:xfrm>
            <a:off x="668319" y="6192232"/>
            <a:ext cx="1085058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751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76A9EACA-A9E5-4ECE-8A18-26B9E16B2C20}"/>
              </a:ext>
            </a:extLst>
          </p:cNvPr>
          <p:cNvSpPr/>
          <p:nvPr/>
        </p:nvSpPr>
        <p:spPr>
          <a:xfrm>
            <a:off x="5222038" y="5792249"/>
            <a:ext cx="1747924" cy="353119"/>
          </a:xfrm>
          <a:prstGeom prst="roundRect">
            <a:avLst>
              <a:gd name="adj" fmla="val 50000"/>
            </a:avLst>
          </a:prstGeom>
          <a:gradFill>
            <a:gsLst>
              <a:gs pos="0">
                <a:schemeClr val="accent1"/>
              </a:gs>
              <a:gs pos="100000">
                <a:schemeClr val="accent1">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7" name="椭圆 6">
            <a:extLst>
              <a:ext uri="{FF2B5EF4-FFF2-40B4-BE49-F238E27FC236}">
                <a16:creationId xmlns:a16="http://schemas.microsoft.com/office/drawing/2014/main" xmlns="" id="{B232D88F-286F-44C7-BD1F-A57B252777E1}"/>
              </a:ext>
            </a:extLst>
          </p:cNvPr>
          <p:cNvSpPr/>
          <p:nvPr/>
        </p:nvSpPr>
        <p:spPr>
          <a:xfrm>
            <a:off x="4825750" y="5851669"/>
            <a:ext cx="220164" cy="22016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椭圆 7">
            <a:extLst>
              <a:ext uri="{FF2B5EF4-FFF2-40B4-BE49-F238E27FC236}">
                <a16:creationId xmlns:a16="http://schemas.microsoft.com/office/drawing/2014/main" xmlns="" id="{3F4BEB10-49A0-4AE9-8D4E-92F6585D7995}"/>
              </a:ext>
            </a:extLst>
          </p:cNvPr>
          <p:cNvSpPr/>
          <p:nvPr/>
        </p:nvSpPr>
        <p:spPr>
          <a:xfrm>
            <a:off x="7146086" y="5851669"/>
            <a:ext cx="220164" cy="22016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 name="文本占位符 1">
            <a:extLst>
              <a:ext uri="{FF2B5EF4-FFF2-40B4-BE49-F238E27FC236}">
                <a16:creationId xmlns:a16="http://schemas.microsoft.com/office/drawing/2014/main" xmlns="" id="{7CD9BE9B-7EA8-4714-9E7A-927A8625DA6B}"/>
              </a:ext>
            </a:extLst>
          </p:cNvPr>
          <p:cNvSpPr>
            <a:spLocks noGrp="1"/>
          </p:cNvSpPr>
          <p:nvPr>
            <p:ph type="body" sz="quarter" idx="10"/>
          </p:nvPr>
        </p:nvSpPr>
        <p:spPr>
          <a:xfrm>
            <a:off x="2695069" y="4220480"/>
            <a:ext cx="6801862" cy="646331"/>
          </a:xfrm>
        </p:spPr>
        <p:txBody>
          <a:bodyPr/>
          <a:lstStyle/>
          <a:p>
            <a:pPr marL="0" indent="0">
              <a:buNone/>
            </a:pPr>
            <a:r>
              <a:rPr lang="zh-CN" altLang="en-US" dirty="0"/>
              <a:t>河海大学汇报答辩通用模板</a:t>
            </a:r>
          </a:p>
        </p:txBody>
      </p:sp>
      <p:sp>
        <p:nvSpPr>
          <p:cNvPr id="3" name="文本占位符 2">
            <a:extLst>
              <a:ext uri="{FF2B5EF4-FFF2-40B4-BE49-F238E27FC236}">
                <a16:creationId xmlns:a16="http://schemas.microsoft.com/office/drawing/2014/main" xmlns="" id="{49BBB9A4-76BA-4CAF-AC4B-46472E727B31}"/>
              </a:ext>
            </a:extLst>
          </p:cNvPr>
          <p:cNvSpPr>
            <a:spLocks noGrp="1"/>
          </p:cNvSpPr>
          <p:nvPr>
            <p:ph type="body" sz="quarter" idx="11"/>
          </p:nvPr>
        </p:nvSpPr>
        <p:spPr>
          <a:xfrm>
            <a:off x="2695069" y="4845848"/>
            <a:ext cx="6801862" cy="341632"/>
          </a:xfrm>
        </p:spPr>
        <p:txBody>
          <a:bodyPr/>
          <a:lstStyle/>
          <a:p>
            <a:pPr algn="ctr"/>
            <a:r>
              <a:rPr lang="en-US" altLang="zh-CN" dirty="0">
                <a:sym typeface="+mn-lt"/>
              </a:rPr>
              <a:t>GENERAL REPORTING TEMPLATE FOR HOHAI UNIVERSITY</a:t>
            </a:r>
            <a:endParaRPr lang="zh-CN" altLang="en-US" dirty="0">
              <a:sym typeface="+mn-lt"/>
            </a:endParaRPr>
          </a:p>
        </p:txBody>
      </p:sp>
      <p:sp>
        <p:nvSpPr>
          <p:cNvPr id="12" name="文本占位符 11">
            <a:extLst>
              <a:ext uri="{FF2B5EF4-FFF2-40B4-BE49-F238E27FC236}">
                <a16:creationId xmlns:a16="http://schemas.microsoft.com/office/drawing/2014/main" xmlns="" id="{9316972F-72B8-41C2-8AB0-99A9C3AE1122}"/>
              </a:ext>
            </a:extLst>
          </p:cNvPr>
          <p:cNvSpPr>
            <a:spLocks noGrp="1"/>
          </p:cNvSpPr>
          <p:nvPr>
            <p:ph type="body" sz="quarter" idx="12"/>
          </p:nvPr>
        </p:nvSpPr>
        <p:spPr/>
        <p:txBody>
          <a:bodyPr/>
          <a:lstStyle/>
          <a:p>
            <a:r>
              <a:rPr lang="zh-CN" altLang="en-US" dirty="0">
                <a:sym typeface="+mn-lt"/>
              </a:rPr>
              <a:t>汇报人：</a:t>
            </a:r>
            <a:r>
              <a:rPr lang="en-US" altLang="zh-CN" dirty="0">
                <a:sym typeface="+mn-lt"/>
              </a:rPr>
              <a:t>XXX</a:t>
            </a:r>
            <a:endParaRPr lang="zh-CN" altLang="en-US" dirty="0">
              <a:sym typeface="+mn-lt"/>
            </a:endParaRPr>
          </a:p>
        </p:txBody>
      </p:sp>
    </p:spTree>
    <p:extLst>
      <p:ext uri="{BB962C8B-B14F-4D97-AF65-F5344CB8AC3E}">
        <p14:creationId xmlns:p14="http://schemas.microsoft.com/office/powerpoint/2010/main" val="34137717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xmlns="" id="{5FF4D64E-9CE0-4A78-92BD-C260D3358DC4}"/>
              </a:ext>
            </a:extLst>
          </p:cNvPr>
          <p:cNvSpPr>
            <a:spLocks noGrp="1"/>
          </p:cNvSpPr>
          <p:nvPr>
            <p:ph type="title"/>
          </p:nvPr>
        </p:nvSpPr>
        <p:spPr/>
        <p:txBody>
          <a:bodyPr/>
          <a:lstStyle/>
          <a:p>
            <a:r>
              <a:rPr lang="zh-CN" altLang="en-US" dirty="0">
                <a:sym typeface="+mn-lt"/>
              </a:rPr>
              <a:t>小图表用左右布置</a:t>
            </a:r>
          </a:p>
        </p:txBody>
      </p:sp>
      <p:graphicFrame>
        <p:nvGraphicFramePr>
          <p:cNvPr id="7" name="图表 6">
            <a:extLst>
              <a:ext uri="{FF2B5EF4-FFF2-40B4-BE49-F238E27FC236}">
                <a16:creationId xmlns:a16="http://schemas.microsoft.com/office/drawing/2014/main" xmlns="" id="{F8CD0594-43FF-4657-A0D3-E7425CE07963}"/>
              </a:ext>
            </a:extLst>
          </p:cNvPr>
          <p:cNvGraphicFramePr/>
          <p:nvPr>
            <p:extLst>
              <p:ext uri="{D42A27DB-BD31-4B8C-83A1-F6EECF244321}">
                <p14:modId xmlns:p14="http://schemas.microsoft.com/office/powerpoint/2010/main" val="3681900865"/>
              </p:ext>
            </p:extLst>
          </p:nvPr>
        </p:nvGraphicFramePr>
        <p:xfrm>
          <a:off x="342176" y="1229261"/>
          <a:ext cx="5152994" cy="5187414"/>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xmlns="" id="{5F12008D-0D15-4B48-BA44-FDB892D028B9}"/>
              </a:ext>
            </a:extLst>
          </p:cNvPr>
          <p:cNvSpPr txBox="1"/>
          <p:nvPr/>
        </p:nvSpPr>
        <p:spPr>
          <a:xfrm>
            <a:off x="5848029" y="2969830"/>
            <a:ext cx="5356265" cy="1809213"/>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sz="1400" dirty="0">
                <a:sym typeface="+mn-lt"/>
              </a:rPr>
              <a:t>这里输入你的具体内容这里输入你的具体内容这里输入你的具体内容这里输入你的具体内容这里输入你的具体内容这里输入你的具体内容这里输入你的具体内容这里输入你的具体内容</a:t>
            </a:r>
            <a:endParaRPr lang="en-US" altLang="zh-CN" sz="1400" dirty="0">
              <a:sym typeface="+mn-lt"/>
            </a:endParaRPr>
          </a:p>
          <a:p>
            <a:r>
              <a:rPr lang="zh-CN" altLang="en-US" sz="1400" dirty="0">
                <a:sym typeface="+mn-lt"/>
              </a:rPr>
              <a:t>这里输入你的具体内容这里输入你的具体内容这里输入你的具体内容这里输入你的具体内容这里输入你的具体内容这里输入你的具体内容这里输入你的具体内容这里输入你的具体内容</a:t>
            </a:r>
            <a:endParaRPr lang="zh-CN" altLang="en-US" dirty="0">
              <a:sym typeface="+mn-lt"/>
            </a:endParaRPr>
          </a:p>
        </p:txBody>
      </p:sp>
      <p:sp>
        <p:nvSpPr>
          <p:cNvPr id="9" name="矩形: 圆角 8">
            <a:extLst>
              <a:ext uri="{FF2B5EF4-FFF2-40B4-BE49-F238E27FC236}">
                <a16:creationId xmlns:a16="http://schemas.microsoft.com/office/drawing/2014/main" xmlns="" id="{29EE1570-4DB7-45B6-BC18-C663A1638335}"/>
              </a:ext>
            </a:extLst>
          </p:cNvPr>
          <p:cNvSpPr/>
          <p:nvPr/>
        </p:nvSpPr>
        <p:spPr>
          <a:xfrm>
            <a:off x="5848029" y="2119793"/>
            <a:ext cx="3800565"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b="1" dirty="0">
                <a:solidFill>
                  <a:schemeClr val="tx2"/>
                </a:solidFill>
                <a:cs typeface="+mn-ea"/>
                <a:sym typeface="+mn-lt"/>
              </a:rPr>
              <a:t>这里是小标题</a:t>
            </a:r>
          </a:p>
        </p:txBody>
      </p:sp>
      <p:cxnSp>
        <p:nvCxnSpPr>
          <p:cNvPr id="11" name="直接连接符 10">
            <a:extLst>
              <a:ext uri="{FF2B5EF4-FFF2-40B4-BE49-F238E27FC236}">
                <a16:creationId xmlns:a16="http://schemas.microsoft.com/office/drawing/2014/main" xmlns="" id="{6D86740D-A357-4DC2-9C0C-47074B87AB8E}"/>
              </a:ext>
            </a:extLst>
          </p:cNvPr>
          <p:cNvCxnSpPr>
            <a:cxnSpLocks/>
          </p:cNvCxnSpPr>
          <p:nvPr/>
        </p:nvCxnSpPr>
        <p:spPr>
          <a:xfrm>
            <a:off x="5848029" y="1666875"/>
            <a:ext cx="565308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1897056-E14B-4EED-8E93-67066918E649}"/>
              </a:ext>
            </a:extLst>
          </p:cNvPr>
          <p:cNvCxnSpPr>
            <a:cxnSpLocks/>
          </p:cNvCxnSpPr>
          <p:nvPr/>
        </p:nvCxnSpPr>
        <p:spPr>
          <a:xfrm>
            <a:off x="5848029" y="5887582"/>
            <a:ext cx="5653088"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08969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xmlns="" id="{B7BE5815-6636-964F-8A0C-74C201614642}"/>
              </a:ext>
            </a:extLst>
          </p:cNvPr>
          <p:cNvGraphicFramePr/>
          <p:nvPr>
            <p:extLst>
              <p:ext uri="{D42A27DB-BD31-4B8C-83A1-F6EECF244321}">
                <p14:modId xmlns:p14="http://schemas.microsoft.com/office/powerpoint/2010/main" val="373033682"/>
              </p:ext>
            </p:extLst>
          </p:nvPr>
        </p:nvGraphicFramePr>
        <p:xfrm>
          <a:off x="3925093" y="2073214"/>
          <a:ext cx="4338572" cy="3289335"/>
        </p:xfrm>
        <a:graphic>
          <a:graphicData uri="http://schemas.openxmlformats.org/drawingml/2006/chart">
            <c:chart xmlns:c="http://schemas.openxmlformats.org/drawingml/2006/chart" xmlns:r="http://schemas.openxmlformats.org/officeDocument/2006/relationships" r:id="rId2"/>
          </a:graphicData>
        </a:graphic>
      </p:graphicFrame>
      <p:sp>
        <p:nvSpPr>
          <p:cNvPr id="5" name="任意形状 4">
            <a:extLst>
              <a:ext uri="{FF2B5EF4-FFF2-40B4-BE49-F238E27FC236}">
                <a16:creationId xmlns:a16="http://schemas.microsoft.com/office/drawing/2014/main" xmlns="" id="{8048284B-FDF3-7C43-BDAD-0D5C807809F6}"/>
              </a:ext>
            </a:extLst>
          </p:cNvPr>
          <p:cNvSpPr/>
          <p:nvPr/>
        </p:nvSpPr>
        <p:spPr>
          <a:xfrm>
            <a:off x="7364249" y="2571201"/>
            <a:ext cx="1685217" cy="355180"/>
          </a:xfrm>
          <a:custGeom>
            <a:avLst/>
            <a:gdLst>
              <a:gd name="connsiteX0" fmla="*/ 0 w 1269580"/>
              <a:gd name="connsiteY0" fmla="*/ 355180 h 355180"/>
              <a:gd name="connsiteX1" fmla="*/ 355180 w 1269580"/>
              <a:gd name="connsiteY1" fmla="*/ 0 h 355180"/>
              <a:gd name="connsiteX2" fmla="*/ 1269580 w 1269580"/>
              <a:gd name="connsiteY2" fmla="*/ 0 h 355180"/>
              <a:gd name="connsiteX0" fmla="*/ 0 w 1269580"/>
              <a:gd name="connsiteY0" fmla="*/ 355180 h 355180"/>
              <a:gd name="connsiteX1" fmla="*/ 355180 w 1269580"/>
              <a:gd name="connsiteY1" fmla="*/ 0 h 355180"/>
              <a:gd name="connsiteX2" fmla="*/ 1269580 w 1269580"/>
              <a:gd name="connsiteY2" fmla="*/ 0 h 355180"/>
              <a:gd name="connsiteX0" fmla="*/ 0 w 1518962"/>
              <a:gd name="connsiteY0" fmla="*/ 355180 h 355180"/>
              <a:gd name="connsiteX1" fmla="*/ 355180 w 1518962"/>
              <a:gd name="connsiteY1" fmla="*/ 0 h 355180"/>
              <a:gd name="connsiteX2" fmla="*/ 1518962 w 1518962"/>
              <a:gd name="connsiteY2" fmla="*/ 0 h 355180"/>
              <a:gd name="connsiteX0" fmla="*/ 0 w 1685217"/>
              <a:gd name="connsiteY0" fmla="*/ 355180 h 355180"/>
              <a:gd name="connsiteX1" fmla="*/ 355180 w 1685217"/>
              <a:gd name="connsiteY1" fmla="*/ 0 h 355180"/>
              <a:gd name="connsiteX2" fmla="*/ 1685217 w 1685217"/>
              <a:gd name="connsiteY2" fmla="*/ 0 h 355180"/>
            </a:gdLst>
            <a:ahLst/>
            <a:cxnLst>
              <a:cxn ang="0">
                <a:pos x="connsiteX0" y="connsiteY0"/>
              </a:cxn>
              <a:cxn ang="0">
                <a:pos x="connsiteX1" y="connsiteY1"/>
              </a:cxn>
              <a:cxn ang="0">
                <a:pos x="connsiteX2" y="connsiteY2"/>
              </a:cxn>
            </a:cxnLst>
            <a:rect l="l" t="t" r="r" b="b"/>
            <a:pathLst>
              <a:path w="1685217" h="355180">
                <a:moveTo>
                  <a:pt x="0" y="355180"/>
                </a:moveTo>
                <a:lnTo>
                  <a:pt x="355180" y="0"/>
                </a:lnTo>
                <a:lnTo>
                  <a:pt x="1685217" y="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sp>
        <p:nvSpPr>
          <p:cNvPr id="6" name="椭圆 5">
            <a:extLst>
              <a:ext uri="{FF2B5EF4-FFF2-40B4-BE49-F238E27FC236}">
                <a16:creationId xmlns:a16="http://schemas.microsoft.com/office/drawing/2014/main" xmlns="" id="{C7F8A5EC-1858-2E4A-957A-9F56809BE717}"/>
              </a:ext>
            </a:extLst>
          </p:cNvPr>
          <p:cNvSpPr/>
          <p:nvPr/>
        </p:nvSpPr>
        <p:spPr>
          <a:xfrm>
            <a:off x="7319173" y="2877298"/>
            <a:ext cx="99204" cy="9920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sp>
        <p:nvSpPr>
          <p:cNvPr id="7" name="文本框 6">
            <a:extLst>
              <a:ext uri="{FF2B5EF4-FFF2-40B4-BE49-F238E27FC236}">
                <a16:creationId xmlns:a16="http://schemas.microsoft.com/office/drawing/2014/main" xmlns="" id="{9ACA6580-80EC-8F46-B093-B9FCF981B1DB}"/>
              </a:ext>
            </a:extLst>
          </p:cNvPr>
          <p:cNvSpPr txBox="1"/>
          <p:nvPr/>
        </p:nvSpPr>
        <p:spPr>
          <a:xfrm>
            <a:off x="7710637" y="2212948"/>
            <a:ext cx="1723549" cy="400110"/>
          </a:xfrm>
          <a:prstGeom prst="rect">
            <a:avLst/>
          </a:prstGeom>
          <a:noFill/>
        </p:spPr>
        <p:txBody>
          <a:bodyPr wrap="none" rtlCol="0">
            <a:spAutoFit/>
          </a:bodyPr>
          <a:lstStyle/>
          <a:p>
            <a:pPr algn="l"/>
            <a:r>
              <a:rPr kumimoji="1" lang="zh-CN" altLang="en-US" sz="2000" b="1" dirty="0">
                <a:solidFill>
                  <a:schemeClr val="accent2"/>
                </a:solidFill>
                <a:cs typeface="+mn-ea"/>
                <a:sym typeface="+mn-lt"/>
              </a:rPr>
              <a:t>这里是小标题</a:t>
            </a:r>
          </a:p>
        </p:txBody>
      </p:sp>
      <p:sp>
        <p:nvSpPr>
          <p:cNvPr id="102" name="文本框 101">
            <a:extLst>
              <a:ext uri="{FF2B5EF4-FFF2-40B4-BE49-F238E27FC236}">
                <a16:creationId xmlns:a16="http://schemas.microsoft.com/office/drawing/2014/main" xmlns="" id="{D6357C40-DC02-0A40-8615-CD0CD1AE9EEF}"/>
              </a:ext>
            </a:extLst>
          </p:cNvPr>
          <p:cNvSpPr txBox="1"/>
          <p:nvPr/>
        </p:nvSpPr>
        <p:spPr>
          <a:xfrm>
            <a:off x="7698547" y="2668174"/>
            <a:ext cx="3047952" cy="953594"/>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这里输入你的具体内容这里输入你的具体内容这里输入你的具体内容这里输入你的具体内容</a:t>
            </a:r>
          </a:p>
        </p:txBody>
      </p:sp>
      <p:sp>
        <p:nvSpPr>
          <p:cNvPr id="103" name="任意形状 102">
            <a:extLst>
              <a:ext uri="{FF2B5EF4-FFF2-40B4-BE49-F238E27FC236}">
                <a16:creationId xmlns:a16="http://schemas.microsoft.com/office/drawing/2014/main" xmlns="" id="{590C04E6-5B04-4540-B75C-77127117EABB}"/>
              </a:ext>
            </a:extLst>
          </p:cNvPr>
          <p:cNvSpPr/>
          <p:nvPr/>
        </p:nvSpPr>
        <p:spPr>
          <a:xfrm flipH="1" flipV="1">
            <a:off x="3157740" y="4478723"/>
            <a:ext cx="1685217" cy="355180"/>
          </a:xfrm>
          <a:custGeom>
            <a:avLst/>
            <a:gdLst>
              <a:gd name="connsiteX0" fmla="*/ 0 w 1269580"/>
              <a:gd name="connsiteY0" fmla="*/ 355180 h 355180"/>
              <a:gd name="connsiteX1" fmla="*/ 355180 w 1269580"/>
              <a:gd name="connsiteY1" fmla="*/ 0 h 355180"/>
              <a:gd name="connsiteX2" fmla="*/ 1269580 w 1269580"/>
              <a:gd name="connsiteY2" fmla="*/ 0 h 355180"/>
              <a:gd name="connsiteX0" fmla="*/ 0 w 1269580"/>
              <a:gd name="connsiteY0" fmla="*/ 355180 h 355180"/>
              <a:gd name="connsiteX1" fmla="*/ 355180 w 1269580"/>
              <a:gd name="connsiteY1" fmla="*/ 0 h 355180"/>
              <a:gd name="connsiteX2" fmla="*/ 1269580 w 1269580"/>
              <a:gd name="connsiteY2" fmla="*/ 0 h 355180"/>
              <a:gd name="connsiteX0" fmla="*/ 0 w 1518962"/>
              <a:gd name="connsiteY0" fmla="*/ 355180 h 355180"/>
              <a:gd name="connsiteX1" fmla="*/ 355180 w 1518962"/>
              <a:gd name="connsiteY1" fmla="*/ 0 h 355180"/>
              <a:gd name="connsiteX2" fmla="*/ 1518962 w 1518962"/>
              <a:gd name="connsiteY2" fmla="*/ 0 h 355180"/>
              <a:gd name="connsiteX0" fmla="*/ 0 w 1685217"/>
              <a:gd name="connsiteY0" fmla="*/ 355180 h 355180"/>
              <a:gd name="connsiteX1" fmla="*/ 355180 w 1685217"/>
              <a:gd name="connsiteY1" fmla="*/ 0 h 355180"/>
              <a:gd name="connsiteX2" fmla="*/ 1685217 w 1685217"/>
              <a:gd name="connsiteY2" fmla="*/ 0 h 355180"/>
            </a:gdLst>
            <a:ahLst/>
            <a:cxnLst>
              <a:cxn ang="0">
                <a:pos x="connsiteX0" y="connsiteY0"/>
              </a:cxn>
              <a:cxn ang="0">
                <a:pos x="connsiteX1" y="connsiteY1"/>
              </a:cxn>
              <a:cxn ang="0">
                <a:pos x="connsiteX2" y="connsiteY2"/>
              </a:cxn>
            </a:cxnLst>
            <a:rect l="l" t="t" r="r" b="b"/>
            <a:pathLst>
              <a:path w="1685217" h="355180">
                <a:moveTo>
                  <a:pt x="0" y="355180"/>
                </a:moveTo>
                <a:lnTo>
                  <a:pt x="355180" y="0"/>
                </a:lnTo>
                <a:lnTo>
                  <a:pt x="1685217"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sp>
        <p:nvSpPr>
          <p:cNvPr id="104" name="文本框 103">
            <a:extLst>
              <a:ext uri="{FF2B5EF4-FFF2-40B4-BE49-F238E27FC236}">
                <a16:creationId xmlns:a16="http://schemas.microsoft.com/office/drawing/2014/main" xmlns="" id="{466775B4-B9C4-F74B-8604-C10A7376834C}"/>
              </a:ext>
            </a:extLst>
          </p:cNvPr>
          <p:cNvSpPr txBox="1"/>
          <p:nvPr/>
        </p:nvSpPr>
        <p:spPr>
          <a:xfrm>
            <a:off x="2826860" y="4464572"/>
            <a:ext cx="1723549" cy="400110"/>
          </a:xfrm>
          <a:prstGeom prst="rect">
            <a:avLst/>
          </a:prstGeom>
          <a:noFill/>
        </p:spPr>
        <p:txBody>
          <a:bodyPr wrap="none" rtlCol="0">
            <a:spAutoFit/>
          </a:bodyPr>
          <a:lstStyle>
            <a:defPPr>
              <a:defRPr lang="zh-CN"/>
            </a:defPPr>
            <a:lvl1pPr>
              <a:defRPr kumimoji="1" sz="2000" b="1">
                <a:solidFill>
                  <a:srgbClr val="0078BD"/>
                </a:solidFill>
                <a:cs typeface="+mn-ea"/>
              </a:defRPr>
            </a:lvl1pPr>
          </a:lstStyle>
          <a:p>
            <a:r>
              <a:rPr lang="zh-CN" altLang="en-US" dirty="0">
                <a:solidFill>
                  <a:srgbClr val="005BBB"/>
                </a:solidFill>
                <a:sym typeface="+mn-lt"/>
              </a:rPr>
              <a:t>这里是小标题</a:t>
            </a:r>
          </a:p>
        </p:txBody>
      </p:sp>
      <p:sp>
        <p:nvSpPr>
          <p:cNvPr id="105" name="文本框 104">
            <a:extLst>
              <a:ext uri="{FF2B5EF4-FFF2-40B4-BE49-F238E27FC236}">
                <a16:creationId xmlns:a16="http://schemas.microsoft.com/office/drawing/2014/main" xmlns="" id="{ECC0BDA3-9825-9B44-9679-1DA681385BC9}"/>
              </a:ext>
            </a:extLst>
          </p:cNvPr>
          <p:cNvSpPr txBox="1"/>
          <p:nvPr/>
        </p:nvSpPr>
        <p:spPr>
          <a:xfrm>
            <a:off x="1456105" y="4907706"/>
            <a:ext cx="3094304" cy="953594"/>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这里输入你的具体内容这里输入你的具体内容这里输入你的具体内容这里输入你的具体内容</a:t>
            </a:r>
          </a:p>
        </p:txBody>
      </p:sp>
      <p:sp>
        <p:nvSpPr>
          <p:cNvPr id="106" name="任意形状 105">
            <a:extLst>
              <a:ext uri="{FF2B5EF4-FFF2-40B4-BE49-F238E27FC236}">
                <a16:creationId xmlns:a16="http://schemas.microsoft.com/office/drawing/2014/main" xmlns="" id="{8F67C361-ADAC-DD49-AB3E-1622F2010A22}"/>
              </a:ext>
            </a:extLst>
          </p:cNvPr>
          <p:cNvSpPr/>
          <p:nvPr/>
        </p:nvSpPr>
        <p:spPr>
          <a:xfrm flipH="1">
            <a:off x="3479875" y="2062134"/>
            <a:ext cx="1832989" cy="386325"/>
          </a:xfrm>
          <a:custGeom>
            <a:avLst/>
            <a:gdLst>
              <a:gd name="connsiteX0" fmla="*/ 0 w 1269580"/>
              <a:gd name="connsiteY0" fmla="*/ 355180 h 355180"/>
              <a:gd name="connsiteX1" fmla="*/ 355180 w 1269580"/>
              <a:gd name="connsiteY1" fmla="*/ 0 h 355180"/>
              <a:gd name="connsiteX2" fmla="*/ 1269580 w 1269580"/>
              <a:gd name="connsiteY2" fmla="*/ 0 h 355180"/>
              <a:gd name="connsiteX0" fmla="*/ 0 w 1269580"/>
              <a:gd name="connsiteY0" fmla="*/ 355180 h 355180"/>
              <a:gd name="connsiteX1" fmla="*/ 355180 w 1269580"/>
              <a:gd name="connsiteY1" fmla="*/ 0 h 355180"/>
              <a:gd name="connsiteX2" fmla="*/ 1269580 w 1269580"/>
              <a:gd name="connsiteY2" fmla="*/ 0 h 355180"/>
              <a:gd name="connsiteX0" fmla="*/ 0 w 1518962"/>
              <a:gd name="connsiteY0" fmla="*/ 355180 h 355180"/>
              <a:gd name="connsiteX1" fmla="*/ 355180 w 1518962"/>
              <a:gd name="connsiteY1" fmla="*/ 0 h 355180"/>
              <a:gd name="connsiteX2" fmla="*/ 1518962 w 1518962"/>
              <a:gd name="connsiteY2" fmla="*/ 0 h 355180"/>
              <a:gd name="connsiteX0" fmla="*/ 0 w 1685217"/>
              <a:gd name="connsiteY0" fmla="*/ 355180 h 355180"/>
              <a:gd name="connsiteX1" fmla="*/ 355180 w 1685217"/>
              <a:gd name="connsiteY1" fmla="*/ 0 h 355180"/>
              <a:gd name="connsiteX2" fmla="*/ 1685217 w 1685217"/>
              <a:gd name="connsiteY2" fmla="*/ 0 h 355180"/>
            </a:gdLst>
            <a:ahLst/>
            <a:cxnLst>
              <a:cxn ang="0">
                <a:pos x="connsiteX0" y="connsiteY0"/>
              </a:cxn>
              <a:cxn ang="0">
                <a:pos x="connsiteX1" y="connsiteY1"/>
              </a:cxn>
              <a:cxn ang="0">
                <a:pos x="connsiteX2" y="connsiteY2"/>
              </a:cxn>
            </a:cxnLst>
            <a:rect l="l" t="t" r="r" b="b"/>
            <a:pathLst>
              <a:path w="1685217" h="355180">
                <a:moveTo>
                  <a:pt x="0" y="355180"/>
                </a:moveTo>
                <a:lnTo>
                  <a:pt x="355180" y="0"/>
                </a:lnTo>
                <a:lnTo>
                  <a:pt x="1685217"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sp>
        <p:nvSpPr>
          <p:cNvPr id="107" name="文本框 106">
            <a:extLst>
              <a:ext uri="{FF2B5EF4-FFF2-40B4-BE49-F238E27FC236}">
                <a16:creationId xmlns:a16="http://schemas.microsoft.com/office/drawing/2014/main" xmlns="" id="{B08EFAD3-2C41-7244-8FD8-C6F02047ABBF}"/>
              </a:ext>
            </a:extLst>
          </p:cNvPr>
          <p:cNvSpPr txBox="1"/>
          <p:nvPr/>
        </p:nvSpPr>
        <p:spPr>
          <a:xfrm>
            <a:off x="3261192" y="1665900"/>
            <a:ext cx="1723549" cy="400110"/>
          </a:xfrm>
          <a:prstGeom prst="rect">
            <a:avLst/>
          </a:prstGeom>
          <a:noFill/>
        </p:spPr>
        <p:txBody>
          <a:bodyPr wrap="none" rtlCol="0">
            <a:spAutoFit/>
          </a:bodyPr>
          <a:lstStyle/>
          <a:p>
            <a:pPr algn="l"/>
            <a:r>
              <a:rPr kumimoji="1" lang="zh-CN" altLang="en-US" sz="2000" b="1" dirty="0">
                <a:solidFill>
                  <a:schemeClr val="tx2"/>
                </a:solidFill>
                <a:cs typeface="+mn-ea"/>
                <a:sym typeface="+mn-lt"/>
              </a:rPr>
              <a:t>这里是小标题</a:t>
            </a:r>
          </a:p>
        </p:txBody>
      </p:sp>
      <p:sp>
        <p:nvSpPr>
          <p:cNvPr id="109" name="文本框 108">
            <a:extLst>
              <a:ext uri="{FF2B5EF4-FFF2-40B4-BE49-F238E27FC236}">
                <a16:creationId xmlns:a16="http://schemas.microsoft.com/office/drawing/2014/main" xmlns="" id="{6E118847-AC28-9041-BA75-AFD4CB8CF7E6}"/>
              </a:ext>
            </a:extLst>
          </p:cNvPr>
          <p:cNvSpPr txBox="1"/>
          <p:nvPr/>
        </p:nvSpPr>
        <p:spPr>
          <a:xfrm>
            <a:off x="1769968" y="2132220"/>
            <a:ext cx="3094304" cy="953594"/>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这里输入你的具体内容这里输入你的具体内容这里输入你的具体内容这里输入你的具体内容</a:t>
            </a:r>
          </a:p>
        </p:txBody>
      </p:sp>
      <p:sp>
        <p:nvSpPr>
          <p:cNvPr id="110" name="椭圆 109">
            <a:extLst>
              <a:ext uri="{FF2B5EF4-FFF2-40B4-BE49-F238E27FC236}">
                <a16:creationId xmlns:a16="http://schemas.microsoft.com/office/drawing/2014/main" xmlns="" id="{B7AC745B-8727-594F-AB4B-603DFD36C893}"/>
              </a:ext>
            </a:extLst>
          </p:cNvPr>
          <p:cNvSpPr/>
          <p:nvPr/>
        </p:nvSpPr>
        <p:spPr>
          <a:xfrm>
            <a:off x="4787258" y="4454821"/>
            <a:ext cx="99204" cy="99204"/>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sp>
        <p:nvSpPr>
          <p:cNvPr id="111" name="椭圆 110">
            <a:extLst>
              <a:ext uri="{FF2B5EF4-FFF2-40B4-BE49-F238E27FC236}">
                <a16:creationId xmlns:a16="http://schemas.microsoft.com/office/drawing/2014/main" xmlns="" id="{E916DA7F-F547-0244-8D2D-A4A663949A5D}"/>
              </a:ext>
            </a:extLst>
          </p:cNvPr>
          <p:cNvSpPr/>
          <p:nvPr/>
        </p:nvSpPr>
        <p:spPr>
          <a:xfrm>
            <a:off x="5261843" y="2411531"/>
            <a:ext cx="99204" cy="9920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grpSp>
        <p:nvGrpSpPr>
          <p:cNvPr id="10" name="组合 9">
            <a:extLst>
              <a:ext uri="{FF2B5EF4-FFF2-40B4-BE49-F238E27FC236}">
                <a16:creationId xmlns:a16="http://schemas.microsoft.com/office/drawing/2014/main" xmlns="" id="{D7897601-0362-A647-9DB1-60809AD0502F}"/>
              </a:ext>
            </a:extLst>
          </p:cNvPr>
          <p:cNvGrpSpPr/>
          <p:nvPr/>
        </p:nvGrpSpPr>
        <p:grpSpPr>
          <a:xfrm>
            <a:off x="6287155" y="3604061"/>
            <a:ext cx="886498" cy="584775"/>
            <a:chOff x="6305042" y="3521201"/>
            <a:chExt cx="886498" cy="584775"/>
          </a:xfrm>
        </p:grpSpPr>
        <p:sp>
          <p:nvSpPr>
            <p:cNvPr id="8" name="文本框 7">
              <a:extLst>
                <a:ext uri="{FF2B5EF4-FFF2-40B4-BE49-F238E27FC236}">
                  <a16:creationId xmlns:a16="http://schemas.microsoft.com/office/drawing/2014/main" xmlns="" id="{990055A1-BD3D-304D-AF6C-ECB44107E75B}"/>
                </a:ext>
              </a:extLst>
            </p:cNvPr>
            <p:cNvSpPr txBox="1"/>
            <p:nvPr/>
          </p:nvSpPr>
          <p:spPr>
            <a:xfrm>
              <a:off x="6305042" y="3521201"/>
              <a:ext cx="595035" cy="584775"/>
            </a:xfrm>
            <a:prstGeom prst="rect">
              <a:avLst/>
            </a:prstGeom>
            <a:noFill/>
          </p:spPr>
          <p:txBody>
            <a:bodyPr wrap="none" rtlCol="0">
              <a:spAutoFit/>
            </a:bodyPr>
            <a:lstStyle/>
            <a:p>
              <a:pPr algn="l"/>
              <a:r>
                <a:rPr kumimoji="1" lang="en-US" altLang="zh-CN" sz="3200" b="1" dirty="0">
                  <a:solidFill>
                    <a:schemeClr val="bg1"/>
                  </a:solidFill>
                  <a:cs typeface="+mn-ea"/>
                  <a:sym typeface="+mn-lt"/>
                </a:rPr>
                <a:t>60</a:t>
              </a:r>
              <a:endParaRPr kumimoji="1" lang="zh-CN" altLang="en-US" sz="3200" b="1" dirty="0">
                <a:solidFill>
                  <a:schemeClr val="bg1"/>
                </a:solidFill>
                <a:cs typeface="+mn-ea"/>
                <a:sym typeface="+mn-lt"/>
              </a:endParaRPr>
            </a:p>
          </p:txBody>
        </p:sp>
        <p:sp>
          <p:nvSpPr>
            <p:cNvPr id="113" name="文本框 112">
              <a:extLst>
                <a:ext uri="{FF2B5EF4-FFF2-40B4-BE49-F238E27FC236}">
                  <a16:creationId xmlns:a16="http://schemas.microsoft.com/office/drawing/2014/main" xmlns="" id="{C1D8A94C-BB80-504E-BB12-E7829C3889C2}"/>
                </a:ext>
              </a:extLst>
            </p:cNvPr>
            <p:cNvSpPr txBox="1"/>
            <p:nvPr/>
          </p:nvSpPr>
          <p:spPr>
            <a:xfrm>
              <a:off x="6852986" y="3717880"/>
              <a:ext cx="338554" cy="300210"/>
            </a:xfrm>
            <a:prstGeom prst="rect">
              <a:avLst/>
            </a:prstGeom>
            <a:noFill/>
          </p:spPr>
          <p:txBody>
            <a:bodyPr wrap="none" rtlCol="0">
              <a:spAutoFit/>
            </a:bodyPr>
            <a:lstStyle/>
            <a:p>
              <a:pPr algn="l"/>
              <a:r>
                <a:rPr kumimoji="1" lang="en-US" altLang="zh-CN" sz="1351" dirty="0">
                  <a:solidFill>
                    <a:schemeClr val="bg1"/>
                  </a:solidFill>
                  <a:cs typeface="+mn-ea"/>
                  <a:sym typeface="+mn-lt"/>
                </a:rPr>
                <a:t>%</a:t>
              </a:r>
              <a:endParaRPr kumimoji="1" lang="zh-CN" altLang="en-US" sz="1351" dirty="0">
                <a:solidFill>
                  <a:schemeClr val="bg1"/>
                </a:solidFill>
                <a:cs typeface="+mn-ea"/>
                <a:sym typeface="+mn-lt"/>
              </a:endParaRPr>
            </a:p>
          </p:txBody>
        </p:sp>
      </p:grpSp>
      <p:grpSp>
        <p:nvGrpSpPr>
          <p:cNvPr id="116" name="组合 115">
            <a:extLst>
              <a:ext uri="{FF2B5EF4-FFF2-40B4-BE49-F238E27FC236}">
                <a16:creationId xmlns:a16="http://schemas.microsoft.com/office/drawing/2014/main" xmlns="" id="{26AB874C-76ED-D947-980D-CDACF7B86D2C}"/>
              </a:ext>
            </a:extLst>
          </p:cNvPr>
          <p:cNvGrpSpPr/>
          <p:nvPr/>
        </p:nvGrpSpPr>
        <p:grpSpPr>
          <a:xfrm>
            <a:off x="4796565" y="3521201"/>
            <a:ext cx="879254" cy="584775"/>
            <a:chOff x="6305042" y="3521201"/>
            <a:chExt cx="879254" cy="584775"/>
          </a:xfrm>
        </p:grpSpPr>
        <p:sp>
          <p:nvSpPr>
            <p:cNvPr id="117" name="文本框 116">
              <a:extLst>
                <a:ext uri="{FF2B5EF4-FFF2-40B4-BE49-F238E27FC236}">
                  <a16:creationId xmlns:a16="http://schemas.microsoft.com/office/drawing/2014/main" xmlns="" id="{9654FCA3-79A6-9941-9B59-8ED8C6376E0B}"/>
                </a:ext>
              </a:extLst>
            </p:cNvPr>
            <p:cNvSpPr txBox="1"/>
            <p:nvPr/>
          </p:nvSpPr>
          <p:spPr>
            <a:xfrm>
              <a:off x="6305042" y="3521201"/>
              <a:ext cx="595035" cy="584775"/>
            </a:xfrm>
            <a:prstGeom prst="rect">
              <a:avLst/>
            </a:prstGeom>
            <a:noFill/>
          </p:spPr>
          <p:txBody>
            <a:bodyPr wrap="none" rtlCol="0">
              <a:spAutoFit/>
            </a:bodyPr>
            <a:lstStyle/>
            <a:p>
              <a:pPr algn="l"/>
              <a:r>
                <a:rPr kumimoji="1" lang="en-US" altLang="zh-CN" sz="3200" b="1" dirty="0">
                  <a:solidFill>
                    <a:schemeClr val="bg1"/>
                  </a:solidFill>
                  <a:cs typeface="+mn-ea"/>
                  <a:sym typeface="+mn-lt"/>
                </a:rPr>
                <a:t>25</a:t>
              </a:r>
              <a:endParaRPr kumimoji="1" lang="zh-CN" altLang="en-US" sz="3200" b="1" dirty="0">
                <a:solidFill>
                  <a:schemeClr val="bg1"/>
                </a:solidFill>
                <a:cs typeface="+mn-ea"/>
                <a:sym typeface="+mn-lt"/>
              </a:endParaRPr>
            </a:p>
          </p:txBody>
        </p:sp>
        <p:sp>
          <p:nvSpPr>
            <p:cNvPr id="119" name="文本框 118">
              <a:extLst>
                <a:ext uri="{FF2B5EF4-FFF2-40B4-BE49-F238E27FC236}">
                  <a16:creationId xmlns:a16="http://schemas.microsoft.com/office/drawing/2014/main" xmlns="" id="{ABEDA461-2639-E74D-913F-AE29DFFF8C8C}"/>
                </a:ext>
              </a:extLst>
            </p:cNvPr>
            <p:cNvSpPr txBox="1"/>
            <p:nvPr/>
          </p:nvSpPr>
          <p:spPr>
            <a:xfrm>
              <a:off x="6845742" y="3711784"/>
              <a:ext cx="338554" cy="300210"/>
            </a:xfrm>
            <a:prstGeom prst="rect">
              <a:avLst/>
            </a:prstGeom>
            <a:noFill/>
          </p:spPr>
          <p:txBody>
            <a:bodyPr wrap="none" rtlCol="0">
              <a:spAutoFit/>
            </a:bodyPr>
            <a:lstStyle/>
            <a:p>
              <a:pPr algn="l"/>
              <a:r>
                <a:rPr kumimoji="1" lang="en-US" altLang="zh-CN" sz="1351" dirty="0">
                  <a:solidFill>
                    <a:schemeClr val="bg1"/>
                  </a:solidFill>
                  <a:cs typeface="+mn-ea"/>
                  <a:sym typeface="+mn-lt"/>
                </a:rPr>
                <a:t>%</a:t>
              </a:r>
              <a:endParaRPr kumimoji="1" lang="zh-CN" altLang="en-US" sz="1351" dirty="0">
                <a:solidFill>
                  <a:schemeClr val="bg1"/>
                </a:solidFill>
                <a:cs typeface="+mn-ea"/>
                <a:sym typeface="+mn-lt"/>
              </a:endParaRPr>
            </a:p>
          </p:txBody>
        </p:sp>
      </p:grpSp>
      <p:grpSp>
        <p:nvGrpSpPr>
          <p:cNvPr id="126" name="组合 125">
            <a:extLst>
              <a:ext uri="{FF2B5EF4-FFF2-40B4-BE49-F238E27FC236}">
                <a16:creationId xmlns:a16="http://schemas.microsoft.com/office/drawing/2014/main" xmlns="" id="{46482EA9-D7E3-D843-944D-5ABE54D40899}"/>
              </a:ext>
            </a:extLst>
          </p:cNvPr>
          <p:cNvGrpSpPr/>
          <p:nvPr/>
        </p:nvGrpSpPr>
        <p:grpSpPr>
          <a:xfrm>
            <a:off x="5193071" y="2556666"/>
            <a:ext cx="861324" cy="584775"/>
            <a:chOff x="6305042" y="3521201"/>
            <a:chExt cx="861324" cy="584775"/>
          </a:xfrm>
        </p:grpSpPr>
        <p:sp>
          <p:nvSpPr>
            <p:cNvPr id="207" name="文本框 206">
              <a:extLst>
                <a:ext uri="{FF2B5EF4-FFF2-40B4-BE49-F238E27FC236}">
                  <a16:creationId xmlns:a16="http://schemas.microsoft.com/office/drawing/2014/main" xmlns="" id="{143F448F-3245-C04C-9F14-8EF6041DF76C}"/>
                </a:ext>
              </a:extLst>
            </p:cNvPr>
            <p:cNvSpPr txBox="1"/>
            <p:nvPr/>
          </p:nvSpPr>
          <p:spPr>
            <a:xfrm>
              <a:off x="6305042" y="3521201"/>
              <a:ext cx="595035" cy="584775"/>
            </a:xfrm>
            <a:prstGeom prst="rect">
              <a:avLst/>
            </a:prstGeom>
            <a:noFill/>
          </p:spPr>
          <p:txBody>
            <a:bodyPr wrap="none" rtlCol="0">
              <a:spAutoFit/>
            </a:bodyPr>
            <a:lstStyle/>
            <a:p>
              <a:pPr algn="l"/>
              <a:r>
                <a:rPr kumimoji="1" lang="en-US" altLang="zh-CN" sz="3200" b="1" dirty="0">
                  <a:solidFill>
                    <a:schemeClr val="bg1"/>
                  </a:solidFill>
                  <a:cs typeface="+mn-ea"/>
                  <a:sym typeface="+mn-lt"/>
                </a:rPr>
                <a:t>15</a:t>
              </a:r>
              <a:endParaRPr kumimoji="1" lang="zh-CN" altLang="en-US" sz="3200" b="1" dirty="0">
                <a:solidFill>
                  <a:schemeClr val="bg1"/>
                </a:solidFill>
                <a:cs typeface="+mn-ea"/>
                <a:sym typeface="+mn-lt"/>
              </a:endParaRPr>
            </a:p>
          </p:txBody>
        </p:sp>
        <p:sp>
          <p:nvSpPr>
            <p:cNvPr id="209" name="文本框 208">
              <a:extLst>
                <a:ext uri="{FF2B5EF4-FFF2-40B4-BE49-F238E27FC236}">
                  <a16:creationId xmlns:a16="http://schemas.microsoft.com/office/drawing/2014/main" xmlns="" id="{3F3634FF-A90D-F140-852B-10C9AD3728C5}"/>
                </a:ext>
              </a:extLst>
            </p:cNvPr>
            <p:cNvSpPr txBox="1"/>
            <p:nvPr/>
          </p:nvSpPr>
          <p:spPr>
            <a:xfrm>
              <a:off x="6827812" y="3717880"/>
              <a:ext cx="338554" cy="300210"/>
            </a:xfrm>
            <a:prstGeom prst="rect">
              <a:avLst/>
            </a:prstGeom>
            <a:noFill/>
          </p:spPr>
          <p:txBody>
            <a:bodyPr wrap="none" rtlCol="0">
              <a:spAutoFit/>
            </a:bodyPr>
            <a:lstStyle/>
            <a:p>
              <a:pPr algn="l"/>
              <a:r>
                <a:rPr kumimoji="1" lang="en-US" altLang="zh-CN" sz="1351" dirty="0">
                  <a:solidFill>
                    <a:schemeClr val="bg1"/>
                  </a:solidFill>
                  <a:cs typeface="+mn-ea"/>
                  <a:sym typeface="+mn-lt"/>
                </a:rPr>
                <a:t>%</a:t>
              </a:r>
              <a:endParaRPr kumimoji="1" lang="zh-CN" altLang="en-US" sz="1351" dirty="0">
                <a:solidFill>
                  <a:schemeClr val="bg1"/>
                </a:solidFill>
                <a:cs typeface="+mn-ea"/>
                <a:sym typeface="+mn-lt"/>
              </a:endParaRPr>
            </a:p>
          </p:txBody>
        </p:sp>
      </p:grpSp>
      <p:sp>
        <p:nvSpPr>
          <p:cNvPr id="4" name="标题 3">
            <a:extLst>
              <a:ext uri="{FF2B5EF4-FFF2-40B4-BE49-F238E27FC236}">
                <a16:creationId xmlns:a16="http://schemas.microsoft.com/office/drawing/2014/main" xmlns="" id="{B2BA1112-3C3D-482A-AF7C-C10C0702DA68}"/>
              </a:ext>
            </a:extLst>
          </p:cNvPr>
          <p:cNvSpPr>
            <a:spLocks noGrp="1"/>
          </p:cNvSpPr>
          <p:nvPr>
            <p:ph type="title"/>
          </p:nvPr>
        </p:nvSpPr>
        <p:spPr/>
        <p:txBody>
          <a:bodyPr/>
          <a:lstStyle/>
          <a:p>
            <a:r>
              <a:rPr lang="zh-CN" altLang="en-US" dirty="0">
                <a:sym typeface="+mn-lt"/>
              </a:rPr>
              <a:t>图表标注用中央布置</a:t>
            </a:r>
          </a:p>
        </p:txBody>
      </p:sp>
    </p:spTree>
    <p:extLst>
      <p:ext uri="{BB962C8B-B14F-4D97-AF65-F5344CB8AC3E}">
        <p14:creationId xmlns:p14="http://schemas.microsoft.com/office/powerpoint/2010/main" val="24193567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a:extLst>
              <a:ext uri="{FF2B5EF4-FFF2-40B4-BE49-F238E27FC236}">
                <a16:creationId xmlns:a16="http://schemas.microsoft.com/office/drawing/2014/main" xmlns="" id="{FDD4392E-79F6-426B-A90C-09F5D9A9E9C0}"/>
              </a:ext>
            </a:extLst>
          </p:cNvPr>
          <p:cNvCxnSpPr>
            <a:cxnSpLocks/>
          </p:cNvCxnSpPr>
          <p:nvPr/>
        </p:nvCxnSpPr>
        <p:spPr>
          <a:xfrm>
            <a:off x="0" y="3608388"/>
            <a:ext cx="11595100" cy="0"/>
          </a:xfrm>
          <a:prstGeom prst="line">
            <a:avLst/>
          </a:prstGeom>
          <a:ln w="25400">
            <a:solidFill>
              <a:schemeClr val="accent1"/>
            </a:solidFill>
            <a:tailEnd type="stealth" w="lg" len="lg"/>
          </a:ln>
        </p:spPr>
        <p:style>
          <a:lnRef idx="1">
            <a:schemeClr val="accent1"/>
          </a:lnRef>
          <a:fillRef idx="0">
            <a:schemeClr val="accent1"/>
          </a:fillRef>
          <a:effectRef idx="0">
            <a:schemeClr val="accent1"/>
          </a:effectRef>
          <a:fontRef idx="minor">
            <a:schemeClr val="tx1"/>
          </a:fontRef>
        </p:style>
      </p:cxnSp>
      <p:sp>
        <p:nvSpPr>
          <p:cNvPr id="8" name="标题 7">
            <a:extLst>
              <a:ext uri="{FF2B5EF4-FFF2-40B4-BE49-F238E27FC236}">
                <a16:creationId xmlns:a16="http://schemas.microsoft.com/office/drawing/2014/main" xmlns="" id="{2485738C-5A66-4B61-A27A-98C5740990B5}"/>
              </a:ext>
            </a:extLst>
          </p:cNvPr>
          <p:cNvSpPr>
            <a:spLocks noGrp="1"/>
          </p:cNvSpPr>
          <p:nvPr>
            <p:ph type="title"/>
          </p:nvPr>
        </p:nvSpPr>
        <p:spPr/>
        <p:txBody>
          <a:bodyPr/>
          <a:lstStyle/>
          <a:p>
            <a:r>
              <a:rPr lang="zh-CN" altLang="en-US" dirty="0">
                <a:sym typeface="+mn-lt"/>
              </a:rPr>
              <a:t>时间轴</a:t>
            </a:r>
          </a:p>
        </p:txBody>
      </p:sp>
      <p:grpSp>
        <p:nvGrpSpPr>
          <p:cNvPr id="7" name="组合 6">
            <a:extLst>
              <a:ext uri="{FF2B5EF4-FFF2-40B4-BE49-F238E27FC236}">
                <a16:creationId xmlns:a16="http://schemas.microsoft.com/office/drawing/2014/main" xmlns="" id="{3A1007C2-CD4E-479D-9BEA-677046F21777}"/>
              </a:ext>
            </a:extLst>
          </p:cNvPr>
          <p:cNvGrpSpPr/>
          <p:nvPr/>
        </p:nvGrpSpPr>
        <p:grpSpPr>
          <a:xfrm>
            <a:off x="644886" y="1590535"/>
            <a:ext cx="414638" cy="2145175"/>
            <a:chOff x="1086720" y="1590535"/>
            <a:chExt cx="414638" cy="2145175"/>
          </a:xfrm>
        </p:grpSpPr>
        <p:cxnSp>
          <p:nvCxnSpPr>
            <p:cNvPr id="49" name="Straight Connector 4">
              <a:extLst>
                <a:ext uri="{FF2B5EF4-FFF2-40B4-BE49-F238E27FC236}">
                  <a16:creationId xmlns:a16="http://schemas.microsoft.com/office/drawing/2014/main" xmlns="" id="{A52D0CD4-4664-49A4-B383-C85C0334AA31}"/>
                </a:ext>
              </a:extLst>
            </p:cNvPr>
            <p:cNvCxnSpPr>
              <a:cxnSpLocks/>
            </p:cNvCxnSpPr>
            <p:nvPr/>
          </p:nvCxnSpPr>
          <p:spPr>
            <a:xfrm flipH="1" flipV="1">
              <a:off x="1294039" y="1797855"/>
              <a:ext cx="1" cy="1810533"/>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50" name="椭圆 49">
              <a:extLst>
                <a:ext uri="{FF2B5EF4-FFF2-40B4-BE49-F238E27FC236}">
                  <a16:creationId xmlns:a16="http://schemas.microsoft.com/office/drawing/2014/main" xmlns="" id="{13167F15-7C99-4936-906D-97AB26D3E7D4}"/>
                </a:ext>
              </a:extLst>
            </p:cNvPr>
            <p:cNvSpPr/>
            <p:nvPr/>
          </p:nvSpPr>
          <p:spPr>
            <a:xfrm>
              <a:off x="1157282" y="3481067"/>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29">
              <a:extLst>
                <a:ext uri="{FF2B5EF4-FFF2-40B4-BE49-F238E27FC236}">
                  <a16:creationId xmlns:a16="http://schemas.microsoft.com/office/drawing/2014/main" xmlns="" id="{170EFF01-33C8-41C7-9289-6AF7625C2EA7}"/>
                </a:ext>
              </a:extLst>
            </p:cNvPr>
            <p:cNvGrpSpPr/>
            <p:nvPr/>
          </p:nvGrpSpPr>
          <p:grpSpPr>
            <a:xfrm rot="16200000" flipH="1" flipV="1">
              <a:off x="1086720" y="1590535"/>
              <a:ext cx="414638" cy="414638"/>
              <a:chOff x="4660130" y="1561064"/>
              <a:chExt cx="414638" cy="414638"/>
            </a:xfrm>
          </p:grpSpPr>
          <p:sp>
            <p:nvSpPr>
              <p:cNvPr id="31" name="椭圆 30">
                <a:extLst>
                  <a:ext uri="{FF2B5EF4-FFF2-40B4-BE49-F238E27FC236}">
                    <a16:creationId xmlns:a16="http://schemas.microsoft.com/office/drawing/2014/main" xmlns="" id="{036A60B3-67CC-44BA-83E6-6AEB0DDAA801}"/>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a:extLst>
                  <a:ext uri="{FF2B5EF4-FFF2-40B4-BE49-F238E27FC236}">
                    <a16:creationId xmlns:a16="http://schemas.microsoft.com/office/drawing/2014/main" xmlns="" id="{7DC4B038-6997-4C3E-8B06-387D9F168E71}"/>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9" name="椭圆 38">
              <a:extLst>
                <a:ext uri="{FF2B5EF4-FFF2-40B4-BE49-F238E27FC236}">
                  <a16:creationId xmlns:a16="http://schemas.microsoft.com/office/drawing/2014/main" xmlns="" id="{1AE08A65-8A3C-4530-952D-D2DABB8B1B78}"/>
                </a:ext>
              </a:extLst>
            </p:cNvPr>
            <p:cNvSpPr/>
            <p:nvPr/>
          </p:nvSpPr>
          <p:spPr>
            <a:xfrm>
              <a:off x="1206303" y="3530088"/>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a:extLst>
              <a:ext uri="{FF2B5EF4-FFF2-40B4-BE49-F238E27FC236}">
                <a16:creationId xmlns:a16="http://schemas.microsoft.com/office/drawing/2014/main" xmlns="" id="{25ADC454-4F81-4F29-A0F7-C5910100DED0}"/>
              </a:ext>
            </a:extLst>
          </p:cNvPr>
          <p:cNvGrpSpPr/>
          <p:nvPr/>
        </p:nvGrpSpPr>
        <p:grpSpPr>
          <a:xfrm>
            <a:off x="2558996" y="3481068"/>
            <a:ext cx="414638" cy="2145173"/>
            <a:chOff x="3228185" y="3481068"/>
            <a:chExt cx="414638" cy="2145173"/>
          </a:xfrm>
        </p:grpSpPr>
        <p:sp>
          <p:nvSpPr>
            <p:cNvPr id="52" name="椭圆 51">
              <a:extLst>
                <a:ext uri="{FF2B5EF4-FFF2-40B4-BE49-F238E27FC236}">
                  <a16:creationId xmlns:a16="http://schemas.microsoft.com/office/drawing/2014/main" xmlns="" id="{92877E57-A9F6-4CB5-AEF9-F3B90F9B086E}"/>
                </a:ext>
              </a:extLst>
            </p:cNvPr>
            <p:cNvSpPr/>
            <p:nvPr/>
          </p:nvSpPr>
          <p:spPr>
            <a:xfrm flipV="1">
              <a:off x="3308183" y="3481068"/>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9" name="Straight Connector 4">
              <a:extLst>
                <a:ext uri="{FF2B5EF4-FFF2-40B4-BE49-F238E27FC236}">
                  <a16:creationId xmlns:a16="http://schemas.microsoft.com/office/drawing/2014/main" xmlns="" id="{59BC949D-AE02-479A-BC9D-C0533693A7C0}"/>
                </a:ext>
              </a:extLst>
            </p:cNvPr>
            <p:cNvCxnSpPr>
              <a:cxnSpLocks/>
            </p:cNvCxnSpPr>
            <p:nvPr/>
          </p:nvCxnSpPr>
          <p:spPr>
            <a:xfrm flipH="1">
              <a:off x="3435505" y="3608388"/>
              <a:ext cx="1" cy="1810533"/>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xmlns="" id="{7B5D5F10-17BB-40D8-A481-1E7D03A3E054}"/>
                </a:ext>
              </a:extLst>
            </p:cNvPr>
            <p:cNvGrpSpPr/>
            <p:nvPr/>
          </p:nvGrpSpPr>
          <p:grpSpPr>
            <a:xfrm rot="5400000" flipH="1">
              <a:off x="3228185" y="5211603"/>
              <a:ext cx="414638" cy="414638"/>
              <a:chOff x="4660130" y="1561064"/>
              <a:chExt cx="414638" cy="414638"/>
            </a:xfrm>
          </p:grpSpPr>
          <p:sp>
            <p:nvSpPr>
              <p:cNvPr id="34" name="椭圆 33">
                <a:extLst>
                  <a:ext uri="{FF2B5EF4-FFF2-40B4-BE49-F238E27FC236}">
                    <a16:creationId xmlns:a16="http://schemas.microsoft.com/office/drawing/2014/main" xmlns="" id="{957AAE69-FFDF-45A4-B406-8CAFF067EBB5}"/>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a:extLst>
                  <a:ext uri="{FF2B5EF4-FFF2-40B4-BE49-F238E27FC236}">
                    <a16:creationId xmlns:a16="http://schemas.microsoft.com/office/drawing/2014/main" xmlns="" id="{41D95B46-97B9-4BD9-B34B-8E4F53A95D3C}"/>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0" name="椭圆 39">
              <a:extLst>
                <a:ext uri="{FF2B5EF4-FFF2-40B4-BE49-F238E27FC236}">
                  <a16:creationId xmlns:a16="http://schemas.microsoft.com/office/drawing/2014/main" xmlns="" id="{A6208594-EEE0-4D66-B3EB-7994C6B4DB1F}"/>
                </a:ext>
              </a:extLst>
            </p:cNvPr>
            <p:cNvSpPr/>
            <p:nvPr/>
          </p:nvSpPr>
          <p:spPr>
            <a:xfrm>
              <a:off x="3357204" y="3530089"/>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a:extLst>
              <a:ext uri="{FF2B5EF4-FFF2-40B4-BE49-F238E27FC236}">
                <a16:creationId xmlns:a16="http://schemas.microsoft.com/office/drawing/2014/main" xmlns="" id="{249EEA8F-9284-490B-99AD-58892BDBC77D}"/>
              </a:ext>
            </a:extLst>
          </p:cNvPr>
          <p:cNvGrpSpPr/>
          <p:nvPr/>
        </p:nvGrpSpPr>
        <p:grpSpPr>
          <a:xfrm>
            <a:off x="4473106" y="1590535"/>
            <a:ext cx="414638" cy="2145175"/>
            <a:chOff x="5379086" y="1590535"/>
            <a:chExt cx="414638" cy="2145175"/>
          </a:xfrm>
        </p:grpSpPr>
        <p:cxnSp>
          <p:nvCxnSpPr>
            <p:cNvPr id="60" name="Straight Connector 4">
              <a:extLst>
                <a:ext uri="{FF2B5EF4-FFF2-40B4-BE49-F238E27FC236}">
                  <a16:creationId xmlns:a16="http://schemas.microsoft.com/office/drawing/2014/main" xmlns="" id="{FC5E4D5E-67CC-4CCA-8712-6BB8A5E33CFD}"/>
                </a:ext>
              </a:extLst>
            </p:cNvPr>
            <p:cNvCxnSpPr>
              <a:cxnSpLocks/>
            </p:cNvCxnSpPr>
            <p:nvPr/>
          </p:nvCxnSpPr>
          <p:spPr>
            <a:xfrm flipH="1" flipV="1">
              <a:off x="5595841" y="1797855"/>
              <a:ext cx="1" cy="1810533"/>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61" name="椭圆 60">
              <a:extLst>
                <a:ext uri="{FF2B5EF4-FFF2-40B4-BE49-F238E27FC236}">
                  <a16:creationId xmlns:a16="http://schemas.microsoft.com/office/drawing/2014/main" xmlns="" id="{B4AF45D7-93B9-44A2-8488-80AC1E87DEE8}"/>
                </a:ext>
              </a:extLst>
            </p:cNvPr>
            <p:cNvSpPr/>
            <p:nvPr/>
          </p:nvSpPr>
          <p:spPr>
            <a:xfrm>
              <a:off x="5459084" y="3481067"/>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a:extLst>
                <a:ext uri="{FF2B5EF4-FFF2-40B4-BE49-F238E27FC236}">
                  <a16:creationId xmlns:a16="http://schemas.microsoft.com/office/drawing/2014/main" xmlns="" id="{4B483DD7-DD0D-4F48-88AF-84FE2534DB09}"/>
                </a:ext>
              </a:extLst>
            </p:cNvPr>
            <p:cNvGrpSpPr/>
            <p:nvPr/>
          </p:nvGrpSpPr>
          <p:grpSpPr>
            <a:xfrm rot="16200000" flipH="1" flipV="1">
              <a:off x="5379086" y="1590535"/>
              <a:ext cx="414638" cy="414638"/>
              <a:chOff x="4660130" y="1561064"/>
              <a:chExt cx="414638" cy="414638"/>
            </a:xfrm>
          </p:grpSpPr>
          <p:sp>
            <p:nvSpPr>
              <p:cNvPr id="25" name="椭圆 24">
                <a:extLst>
                  <a:ext uri="{FF2B5EF4-FFF2-40B4-BE49-F238E27FC236}">
                    <a16:creationId xmlns:a16="http://schemas.microsoft.com/office/drawing/2014/main" xmlns="" id="{3CBD4C2A-6755-4BD3-98DC-2B17329F38FA}"/>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a:extLst>
                  <a:ext uri="{FF2B5EF4-FFF2-40B4-BE49-F238E27FC236}">
                    <a16:creationId xmlns:a16="http://schemas.microsoft.com/office/drawing/2014/main" xmlns="" id="{90B1F4F8-376A-4A24-B898-DF2856BC352A}"/>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1" name="椭圆 40">
              <a:extLst>
                <a:ext uri="{FF2B5EF4-FFF2-40B4-BE49-F238E27FC236}">
                  <a16:creationId xmlns:a16="http://schemas.microsoft.com/office/drawing/2014/main" xmlns="" id="{46461E99-3817-4805-BD86-E8F6A1B56A5A}"/>
                </a:ext>
              </a:extLst>
            </p:cNvPr>
            <p:cNvSpPr/>
            <p:nvPr/>
          </p:nvSpPr>
          <p:spPr>
            <a:xfrm>
              <a:off x="5508105" y="3530088"/>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a:extLst>
              <a:ext uri="{FF2B5EF4-FFF2-40B4-BE49-F238E27FC236}">
                <a16:creationId xmlns:a16="http://schemas.microsoft.com/office/drawing/2014/main" xmlns="" id="{AD83482F-9394-4EDE-AB8C-42D9E38274C6}"/>
              </a:ext>
            </a:extLst>
          </p:cNvPr>
          <p:cNvGrpSpPr/>
          <p:nvPr/>
        </p:nvGrpSpPr>
        <p:grpSpPr>
          <a:xfrm>
            <a:off x="6387216" y="3481068"/>
            <a:ext cx="414638" cy="2145173"/>
            <a:chOff x="7529987" y="3481068"/>
            <a:chExt cx="414638" cy="2145173"/>
          </a:xfrm>
        </p:grpSpPr>
        <p:sp>
          <p:nvSpPr>
            <p:cNvPr id="64" name="椭圆 63">
              <a:extLst>
                <a:ext uri="{FF2B5EF4-FFF2-40B4-BE49-F238E27FC236}">
                  <a16:creationId xmlns:a16="http://schemas.microsoft.com/office/drawing/2014/main" xmlns="" id="{243B85F7-7A8D-48AF-BF33-C8CED2E8AC7F}"/>
                </a:ext>
              </a:extLst>
            </p:cNvPr>
            <p:cNvSpPr/>
            <p:nvPr/>
          </p:nvSpPr>
          <p:spPr>
            <a:xfrm flipV="1">
              <a:off x="7609985" y="3481068"/>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7" name="Straight Connector 4">
              <a:extLst>
                <a:ext uri="{FF2B5EF4-FFF2-40B4-BE49-F238E27FC236}">
                  <a16:creationId xmlns:a16="http://schemas.microsoft.com/office/drawing/2014/main" xmlns="" id="{797EC414-AA7C-491F-8AD7-5D25237F0878}"/>
                </a:ext>
              </a:extLst>
            </p:cNvPr>
            <p:cNvCxnSpPr>
              <a:cxnSpLocks/>
            </p:cNvCxnSpPr>
            <p:nvPr/>
          </p:nvCxnSpPr>
          <p:spPr>
            <a:xfrm flipH="1">
              <a:off x="7746742" y="3608388"/>
              <a:ext cx="1" cy="1810533"/>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xmlns="" id="{B875AC83-6FC9-4D7E-9A0C-DC6E16D4DB6E}"/>
                </a:ext>
              </a:extLst>
            </p:cNvPr>
            <p:cNvGrpSpPr/>
            <p:nvPr/>
          </p:nvGrpSpPr>
          <p:grpSpPr>
            <a:xfrm rot="5400000" flipH="1">
              <a:off x="7529987" y="5211603"/>
              <a:ext cx="414638" cy="414638"/>
              <a:chOff x="4660130" y="1561064"/>
              <a:chExt cx="414638" cy="414638"/>
            </a:xfrm>
          </p:grpSpPr>
          <p:sp>
            <p:nvSpPr>
              <p:cNvPr id="37" name="椭圆 36">
                <a:extLst>
                  <a:ext uri="{FF2B5EF4-FFF2-40B4-BE49-F238E27FC236}">
                    <a16:creationId xmlns:a16="http://schemas.microsoft.com/office/drawing/2014/main" xmlns="" id="{78058E87-1243-4424-B20D-ED5B06372E65}"/>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a:extLst>
                  <a:ext uri="{FF2B5EF4-FFF2-40B4-BE49-F238E27FC236}">
                    <a16:creationId xmlns:a16="http://schemas.microsoft.com/office/drawing/2014/main" xmlns="" id="{4C2D30A7-20A1-40B5-B84D-62F906169CE0}"/>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2" name="椭圆 41">
              <a:extLst>
                <a:ext uri="{FF2B5EF4-FFF2-40B4-BE49-F238E27FC236}">
                  <a16:creationId xmlns:a16="http://schemas.microsoft.com/office/drawing/2014/main" xmlns="" id="{2BB4F0E7-949D-466F-9C68-3FDCC3309C2C}"/>
                </a:ext>
              </a:extLst>
            </p:cNvPr>
            <p:cNvSpPr/>
            <p:nvPr/>
          </p:nvSpPr>
          <p:spPr>
            <a:xfrm>
              <a:off x="7659006" y="3530089"/>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a:extLst>
              <a:ext uri="{FF2B5EF4-FFF2-40B4-BE49-F238E27FC236}">
                <a16:creationId xmlns:a16="http://schemas.microsoft.com/office/drawing/2014/main" xmlns="" id="{F69FAEF5-6015-4A26-B789-085649E5D986}"/>
              </a:ext>
            </a:extLst>
          </p:cNvPr>
          <p:cNvGrpSpPr/>
          <p:nvPr/>
        </p:nvGrpSpPr>
        <p:grpSpPr>
          <a:xfrm>
            <a:off x="8301327" y="1590535"/>
            <a:ext cx="414638" cy="2145175"/>
            <a:chOff x="9672809" y="1590535"/>
            <a:chExt cx="414638" cy="2145175"/>
          </a:xfrm>
        </p:grpSpPr>
        <p:cxnSp>
          <p:nvCxnSpPr>
            <p:cNvPr id="68" name="Straight Connector 4">
              <a:extLst>
                <a:ext uri="{FF2B5EF4-FFF2-40B4-BE49-F238E27FC236}">
                  <a16:creationId xmlns:a16="http://schemas.microsoft.com/office/drawing/2014/main" xmlns="" id="{A28C9AC3-A0FC-4838-A177-5114F6928F25}"/>
                </a:ext>
              </a:extLst>
            </p:cNvPr>
            <p:cNvCxnSpPr>
              <a:cxnSpLocks/>
            </p:cNvCxnSpPr>
            <p:nvPr/>
          </p:nvCxnSpPr>
          <p:spPr>
            <a:xfrm flipH="1" flipV="1">
              <a:off x="9897641" y="1797855"/>
              <a:ext cx="1" cy="1810533"/>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69" name="椭圆 68">
              <a:extLst>
                <a:ext uri="{FF2B5EF4-FFF2-40B4-BE49-F238E27FC236}">
                  <a16:creationId xmlns:a16="http://schemas.microsoft.com/office/drawing/2014/main" xmlns="" id="{0741BD83-63AD-42DA-88B0-2966A75054B0}"/>
                </a:ext>
              </a:extLst>
            </p:cNvPr>
            <p:cNvSpPr/>
            <p:nvPr/>
          </p:nvSpPr>
          <p:spPr>
            <a:xfrm>
              <a:off x="9760884" y="3481067"/>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a:extLst>
                <a:ext uri="{FF2B5EF4-FFF2-40B4-BE49-F238E27FC236}">
                  <a16:creationId xmlns:a16="http://schemas.microsoft.com/office/drawing/2014/main" xmlns="" id="{BFB62BBA-B940-4544-BDB4-86F1504B11D8}"/>
                </a:ext>
              </a:extLst>
            </p:cNvPr>
            <p:cNvGrpSpPr/>
            <p:nvPr/>
          </p:nvGrpSpPr>
          <p:grpSpPr>
            <a:xfrm rot="16200000" flipH="1" flipV="1">
              <a:off x="9672809" y="1590535"/>
              <a:ext cx="414638" cy="414638"/>
              <a:chOff x="4660130" y="1561064"/>
              <a:chExt cx="414638" cy="414638"/>
            </a:xfrm>
          </p:grpSpPr>
          <p:sp>
            <p:nvSpPr>
              <p:cNvPr id="28" name="椭圆 27">
                <a:extLst>
                  <a:ext uri="{FF2B5EF4-FFF2-40B4-BE49-F238E27FC236}">
                    <a16:creationId xmlns:a16="http://schemas.microsoft.com/office/drawing/2014/main" xmlns="" id="{FBD0E06C-3666-441C-BD80-3696CDD1ACAA}"/>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a:extLst>
                  <a:ext uri="{FF2B5EF4-FFF2-40B4-BE49-F238E27FC236}">
                    <a16:creationId xmlns:a16="http://schemas.microsoft.com/office/drawing/2014/main" xmlns="" id="{C9242146-8EA2-42C6-A7AF-FAC57FC7614D}"/>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3" name="椭圆 42">
              <a:extLst>
                <a:ext uri="{FF2B5EF4-FFF2-40B4-BE49-F238E27FC236}">
                  <a16:creationId xmlns:a16="http://schemas.microsoft.com/office/drawing/2014/main" xmlns="" id="{0B9DCF41-6852-40B1-BA85-439AE04450C2}"/>
                </a:ext>
              </a:extLst>
            </p:cNvPr>
            <p:cNvSpPr/>
            <p:nvPr/>
          </p:nvSpPr>
          <p:spPr>
            <a:xfrm>
              <a:off x="9809905" y="3530088"/>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1" name="组合 50">
            <a:extLst>
              <a:ext uri="{FF2B5EF4-FFF2-40B4-BE49-F238E27FC236}">
                <a16:creationId xmlns:a16="http://schemas.microsoft.com/office/drawing/2014/main" xmlns="" id="{8FDF82C3-00E3-4456-B3B6-4E9B3BB9A341}"/>
              </a:ext>
            </a:extLst>
          </p:cNvPr>
          <p:cNvGrpSpPr/>
          <p:nvPr/>
        </p:nvGrpSpPr>
        <p:grpSpPr>
          <a:xfrm>
            <a:off x="1209280" y="1482797"/>
            <a:ext cx="3171931" cy="1403684"/>
            <a:chOff x="1093434" y="1537553"/>
            <a:chExt cx="3171931" cy="1403684"/>
          </a:xfrm>
        </p:grpSpPr>
        <p:sp>
          <p:nvSpPr>
            <p:cNvPr id="53" name="文本框 52">
              <a:extLst>
                <a:ext uri="{FF2B5EF4-FFF2-40B4-BE49-F238E27FC236}">
                  <a16:creationId xmlns:a16="http://schemas.microsoft.com/office/drawing/2014/main" xmlns="" id="{2AAB2516-8DB1-4140-A6E0-4F69B2131689}"/>
                </a:ext>
              </a:extLst>
            </p:cNvPr>
            <p:cNvSpPr txBox="1"/>
            <p:nvPr/>
          </p:nvSpPr>
          <p:spPr>
            <a:xfrm>
              <a:off x="1093434" y="1537553"/>
              <a:ext cx="1782498" cy="461665"/>
            </a:xfrm>
            <a:prstGeom prst="rect">
              <a:avLst/>
            </a:prstGeom>
            <a:noFill/>
          </p:spPr>
          <p:txBody>
            <a:bodyPr wrap="square" rtlCol="0">
              <a:spAutoFit/>
            </a:bodyPr>
            <a:lstStyle/>
            <a:p>
              <a:r>
                <a:rPr lang="zh-CN" altLang="en-US" sz="2400" b="1" dirty="0">
                  <a:solidFill>
                    <a:schemeClr val="tx2"/>
                  </a:solidFill>
                  <a:cs typeface="+mn-ea"/>
                  <a:sym typeface="+mn-lt"/>
                </a:rPr>
                <a:t>输入时间</a:t>
              </a:r>
            </a:p>
          </p:txBody>
        </p:sp>
        <p:sp>
          <p:nvSpPr>
            <p:cNvPr id="58" name="文本框 57">
              <a:extLst>
                <a:ext uri="{FF2B5EF4-FFF2-40B4-BE49-F238E27FC236}">
                  <a16:creationId xmlns:a16="http://schemas.microsoft.com/office/drawing/2014/main" xmlns="" id="{FA580124-1D16-49BB-AC52-D72B30B2A05A}"/>
                </a:ext>
              </a:extLst>
            </p:cNvPr>
            <p:cNvSpPr txBox="1"/>
            <p:nvPr/>
          </p:nvSpPr>
          <p:spPr>
            <a:xfrm>
              <a:off x="1093434" y="1987643"/>
              <a:ext cx="3171931" cy="953594"/>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pPr algn="l"/>
              <a:r>
                <a:rPr lang="zh-CN" altLang="en-US" dirty="0">
                  <a:sym typeface="+mn-lt"/>
                </a:rPr>
                <a:t>这里输入你的具体内容这里输入你的具体内容这里输入你的具体内容这里输入你的具体内容</a:t>
              </a:r>
            </a:p>
          </p:txBody>
        </p:sp>
      </p:grpSp>
      <p:grpSp>
        <p:nvGrpSpPr>
          <p:cNvPr id="75" name="组合 74">
            <a:extLst>
              <a:ext uri="{FF2B5EF4-FFF2-40B4-BE49-F238E27FC236}">
                <a16:creationId xmlns:a16="http://schemas.microsoft.com/office/drawing/2014/main" xmlns="" id="{76A0BA02-36C7-4CCB-A75F-F1091448494E}"/>
              </a:ext>
            </a:extLst>
          </p:cNvPr>
          <p:cNvGrpSpPr/>
          <p:nvPr/>
        </p:nvGrpSpPr>
        <p:grpSpPr>
          <a:xfrm>
            <a:off x="4979639" y="1482797"/>
            <a:ext cx="3051887" cy="1403684"/>
            <a:chOff x="1093434" y="1537553"/>
            <a:chExt cx="3051887" cy="1403684"/>
          </a:xfrm>
        </p:grpSpPr>
        <p:sp>
          <p:nvSpPr>
            <p:cNvPr id="76" name="文本框 75">
              <a:extLst>
                <a:ext uri="{FF2B5EF4-FFF2-40B4-BE49-F238E27FC236}">
                  <a16:creationId xmlns:a16="http://schemas.microsoft.com/office/drawing/2014/main" xmlns="" id="{B67EE9A4-F445-40F8-87DC-622062F41916}"/>
                </a:ext>
              </a:extLst>
            </p:cNvPr>
            <p:cNvSpPr txBox="1"/>
            <p:nvPr/>
          </p:nvSpPr>
          <p:spPr>
            <a:xfrm>
              <a:off x="1093434" y="1537553"/>
              <a:ext cx="1782498" cy="461665"/>
            </a:xfrm>
            <a:prstGeom prst="rect">
              <a:avLst/>
            </a:prstGeom>
            <a:noFill/>
          </p:spPr>
          <p:txBody>
            <a:bodyPr wrap="square" rtlCol="0">
              <a:spAutoFit/>
            </a:bodyPr>
            <a:lstStyle/>
            <a:p>
              <a:r>
                <a:rPr lang="zh-CN" altLang="en-US" sz="2400" b="1" dirty="0">
                  <a:solidFill>
                    <a:schemeClr val="tx2"/>
                  </a:solidFill>
                  <a:cs typeface="+mn-ea"/>
                  <a:sym typeface="+mn-lt"/>
                </a:rPr>
                <a:t>输入时间</a:t>
              </a:r>
            </a:p>
          </p:txBody>
        </p:sp>
        <p:sp>
          <p:nvSpPr>
            <p:cNvPr id="77" name="文本框 76">
              <a:extLst>
                <a:ext uri="{FF2B5EF4-FFF2-40B4-BE49-F238E27FC236}">
                  <a16:creationId xmlns:a16="http://schemas.microsoft.com/office/drawing/2014/main" xmlns="" id="{3C30836B-3C0B-4BF8-BC10-5EA133F7D3CA}"/>
                </a:ext>
              </a:extLst>
            </p:cNvPr>
            <p:cNvSpPr txBox="1"/>
            <p:nvPr/>
          </p:nvSpPr>
          <p:spPr>
            <a:xfrm>
              <a:off x="1093435" y="1987643"/>
              <a:ext cx="3051886" cy="953594"/>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pPr algn="l"/>
              <a:r>
                <a:rPr lang="zh-CN" altLang="en-US" dirty="0">
                  <a:sym typeface="+mn-lt"/>
                </a:rPr>
                <a:t>这里输入你的具体内容这里输入你的具体内容这里输入你的具体内容这里输入你的具体内容</a:t>
              </a:r>
            </a:p>
          </p:txBody>
        </p:sp>
      </p:grpSp>
      <p:grpSp>
        <p:nvGrpSpPr>
          <p:cNvPr id="78" name="组合 77">
            <a:extLst>
              <a:ext uri="{FF2B5EF4-FFF2-40B4-BE49-F238E27FC236}">
                <a16:creationId xmlns:a16="http://schemas.microsoft.com/office/drawing/2014/main" xmlns="" id="{85D71844-2BE1-467B-ADDE-216603899411}"/>
              </a:ext>
            </a:extLst>
          </p:cNvPr>
          <p:cNvGrpSpPr/>
          <p:nvPr/>
        </p:nvGrpSpPr>
        <p:grpSpPr>
          <a:xfrm>
            <a:off x="8795962" y="1482797"/>
            <a:ext cx="2751150" cy="1699150"/>
            <a:chOff x="1093434" y="1537553"/>
            <a:chExt cx="2751150" cy="1699150"/>
          </a:xfrm>
        </p:grpSpPr>
        <p:sp>
          <p:nvSpPr>
            <p:cNvPr id="79" name="文本框 78">
              <a:extLst>
                <a:ext uri="{FF2B5EF4-FFF2-40B4-BE49-F238E27FC236}">
                  <a16:creationId xmlns:a16="http://schemas.microsoft.com/office/drawing/2014/main" xmlns="" id="{F4DA1222-1689-426A-9BF0-708A38298D1C}"/>
                </a:ext>
              </a:extLst>
            </p:cNvPr>
            <p:cNvSpPr txBox="1"/>
            <p:nvPr/>
          </p:nvSpPr>
          <p:spPr>
            <a:xfrm>
              <a:off x="1093434" y="1537553"/>
              <a:ext cx="1782498" cy="461665"/>
            </a:xfrm>
            <a:prstGeom prst="rect">
              <a:avLst/>
            </a:prstGeom>
            <a:noFill/>
          </p:spPr>
          <p:txBody>
            <a:bodyPr wrap="square" rtlCol="0">
              <a:spAutoFit/>
            </a:bodyPr>
            <a:lstStyle/>
            <a:p>
              <a:r>
                <a:rPr lang="zh-CN" altLang="en-US" sz="2400" b="1" dirty="0">
                  <a:solidFill>
                    <a:schemeClr val="tx2"/>
                  </a:solidFill>
                  <a:cs typeface="+mn-ea"/>
                  <a:sym typeface="+mn-lt"/>
                </a:rPr>
                <a:t>输入时间</a:t>
              </a:r>
            </a:p>
          </p:txBody>
        </p:sp>
        <p:sp>
          <p:nvSpPr>
            <p:cNvPr id="80" name="文本框 79">
              <a:extLst>
                <a:ext uri="{FF2B5EF4-FFF2-40B4-BE49-F238E27FC236}">
                  <a16:creationId xmlns:a16="http://schemas.microsoft.com/office/drawing/2014/main" xmlns="" id="{2E3FC462-4F39-42E4-8256-35F8C8E76D8E}"/>
                </a:ext>
              </a:extLst>
            </p:cNvPr>
            <p:cNvSpPr txBox="1"/>
            <p:nvPr/>
          </p:nvSpPr>
          <p:spPr>
            <a:xfrm>
              <a:off x="1093435" y="1987643"/>
              <a:ext cx="2751149" cy="1249060"/>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pPr algn="l"/>
              <a:r>
                <a:rPr lang="zh-CN" altLang="en-US" dirty="0">
                  <a:sym typeface="+mn-lt"/>
                </a:rPr>
                <a:t>这里输入你的具体内容这里输入你的具体内容这里输入你的具体内容这里输入你的具体内容</a:t>
              </a:r>
            </a:p>
          </p:txBody>
        </p:sp>
      </p:grpSp>
      <p:grpSp>
        <p:nvGrpSpPr>
          <p:cNvPr id="81" name="组合 80">
            <a:extLst>
              <a:ext uri="{FF2B5EF4-FFF2-40B4-BE49-F238E27FC236}">
                <a16:creationId xmlns:a16="http://schemas.microsoft.com/office/drawing/2014/main" xmlns="" id="{3F83A20B-4364-402A-B939-3765568E3B65}"/>
              </a:ext>
            </a:extLst>
          </p:cNvPr>
          <p:cNvGrpSpPr/>
          <p:nvPr/>
        </p:nvGrpSpPr>
        <p:grpSpPr>
          <a:xfrm>
            <a:off x="3050820" y="3950740"/>
            <a:ext cx="3038257" cy="1403684"/>
            <a:chOff x="1093434" y="1537553"/>
            <a:chExt cx="3038257" cy="1403684"/>
          </a:xfrm>
        </p:grpSpPr>
        <p:sp>
          <p:nvSpPr>
            <p:cNvPr id="82" name="文本框 81">
              <a:extLst>
                <a:ext uri="{FF2B5EF4-FFF2-40B4-BE49-F238E27FC236}">
                  <a16:creationId xmlns:a16="http://schemas.microsoft.com/office/drawing/2014/main" xmlns="" id="{7BFBE0B4-5955-4BA0-A26A-6CD4E740BBF4}"/>
                </a:ext>
              </a:extLst>
            </p:cNvPr>
            <p:cNvSpPr txBox="1"/>
            <p:nvPr/>
          </p:nvSpPr>
          <p:spPr>
            <a:xfrm>
              <a:off x="1093434" y="1537553"/>
              <a:ext cx="1782498" cy="461665"/>
            </a:xfrm>
            <a:prstGeom prst="rect">
              <a:avLst/>
            </a:prstGeom>
            <a:noFill/>
          </p:spPr>
          <p:txBody>
            <a:bodyPr wrap="square" rtlCol="0">
              <a:spAutoFit/>
            </a:bodyPr>
            <a:lstStyle/>
            <a:p>
              <a:r>
                <a:rPr lang="zh-CN" altLang="en-US" sz="2400" b="1" dirty="0">
                  <a:solidFill>
                    <a:schemeClr val="tx2"/>
                  </a:solidFill>
                  <a:cs typeface="+mn-ea"/>
                  <a:sym typeface="+mn-lt"/>
                </a:rPr>
                <a:t>输入时间</a:t>
              </a:r>
            </a:p>
          </p:txBody>
        </p:sp>
        <p:sp>
          <p:nvSpPr>
            <p:cNvPr id="83" name="文本框 82">
              <a:extLst>
                <a:ext uri="{FF2B5EF4-FFF2-40B4-BE49-F238E27FC236}">
                  <a16:creationId xmlns:a16="http://schemas.microsoft.com/office/drawing/2014/main" xmlns="" id="{C47527C7-B23B-46BD-98FD-BD6A892C7D70}"/>
                </a:ext>
              </a:extLst>
            </p:cNvPr>
            <p:cNvSpPr txBox="1"/>
            <p:nvPr/>
          </p:nvSpPr>
          <p:spPr>
            <a:xfrm>
              <a:off x="1093435" y="1987643"/>
              <a:ext cx="3038256" cy="953594"/>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pPr algn="l"/>
              <a:r>
                <a:rPr lang="zh-CN" altLang="en-US" dirty="0">
                  <a:sym typeface="+mn-lt"/>
                </a:rPr>
                <a:t>这里输入你的具体内容这里输入你的具体内容这里输入你的具体内容这里输入你的具体内容</a:t>
              </a:r>
            </a:p>
          </p:txBody>
        </p:sp>
      </p:grpSp>
      <p:grpSp>
        <p:nvGrpSpPr>
          <p:cNvPr id="84" name="组合 83">
            <a:extLst>
              <a:ext uri="{FF2B5EF4-FFF2-40B4-BE49-F238E27FC236}">
                <a16:creationId xmlns:a16="http://schemas.microsoft.com/office/drawing/2014/main" xmlns="" id="{BFDF9B59-B7AF-4A09-A328-9C91E4E439E4}"/>
              </a:ext>
            </a:extLst>
          </p:cNvPr>
          <p:cNvGrpSpPr/>
          <p:nvPr/>
        </p:nvGrpSpPr>
        <p:grpSpPr>
          <a:xfrm>
            <a:off x="6982108" y="3950740"/>
            <a:ext cx="3156143" cy="1403684"/>
            <a:chOff x="1093434" y="1537553"/>
            <a:chExt cx="3156143" cy="1403684"/>
          </a:xfrm>
        </p:grpSpPr>
        <p:sp>
          <p:nvSpPr>
            <p:cNvPr id="85" name="文本框 84">
              <a:extLst>
                <a:ext uri="{FF2B5EF4-FFF2-40B4-BE49-F238E27FC236}">
                  <a16:creationId xmlns:a16="http://schemas.microsoft.com/office/drawing/2014/main" xmlns="" id="{110E28ED-ADC8-4D41-B7F7-B45529E8E448}"/>
                </a:ext>
              </a:extLst>
            </p:cNvPr>
            <p:cNvSpPr txBox="1"/>
            <p:nvPr/>
          </p:nvSpPr>
          <p:spPr>
            <a:xfrm>
              <a:off x="1093434" y="1537553"/>
              <a:ext cx="1782498" cy="461665"/>
            </a:xfrm>
            <a:prstGeom prst="rect">
              <a:avLst/>
            </a:prstGeom>
            <a:noFill/>
          </p:spPr>
          <p:txBody>
            <a:bodyPr wrap="square" rtlCol="0">
              <a:spAutoFit/>
            </a:bodyPr>
            <a:lstStyle/>
            <a:p>
              <a:r>
                <a:rPr lang="zh-CN" altLang="en-US" sz="2400" b="1" dirty="0">
                  <a:solidFill>
                    <a:schemeClr val="tx2"/>
                  </a:solidFill>
                  <a:cs typeface="+mn-ea"/>
                  <a:sym typeface="+mn-lt"/>
                </a:rPr>
                <a:t>输入时间</a:t>
              </a:r>
            </a:p>
          </p:txBody>
        </p:sp>
        <p:sp>
          <p:nvSpPr>
            <p:cNvPr id="86" name="文本框 85">
              <a:extLst>
                <a:ext uri="{FF2B5EF4-FFF2-40B4-BE49-F238E27FC236}">
                  <a16:creationId xmlns:a16="http://schemas.microsoft.com/office/drawing/2014/main" xmlns="" id="{8763DFB4-DA3D-4FEC-AA58-192C8118164F}"/>
                </a:ext>
              </a:extLst>
            </p:cNvPr>
            <p:cNvSpPr txBox="1"/>
            <p:nvPr/>
          </p:nvSpPr>
          <p:spPr>
            <a:xfrm>
              <a:off x="1093435" y="1987643"/>
              <a:ext cx="3156142" cy="953594"/>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pPr algn="l"/>
              <a:r>
                <a:rPr lang="zh-CN" altLang="en-US" dirty="0">
                  <a:sym typeface="+mn-lt"/>
                </a:rPr>
                <a:t>这里输入你的具体内容这里输入你的具体内容这里输入你的具体内容这里输入你的具体内容</a:t>
              </a:r>
            </a:p>
          </p:txBody>
        </p:sp>
      </p:grpSp>
    </p:spTree>
    <p:extLst>
      <p:ext uri="{BB962C8B-B14F-4D97-AF65-F5344CB8AC3E}">
        <p14:creationId xmlns:p14="http://schemas.microsoft.com/office/powerpoint/2010/main" val="36617754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10ABB237-37CD-724E-A55C-A94CE40919FE}"/>
              </a:ext>
            </a:extLst>
          </p:cNvPr>
          <p:cNvGrpSpPr/>
          <p:nvPr/>
        </p:nvGrpSpPr>
        <p:grpSpPr>
          <a:xfrm>
            <a:off x="1628078" y="1724455"/>
            <a:ext cx="8904653" cy="3518598"/>
            <a:chOff x="-1287249" y="2010383"/>
            <a:chExt cx="15148450" cy="5985780"/>
          </a:xfrm>
        </p:grpSpPr>
        <p:cxnSp>
          <p:nvCxnSpPr>
            <p:cNvPr id="9" name="直线连接符 8">
              <a:extLst>
                <a:ext uri="{FF2B5EF4-FFF2-40B4-BE49-F238E27FC236}">
                  <a16:creationId xmlns:a16="http://schemas.microsoft.com/office/drawing/2014/main" xmlns="" id="{56EAB8BB-1E9F-BD44-AF1C-2F72FFDB533C}"/>
                </a:ext>
              </a:extLst>
            </p:cNvPr>
            <p:cNvCxnSpPr>
              <a:cxnSpLocks/>
            </p:cNvCxnSpPr>
            <p:nvPr/>
          </p:nvCxnSpPr>
          <p:spPr>
            <a:xfrm>
              <a:off x="-1287249" y="2010383"/>
              <a:ext cx="1126810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弧 9">
              <a:extLst>
                <a:ext uri="{FF2B5EF4-FFF2-40B4-BE49-F238E27FC236}">
                  <a16:creationId xmlns:a16="http://schemas.microsoft.com/office/drawing/2014/main" xmlns="" id="{E1539846-4E77-A34A-B455-DD6E6E533131}"/>
                </a:ext>
              </a:extLst>
            </p:cNvPr>
            <p:cNvSpPr/>
            <p:nvPr/>
          </p:nvSpPr>
          <p:spPr>
            <a:xfrm>
              <a:off x="8478827" y="2010383"/>
              <a:ext cx="2992891" cy="2992891"/>
            </a:xfrm>
            <a:prstGeom prst="arc">
              <a:avLst>
                <a:gd name="adj1" fmla="val 16200000"/>
                <a:gd name="adj2" fmla="val 536022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cxnSp>
          <p:nvCxnSpPr>
            <p:cNvPr id="127" name="直线连接符 126">
              <a:extLst>
                <a:ext uri="{FF2B5EF4-FFF2-40B4-BE49-F238E27FC236}">
                  <a16:creationId xmlns:a16="http://schemas.microsoft.com/office/drawing/2014/main" xmlns="" id="{6DFE1120-83C6-A843-86E9-2D1ADA01C2FC}"/>
                </a:ext>
              </a:extLst>
            </p:cNvPr>
            <p:cNvCxnSpPr/>
            <p:nvPr/>
          </p:nvCxnSpPr>
          <p:spPr>
            <a:xfrm>
              <a:off x="2646221" y="5003274"/>
              <a:ext cx="737933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07" name="弧 206">
              <a:extLst>
                <a:ext uri="{FF2B5EF4-FFF2-40B4-BE49-F238E27FC236}">
                  <a16:creationId xmlns:a16="http://schemas.microsoft.com/office/drawing/2014/main" xmlns="" id="{3C87EA51-FB6D-9F40-A03C-742B99F14B2E}"/>
                </a:ext>
              </a:extLst>
            </p:cNvPr>
            <p:cNvSpPr/>
            <p:nvPr/>
          </p:nvSpPr>
          <p:spPr>
            <a:xfrm flipH="1">
              <a:off x="1149775" y="5003273"/>
              <a:ext cx="2992891" cy="2992890"/>
            </a:xfrm>
            <a:prstGeom prst="arc">
              <a:avLst>
                <a:gd name="adj1" fmla="val 16200000"/>
                <a:gd name="adj2" fmla="val 536022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cxnSp>
          <p:nvCxnSpPr>
            <p:cNvPr id="230" name="直线连接符 229">
              <a:extLst>
                <a:ext uri="{FF2B5EF4-FFF2-40B4-BE49-F238E27FC236}">
                  <a16:creationId xmlns:a16="http://schemas.microsoft.com/office/drawing/2014/main" xmlns="" id="{70BF7E0E-94F1-FD4A-8F1F-CB0092C031F4}"/>
                </a:ext>
              </a:extLst>
            </p:cNvPr>
            <p:cNvCxnSpPr>
              <a:cxnSpLocks/>
            </p:cNvCxnSpPr>
            <p:nvPr/>
          </p:nvCxnSpPr>
          <p:spPr>
            <a:xfrm>
              <a:off x="2593093" y="7996163"/>
              <a:ext cx="11268108"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xmlns="" id="{7603721A-6F0B-1E46-93BC-33BC51E45992}"/>
              </a:ext>
            </a:extLst>
          </p:cNvPr>
          <p:cNvGrpSpPr/>
          <p:nvPr/>
        </p:nvGrpSpPr>
        <p:grpSpPr>
          <a:xfrm>
            <a:off x="2785931" y="1644688"/>
            <a:ext cx="181695" cy="181695"/>
            <a:chOff x="1948803" y="1684147"/>
            <a:chExt cx="181695" cy="181695"/>
          </a:xfrm>
        </p:grpSpPr>
        <p:sp>
          <p:nvSpPr>
            <p:cNvPr id="231" name="椭圆 230">
              <a:extLst>
                <a:ext uri="{FF2B5EF4-FFF2-40B4-BE49-F238E27FC236}">
                  <a16:creationId xmlns:a16="http://schemas.microsoft.com/office/drawing/2014/main" xmlns="" id="{6CD35F0D-701E-104A-AE73-4B7E844EA71E}"/>
                </a:ext>
              </a:extLst>
            </p:cNvPr>
            <p:cNvSpPr/>
            <p:nvPr/>
          </p:nvSpPr>
          <p:spPr>
            <a:xfrm>
              <a:off x="1948803" y="1684147"/>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7" name="椭圆 16">
              <a:extLst>
                <a:ext uri="{FF2B5EF4-FFF2-40B4-BE49-F238E27FC236}">
                  <a16:creationId xmlns:a16="http://schemas.microsoft.com/office/drawing/2014/main" xmlns="" id="{7215703D-5182-A248-A78E-3E41DA36F98A}"/>
                </a:ext>
              </a:extLst>
            </p:cNvPr>
            <p:cNvSpPr/>
            <p:nvPr/>
          </p:nvSpPr>
          <p:spPr>
            <a:xfrm>
              <a:off x="1987612" y="1722956"/>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grpSp>
        <p:nvGrpSpPr>
          <p:cNvPr id="235" name="组合 234">
            <a:extLst>
              <a:ext uri="{FF2B5EF4-FFF2-40B4-BE49-F238E27FC236}">
                <a16:creationId xmlns:a16="http://schemas.microsoft.com/office/drawing/2014/main" xmlns="" id="{05298250-B07C-014E-A97E-3456EE202799}"/>
              </a:ext>
            </a:extLst>
          </p:cNvPr>
          <p:cNvGrpSpPr/>
          <p:nvPr/>
        </p:nvGrpSpPr>
        <p:grpSpPr>
          <a:xfrm>
            <a:off x="4955211" y="1650332"/>
            <a:ext cx="181695" cy="181695"/>
            <a:chOff x="1948803" y="1684147"/>
            <a:chExt cx="181695" cy="181695"/>
          </a:xfrm>
        </p:grpSpPr>
        <p:sp>
          <p:nvSpPr>
            <p:cNvPr id="236" name="椭圆 235">
              <a:extLst>
                <a:ext uri="{FF2B5EF4-FFF2-40B4-BE49-F238E27FC236}">
                  <a16:creationId xmlns:a16="http://schemas.microsoft.com/office/drawing/2014/main" xmlns="" id="{66EBB101-585C-0848-BD03-01B4B58C1888}"/>
                </a:ext>
              </a:extLst>
            </p:cNvPr>
            <p:cNvSpPr/>
            <p:nvPr/>
          </p:nvSpPr>
          <p:spPr>
            <a:xfrm>
              <a:off x="1948803" y="1684147"/>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37" name="椭圆 236">
              <a:extLst>
                <a:ext uri="{FF2B5EF4-FFF2-40B4-BE49-F238E27FC236}">
                  <a16:creationId xmlns:a16="http://schemas.microsoft.com/office/drawing/2014/main" xmlns="" id="{E570170F-FCDA-C14B-B3B4-415B5D5F3DA3}"/>
                </a:ext>
              </a:extLst>
            </p:cNvPr>
            <p:cNvSpPr/>
            <p:nvPr/>
          </p:nvSpPr>
          <p:spPr>
            <a:xfrm>
              <a:off x="1987612" y="1722956"/>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grpSp>
        <p:nvGrpSpPr>
          <p:cNvPr id="238" name="组合 237">
            <a:extLst>
              <a:ext uri="{FF2B5EF4-FFF2-40B4-BE49-F238E27FC236}">
                <a16:creationId xmlns:a16="http://schemas.microsoft.com/office/drawing/2014/main" xmlns="" id="{C0F2EE7A-47FB-9E4A-AC33-3C7D35660BA2}"/>
              </a:ext>
            </a:extLst>
          </p:cNvPr>
          <p:cNvGrpSpPr/>
          <p:nvPr/>
        </p:nvGrpSpPr>
        <p:grpSpPr>
          <a:xfrm>
            <a:off x="7124492" y="1644688"/>
            <a:ext cx="181695" cy="181695"/>
            <a:chOff x="1948803" y="1684147"/>
            <a:chExt cx="181695" cy="181695"/>
          </a:xfrm>
        </p:grpSpPr>
        <p:sp>
          <p:nvSpPr>
            <p:cNvPr id="239" name="椭圆 238">
              <a:extLst>
                <a:ext uri="{FF2B5EF4-FFF2-40B4-BE49-F238E27FC236}">
                  <a16:creationId xmlns:a16="http://schemas.microsoft.com/office/drawing/2014/main" xmlns="" id="{996F97F0-0537-D54B-B1B2-D542BDDFB524}"/>
                </a:ext>
              </a:extLst>
            </p:cNvPr>
            <p:cNvSpPr/>
            <p:nvPr/>
          </p:nvSpPr>
          <p:spPr>
            <a:xfrm>
              <a:off x="1948803" y="1684147"/>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40" name="椭圆 239">
              <a:extLst>
                <a:ext uri="{FF2B5EF4-FFF2-40B4-BE49-F238E27FC236}">
                  <a16:creationId xmlns:a16="http://schemas.microsoft.com/office/drawing/2014/main" xmlns="" id="{1876F2E8-105B-A94B-B853-9F3776D594A7}"/>
                </a:ext>
              </a:extLst>
            </p:cNvPr>
            <p:cNvSpPr/>
            <p:nvPr/>
          </p:nvSpPr>
          <p:spPr>
            <a:xfrm>
              <a:off x="1987612" y="1722956"/>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grpSp>
        <p:nvGrpSpPr>
          <p:cNvPr id="241" name="组合 240">
            <a:extLst>
              <a:ext uri="{FF2B5EF4-FFF2-40B4-BE49-F238E27FC236}">
                <a16:creationId xmlns:a16="http://schemas.microsoft.com/office/drawing/2014/main" xmlns="" id="{9565F352-E53A-E24A-A68A-1EFCE54BC88A}"/>
              </a:ext>
            </a:extLst>
          </p:cNvPr>
          <p:cNvGrpSpPr/>
          <p:nvPr/>
        </p:nvGrpSpPr>
        <p:grpSpPr>
          <a:xfrm>
            <a:off x="5154123" y="3392906"/>
            <a:ext cx="181695" cy="181695"/>
            <a:chOff x="1948803" y="1684147"/>
            <a:chExt cx="181695" cy="181695"/>
          </a:xfrm>
        </p:grpSpPr>
        <p:sp>
          <p:nvSpPr>
            <p:cNvPr id="242" name="椭圆 241">
              <a:extLst>
                <a:ext uri="{FF2B5EF4-FFF2-40B4-BE49-F238E27FC236}">
                  <a16:creationId xmlns:a16="http://schemas.microsoft.com/office/drawing/2014/main" xmlns="" id="{9398891A-BBB3-694A-BE89-03EED238635B}"/>
                </a:ext>
              </a:extLst>
            </p:cNvPr>
            <p:cNvSpPr/>
            <p:nvPr/>
          </p:nvSpPr>
          <p:spPr>
            <a:xfrm>
              <a:off x="1948803" y="1684147"/>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43" name="椭圆 242">
              <a:extLst>
                <a:ext uri="{FF2B5EF4-FFF2-40B4-BE49-F238E27FC236}">
                  <a16:creationId xmlns:a16="http://schemas.microsoft.com/office/drawing/2014/main" xmlns="" id="{6504F902-ECAA-4148-84A6-E643722E3EEF}"/>
                </a:ext>
              </a:extLst>
            </p:cNvPr>
            <p:cNvSpPr/>
            <p:nvPr/>
          </p:nvSpPr>
          <p:spPr>
            <a:xfrm>
              <a:off x="1987612" y="1722956"/>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grpSp>
        <p:nvGrpSpPr>
          <p:cNvPr id="247" name="组合 246">
            <a:extLst>
              <a:ext uri="{FF2B5EF4-FFF2-40B4-BE49-F238E27FC236}">
                <a16:creationId xmlns:a16="http://schemas.microsoft.com/office/drawing/2014/main" xmlns="" id="{8EEC8901-5B83-5442-AC1F-E84AE06891A5}"/>
              </a:ext>
            </a:extLst>
          </p:cNvPr>
          <p:cNvGrpSpPr/>
          <p:nvPr/>
        </p:nvGrpSpPr>
        <p:grpSpPr>
          <a:xfrm>
            <a:off x="7187137" y="3392906"/>
            <a:ext cx="181695" cy="181695"/>
            <a:chOff x="1948803" y="1684147"/>
            <a:chExt cx="181695" cy="181695"/>
          </a:xfrm>
        </p:grpSpPr>
        <p:sp>
          <p:nvSpPr>
            <p:cNvPr id="248" name="椭圆 247">
              <a:extLst>
                <a:ext uri="{FF2B5EF4-FFF2-40B4-BE49-F238E27FC236}">
                  <a16:creationId xmlns:a16="http://schemas.microsoft.com/office/drawing/2014/main" xmlns="" id="{861F727B-1B09-2B4B-B589-B87D776D3AB8}"/>
                </a:ext>
              </a:extLst>
            </p:cNvPr>
            <p:cNvSpPr/>
            <p:nvPr/>
          </p:nvSpPr>
          <p:spPr>
            <a:xfrm>
              <a:off x="1948803" y="1684147"/>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49" name="椭圆 248">
              <a:extLst>
                <a:ext uri="{FF2B5EF4-FFF2-40B4-BE49-F238E27FC236}">
                  <a16:creationId xmlns:a16="http://schemas.microsoft.com/office/drawing/2014/main" xmlns="" id="{E8F4AB4D-0D8C-1E4B-A29F-C30F555F9B27}"/>
                </a:ext>
              </a:extLst>
            </p:cNvPr>
            <p:cNvSpPr/>
            <p:nvPr/>
          </p:nvSpPr>
          <p:spPr>
            <a:xfrm>
              <a:off x="1987612" y="1722956"/>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grpSp>
        <p:nvGrpSpPr>
          <p:cNvPr id="250" name="组合 249">
            <a:extLst>
              <a:ext uri="{FF2B5EF4-FFF2-40B4-BE49-F238E27FC236}">
                <a16:creationId xmlns:a16="http://schemas.microsoft.com/office/drawing/2014/main" xmlns="" id="{F719A8BF-83D0-744E-B088-B53550689E95}"/>
              </a:ext>
            </a:extLst>
          </p:cNvPr>
          <p:cNvGrpSpPr/>
          <p:nvPr/>
        </p:nvGrpSpPr>
        <p:grpSpPr>
          <a:xfrm>
            <a:off x="4043104" y="5153322"/>
            <a:ext cx="181695" cy="181695"/>
            <a:chOff x="1948803" y="1684147"/>
            <a:chExt cx="181695" cy="181695"/>
          </a:xfrm>
        </p:grpSpPr>
        <p:sp>
          <p:nvSpPr>
            <p:cNvPr id="251" name="椭圆 250">
              <a:extLst>
                <a:ext uri="{FF2B5EF4-FFF2-40B4-BE49-F238E27FC236}">
                  <a16:creationId xmlns:a16="http://schemas.microsoft.com/office/drawing/2014/main" xmlns="" id="{C21BF333-DB59-5842-8027-2909CB10F36D}"/>
                </a:ext>
              </a:extLst>
            </p:cNvPr>
            <p:cNvSpPr/>
            <p:nvPr/>
          </p:nvSpPr>
          <p:spPr>
            <a:xfrm>
              <a:off x="1948803" y="1684147"/>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52" name="椭圆 251">
              <a:extLst>
                <a:ext uri="{FF2B5EF4-FFF2-40B4-BE49-F238E27FC236}">
                  <a16:creationId xmlns:a16="http://schemas.microsoft.com/office/drawing/2014/main" xmlns="" id="{AEF7A1B6-7CB6-6D4A-BD0B-9CB75A3E5374}"/>
                </a:ext>
              </a:extLst>
            </p:cNvPr>
            <p:cNvSpPr/>
            <p:nvPr/>
          </p:nvSpPr>
          <p:spPr>
            <a:xfrm>
              <a:off x="1987612" y="1722956"/>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grpSp>
        <p:nvGrpSpPr>
          <p:cNvPr id="256" name="组合 255">
            <a:extLst>
              <a:ext uri="{FF2B5EF4-FFF2-40B4-BE49-F238E27FC236}">
                <a16:creationId xmlns:a16="http://schemas.microsoft.com/office/drawing/2014/main" xmlns="" id="{B3651D46-B638-0C40-9494-C847C032E538}"/>
              </a:ext>
            </a:extLst>
          </p:cNvPr>
          <p:cNvGrpSpPr/>
          <p:nvPr/>
        </p:nvGrpSpPr>
        <p:grpSpPr>
          <a:xfrm>
            <a:off x="6212384" y="5153322"/>
            <a:ext cx="181695" cy="181695"/>
            <a:chOff x="1948803" y="1684147"/>
            <a:chExt cx="181695" cy="181695"/>
          </a:xfrm>
        </p:grpSpPr>
        <p:sp>
          <p:nvSpPr>
            <p:cNvPr id="257" name="椭圆 256">
              <a:extLst>
                <a:ext uri="{FF2B5EF4-FFF2-40B4-BE49-F238E27FC236}">
                  <a16:creationId xmlns:a16="http://schemas.microsoft.com/office/drawing/2014/main" xmlns="" id="{DE755C84-97F8-474D-8D5F-F84011BD4C6A}"/>
                </a:ext>
              </a:extLst>
            </p:cNvPr>
            <p:cNvSpPr/>
            <p:nvPr/>
          </p:nvSpPr>
          <p:spPr>
            <a:xfrm>
              <a:off x="1948803" y="1684147"/>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58" name="椭圆 257">
              <a:extLst>
                <a:ext uri="{FF2B5EF4-FFF2-40B4-BE49-F238E27FC236}">
                  <a16:creationId xmlns:a16="http://schemas.microsoft.com/office/drawing/2014/main" xmlns="" id="{7BDCB7D2-A4E3-A945-8244-4973FB3F5311}"/>
                </a:ext>
              </a:extLst>
            </p:cNvPr>
            <p:cNvSpPr/>
            <p:nvPr/>
          </p:nvSpPr>
          <p:spPr>
            <a:xfrm>
              <a:off x="1987612" y="1722956"/>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grpSp>
        <p:nvGrpSpPr>
          <p:cNvPr id="259" name="组合 258">
            <a:extLst>
              <a:ext uri="{FF2B5EF4-FFF2-40B4-BE49-F238E27FC236}">
                <a16:creationId xmlns:a16="http://schemas.microsoft.com/office/drawing/2014/main" xmlns="" id="{CB41A78E-9626-E443-87C9-831C18F351B1}"/>
              </a:ext>
            </a:extLst>
          </p:cNvPr>
          <p:cNvGrpSpPr/>
          <p:nvPr/>
        </p:nvGrpSpPr>
        <p:grpSpPr>
          <a:xfrm>
            <a:off x="8381665" y="5153322"/>
            <a:ext cx="181695" cy="181695"/>
            <a:chOff x="1948803" y="1684147"/>
            <a:chExt cx="181695" cy="181695"/>
          </a:xfrm>
        </p:grpSpPr>
        <p:sp>
          <p:nvSpPr>
            <p:cNvPr id="260" name="椭圆 259">
              <a:extLst>
                <a:ext uri="{FF2B5EF4-FFF2-40B4-BE49-F238E27FC236}">
                  <a16:creationId xmlns:a16="http://schemas.microsoft.com/office/drawing/2014/main" xmlns="" id="{844DDC31-4BD7-184A-B56E-BD804A8F5C04}"/>
                </a:ext>
              </a:extLst>
            </p:cNvPr>
            <p:cNvSpPr/>
            <p:nvPr/>
          </p:nvSpPr>
          <p:spPr>
            <a:xfrm>
              <a:off x="1948803" y="1684147"/>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61" name="椭圆 260">
              <a:extLst>
                <a:ext uri="{FF2B5EF4-FFF2-40B4-BE49-F238E27FC236}">
                  <a16:creationId xmlns:a16="http://schemas.microsoft.com/office/drawing/2014/main" xmlns="" id="{F65B4DE7-C7E0-994F-8056-E067083177D2}"/>
                </a:ext>
              </a:extLst>
            </p:cNvPr>
            <p:cNvSpPr/>
            <p:nvPr/>
          </p:nvSpPr>
          <p:spPr>
            <a:xfrm>
              <a:off x="1987612" y="1722956"/>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sp>
        <p:nvSpPr>
          <p:cNvPr id="262" name="文本框 261">
            <a:extLst>
              <a:ext uri="{FF2B5EF4-FFF2-40B4-BE49-F238E27FC236}">
                <a16:creationId xmlns:a16="http://schemas.microsoft.com/office/drawing/2014/main" xmlns="" id="{E8734C7E-895B-5348-A28C-55051A156C9F}"/>
              </a:ext>
            </a:extLst>
          </p:cNvPr>
          <p:cNvSpPr txBox="1"/>
          <p:nvPr/>
        </p:nvSpPr>
        <p:spPr>
          <a:xfrm>
            <a:off x="2041052" y="1854144"/>
            <a:ext cx="1669690" cy="790794"/>
          </a:xfrm>
          <a:prstGeom prst="rect">
            <a:avLst/>
          </a:prstGeom>
          <a:noFill/>
        </p:spPr>
        <p:txBody>
          <a:bodyPr wrap="square" rtlCol="0">
            <a:spAutoFit/>
          </a:bodyPr>
          <a:lstStyle/>
          <a:p>
            <a:pPr algn="just">
              <a:lnSpc>
                <a:spcPct val="150000"/>
              </a:lnSpc>
            </a:pPr>
            <a:r>
              <a:rPr kumimoji="1" lang="zh-CN" altLang="en-US" sz="1050" dirty="0">
                <a:solidFill>
                  <a:schemeClr val="tx1">
                    <a:lumMod val="75000"/>
                  </a:schemeClr>
                </a:solidFill>
                <a:cs typeface="+mn-ea"/>
                <a:sym typeface="+mn-lt"/>
              </a:rPr>
              <a:t>这里输入你的具体内容这里输入你的具体内容这里输入你的具体内容</a:t>
            </a:r>
          </a:p>
        </p:txBody>
      </p:sp>
      <p:sp>
        <p:nvSpPr>
          <p:cNvPr id="263" name="矩形 262">
            <a:extLst>
              <a:ext uri="{FF2B5EF4-FFF2-40B4-BE49-F238E27FC236}">
                <a16:creationId xmlns:a16="http://schemas.microsoft.com/office/drawing/2014/main" xmlns="" id="{91486D10-0EFE-7D47-968E-58237A21A3BC}"/>
              </a:ext>
            </a:extLst>
          </p:cNvPr>
          <p:cNvSpPr/>
          <p:nvPr/>
        </p:nvSpPr>
        <p:spPr>
          <a:xfrm>
            <a:off x="2093753" y="1257317"/>
            <a:ext cx="1564288"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2"/>
                </a:solidFill>
                <a:cs typeface="+mn-ea"/>
                <a:sym typeface="+mn-lt"/>
              </a:rPr>
              <a:t>这里是小标题</a:t>
            </a:r>
          </a:p>
        </p:txBody>
      </p:sp>
      <p:sp>
        <p:nvSpPr>
          <p:cNvPr id="3" name="标题 2">
            <a:extLst>
              <a:ext uri="{FF2B5EF4-FFF2-40B4-BE49-F238E27FC236}">
                <a16:creationId xmlns:a16="http://schemas.microsoft.com/office/drawing/2014/main" xmlns="" id="{0A24D467-7A3A-40A7-B6B5-479B7C964221}"/>
              </a:ext>
            </a:extLst>
          </p:cNvPr>
          <p:cNvSpPr>
            <a:spLocks noGrp="1"/>
          </p:cNvSpPr>
          <p:nvPr>
            <p:ph type="title"/>
          </p:nvPr>
        </p:nvSpPr>
        <p:spPr/>
        <p:txBody>
          <a:bodyPr/>
          <a:lstStyle/>
          <a:p>
            <a:r>
              <a:rPr lang="zh-CN" altLang="en-US" dirty="0">
                <a:sym typeface="+mn-lt"/>
              </a:rPr>
              <a:t>流程关系</a:t>
            </a:r>
          </a:p>
        </p:txBody>
      </p:sp>
      <p:sp>
        <p:nvSpPr>
          <p:cNvPr id="49" name="矩形 48">
            <a:extLst>
              <a:ext uri="{FF2B5EF4-FFF2-40B4-BE49-F238E27FC236}">
                <a16:creationId xmlns:a16="http://schemas.microsoft.com/office/drawing/2014/main" xmlns="" id="{2D9720DF-9EBA-46CA-A52C-BE750D299D36}"/>
              </a:ext>
            </a:extLst>
          </p:cNvPr>
          <p:cNvSpPr/>
          <p:nvPr/>
        </p:nvSpPr>
        <p:spPr>
          <a:xfrm>
            <a:off x="4263702" y="1257317"/>
            <a:ext cx="1564288"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2"/>
                </a:solidFill>
                <a:cs typeface="+mn-ea"/>
                <a:sym typeface="+mn-lt"/>
              </a:rPr>
              <a:t>这里是小标题</a:t>
            </a:r>
          </a:p>
        </p:txBody>
      </p:sp>
      <p:sp>
        <p:nvSpPr>
          <p:cNvPr id="50" name="矩形 49">
            <a:extLst>
              <a:ext uri="{FF2B5EF4-FFF2-40B4-BE49-F238E27FC236}">
                <a16:creationId xmlns:a16="http://schemas.microsoft.com/office/drawing/2014/main" xmlns="" id="{BFCE8B8C-329E-4D9B-AB56-72DB900940CD}"/>
              </a:ext>
            </a:extLst>
          </p:cNvPr>
          <p:cNvSpPr/>
          <p:nvPr/>
        </p:nvSpPr>
        <p:spPr>
          <a:xfrm>
            <a:off x="6404993" y="1257317"/>
            <a:ext cx="1564288"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2"/>
                </a:solidFill>
                <a:cs typeface="+mn-ea"/>
                <a:sym typeface="+mn-lt"/>
              </a:rPr>
              <a:t>这里是小标题</a:t>
            </a:r>
          </a:p>
        </p:txBody>
      </p:sp>
      <p:sp>
        <p:nvSpPr>
          <p:cNvPr id="51" name="矩形 50">
            <a:extLst>
              <a:ext uri="{FF2B5EF4-FFF2-40B4-BE49-F238E27FC236}">
                <a16:creationId xmlns:a16="http://schemas.microsoft.com/office/drawing/2014/main" xmlns="" id="{D032A33C-F46B-4DA9-BFAD-CA467129803F}"/>
              </a:ext>
            </a:extLst>
          </p:cNvPr>
          <p:cNvSpPr/>
          <p:nvPr/>
        </p:nvSpPr>
        <p:spPr>
          <a:xfrm>
            <a:off x="6505620" y="2967645"/>
            <a:ext cx="1564288"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2"/>
                </a:solidFill>
                <a:cs typeface="+mn-ea"/>
                <a:sym typeface="+mn-lt"/>
              </a:rPr>
              <a:t>这里是小标题</a:t>
            </a:r>
          </a:p>
        </p:txBody>
      </p:sp>
      <p:sp>
        <p:nvSpPr>
          <p:cNvPr id="52" name="矩形 51">
            <a:extLst>
              <a:ext uri="{FF2B5EF4-FFF2-40B4-BE49-F238E27FC236}">
                <a16:creationId xmlns:a16="http://schemas.microsoft.com/office/drawing/2014/main" xmlns="" id="{49DC8709-3A22-4C7D-80E8-A4C6A0B9E4E6}"/>
              </a:ext>
            </a:extLst>
          </p:cNvPr>
          <p:cNvSpPr/>
          <p:nvPr/>
        </p:nvSpPr>
        <p:spPr>
          <a:xfrm>
            <a:off x="4462826" y="2967645"/>
            <a:ext cx="1564288"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2"/>
                </a:solidFill>
                <a:cs typeface="+mn-ea"/>
                <a:sym typeface="+mn-lt"/>
              </a:rPr>
              <a:t>这里小是标题</a:t>
            </a:r>
          </a:p>
        </p:txBody>
      </p:sp>
      <p:sp>
        <p:nvSpPr>
          <p:cNvPr id="53" name="矩形 52">
            <a:extLst>
              <a:ext uri="{FF2B5EF4-FFF2-40B4-BE49-F238E27FC236}">
                <a16:creationId xmlns:a16="http://schemas.microsoft.com/office/drawing/2014/main" xmlns="" id="{E502E14C-1C24-4813-88C6-7F2B05622630}"/>
              </a:ext>
            </a:extLst>
          </p:cNvPr>
          <p:cNvSpPr/>
          <p:nvPr/>
        </p:nvSpPr>
        <p:spPr>
          <a:xfrm>
            <a:off x="3351807" y="4810739"/>
            <a:ext cx="1564288"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2"/>
                </a:solidFill>
                <a:cs typeface="+mn-ea"/>
                <a:sym typeface="+mn-lt"/>
              </a:rPr>
              <a:t>这里是小标题</a:t>
            </a:r>
          </a:p>
        </p:txBody>
      </p:sp>
      <p:sp>
        <p:nvSpPr>
          <p:cNvPr id="54" name="矩形 53">
            <a:extLst>
              <a:ext uri="{FF2B5EF4-FFF2-40B4-BE49-F238E27FC236}">
                <a16:creationId xmlns:a16="http://schemas.microsoft.com/office/drawing/2014/main" xmlns="" id="{5042D384-C7E4-437E-A5E6-E98488B30523}"/>
              </a:ext>
            </a:extLst>
          </p:cNvPr>
          <p:cNvSpPr/>
          <p:nvPr/>
        </p:nvSpPr>
        <p:spPr>
          <a:xfrm>
            <a:off x="5521087" y="4810739"/>
            <a:ext cx="1564288"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2"/>
                </a:solidFill>
                <a:cs typeface="+mn-ea"/>
                <a:sym typeface="+mn-lt"/>
              </a:rPr>
              <a:t>这里是小标题</a:t>
            </a:r>
          </a:p>
        </p:txBody>
      </p:sp>
      <p:sp>
        <p:nvSpPr>
          <p:cNvPr id="55" name="矩形 54">
            <a:extLst>
              <a:ext uri="{FF2B5EF4-FFF2-40B4-BE49-F238E27FC236}">
                <a16:creationId xmlns:a16="http://schemas.microsoft.com/office/drawing/2014/main" xmlns="" id="{992083CA-749E-44ED-80FA-BCEDFF243AFE}"/>
              </a:ext>
            </a:extLst>
          </p:cNvPr>
          <p:cNvSpPr/>
          <p:nvPr/>
        </p:nvSpPr>
        <p:spPr>
          <a:xfrm>
            <a:off x="7690367" y="4810739"/>
            <a:ext cx="1564288"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2"/>
                </a:solidFill>
                <a:cs typeface="+mn-ea"/>
                <a:sym typeface="+mn-lt"/>
              </a:rPr>
              <a:t>这里是小标题</a:t>
            </a:r>
          </a:p>
        </p:txBody>
      </p:sp>
      <p:sp>
        <p:nvSpPr>
          <p:cNvPr id="56" name="文本框 55">
            <a:extLst>
              <a:ext uri="{FF2B5EF4-FFF2-40B4-BE49-F238E27FC236}">
                <a16:creationId xmlns:a16="http://schemas.microsoft.com/office/drawing/2014/main" xmlns="" id="{FC43A46C-F82A-4C23-8FB3-22BC34060971}"/>
              </a:ext>
            </a:extLst>
          </p:cNvPr>
          <p:cNvSpPr txBox="1"/>
          <p:nvPr/>
        </p:nvSpPr>
        <p:spPr>
          <a:xfrm>
            <a:off x="4263252" y="1854144"/>
            <a:ext cx="1669690" cy="790794"/>
          </a:xfrm>
          <a:prstGeom prst="rect">
            <a:avLst/>
          </a:prstGeom>
          <a:noFill/>
        </p:spPr>
        <p:txBody>
          <a:bodyPr wrap="square" rtlCol="0">
            <a:spAutoFit/>
          </a:bodyPr>
          <a:lstStyle/>
          <a:p>
            <a:pPr algn="just">
              <a:lnSpc>
                <a:spcPct val="150000"/>
              </a:lnSpc>
            </a:pPr>
            <a:r>
              <a:rPr kumimoji="1" lang="zh-CN" altLang="en-US" sz="1050" dirty="0">
                <a:solidFill>
                  <a:schemeClr val="tx1">
                    <a:lumMod val="75000"/>
                  </a:schemeClr>
                </a:solidFill>
                <a:cs typeface="+mn-ea"/>
                <a:sym typeface="+mn-lt"/>
              </a:rPr>
              <a:t>这里输入你的具体内容这里输入你的具体内容这里输入你的具体内容</a:t>
            </a:r>
          </a:p>
        </p:txBody>
      </p:sp>
      <p:sp>
        <p:nvSpPr>
          <p:cNvPr id="57" name="文本框 56">
            <a:extLst>
              <a:ext uri="{FF2B5EF4-FFF2-40B4-BE49-F238E27FC236}">
                <a16:creationId xmlns:a16="http://schemas.microsoft.com/office/drawing/2014/main" xmlns="" id="{999AB8E9-F814-497E-9317-258E1C601050}"/>
              </a:ext>
            </a:extLst>
          </p:cNvPr>
          <p:cNvSpPr txBox="1"/>
          <p:nvPr/>
        </p:nvSpPr>
        <p:spPr>
          <a:xfrm>
            <a:off x="6394079" y="1854144"/>
            <a:ext cx="1669690" cy="790794"/>
          </a:xfrm>
          <a:prstGeom prst="rect">
            <a:avLst/>
          </a:prstGeom>
          <a:noFill/>
        </p:spPr>
        <p:txBody>
          <a:bodyPr wrap="square" rtlCol="0">
            <a:spAutoFit/>
          </a:bodyPr>
          <a:lstStyle/>
          <a:p>
            <a:pPr algn="just">
              <a:lnSpc>
                <a:spcPct val="150000"/>
              </a:lnSpc>
            </a:pPr>
            <a:r>
              <a:rPr kumimoji="1" lang="zh-CN" altLang="en-US" sz="1050" dirty="0">
                <a:solidFill>
                  <a:schemeClr val="tx1">
                    <a:lumMod val="75000"/>
                  </a:schemeClr>
                </a:solidFill>
                <a:cs typeface="+mn-ea"/>
                <a:sym typeface="+mn-lt"/>
              </a:rPr>
              <a:t>这里输入你的具体内容这里输入你的具体内容这里输入你的具体内容</a:t>
            </a:r>
          </a:p>
        </p:txBody>
      </p:sp>
      <p:sp>
        <p:nvSpPr>
          <p:cNvPr id="58" name="文本框 57">
            <a:extLst>
              <a:ext uri="{FF2B5EF4-FFF2-40B4-BE49-F238E27FC236}">
                <a16:creationId xmlns:a16="http://schemas.microsoft.com/office/drawing/2014/main" xmlns="" id="{A746FFC2-E0D0-4D76-B91D-258F12E45317}"/>
              </a:ext>
            </a:extLst>
          </p:cNvPr>
          <p:cNvSpPr txBox="1"/>
          <p:nvPr/>
        </p:nvSpPr>
        <p:spPr>
          <a:xfrm>
            <a:off x="6394079" y="3624646"/>
            <a:ext cx="1669690" cy="790794"/>
          </a:xfrm>
          <a:prstGeom prst="rect">
            <a:avLst/>
          </a:prstGeom>
          <a:noFill/>
        </p:spPr>
        <p:txBody>
          <a:bodyPr wrap="square" rtlCol="0">
            <a:spAutoFit/>
          </a:bodyPr>
          <a:lstStyle/>
          <a:p>
            <a:pPr algn="just">
              <a:lnSpc>
                <a:spcPct val="150000"/>
              </a:lnSpc>
            </a:pPr>
            <a:r>
              <a:rPr kumimoji="1" lang="zh-CN" altLang="en-US" sz="1050" dirty="0">
                <a:solidFill>
                  <a:schemeClr val="tx1">
                    <a:lumMod val="75000"/>
                  </a:schemeClr>
                </a:solidFill>
                <a:cs typeface="+mn-ea"/>
                <a:sym typeface="+mn-lt"/>
              </a:rPr>
              <a:t>这里输入你的具体内容这里输入你的具体内容这里输入你的具体内容</a:t>
            </a:r>
          </a:p>
        </p:txBody>
      </p:sp>
      <p:sp>
        <p:nvSpPr>
          <p:cNvPr id="59" name="文本框 58">
            <a:extLst>
              <a:ext uri="{FF2B5EF4-FFF2-40B4-BE49-F238E27FC236}">
                <a16:creationId xmlns:a16="http://schemas.microsoft.com/office/drawing/2014/main" xmlns="" id="{AD41397F-10DE-4248-95CD-BC089FEDC618}"/>
              </a:ext>
            </a:extLst>
          </p:cNvPr>
          <p:cNvSpPr txBox="1"/>
          <p:nvPr/>
        </p:nvSpPr>
        <p:spPr>
          <a:xfrm>
            <a:off x="4462164" y="3624646"/>
            <a:ext cx="1669690" cy="790794"/>
          </a:xfrm>
          <a:prstGeom prst="rect">
            <a:avLst/>
          </a:prstGeom>
          <a:noFill/>
        </p:spPr>
        <p:txBody>
          <a:bodyPr wrap="square" rtlCol="0">
            <a:spAutoFit/>
          </a:bodyPr>
          <a:lstStyle/>
          <a:p>
            <a:pPr algn="just">
              <a:lnSpc>
                <a:spcPct val="150000"/>
              </a:lnSpc>
            </a:pPr>
            <a:r>
              <a:rPr kumimoji="1" lang="zh-CN" altLang="en-US" sz="1050" dirty="0">
                <a:solidFill>
                  <a:schemeClr val="tx1">
                    <a:lumMod val="75000"/>
                  </a:schemeClr>
                </a:solidFill>
                <a:cs typeface="+mn-ea"/>
                <a:sym typeface="+mn-lt"/>
              </a:rPr>
              <a:t>这里输入你的具体内容这里输入你的具体内容这里输入你的具体内容</a:t>
            </a:r>
          </a:p>
        </p:txBody>
      </p:sp>
      <p:sp>
        <p:nvSpPr>
          <p:cNvPr id="60" name="文本框 59">
            <a:extLst>
              <a:ext uri="{FF2B5EF4-FFF2-40B4-BE49-F238E27FC236}">
                <a16:creationId xmlns:a16="http://schemas.microsoft.com/office/drawing/2014/main" xmlns="" id="{48DC7B72-D4AD-4566-BF37-8E4A7FFC5A02}"/>
              </a:ext>
            </a:extLst>
          </p:cNvPr>
          <p:cNvSpPr txBox="1"/>
          <p:nvPr/>
        </p:nvSpPr>
        <p:spPr>
          <a:xfrm>
            <a:off x="3297189" y="5339807"/>
            <a:ext cx="1669690" cy="790794"/>
          </a:xfrm>
          <a:prstGeom prst="rect">
            <a:avLst/>
          </a:prstGeom>
          <a:noFill/>
        </p:spPr>
        <p:txBody>
          <a:bodyPr wrap="square" rtlCol="0">
            <a:spAutoFit/>
          </a:bodyPr>
          <a:lstStyle/>
          <a:p>
            <a:pPr algn="just">
              <a:lnSpc>
                <a:spcPct val="150000"/>
              </a:lnSpc>
            </a:pPr>
            <a:r>
              <a:rPr kumimoji="1" lang="zh-CN" altLang="en-US" sz="1050" dirty="0">
                <a:solidFill>
                  <a:schemeClr val="tx1">
                    <a:lumMod val="75000"/>
                  </a:schemeClr>
                </a:solidFill>
                <a:cs typeface="+mn-ea"/>
                <a:sym typeface="+mn-lt"/>
              </a:rPr>
              <a:t>这里输入你的具体内容这里输入你的具体内容这里输入你的具体内容</a:t>
            </a:r>
          </a:p>
        </p:txBody>
      </p:sp>
      <p:sp>
        <p:nvSpPr>
          <p:cNvPr id="61" name="文本框 60">
            <a:extLst>
              <a:ext uri="{FF2B5EF4-FFF2-40B4-BE49-F238E27FC236}">
                <a16:creationId xmlns:a16="http://schemas.microsoft.com/office/drawing/2014/main" xmlns="" id="{787D71CE-4293-44A3-836C-BBEE37F39629}"/>
              </a:ext>
            </a:extLst>
          </p:cNvPr>
          <p:cNvSpPr txBox="1"/>
          <p:nvPr/>
        </p:nvSpPr>
        <p:spPr>
          <a:xfrm>
            <a:off x="5468386" y="5339807"/>
            <a:ext cx="1669690" cy="790794"/>
          </a:xfrm>
          <a:prstGeom prst="rect">
            <a:avLst/>
          </a:prstGeom>
          <a:noFill/>
        </p:spPr>
        <p:txBody>
          <a:bodyPr wrap="square" rtlCol="0">
            <a:spAutoFit/>
          </a:bodyPr>
          <a:lstStyle/>
          <a:p>
            <a:pPr algn="just">
              <a:lnSpc>
                <a:spcPct val="150000"/>
              </a:lnSpc>
            </a:pPr>
            <a:r>
              <a:rPr kumimoji="1" lang="zh-CN" altLang="en-US" sz="1050" dirty="0">
                <a:solidFill>
                  <a:schemeClr val="tx1">
                    <a:lumMod val="75000"/>
                  </a:schemeClr>
                </a:solidFill>
                <a:cs typeface="+mn-ea"/>
                <a:sym typeface="+mn-lt"/>
              </a:rPr>
              <a:t>这里输入你的具体内容这里输入你的具体内容这里输入你的具体内容</a:t>
            </a:r>
          </a:p>
        </p:txBody>
      </p:sp>
      <p:sp>
        <p:nvSpPr>
          <p:cNvPr id="62" name="文本框 61">
            <a:extLst>
              <a:ext uri="{FF2B5EF4-FFF2-40B4-BE49-F238E27FC236}">
                <a16:creationId xmlns:a16="http://schemas.microsoft.com/office/drawing/2014/main" xmlns="" id="{997BEAD8-6E74-43A4-A14F-945E87D08207}"/>
              </a:ext>
            </a:extLst>
          </p:cNvPr>
          <p:cNvSpPr txBox="1"/>
          <p:nvPr/>
        </p:nvSpPr>
        <p:spPr>
          <a:xfrm>
            <a:off x="7689706" y="5339807"/>
            <a:ext cx="1669690" cy="790794"/>
          </a:xfrm>
          <a:prstGeom prst="rect">
            <a:avLst/>
          </a:prstGeom>
          <a:noFill/>
        </p:spPr>
        <p:txBody>
          <a:bodyPr wrap="square" rtlCol="0">
            <a:spAutoFit/>
          </a:bodyPr>
          <a:lstStyle/>
          <a:p>
            <a:pPr algn="just">
              <a:lnSpc>
                <a:spcPct val="150000"/>
              </a:lnSpc>
            </a:pPr>
            <a:r>
              <a:rPr kumimoji="1" lang="zh-CN" altLang="en-US" sz="1050" dirty="0">
                <a:solidFill>
                  <a:schemeClr val="tx1">
                    <a:lumMod val="75000"/>
                  </a:schemeClr>
                </a:solidFill>
                <a:cs typeface="+mn-ea"/>
                <a:sym typeface="+mn-lt"/>
              </a:rPr>
              <a:t>这里输入你的具体内容这里输入你的具体内容这里输入你的具体内容</a:t>
            </a:r>
          </a:p>
        </p:txBody>
      </p:sp>
    </p:spTree>
    <p:extLst>
      <p:ext uri="{BB962C8B-B14F-4D97-AF65-F5344CB8AC3E}">
        <p14:creationId xmlns:p14="http://schemas.microsoft.com/office/powerpoint/2010/main" val="21005790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847017" y="3633834"/>
            <a:ext cx="4012884" cy="2247809"/>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cs typeface="+mn-ea"/>
                <a:sym typeface="+mn-lt"/>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cs typeface="+mn-ea"/>
                <a:sym typeface="+mn-lt"/>
              </a:endParaRPr>
            </a:p>
          </p:txBody>
        </p:sp>
      </p:grpSp>
      <p:grpSp>
        <p:nvGrpSpPr>
          <p:cNvPr id="3" name="Group 5"/>
          <p:cNvGrpSpPr/>
          <p:nvPr/>
        </p:nvGrpSpPr>
        <p:grpSpPr>
          <a:xfrm>
            <a:off x="7349959" y="3216328"/>
            <a:ext cx="3006999" cy="175562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cs typeface="+mn-ea"/>
                <a:sym typeface="+mn-lt"/>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cs typeface="+mn-ea"/>
                <a:sym typeface="+mn-lt"/>
              </a:endParaRPr>
            </a:p>
          </p:txBody>
        </p:sp>
      </p:grpSp>
      <p:grpSp>
        <p:nvGrpSpPr>
          <p:cNvPr id="6" name="Group 8"/>
          <p:cNvGrpSpPr/>
          <p:nvPr/>
        </p:nvGrpSpPr>
        <p:grpSpPr>
          <a:xfrm>
            <a:off x="7762546" y="2778122"/>
            <a:ext cx="2181829" cy="1324525"/>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solidFill>
                  <a:schemeClr val="bg1">
                    <a:lumMod val="50000"/>
                  </a:schemeClr>
                </a:solidFill>
                <a:cs typeface="+mn-ea"/>
                <a:sym typeface="+mn-lt"/>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solidFill>
                  <a:schemeClr val="bg1">
                    <a:lumMod val="50000"/>
                  </a:schemeClr>
                </a:solidFill>
                <a:cs typeface="+mn-ea"/>
                <a:sym typeface="+mn-lt"/>
              </a:endParaRPr>
            </a:p>
          </p:txBody>
        </p:sp>
      </p:grpSp>
      <p:grpSp>
        <p:nvGrpSpPr>
          <p:cNvPr id="9" name="Group 11"/>
          <p:cNvGrpSpPr/>
          <p:nvPr/>
        </p:nvGrpSpPr>
        <p:grpSpPr>
          <a:xfrm>
            <a:off x="8197468" y="2422585"/>
            <a:ext cx="1311976" cy="821420"/>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solidFill>
                  <a:schemeClr val="bg1">
                    <a:lumMod val="50000"/>
                  </a:schemeClr>
                </a:solidFill>
                <a:cs typeface="+mn-ea"/>
                <a:sym typeface="+mn-lt"/>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solidFill>
                  <a:schemeClr val="bg1">
                    <a:lumMod val="50000"/>
                  </a:schemeClr>
                </a:solidFill>
                <a:cs typeface="+mn-ea"/>
                <a:sym typeface="+mn-lt"/>
              </a:endParaRPr>
            </a:p>
          </p:txBody>
        </p:sp>
      </p:grpSp>
      <p:grpSp>
        <p:nvGrpSpPr>
          <p:cNvPr id="12" name="Group 14"/>
          <p:cNvGrpSpPr/>
          <p:nvPr/>
        </p:nvGrpSpPr>
        <p:grpSpPr>
          <a:xfrm flipH="1">
            <a:off x="1533138" y="1870806"/>
            <a:ext cx="7084769" cy="704960"/>
            <a:chOff x="4078586" y="2223665"/>
            <a:chExt cx="6233814" cy="704960"/>
          </a:xfrm>
        </p:grpSpPr>
        <p:cxnSp>
          <p:nvCxnSpPr>
            <p:cNvPr id="16" name="Straight Connector 15"/>
            <p:cNvCxnSpPr>
              <a:cxnSpLocks/>
            </p:cNvCxnSpPr>
            <p:nvPr/>
          </p:nvCxnSpPr>
          <p:spPr>
            <a:xfrm flipV="1">
              <a:off x="4078586" y="2223665"/>
              <a:ext cx="833840" cy="7049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5" name="Group 21"/>
          <p:cNvGrpSpPr/>
          <p:nvPr/>
        </p:nvGrpSpPr>
        <p:grpSpPr>
          <a:xfrm flipH="1">
            <a:off x="1771132" y="3048680"/>
            <a:ext cx="6533625" cy="437024"/>
            <a:chOff x="4144095" y="3160882"/>
            <a:chExt cx="6533984" cy="437024"/>
          </a:xfrm>
        </p:grpSpPr>
        <p:cxnSp>
          <p:nvCxnSpPr>
            <p:cNvPr id="23" name="Straight Connector 22"/>
            <p:cNvCxnSpPr>
              <a:cxnSpLocks/>
            </p:cNvCxnSpPr>
            <p:nvPr/>
          </p:nvCxnSpPr>
          <p:spPr>
            <a:xfrm flipV="1">
              <a:off x="4144095" y="3160882"/>
              <a:ext cx="1141827" cy="4370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flipH="1">
            <a:off x="2165555" y="4198922"/>
            <a:ext cx="5689985"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2" name="Group 29"/>
          <p:cNvGrpSpPr/>
          <p:nvPr/>
        </p:nvGrpSpPr>
        <p:grpSpPr>
          <a:xfrm flipH="1">
            <a:off x="3063919" y="4997593"/>
            <a:ext cx="4698627" cy="574907"/>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0" name="标题 29">
            <a:extLst>
              <a:ext uri="{FF2B5EF4-FFF2-40B4-BE49-F238E27FC236}">
                <a16:creationId xmlns:a16="http://schemas.microsoft.com/office/drawing/2014/main" xmlns="" id="{37DF50A0-FF75-4B56-944C-9F6B86D8BBA5}"/>
              </a:ext>
            </a:extLst>
          </p:cNvPr>
          <p:cNvSpPr>
            <a:spLocks noGrp="1"/>
          </p:cNvSpPr>
          <p:nvPr>
            <p:ph type="title"/>
          </p:nvPr>
        </p:nvSpPr>
        <p:spPr/>
        <p:txBody>
          <a:bodyPr/>
          <a:lstStyle/>
          <a:p>
            <a:r>
              <a:rPr lang="zh-CN" altLang="en-US" dirty="0">
                <a:sym typeface="+mn-lt"/>
              </a:rPr>
              <a:t>层次关系</a:t>
            </a:r>
          </a:p>
        </p:txBody>
      </p:sp>
      <p:sp>
        <p:nvSpPr>
          <p:cNvPr id="33" name="文本框 32">
            <a:extLst>
              <a:ext uri="{FF2B5EF4-FFF2-40B4-BE49-F238E27FC236}">
                <a16:creationId xmlns:a16="http://schemas.microsoft.com/office/drawing/2014/main" xmlns="" id="{9D62E671-5E39-42E4-AB54-5427AB48C2D9}"/>
              </a:ext>
            </a:extLst>
          </p:cNvPr>
          <p:cNvSpPr txBox="1"/>
          <p:nvPr/>
        </p:nvSpPr>
        <p:spPr>
          <a:xfrm>
            <a:off x="1533137" y="1331674"/>
            <a:ext cx="1911927" cy="528093"/>
          </a:xfrm>
          <a:prstGeom prst="rect">
            <a:avLst/>
          </a:prstGeom>
          <a:noFill/>
        </p:spPr>
        <p:txBody>
          <a:bodyPr wrap="square" rtlCol="0">
            <a:spAutoFit/>
          </a:bodyPr>
          <a:lstStyle/>
          <a:p>
            <a:pPr>
              <a:lnSpc>
                <a:spcPct val="130000"/>
              </a:lnSpc>
            </a:pPr>
            <a:r>
              <a:rPr lang="zh-CN" altLang="en-US" sz="2400" b="1" dirty="0">
                <a:solidFill>
                  <a:schemeClr val="tx2"/>
                </a:solidFill>
                <a:cs typeface="+mn-ea"/>
                <a:sym typeface="+mn-lt"/>
              </a:rPr>
              <a:t>核心观点</a:t>
            </a:r>
          </a:p>
        </p:txBody>
      </p:sp>
      <p:sp>
        <p:nvSpPr>
          <p:cNvPr id="34" name="文本框 33">
            <a:extLst>
              <a:ext uri="{FF2B5EF4-FFF2-40B4-BE49-F238E27FC236}">
                <a16:creationId xmlns:a16="http://schemas.microsoft.com/office/drawing/2014/main" xmlns="" id="{B0495907-550D-4551-B17B-10890D5D7D61}"/>
              </a:ext>
            </a:extLst>
          </p:cNvPr>
          <p:cNvSpPr txBox="1"/>
          <p:nvPr/>
        </p:nvSpPr>
        <p:spPr>
          <a:xfrm>
            <a:off x="1567502" y="1919142"/>
            <a:ext cx="3903863" cy="362663"/>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pPr algn="l"/>
            <a:r>
              <a:rPr lang="zh-CN" altLang="en-US" dirty="0">
                <a:sym typeface="+mn-lt"/>
              </a:rPr>
              <a:t>这里输入你的具体内容</a:t>
            </a:r>
          </a:p>
        </p:txBody>
      </p:sp>
      <p:sp>
        <p:nvSpPr>
          <p:cNvPr id="35" name="文本框 34">
            <a:extLst>
              <a:ext uri="{FF2B5EF4-FFF2-40B4-BE49-F238E27FC236}">
                <a16:creationId xmlns:a16="http://schemas.microsoft.com/office/drawing/2014/main" xmlns="" id="{D18E0D18-FEBB-4FD9-ACE6-F1D613AE92B5}"/>
              </a:ext>
            </a:extLst>
          </p:cNvPr>
          <p:cNvSpPr txBox="1"/>
          <p:nvPr/>
        </p:nvSpPr>
        <p:spPr>
          <a:xfrm>
            <a:off x="1850852" y="2523047"/>
            <a:ext cx="1911927" cy="528093"/>
          </a:xfrm>
          <a:prstGeom prst="rect">
            <a:avLst/>
          </a:prstGeom>
          <a:noFill/>
        </p:spPr>
        <p:txBody>
          <a:bodyPr wrap="square" rtlCol="0">
            <a:spAutoFit/>
          </a:bodyPr>
          <a:lstStyle/>
          <a:p>
            <a:pPr>
              <a:lnSpc>
                <a:spcPct val="130000"/>
              </a:lnSpc>
            </a:pPr>
            <a:r>
              <a:rPr lang="zh-CN" altLang="en-US" sz="2400" b="1" dirty="0">
                <a:solidFill>
                  <a:schemeClr val="tx2"/>
                </a:solidFill>
                <a:cs typeface="+mn-ea"/>
                <a:sym typeface="+mn-lt"/>
              </a:rPr>
              <a:t>主要论点</a:t>
            </a:r>
          </a:p>
        </p:txBody>
      </p:sp>
      <p:sp>
        <p:nvSpPr>
          <p:cNvPr id="36" name="文本框 35">
            <a:extLst>
              <a:ext uri="{FF2B5EF4-FFF2-40B4-BE49-F238E27FC236}">
                <a16:creationId xmlns:a16="http://schemas.microsoft.com/office/drawing/2014/main" xmlns="" id="{5DA7D123-5F4D-4402-8B61-51BC159846BF}"/>
              </a:ext>
            </a:extLst>
          </p:cNvPr>
          <p:cNvSpPr txBox="1"/>
          <p:nvPr/>
        </p:nvSpPr>
        <p:spPr>
          <a:xfrm>
            <a:off x="1885217" y="3123041"/>
            <a:ext cx="3903863" cy="362663"/>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pPr algn="l"/>
            <a:r>
              <a:rPr lang="zh-CN" altLang="en-US" dirty="0">
                <a:sym typeface="+mn-lt"/>
              </a:rPr>
              <a:t>这里输入你的具体内容</a:t>
            </a:r>
          </a:p>
        </p:txBody>
      </p:sp>
      <p:sp>
        <p:nvSpPr>
          <p:cNvPr id="37" name="文本框 36">
            <a:extLst>
              <a:ext uri="{FF2B5EF4-FFF2-40B4-BE49-F238E27FC236}">
                <a16:creationId xmlns:a16="http://schemas.microsoft.com/office/drawing/2014/main" xmlns="" id="{4D0758DB-A4A1-4FEE-9987-A9D615B60079}"/>
              </a:ext>
            </a:extLst>
          </p:cNvPr>
          <p:cNvSpPr txBox="1"/>
          <p:nvPr/>
        </p:nvSpPr>
        <p:spPr>
          <a:xfrm>
            <a:off x="2176192" y="3742852"/>
            <a:ext cx="1911927" cy="528093"/>
          </a:xfrm>
          <a:prstGeom prst="rect">
            <a:avLst/>
          </a:prstGeom>
          <a:noFill/>
        </p:spPr>
        <p:txBody>
          <a:bodyPr wrap="square" rtlCol="0">
            <a:spAutoFit/>
          </a:bodyPr>
          <a:lstStyle/>
          <a:p>
            <a:pPr>
              <a:lnSpc>
                <a:spcPct val="130000"/>
              </a:lnSpc>
            </a:pPr>
            <a:r>
              <a:rPr lang="zh-CN" altLang="en-US" sz="2400" b="1" dirty="0">
                <a:solidFill>
                  <a:schemeClr val="tx2"/>
                </a:solidFill>
                <a:cs typeface="+mn-ea"/>
                <a:sym typeface="+mn-lt"/>
              </a:rPr>
              <a:t>主要论据</a:t>
            </a:r>
          </a:p>
        </p:txBody>
      </p:sp>
      <p:sp>
        <p:nvSpPr>
          <p:cNvPr id="38" name="文本框 37">
            <a:extLst>
              <a:ext uri="{FF2B5EF4-FFF2-40B4-BE49-F238E27FC236}">
                <a16:creationId xmlns:a16="http://schemas.microsoft.com/office/drawing/2014/main" xmlns="" id="{71ABA3E1-586A-434D-A1F9-9D42DD0F9517}"/>
              </a:ext>
            </a:extLst>
          </p:cNvPr>
          <p:cNvSpPr txBox="1"/>
          <p:nvPr/>
        </p:nvSpPr>
        <p:spPr>
          <a:xfrm>
            <a:off x="2210557" y="4367898"/>
            <a:ext cx="3903863" cy="362663"/>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pPr algn="l"/>
            <a:r>
              <a:rPr lang="zh-CN" altLang="en-US" dirty="0">
                <a:sym typeface="+mn-lt"/>
              </a:rPr>
              <a:t>这里输入你的具体内容</a:t>
            </a:r>
          </a:p>
        </p:txBody>
      </p:sp>
      <p:sp>
        <p:nvSpPr>
          <p:cNvPr id="39" name="文本框 38">
            <a:extLst>
              <a:ext uri="{FF2B5EF4-FFF2-40B4-BE49-F238E27FC236}">
                <a16:creationId xmlns:a16="http://schemas.microsoft.com/office/drawing/2014/main" xmlns="" id="{27404B14-B5EA-4A3E-8553-A761E8E43693}"/>
              </a:ext>
            </a:extLst>
          </p:cNvPr>
          <p:cNvSpPr txBox="1"/>
          <p:nvPr/>
        </p:nvSpPr>
        <p:spPr>
          <a:xfrm>
            <a:off x="3082480" y="5044166"/>
            <a:ext cx="1911927" cy="528093"/>
          </a:xfrm>
          <a:prstGeom prst="rect">
            <a:avLst/>
          </a:prstGeom>
          <a:noFill/>
        </p:spPr>
        <p:txBody>
          <a:bodyPr wrap="square" rtlCol="0">
            <a:spAutoFit/>
          </a:bodyPr>
          <a:lstStyle/>
          <a:p>
            <a:pPr>
              <a:lnSpc>
                <a:spcPct val="130000"/>
              </a:lnSpc>
            </a:pPr>
            <a:r>
              <a:rPr lang="zh-CN" altLang="en-US" sz="2400" b="1" dirty="0">
                <a:solidFill>
                  <a:schemeClr val="tx2"/>
                </a:solidFill>
                <a:cs typeface="+mn-ea"/>
                <a:sym typeface="+mn-lt"/>
              </a:rPr>
              <a:t>参考素材</a:t>
            </a:r>
          </a:p>
        </p:txBody>
      </p:sp>
      <p:sp>
        <p:nvSpPr>
          <p:cNvPr id="40" name="文本框 39">
            <a:extLst>
              <a:ext uri="{FF2B5EF4-FFF2-40B4-BE49-F238E27FC236}">
                <a16:creationId xmlns:a16="http://schemas.microsoft.com/office/drawing/2014/main" xmlns="" id="{E364A99E-5A9C-4E00-855D-DBFB0DC4728D}"/>
              </a:ext>
            </a:extLst>
          </p:cNvPr>
          <p:cNvSpPr txBox="1"/>
          <p:nvPr/>
        </p:nvSpPr>
        <p:spPr>
          <a:xfrm>
            <a:off x="3116845" y="5669212"/>
            <a:ext cx="3903863" cy="362663"/>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pPr algn="l"/>
            <a:r>
              <a:rPr lang="zh-CN" altLang="en-US" dirty="0">
                <a:sym typeface="+mn-lt"/>
              </a:rPr>
              <a:t>这里输入你的具体内容</a:t>
            </a:r>
          </a:p>
        </p:txBody>
      </p:sp>
    </p:spTree>
    <p:extLst>
      <p:ext uri="{BB962C8B-B14F-4D97-AF65-F5344CB8AC3E}">
        <p14:creationId xmlns:p14="http://schemas.microsoft.com/office/powerpoint/2010/main" val="86265579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sym typeface="+mn-lt"/>
              </a:rPr>
              <a:t>简单架构</a:t>
            </a:r>
          </a:p>
        </p:txBody>
      </p:sp>
      <p:sp>
        <p:nvSpPr>
          <p:cNvPr id="3" name="矩形: 圆角 2">
            <a:extLst>
              <a:ext uri="{FF2B5EF4-FFF2-40B4-BE49-F238E27FC236}">
                <a16:creationId xmlns:a16="http://schemas.microsoft.com/office/drawing/2014/main" xmlns="" id="{50ADE8C3-1A02-4351-88CF-0CB8A5AD8AE4}"/>
              </a:ext>
            </a:extLst>
          </p:cNvPr>
          <p:cNvSpPr/>
          <p:nvPr/>
        </p:nvSpPr>
        <p:spPr>
          <a:xfrm>
            <a:off x="4863884" y="1520210"/>
            <a:ext cx="2464231" cy="52322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cs typeface="+mn-ea"/>
                <a:sym typeface="+mn-lt"/>
              </a:rPr>
              <a:t>插入一个标题</a:t>
            </a:r>
          </a:p>
        </p:txBody>
      </p:sp>
      <p:sp>
        <p:nvSpPr>
          <p:cNvPr id="17" name="椭圆 16">
            <a:extLst>
              <a:ext uri="{FF2B5EF4-FFF2-40B4-BE49-F238E27FC236}">
                <a16:creationId xmlns:a16="http://schemas.microsoft.com/office/drawing/2014/main" xmlns="" id="{5BF18F6E-B8EF-49C9-846F-2105F7B6E4DD}"/>
              </a:ext>
            </a:extLst>
          </p:cNvPr>
          <p:cNvSpPr/>
          <p:nvPr/>
        </p:nvSpPr>
        <p:spPr>
          <a:xfrm>
            <a:off x="2643082" y="2853000"/>
            <a:ext cx="576000" cy="57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a:extLst>
              <a:ext uri="{FF2B5EF4-FFF2-40B4-BE49-F238E27FC236}">
                <a16:creationId xmlns:a16="http://schemas.microsoft.com/office/drawing/2014/main" xmlns="" id="{CC75EAF6-E3FD-4E14-B497-A715D4A371F8}"/>
              </a:ext>
            </a:extLst>
          </p:cNvPr>
          <p:cNvSpPr/>
          <p:nvPr/>
        </p:nvSpPr>
        <p:spPr>
          <a:xfrm>
            <a:off x="5807999" y="2853000"/>
            <a:ext cx="576000" cy="57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xmlns="" id="{2E1142B9-7727-491D-B839-61EB206CFED7}"/>
              </a:ext>
            </a:extLst>
          </p:cNvPr>
          <p:cNvSpPr/>
          <p:nvPr/>
        </p:nvSpPr>
        <p:spPr>
          <a:xfrm>
            <a:off x="9004015" y="2853000"/>
            <a:ext cx="576000" cy="57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a:extLst>
              <a:ext uri="{FF2B5EF4-FFF2-40B4-BE49-F238E27FC236}">
                <a16:creationId xmlns:a16="http://schemas.microsoft.com/office/drawing/2014/main" xmlns="" id="{99DE28DF-0658-49D7-A131-74E48401E150}"/>
              </a:ext>
            </a:extLst>
          </p:cNvPr>
          <p:cNvSpPr/>
          <p:nvPr/>
        </p:nvSpPr>
        <p:spPr>
          <a:xfrm>
            <a:off x="1140849"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3FF854EE-A4F4-465F-B81F-4FABCC94EDC0}"/>
              </a:ext>
            </a:extLst>
          </p:cNvPr>
          <p:cNvSpPr txBox="1"/>
          <p:nvPr/>
        </p:nvSpPr>
        <p:spPr>
          <a:xfrm>
            <a:off x="598409" y="5138008"/>
            <a:ext cx="1491280" cy="658129"/>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关于这个节点一些简短说明</a:t>
            </a:r>
            <a:endParaRPr lang="en-US" altLang="zh-CN" dirty="0">
              <a:sym typeface="+mn-lt"/>
            </a:endParaRPr>
          </a:p>
        </p:txBody>
      </p:sp>
      <p:sp>
        <p:nvSpPr>
          <p:cNvPr id="30" name="椭圆 29">
            <a:extLst>
              <a:ext uri="{FF2B5EF4-FFF2-40B4-BE49-F238E27FC236}">
                <a16:creationId xmlns:a16="http://schemas.microsoft.com/office/drawing/2014/main" xmlns="" id="{653DD437-3B2A-43CE-9D6E-2B1D321EFAE8}"/>
              </a:ext>
            </a:extLst>
          </p:cNvPr>
          <p:cNvSpPr/>
          <p:nvPr/>
        </p:nvSpPr>
        <p:spPr>
          <a:xfrm>
            <a:off x="4314915"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a:extLst>
              <a:ext uri="{FF2B5EF4-FFF2-40B4-BE49-F238E27FC236}">
                <a16:creationId xmlns:a16="http://schemas.microsoft.com/office/drawing/2014/main" xmlns="" id="{26BBD096-CBA9-411D-909E-01539BE5FD86}"/>
              </a:ext>
            </a:extLst>
          </p:cNvPr>
          <p:cNvSpPr txBox="1"/>
          <p:nvPr/>
        </p:nvSpPr>
        <p:spPr>
          <a:xfrm>
            <a:off x="3772475" y="5138008"/>
            <a:ext cx="1491280" cy="658129"/>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关于这个节点一些简短说明</a:t>
            </a:r>
            <a:endParaRPr lang="en-US" altLang="zh-CN" dirty="0">
              <a:sym typeface="+mn-lt"/>
            </a:endParaRPr>
          </a:p>
        </p:txBody>
      </p:sp>
      <p:sp>
        <p:nvSpPr>
          <p:cNvPr id="33" name="椭圆 32">
            <a:extLst>
              <a:ext uri="{FF2B5EF4-FFF2-40B4-BE49-F238E27FC236}">
                <a16:creationId xmlns:a16="http://schemas.microsoft.com/office/drawing/2014/main" xmlns="" id="{DD9D7802-001E-4B08-9136-5982C4F4DF71}"/>
              </a:ext>
            </a:extLst>
          </p:cNvPr>
          <p:cNvSpPr/>
          <p:nvPr/>
        </p:nvSpPr>
        <p:spPr>
          <a:xfrm>
            <a:off x="5901949"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33">
            <a:extLst>
              <a:ext uri="{FF2B5EF4-FFF2-40B4-BE49-F238E27FC236}">
                <a16:creationId xmlns:a16="http://schemas.microsoft.com/office/drawing/2014/main" xmlns="" id="{76EA61F5-F993-42CB-A038-0C3C877CDF60}"/>
              </a:ext>
            </a:extLst>
          </p:cNvPr>
          <p:cNvSpPr txBox="1"/>
          <p:nvPr/>
        </p:nvSpPr>
        <p:spPr>
          <a:xfrm>
            <a:off x="5359509" y="5138008"/>
            <a:ext cx="1491280" cy="658129"/>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关于这个节点一些简短说明</a:t>
            </a:r>
            <a:endParaRPr lang="en-US" altLang="zh-CN" dirty="0">
              <a:sym typeface="+mn-lt"/>
            </a:endParaRPr>
          </a:p>
        </p:txBody>
      </p:sp>
      <p:sp>
        <p:nvSpPr>
          <p:cNvPr id="36" name="椭圆 35">
            <a:extLst>
              <a:ext uri="{FF2B5EF4-FFF2-40B4-BE49-F238E27FC236}">
                <a16:creationId xmlns:a16="http://schemas.microsoft.com/office/drawing/2014/main" xmlns="" id="{A7D27CCC-2404-4ED8-BAE0-573A38279BEE}"/>
              </a:ext>
            </a:extLst>
          </p:cNvPr>
          <p:cNvSpPr/>
          <p:nvPr/>
        </p:nvSpPr>
        <p:spPr>
          <a:xfrm>
            <a:off x="7488982"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文本框 36">
            <a:extLst>
              <a:ext uri="{FF2B5EF4-FFF2-40B4-BE49-F238E27FC236}">
                <a16:creationId xmlns:a16="http://schemas.microsoft.com/office/drawing/2014/main" xmlns="" id="{F699F4E4-2EDE-4149-999D-D74E7DB6D7B0}"/>
              </a:ext>
            </a:extLst>
          </p:cNvPr>
          <p:cNvSpPr txBox="1"/>
          <p:nvPr/>
        </p:nvSpPr>
        <p:spPr>
          <a:xfrm>
            <a:off x="6946542" y="5138008"/>
            <a:ext cx="1491280" cy="658129"/>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关于这个节点一些简短说明</a:t>
            </a:r>
            <a:endParaRPr lang="en-US" altLang="zh-CN" dirty="0">
              <a:sym typeface="+mn-lt"/>
            </a:endParaRPr>
          </a:p>
        </p:txBody>
      </p:sp>
      <p:sp>
        <p:nvSpPr>
          <p:cNvPr id="39" name="椭圆 38">
            <a:extLst>
              <a:ext uri="{FF2B5EF4-FFF2-40B4-BE49-F238E27FC236}">
                <a16:creationId xmlns:a16="http://schemas.microsoft.com/office/drawing/2014/main" xmlns="" id="{9F155511-9DE1-4600-8610-C0C4C11F36DE}"/>
              </a:ext>
            </a:extLst>
          </p:cNvPr>
          <p:cNvSpPr/>
          <p:nvPr/>
        </p:nvSpPr>
        <p:spPr>
          <a:xfrm>
            <a:off x="9076015"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a:extLst>
              <a:ext uri="{FF2B5EF4-FFF2-40B4-BE49-F238E27FC236}">
                <a16:creationId xmlns:a16="http://schemas.microsoft.com/office/drawing/2014/main" xmlns="" id="{B5246352-2F62-4C63-9A90-47B35273D954}"/>
              </a:ext>
            </a:extLst>
          </p:cNvPr>
          <p:cNvSpPr txBox="1"/>
          <p:nvPr/>
        </p:nvSpPr>
        <p:spPr>
          <a:xfrm>
            <a:off x="8533575" y="5138008"/>
            <a:ext cx="1491280" cy="658129"/>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关于这个节点一些简短说明</a:t>
            </a:r>
            <a:endParaRPr lang="en-US" altLang="zh-CN" dirty="0">
              <a:sym typeface="+mn-lt"/>
            </a:endParaRPr>
          </a:p>
        </p:txBody>
      </p:sp>
      <p:sp>
        <p:nvSpPr>
          <p:cNvPr id="42" name="椭圆 41">
            <a:extLst>
              <a:ext uri="{FF2B5EF4-FFF2-40B4-BE49-F238E27FC236}">
                <a16:creationId xmlns:a16="http://schemas.microsoft.com/office/drawing/2014/main" xmlns="" id="{BA9EA683-EDCB-4D9C-B6C7-AF2D85114080}"/>
              </a:ext>
            </a:extLst>
          </p:cNvPr>
          <p:cNvSpPr/>
          <p:nvPr/>
        </p:nvSpPr>
        <p:spPr>
          <a:xfrm>
            <a:off x="10663050"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文本框 42">
            <a:extLst>
              <a:ext uri="{FF2B5EF4-FFF2-40B4-BE49-F238E27FC236}">
                <a16:creationId xmlns:a16="http://schemas.microsoft.com/office/drawing/2014/main" xmlns="" id="{BE64D5AD-CC78-4AD8-AEB2-8A3CD29ABFC0}"/>
              </a:ext>
            </a:extLst>
          </p:cNvPr>
          <p:cNvSpPr txBox="1"/>
          <p:nvPr/>
        </p:nvSpPr>
        <p:spPr>
          <a:xfrm>
            <a:off x="10120610" y="5138008"/>
            <a:ext cx="1491280" cy="658129"/>
          </a:xfrm>
          <a:prstGeom prst="rect">
            <a:avLst/>
          </a:prstGeom>
          <a:noFill/>
        </p:spPr>
        <p:txBody>
          <a:bodyPr wrap="square" rtlCol="0">
            <a:spAutoFit/>
          </a:bodyPr>
          <a:lstStyle>
            <a:defPPr>
              <a:defRPr lang="zh-CN"/>
            </a:defPPr>
            <a:lvl1pPr algn="just">
              <a:lnSpc>
                <a:spcPct val="120000"/>
              </a:lnSpc>
              <a:spcAft>
                <a:spcPts val="1200"/>
              </a:spcAft>
              <a:defRPr kumimoji="1" sz="1600">
                <a:solidFill>
                  <a:schemeClr val="tx1">
                    <a:lumMod val="75000"/>
                  </a:schemeClr>
                </a:solidFill>
                <a:cs typeface="+mn-ea"/>
              </a:defRPr>
            </a:lvl1pPr>
          </a:lstStyle>
          <a:p>
            <a:r>
              <a:rPr lang="zh-CN" altLang="en-US" dirty="0">
                <a:sym typeface="+mn-lt"/>
              </a:rPr>
              <a:t>关于这个节点一些简短说明</a:t>
            </a:r>
            <a:endParaRPr lang="en-US" altLang="zh-CN" dirty="0">
              <a:sym typeface="+mn-lt"/>
            </a:endParaRPr>
          </a:p>
        </p:txBody>
      </p:sp>
      <p:sp>
        <p:nvSpPr>
          <p:cNvPr id="7" name="文本框 6">
            <a:extLst>
              <a:ext uri="{FF2B5EF4-FFF2-40B4-BE49-F238E27FC236}">
                <a16:creationId xmlns:a16="http://schemas.microsoft.com/office/drawing/2014/main" xmlns="" id="{1D359F57-E8E2-4410-B52D-34CB74007892}"/>
              </a:ext>
            </a:extLst>
          </p:cNvPr>
          <p:cNvSpPr txBox="1"/>
          <p:nvPr/>
        </p:nvSpPr>
        <p:spPr>
          <a:xfrm>
            <a:off x="2197548" y="3486443"/>
            <a:ext cx="1467068" cy="400110"/>
          </a:xfrm>
          <a:prstGeom prst="rect">
            <a:avLst/>
          </a:prstGeom>
          <a:noFill/>
        </p:spPr>
        <p:txBody>
          <a:bodyPr wrap="none" rtlCol="0">
            <a:spAutoFit/>
          </a:bodyPr>
          <a:lstStyle/>
          <a:p>
            <a:pPr algn="ctr"/>
            <a:r>
              <a:rPr lang="zh-CN" altLang="en-US" sz="2000" b="1" dirty="0">
                <a:solidFill>
                  <a:schemeClr val="tx2"/>
                </a:solidFill>
                <a:cs typeface="+mn-ea"/>
                <a:sym typeface="+mn-lt"/>
              </a:rPr>
              <a:t>插入小标题</a:t>
            </a:r>
          </a:p>
        </p:txBody>
      </p:sp>
      <p:sp>
        <p:nvSpPr>
          <p:cNvPr id="44" name="文本框 43">
            <a:extLst>
              <a:ext uri="{FF2B5EF4-FFF2-40B4-BE49-F238E27FC236}">
                <a16:creationId xmlns:a16="http://schemas.microsoft.com/office/drawing/2014/main" xmlns="" id="{0B53454A-5355-4E17-98BD-8757A8DE523E}"/>
              </a:ext>
            </a:extLst>
          </p:cNvPr>
          <p:cNvSpPr txBox="1"/>
          <p:nvPr/>
        </p:nvSpPr>
        <p:spPr>
          <a:xfrm>
            <a:off x="5371615" y="3486443"/>
            <a:ext cx="1467068" cy="400110"/>
          </a:xfrm>
          <a:prstGeom prst="rect">
            <a:avLst/>
          </a:prstGeom>
          <a:noFill/>
        </p:spPr>
        <p:txBody>
          <a:bodyPr wrap="none" rtlCol="0">
            <a:spAutoFit/>
          </a:bodyPr>
          <a:lstStyle/>
          <a:p>
            <a:pPr algn="ctr"/>
            <a:r>
              <a:rPr lang="zh-CN" altLang="en-US" sz="2000" b="1" dirty="0">
                <a:solidFill>
                  <a:schemeClr val="tx2"/>
                </a:solidFill>
                <a:cs typeface="+mn-ea"/>
                <a:sym typeface="+mn-lt"/>
              </a:rPr>
              <a:t>插入小标题</a:t>
            </a:r>
          </a:p>
        </p:txBody>
      </p:sp>
      <p:sp>
        <p:nvSpPr>
          <p:cNvPr id="45" name="文本框 44">
            <a:extLst>
              <a:ext uri="{FF2B5EF4-FFF2-40B4-BE49-F238E27FC236}">
                <a16:creationId xmlns:a16="http://schemas.microsoft.com/office/drawing/2014/main" xmlns="" id="{B1B55E32-7C16-4D40-B9BB-982C2BC971EF}"/>
              </a:ext>
            </a:extLst>
          </p:cNvPr>
          <p:cNvSpPr txBox="1"/>
          <p:nvPr/>
        </p:nvSpPr>
        <p:spPr>
          <a:xfrm>
            <a:off x="8545682" y="3486443"/>
            <a:ext cx="1467068" cy="400110"/>
          </a:xfrm>
          <a:prstGeom prst="rect">
            <a:avLst/>
          </a:prstGeom>
          <a:noFill/>
        </p:spPr>
        <p:txBody>
          <a:bodyPr wrap="none" rtlCol="0">
            <a:spAutoFit/>
          </a:bodyPr>
          <a:lstStyle/>
          <a:p>
            <a:pPr algn="ctr"/>
            <a:r>
              <a:rPr lang="zh-CN" altLang="en-US" sz="2000" b="1" dirty="0">
                <a:solidFill>
                  <a:schemeClr val="tx2"/>
                </a:solidFill>
                <a:cs typeface="+mn-ea"/>
                <a:sym typeface="+mn-lt"/>
              </a:rPr>
              <a:t>插入小标题</a:t>
            </a:r>
          </a:p>
        </p:txBody>
      </p:sp>
      <p:sp>
        <p:nvSpPr>
          <p:cNvPr id="8" name="右大括号 7">
            <a:extLst>
              <a:ext uri="{FF2B5EF4-FFF2-40B4-BE49-F238E27FC236}">
                <a16:creationId xmlns:a16="http://schemas.microsoft.com/office/drawing/2014/main" xmlns="" id="{3C46E8C4-55A6-4F28-B427-37B7DEB5DF65}"/>
              </a:ext>
            </a:extLst>
          </p:cNvPr>
          <p:cNvSpPr/>
          <p:nvPr/>
        </p:nvSpPr>
        <p:spPr>
          <a:xfrm rot="16200000">
            <a:off x="2750111" y="2600601"/>
            <a:ext cx="369332" cy="3181456"/>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46" name="右大括号 45">
            <a:extLst>
              <a:ext uri="{FF2B5EF4-FFF2-40B4-BE49-F238E27FC236}">
                <a16:creationId xmlns:a16="http://schemas.microsoft.com/office/drawing/2014/main" xmlns="" id="{779E5FFE-A5CB-427F-9C34-27696634C722}"/>
              </a:ext>
            </a:extLst>
          </p:cNvPr>
          <p:cNvSpPr/>
          <p:nvPr/>
        </p:nvSpPr>
        <p:spPr>
          <a:xfrm rot="16200000">
            <a:off x="9072557" y="2600601"/>
            <a:ext cx="369332" cy="3181456"/>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cxnSp>
        <p:nvCxnSpPr>
          <p:cNvPr id="47" name="直接连接符 46">
            <a:extLst>
              <a:ext uri="{FF2B5EF4-FFF2-40B4-BE49-F238E27FC236}">
                <a16:creationId xmlns:a16="http://schemas.microsoft.com/office/drawing/2014/main" xmlns="" id="{43289139-3C6C-4B1D-83C2-FE7EE81CDF18}"/>
              </a:ext>
            </a:extLst>
          </p:cNvPr>
          <p:cNvCxnSpPr/>
          <p:nvPr/>
        </p:nvCxnSpPr>
        <p:spPr>
          <a:xfrm>
            <a:off x="6106026" y="3944669"/>
            <a:ext cx="0" cy="432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右大括号 47">
            <a:extLst>
              <a:ext uri="{FF2B5EF4-FFF2-40B4-BE49-F238E27FC236}">
                <a16:creationId xmlns:a16="http://schemas.microsoft.com/office/drawing/2014/main" xmlns="" id="{59B9CFA1-05E2-4198-8DC4-88D701F9378E}"/>
              </a:ext>
            </a:extLst>
          </p:cNvPr>
          <p:cNvSpPr/>
          <p:nvPr/>
        </p:nvSpPr>
        <p:spPr>
          <a:xfrm rot="16200000">
            <a:off x="5921360" y="-666994"/>
            <a:ext cx="369332" cy="6340642"/>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cxnSp>
        <p:nvCxnSpPr>
          <p:cNvPr id="49" name="直接连接符 48">
            <a:extLst>
              <a:ext uri="{FF2B5EF4-FFF2-40B4-BE49-F238E27FC236}">
                <a16:creationId xmlns:a16="http://schemas.microsoft.com/office/drawing/2014/main" xmlns="" id="{8B703193-1E53-4C70-94D3-14FD006A533E}"/>
              </a:ext>
            </a:extLst>
          </p:cNvPr>
          <p:cNvCxnSpPr/>
          <p:nvPr/>
        </p:nvCxnSpPr>
        <p:spPr>
          <a:xfrm>
            <a:off x="6106026" y="2255993"/>
            <a:ext cx="0" cy="432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growth_304631">
            <a:extLst>
              <a:ext uri="{FF2B5EF4-FFF2-40B4-BE49-F238E27FC236}">
                <a16:creationId xmlns:a16="http://schemas.microsoft.com/office/drawing/2014/main" xmlns="" id="{5B26E170-25D9-4A66-8633-4E39F0141D9A}"/>
              </a:ext>
            </a:extLst>
          </p:cNvPr>
          <p:cNvSpPr>
            <a:spLocks noChangeAspect="1"/>
          </p:cNvSpPr>
          <p:nvPr/>
        </p:nvSpPr>
        <p:spPr bwMode="auto">
          <a:xfrm>
            <a:off x="2735118" y="3026098"/>
            <a:ext cx="391928" cy="229804"/>
          </a:xfrm>
          <a:custGeom>
            <a:avLst/>
            <a:gdLst>
              <a:gd name="T0" fmla="*/ 263525 w 607614"/>
              <a:gd name="T1" fmla="*/ 263525 w 607614"/>
              <a:gd name="T2" fmla="*/ 485433 h 606761"/>
              <a:gd name="T3" fmla="*/ 485433 h 606761"/>
              <a:gd name="T4" fmla="*/ 485433 h 606761"/>
              <a:gd name="T5" fmla="*/ 485433 h 606761"/>
              <a:gd name="T6" fmla="*/ 485433 h 606761"/>
              <a:gd name="T7" fmla="*/ 485433 h 606761"/>
              <a:gd name="T8" fmla="*/ 485433 h 606761"/>
              <a:gd name="T9" fmla="*/ 485433 h 606761"/>
              <a:gd name="T10" fmla="*/ 485433 h 606761"/>
              <a:gd name="T11" fmla="*/ 485433 h 606761"/>
              <a:gd name="T12" fmla="*/ 485433 h 606761"/>
              <a:gd name="T13" fmla="*/ 485433 h 606761"/>
              <a:gd name="T14" fmla="*/ 485433 h 606761"/>
              <a:gd name="T15" fmla="*/ 485433 h 606761"/>
              <a:gd name="T16" fmla="*/ 485433 h 606761"/>
              <a:gd name="T17" fmla="*/ 485433 h 606761"/>
              <a:gd name="T18" fmla="*/ 485433 h 606761"/>
              <a:gd name="T19" fmla="*/ 485433 h 606761"/>
              <a:gd name="T20" fmla="*/ 485433 h 606761"/>
              <a:gd name="T21" fmla="*/ 485433 h 606761"/>
              <a:gd name="T22" fmla="*/ 485433 h 606761"/>
              <a:gd name="T23" fmla="*/ 485433 h 606761"/>
              <a:gd name="T24" fmla="*/ 485433 h 606761"/>
              <a:gd name="T25" fmla="*/ 485433 h 606761"/>
              <a:gd name="T26" fmla="*/ 485433 h 606761"/>
              <a:gd name="T27" fmla="*/ 485433 h 606761"/>
              <a:gd name="T28" fmla="*/ 485433 h 606761"/>
              <a:gd name="T29" fmla="*/ 485433 h 606761"/>
              <a:gd name="T30" fmla="*/ 485433 h 606761"/>
              <a:gd name="T31" fmla="*/ 485433 h 606761"/>
              <a:gd name="T32" fmla="*/ 485433 h 606761"/>
              <a:gd name="T33" fmla="*/ 485433 h 606761"/>
              <a:gd name="T34" fmla="*/ 485433 h 606761"/>
              <a:gd name="T35" fmla="*/ 485433 h 606761"/>
              <a:gd name="T36" fmla="*/ 485433 h 606761"/>
              <a:gd name="T37" fmla="*/ 485433 h 606761"/>
              <a:gd name="T38" fmla="*/ 485433 h 606761"/>
              <a:gd name="T39" fmla="*/ 485433 h 606761"/>
              <a:gd name="T40" fmla="*/ 485433 h 606761"/>
              <a:gd name="T41" fmla="*/ 485433 h 606761"/>
              <a:gd name="T42" fmla="*/ 485433 h 606761"/>
              <a:gd name="T43" fmla="*/ 485433 h 606761"/>
              <a:gd name="T44" fmla="*/ 485433 h 606761"/>
              <a:gd name="T45" fmla="*/ 485433 h 606761"/>
              <a:gd name="T46" fmla="*/ 485433 h 606761"/>
              <a:gd name="T47" fmla="*/ 485433 h 606761"/>
              <a:gd name="T48" fmla="*/ 485433 h 606761"/>
              <a:gd name="T49" fmla="*/ 485433 h 606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27" h="4009">
                <a:moveTo>
                  <a:pt x="6028" y="0"/>
                </a:moveTo>
                <a:cubicBezTo>
                  <a:pt x="5587" y="0"/>
                  <a:pt x="5229" y="358"/>
                  <a:pt x="5229" y="799"/>
                </a:cubicBezTo>
                <a:cubicBezTo>
                  <a:pt x="5229" y="985"/>
                  <a:pt x="5293" y="1157"/>
                  <a:pt x="5401" y="1293"/>
                </a:cubicBezTo>
                <a:lnTo>
                  <a:pt x="4559" y="2460"/>
                </a:lnTo>
                <a:cubicBezTo>
                  <a:pt x="4387" y="2396"/>
                  <a:pt x="4191" y="2393"/>
                  <a:pt x="4010" y="2460"/>
                </a:cubicBezTo>
                <a:lnTo>
                  <a:pt x="3169" y="1293"/>
                </a:lnTo>
                <a:cubicBezTo>
                  <a:pt x="3276" y="1157"/>
                  <a:pt x="3341" y="985"/>
                  <a:pt x="3341" y="799"/>
                </a:cubicBezTo>
                <a:cubicBezTo>
                  <a:pt x="3341" y="358"/>
                  <a:pt x="2982" y="0"/>
                  <a:pt x="2542" y="0"/>
                </a:cubicBezTo>
                <a:cubicBezTo>
                  <a:pt x="2101" y="0"/>
                  <a:pt x="1743" y="358"/>
                  <a:pt x="1743" y="799"/>
                </a:cubicBezTo>
                <a:cubicBezTo>
                  <a:pt x="1743" y="985"/>
                  <a:pt x="1807" y="1157"/>
                  <a:pt x="1915" y="1293"/>
                </a:cubicBezTo>
                <a:lnTo>
                  <a:pt x="1073" y="2460"/>
                </a:lnTo>
                <a:cubicBezTo>
                  <a:pt x="554" y="2269"/>
                  <a:pt x="0" y="2656"/>
                  <a:pt x="0" y="3210"/>
                </a:cubicBezTo>
                <a:cubicBezTo>
                  <a:pt x="0" y="3650"/>
                  <a:pt x="358" y="4009"/>
                  <a:pt x="799" y="4009"/>
                </a:cubicBezTo>
                <a:cubicBezTo>
                  <a:pt x="1239" y="4009"/>
                  <a:pt x="1598" y="3650"/>
                  <a:pt x="1598" y="3210"/>
                </a:cubicBezTo>
                <a:cubicBezTo>
                  <a:pt x="1598" y="3023"/>
                  <a:pt x="1533" y="2852"/>
                  <a:pt x="1426" y="2716"/>
                </a:cubicBezTo>
                <a:lnTo>
                  <a:pt x="2267" y="1549"/>
                </a:lnTo>
                <a:cubicBezTo>
                  <a:pt x="2439" y="1612"/>
                  <a:pt x="2635" y="1615"/>
                  <a:pt x="2816" y="1549"/>
                </a:cubicBezTo>
                <a:lnTo>
                  <a:pt x="3658" y="2716"/>
                </a:lnTo>
                <a:cubicBezTo>
                  <a:pt x="3550" y="2852"/>
                  <a:pt x="3486" y="3023"/>
                  <a:pt x="3486" y="3210"/>
                </a:cubicBezTo>
                <a:cubicBezTo>
                  <a:pt x="3486" y="3650"/>
                  <a:pt x="3844" y="4009"/>
                  <a:pt x="4285" y="4009"/>
                </a:cubicBezTo>
                <a:cubicBezTo>
                  <a:pt x="4725" y="4009"/>
                  <a:pt x="5084" y="3650"/>
                  <a:pt x="5084" y="3210"/>
                </a:cubicBezTo>
                <a:cubicBezTo>
                  <a:pt x="5084" y="3023"/>
                  <a:pt x="5019" y="2852"/>
                  <a:pt x="4912" y="2716"/>
                </a:cubicBezTo>
                <a:lnTo>
                  <a:pt x="5753" y="1549"/>
                </a:lnTo>
                <a:cubicBezTo>
                  <a:pt x="6273" y="1740"/>
                  <a:pt x="6827" y="1353"/>
                  <a:pt x="6827" y="799"/>
                </a:cubicBezTo>
                <a:cubicBezTo>
                  <a:pt x="6827" y="358"/>
                  <a:pt x="6468" y="0"/>
                  <a:pt x="6028" y="0"/>
                </a:cubicBezTo>
                <a:close/>
              </a:path>
            </a:pathLst>
          </a:custGeom>
          <a:solidFill>
            <a:schemeClr val="bg1"/>
          </a:solidFill>
          <a:ln>
            <a:noFill/>
          </a:ln>
        </p:spPr>
        <p:txBody>
          <a:bodyPr/>
          <a:lstStyle/>
          <a:p>
            <a:endParaRPr lang="zh-CN" altLang="en-US">
              <a:cs typeface="+mn-ea"/>
              <a:sym typeface="+mn-lt"/>
            </a:endParaRPr>
          </a:p>
        </p:txBody>
      </p:sp>
      <p:sp>
        <p:nvSpPr>
          <p:cNvPr id="51" name="volume-bars_84227">
            <a:extLst>
              <a:ext uri="{FF2B5EF4-FFF2-40B4-BE49-F238E27FC236}">
                <a16:creationId xmlns:a16="http://schemas.microsoft.com/office/drawing/2014/main" xmlns="" id="{98F83837-A7B7-4032-8D40-0B717A68A44D}"/>
              </a:ext>
            </a:extLst>
          </p:cNvPr>
          <p:cNvSpPr>
            <a:spLocks noChangeAspect="1"/>
          </p:cNvSpPr>
          <p:nvPr/>
        </p:nvSpPr>
        <p:spPr bwMode="auto">
          <a:xfrm>
            <a:off x="5952728" y="3021309"/>
            <a:ext cx="304842" cy="239382"/>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p:spPr>
        <p:txBody>
          <a:bodyPr/>
          <a:lstStyle/>
          <a:p>
            <a:endParaRPr lang="zh-CN" altLang="en-US">
              <a:cs typeface="+mn-ea"/>
              <a:sym typeface="+mn-lt"/>
            </a:endParaRPr>
          </a:p>
        </p:txBody>
      </p:sp>
      <p:sp>
        <p:nvSpPr>
          <p:cNvPr id="53" name="menu_159761">
            <a:extLst>
              <a:ext uri="{FF2B5EF4-FFF2-40B4-BE49-F238E27FC236}">
                <a16:creationId xmlns:a16="http://schemas.microsoft.com/office/drawing/2014/main" xmlns="" id="{55EC188F-C106-4D91-8E18-0265714B2FD0}"/>
              </a:ext>
            </a:extLst>
          </p:cNvPr>
          <p:cNvSpPr>
            <a:spLocks noChangeAspect="1"/>
          </p:cNvSpPr>
          <p:nvPr/>
        </p:nvSpPr>
        <p:spPr bwMode="auto">
          <a:xfrm>
            <a:off x="9165222" y="3015548"/>
            <a:ext cx="253584" cy="253198"/>
          </a:xfrm>
          <a:custGeom>
            <a:avLst/>
            <a:gdLst>
              <a:gd name="connsiteX0" fmla="*/ 387180 w 602346"/>
              <a:gd name="connsiteY0" fmla="*/ 343654 h 601429"/>
              <a:gd name="connsiteX1" fmla="*/ 559313 w 602346"/>
              <a:gd name="connsiteY1" fmla="*/ 343654 h 601429"/>
              <a:gd name="connsiteX2" fmla="*/ 602346 w 602346"/>
              <a:gd name="connsiteY2" fmla="*/ 386617 h 601429"/>
              <a:gd name="connsiteX3" fmla="*/ 602346 w 602346"/>
              <a:gd name="connsiteY3" fmla="*/ 558467 h 601429"/>
              <a:gd name="connsiteX4" fmla="*/ 559313 w 602346"/>
              <a:gd name="connsiteY4" fmla="*/ 601429 h 601429"/>
              <a:gd name="connsiteX5" fmla="*/ 387180 w 602346"/>
              <a:gd name="connsiteY5" fmla="*/ 601429 h 601429"/>
              <a:gd name="connsiteX6" fmla="*/ 344147 w 602346"/>
              <a:gd name="connsiteY6" fmla="*/ 558467 h 601429"/>
              <a:gd name="connsiteX7" fmla="*/ 344147 w 602346"/>
              <a:gd name="connsiteY7" fmla="*/ 386617 h 601429"/>
              <a:gd name="connsiteX8" fmla="*/ 387180 w 602346"/>
              <a:gd name="connsiteY8" fmla="*/ 343654 h 601429"/>
              <a:gd name="connsiteX9" fmla="*/ 43021 w 602346"/>
              <a:gd name="connsiteY9" fmla="*/ 343654 h 601429"/>
              <a:gd name="connsiteX10" fmla="*/ 215107 w 602346"/>
              <a:gd name="connsiteY10" fmla="*/ 343654 h 601429"/>
              <a:gd name="connsiteX11" fmla="*/ 258128 w 602346"/>
              <a:gd name="connsiteY11" fmla="*/ 386617 h 601429"/>
              <a:gd name="connsiteX12" fmla="*/ 258128 w 602346"/>
              <a:gd name="connsiteY12" fmla="*/ 558467 h 601429"/>
              <a:gd name="connsiteX13" fmla="*/ 215107 w 602346"/>
              <a:gd name="connsiteY13" fmla="*/ 601429 h 601429"/>
              <a:gd name="connsiteX14" fmla="*/ 43021 w 602346"/>
              <a:gd name="connsiteY14" fmla="*/ 601429 h 601429"/>
              <a:gd name="connsiteX15" fmla="*/ 0 w 602346"/>
              <a:gd name="connsiteY15" fmla="*/ 558467 h 601429"/>
              <a:gd name="connsiteX16" fmla="*/ 0 w 602346"/>
              <a:gd name="connsiteY16" fmla="*/ 386617 h 601429"/>
              <a:gd name="connsiteX17" fmla="*/ 43021 w 602346"/>
              <a:gd name="connsiteY17" fmla="*/ 343654 h 601429"/>
              <a:gd name="connsiteX18" fmla="*/ 387180 w 602346"/>
              <a:gd name="connsiteY18" fmla="*/ 0 h 601429"/>
              <a:gd name="connsiteX19" fmla="*/ 559313 w 602346"/>
              <a:gd name="connsiteY19" fmla="*/ 0 h 601429"/>
              <a:gd name="connsiteX20" fmla="*/ 602346 w 602346"/>
              <a:gd name="connsiteY20" fmla="*/ 42963 h 601429"/>
              <a:gd name="connsiteX21" fmla="*/ 602346 w 602346"/>
              <a:gd name="connsiteY21" fmla="*/ 214813 h 601429"/>
              <a:gd name="connsiteX22" fmla="*/ 559313 w 602346"/>
              <a:gd name="connsiteY22" fmla="*/ 257775 h 601429"/>
              <a:gd name="connsiteX23" fmla="*/ 387180 w 602346"/>
              <a:gd name="connsiteY23" fmla="*/ 257775 h 601429"/>
              <a:gd name="connsiteX24" fmla="*/ 344147 w 602346"/>
              <a:gd name="connsiteY24" fmla="*/ 214813 h 601429"/>
              <a:gd name="connsiteX25" fmla="*/ 344147 w 602346"/>
              <a:gd name="connsiteY25" fmla="*/ 42963 h 601429"/>
              <a:gd name="connsiteX26" fmla="*/ 387180 w 602346"/>
              <a:gd name="connsiteY26" fmla="*/ 0 h 601429"/>
              <a:gd name="connsiteX27" fmla="*/ 43021 w 602346"/>
              <a:gd name="connsiteY27" fmla="*/ 0 h 601429"/>
              <a:gd name="connsiteX28" fmla="*/ 215107 w 602346"/>
              <a:gd name="connsiteY28" fmla="*/ 0 h 601429"/>
              <a:gd name="connsiteX29" fmla="*/ 258128 w 602346"/>
              <a:gd name="connsiteY29" fmla="*/ 42963 h 601429"/>
              <a:gd name="connsiteX30" fmla="*/ 258128 w 602346"/>
              <a:gd name="connsiteY30" fmla="*/ 214813 h 601429"/>
              <a:gd name="connsiteX31" fmla="*/ 215107 w 602346"/>
              <a:gd name="connsiteY31" fmla="*/ 257775 h 601429"/>
              <a:gd name="connsiteX32" fmla="*/ 43021 w 602346"/>
              <a:gd name="connsiteY32" fmla="*/ 257775 h 601429"/>
              <a:gd name="connsiteX33" fmla="*/ 0 w 602346"/>
              <a:gd name="connsiteY33" fmla="*/ 214813 h 601429"/>
              <a:gd name="connsiteX34" fmla="*/ 0 w 602346"/>
              <a:gd name="connsiteY34" fmla="*/ 42963 h 601429"/>
              <a:gd name="connsiteX35" fmla="*/ 43021 w 602346"/>
              <a:gd name="connsiteY35" fmla="*/ 0 h 60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2346" h="601429">
                <a:moveTo>
                  <a:pt x="387180" y="343654"/>
                </a:moveTo>
                <a:lnTo>
                  <a:pt x="559313" y="343654"/>
                </a:lnTo>
                <a:cubicBezTo>
                  <a:pt x="582981" y="343654"/>
                  <a:pt x="602346" y="362987"/>
                  <a:pt x="602346" y="386617"/>
                </a:cubicBezTo>
                <a:lnTo>
                  <a:pt x="602346" y="558467"/>
                </a:lnTo>
                <a:cubicBezTo>
                  <a:pt x="602346" y="582096"/>
                  <a:pt x="582981" y="601429"/>
                  <a:pt x="559313" y="601429"/>
                </a:cubicBezTo>
                <a:lnTo>
                  <a:pt x="387180" y="601429"/>
                </a:lnTo>
                <a:cubicBezTo>
                  <a:pt x="363512" y="601429"/>
                  <a:pt x="344147" y="582096"/>
                  <a:pt x="344147" y="558467"/>
                </a:cubicBezTo>
                <a:lnTo>
                  <a:pt x="344147" y="386617"/>
                </a:lnTo>
                <a:cubicBezTo>
                  <a:pt x="344147" y="362987"/>
                  <a:pt x="363512" y="343654"/>
                  <a:pt x="387180" y="343654"/>
                </a:cubicBezTo>
                <a:close/>
                <a:moveTo>
                  <a:pt x="43021" y="343654"/>
                </a:moveTo>
                <a:lnTo>
                  <a:pt x="215107" y="343654"/>
                </a:lnTo>
                <a:cubicBezTo>
                  <a:pt x="238768" y="343654"/>
                  <a:pt x="258128" y="362987"/>
                  <a:pt x="258128" y="386617"/>
                </a:cubicBezTo>
                <a:lnTo>
                  <a:pt x="258128" y="558467"/>
                </a:lnTo>
                <a:cubicBezTo>
                  <a:pt x="258128" y="582096"/>
                  <a:pt x="238768" y="601429"/>
                  <a:pt x="215107" y="601429"/>
                </a:cubicBezTo>
                <a:lnTo>
                  <a:pt x="43021" y="601429"/>
                </a:lnTo>
                <a:cubicBezTo>
                  <a:pt x="19360" y="601429"/>
                  <a:pt x="0" y="582096"/>
                  <a:pt x="0" y="558467"/>
                </a:cubicBezTo>
                <a:lnTo>
                  <a:pt x="0" y="386617"/>
                </a:lnTo>
                <a:cubicBezTo>
                  <a:pt x="0" y="362987"/>
                  <a:pt x="19360" y="343654"/>
                  <a:pt x="43021" y="343654"/>
                </a:cubicBezTo>
                <a:close/>
                <a:moveTo>
                  <a:pt x="387180" y="0"/>
                </a:moveTo>
                <a:lnTo>
                  <a:pt x="559313" y="0"/>
                </a:lnTo>
                <a:cubicBezTo>
                  <a:pt x="582981" y="0"/>
                  <a:pt x="602346" y="19333"/>
                  <a:pt x="602346" y="42963"/>
                </a:cubicBezTo>
                <a:lnTo>
                  <a:pt x="602346" y="214813"/>
                </a:lnTo>
                <a:cubicBezTo>
                  <a:pt x="602346" y="238442"/>
                  <a:pt x="582981" y="257775"/>
                  <a:pt x="559313" y="257775"/>
                </a:cubicBezTo>
                <a:lnTo>
                  <a:pt x="387180" y="257775"/>
                </a:lnTo>
                <a:cubicBezTo>
                  <a:pt x="363512" y="257775"/>
                  <a:pt x="344147" y="238442"/>
                  <a:pt x="344147" y="214813"/>
                </a:cubicBezTo>
                <a:lnTo>
                  <a:pt x="344147" y="42963"/>
                </a:lnTo>
                <a:cubicBezTo>
                  <a:pt x="344147" y="19333"/>
                  <a:pt x="363512" y="0"/>
                  <a:pt x="387180" y="0"/>
                </a:cubicBezTo>
                <a:close/>
                <a:moveTo>
                  <a:pt x="43021" y="0"/>
                </a:moveTo>
                <a:lnTo>
                  <a:pt x="215107" y="0"/>
                </a:lnTo>
                <a:cubicBezTo>
                  <a:pt x="238768" y="0"/>
                  <a:pt x="258128" y="19333"/>
                  <a:pt x="258128" y="42963"/>
                </a:cubicBezTo>
                <a:lnTo>
                  <a:pt x="258128" y="214813"/>
                </a:lnTo>
                <a:cubicBezTo>
                  <a:pt x="258128" y="238442"/>
                  <a:pt x="238768" y="257775"/>
                  <a:pt x="215107" y="257775"/>
                </a:cubicBezTo>
                <a:lnTo>
                  <a:pt x="43021" y="257775"/>
                </a:lnTo>
                <a:cubicBezTo>
                  <a:pt x="19360" y="257775"/>
                  <a:pt x="0" y="238442"/>
                  <a:pt x="0" y="214813"/>
                </a:cubicBezTo>
                <a:lnTo>
                  <a:pt x="0" y="42963"/>
                </a:lnTo>
                <a:cubicBezTo>
                  <a:pt x="0" y="19333"/>
                  <a:pt x="19360" y="0"/>
                  <a:pt x="43021" y="0"/>
                </a:cubicBezTo>
                <a:close/>
              </a:path>
            </a:pathLst>
          </a:custGeom>
          <a:solidFill>
            <a:schemeClr val="bg1"/>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14557858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人员, 墙壁, 服装, 微笑&#10;&#10;已生成极高可信度的说明">
            <a:extLst>
              <a:ext uri="{FF2B5EF4-FFF2-40B4-BE49-F238E27FC236}">
                <a16:creationId xmlns:a16="http://schemas.microsoft.com/office/drawing/2014/main" xmlns="" id="{43FEAE0C-C23B-4479-A1B0-239E04672CA5}"/>
              </a:ext>
            </a:extLst>
          </p:cNvPr>
          <p:cNvPicPr>
            <a:picLocks noGrp="1" noChangeAspect="1"/>
          </p:cNvPicPr>
          <p:nvPr>
            <p:ph type="pic" sz="quarter" idx="11"/>
          </p:nvPr>
        </p:nvPicPr>
        <p:blipFill rotWithShape="1">
          <a:blip r:embed="rId2" cstate="email">
            <a:extLst>
              <a:ext uri="{28A0092B-C50C-407E-A947-70E740481C1C}">
                <a14:useLocalDpi xmlns:a14="http://schemas.microsoft.com/office/drawing/2010/main"/>
              </a:ext>
            </a:extLst>
          </a:blip>
          <a:srcRect/>
          <a:stretch/>
        </p:blipFill>
        <p:spPr/>
      </p:pic>
      <p:sp>
        <p:nvSpPr>
          <p:cNvPr id="10" name="标题 9">
            <a:extLst>
              <a:ext uri="{FF2B5EF4-FFF2-40B4-BE49-F238E27FC236}">
                <a16:creationId xmlns:a16="http://schemas.microsoft.com/office/drawing/2014/main" xmlns="" id="{3BCD7EC2-06A4-4FBD-9F0B-8748C374BC96}"/>
              </a:ext>
            </a:extLst>
          </p:cNvPr>
          <p:cNvSpPr>
            <a:spLocks noGrp="1"/>
          </p:cNvSpPr>
          <p:nvPr>
            <p:ph type="title"/>
          </p:nvPr>
        </p:nvSpPr>
        <p:spPr/>
        <p:txBody>
          <a:bodyPr/>
          <a:lstStyle/>
          <a:p>
            <a:r>
              <a:rPr lang="zh-CN" altLang="en-US" dirty="0">
                <a:sym typeface="+mn-lt"/>
              </a:rPr>
              <a:t>个人介绍</a:t>
            </a:r>
          </a:p>
        </p:txBody>
      </p:sp>
      <p:sp>
        <p:nvSpPr>
          <p:cNvPr id="22" name="文本框 21">
            <a:extLst>
              <a:ext uri="{FF2B5EF4-FFF2-40B4-BE49-F238E27FC236}">
                <a16:creationId xmlns:a16="http://schemas.microsoft.com/office/drawing/2014/main" xmlns="" id="{1689FED6-9577-4CEE-BBD9-5C84141CC058}"/>
              </a:ext>
            </a:extLst>
          </p:cNvPr>
          <p:cNvSpPr txBox="1"/>
          <p:nvPr/>
        </p:nvSpPr>
        <p:spPr>
          <a:xfrm>
            <a:off x="5686425" y="1941668"/>
            <a:ext cx="1430200" cy="400110"/>
          </a:xfrm>
          <a:prstGeom prst="rect">
            <a:avLst/>
          </a:prstGeom>
          <a:noFill/>
        </p:spPr>
        <p:txBody>
          <a:bodyPr wrap="none" rtlCol="0">
            <a:spAutoFit/>
          </a:bodyPr>
          <a:lstStyle/>
          <a:p>
            <a:pPr algn="l"/>
            <a:r>
              <a:rPr kumimoji="1" lang="zh-CN" altLang="en-US" sz="2000" b="1" dirty="0">
                <a:solidFill>
                  <a:schemeClr val="tx2"/>
                </a:solidFill>
                <a:cs typeface="+mn-ea"/>
                <a:sym typeface="+mn-lt"/>
              </a:rPr>
              <a:t>姓名</a:t>
            </a:r>
            <a:r>
              <a:rPr kumimoji="1" lang="zh-CN" altLang="en-US" sz="2000" dirty="0">
                <a:cs typeface="+mn-ea"/>
                <a:sym typeface="+mn-lt"/>
              </a:rPr>
              <a:t> </a:t>
            </a:r>
            <a:r>
              <a:rPr kumimoji="1" lang="en-US" altLang="zh-CN" sz="2000" dirty="0">
                <a:cs typeface="+mn-ea"/>
                <a:sym typeface="+mn-lt"/>
              </a:rPr>
              <a:t>|</a:t>
            </a:r>
            <a:r>
              <a:rPr kumimoji="1" lang="zh-CN" altLang="en-US" sz="2000" dirty="0">
                <a:cs typeface="+mn-ea"/>
                <a:sym typeface="+mn-lt"/>
              </a:rPr>
              <a:t> </a:t>
            </a:r>
            <a:r>
              <a:rPr kumimoji="1" lang="en-US" altLang="zh-CN" sz="2000" dirty="0">
                <a:cs typeface="+mn-ea"/>
                <a:sym typeface="+mn-lt"/>
              </a:rPr>
              <a:t>XXX</a:t>
            </a:r>
            <a:endParaRPr kumimoji="1" lang="zh-CN" altLang="en-US" sz="2000" dirty="0">
              <a:cs typeface="+mn-ea"/>
              <a:sym typeface="+mn-lt"/>
            </a:endParaRPr>
          </a:p>
        </p:txBody>
      </p:sp>
      <p:sp>
        <p:nvSpPr>
          <p:cNvPr id="23" name="文本框 22">
            <a:extLst>
              <a:ext uri="{FF2B5EF4-FFF2-40B4-BE49-F238E27FC236}">
                <a16:creationId xmlns:a16="http://schemas.microsoft.com/office/drawing/2014/main" xmlns="" id="{4BCCF13C-FAF5-4FE3-9163-E3753F207712}"/>
              </a:ext>
            </a:extLst>
          </p:cNvPr>
          <p:cNvSpPr txBox="1"/>
          <p:nvPr/>
        </p:nvSpPr>
        <p:spPr>
          <a:xfrm>
            <a:off x="5686425" y="2455021"/>
            <a:ext cx="2364750" cy="400110"/>
          </a:xfrm>
          <a:prstGeom prst="rect">
            <a:avLst/>
          </a:prstGeom>
          <a:noFill/>
        </p:spPr>
        <p:txBody>
          <a:bodyPr wrap="none" rtlCol="0">
            <a:spAutoFit/>
          </a:bodyPr>
          <a:lstStyle>
            <a:defPPr>
              <a:defRPr lang="zh-CN"/>
            </a:defPPr>
            <a:lvl1pPr>
              <a:defRPr kumimoji="1" sz="2000">
                <a:latin typeface="Microsoft YaHei" panose="020B0503020204020204" pitchFamily="34" charset="-122"/>
                <a:ea typeface="Microsoft YaHei" panose="020B0503020204020204" pitchFamily="34" charset="-122"/>
              </a:defRPr>
            </a:lvl1pPr>
          </a:lstStyle>
          <a:p>
            <a:r>
              <a:rPr lang="zh-CN" altLang="en-US" b="1" dirty="0">
                <a:solidFill>
                  <a:schemeClr val="tx2"/>
                </a:solidFill>
                <a:latin typeface="+mn-lt"/>
                <a:ea typeface="+mn-ea"/>
                <a:cs typeface="+mn-ea"/>
                <a:sym typeface="+mn-lt"/>
              </a:rPr>
              <a:t>专业</a:t>
            </a:r>
            <a:r>
              <a:rPr lang="zh-CN" altLang="en-US" dirty="0">
                <a:latin typeface="+mn-lt"/>
                <a:ea typeface="+mn-ea"/>
                <a:cs typeface="+mn-ea"/>
                <a:sym typeface="+mn-lt"/>
              </a:rPr>
              <a:t> </a:t>
            </a:r>
            <a:r>
              <a:rPr lang="en-US" altLang="zh-CN" dirty="0">
                <a:latin typeface="+mn-lt"/>
                <a:ea typeface="+mn-ea"/>
                <a:cs typeface="+mn-ea"/>
                <a:sym typeface="+mn-lt"/>
              </a:rPr>
              <a:t>|</a:t>
            </a:r>
            <a:r>
              <a:rPr lang="zh-CN" altLang="en-US" dirty="0">
                <a:latin typeface="+mn-lt"/>
                <a:ea typeface="+mn-ea"/>
                <a:cs typeface="+mn-ea"/>
                <a:sym typeface="+mn-lt"/>
              </a:rPr>
              <a:t> </a:t>
            </a:r>
            <a:r>
              <a:rPr lang="en-US" altLang="zh-CN" dirty="0">
                <a:latin typeface="+mn-lt"/>
                <a:ea typeface="+mn-ea"/>
                <a:cs typeface="+mn-ea"/>
                <a:sym typeface="+mn-lt"/>
              </a:rPr>
              <a:t>XXXXXXXX</a:t>
            </a:r>
            <a:endParaRPr lang="zh-CN" altLang="en-US" dirty="0">
              <a:latin typeface="+mn-lt"/>
              <a:ea typeface="+mn-ea"/>
              <a:cs typeface="+mn-ea"/>
              <a:sym typeface="+mn-lt"/>
            </a:endParaRPr>
          </a:p>
        </p:txBody>
      </p:sp>
      <p:sp>
        <p:nvSpPr>
          <p:cNvPr id="24" name="文本框 23">
            <a:extLst>
              <a:ext uri="{FF2B5EF4-FFF2-40B4-BE49-F238E27FC236}">
                <a16:creationId xmlns:a16="http://schemas.microsoft.com/office/drawing/2014/main" xmlns="" id="{C44E8B94-54C4-4438-83D8-66251C35C785}"/>
              </a:ext>
            </a:extLst>
          </p:cNvPr>
          <p:cNvSpPr txBox="1"/>
          <p:nvPr/>
        </p:nvSpPr>
        <p:spPr>
          <a:xfrm>
            <a:off x="5686425" y="2943670"/>
            <a:ext cx="2364750" cy="400110"/>
          </a:xfrm>
          <a:prstGeom prst="rect">
            <a:avLst/>
          </a:prstGeom>
          <a:noFill/>
        </p:spPr>
        <p:txBody>
          <a:bodyPr wrap="none" rtlCol="0">
            <a:spAutoFit/>
          </a:bodyPr>
          <a:lstStyle>
            <a:defPPr>
              <a:defRPr lang="zh-CN"/>
            </a:defPPr>
            <a:lvl1pPr>
              <a:defRPr kumimoji="1" sz="2000">
                <a:latin typeface="Microsoft YaHei" panose="020B0503020204020204" pitchFamily="34" charset="-122"/>
                <a:ea typeface="Microsoft YaHei" panose="020B0503020204020204" pitchFamily="34" charset="-122"/>
              </a:defRPr>
            </a:lvl1pPr>
          </a:lstStyle>
          <a:p>
            <a:r>
              <a:rPr lang="zh-CN" altLang="en-US" b="1" dirty="0">
                <a:solidFill>
                  <a:schemeClr val="tx2"/>
                </a:solidFill>
                <a:latin typeface="+mn-lt"/>
                <a:ea typeface="+mn-ea"/>
                <a:cs typeface="+mn-ea"/>
                <a:sym typeface="+mn-lt"/>
              </a:rPr>
              <a:t>学院</a:t>
            </a:r>
            <a:r>
              <a:rPr lang="zh-CN" altLang="en-US" dirty="0">
                <a:latin typeface="+mn-lt"/>
                <a:ea typeface="+mn-ea"/>
                <a:cs typeface="+mn-ea"/>
                <a:sym typeface="+mn-lt"/>
              </a:rPr>
              <a:t> </a:t>
            </a:r>
            <a:r>
              <a:rPr lang="en-US" altLang="zh-CN" dirty="0">
                <a:latin typeface="+mn-lt"/>
                <a:ea typeface="+mn-ea"/>
                <a:cs typeface="+mn-ea"/>
                <a:sym typeface="+mn-lt"/>
              </a:rPr>
              <a:t>|</a:t>
            </a:r>
            <a:r>
              <a:rPr lang="zh-CN" altLang="en-US" dirty="0">
                <a:latin typeface="+mn-lt"/>
                <a:ea typeface="+mn-ea"/>
                <a:cs typeface="+mn-ea"/>
                <a:sym typeface="+mn-lt"/>
              </a:rPr>
              <a:t> </a:t>
            </a:r>
            <a:r>
              <a:rPr lang="en-US" altLang="zh-CN" dirty="0">
                <a:latin typeface="+mn-lt"/>
                <a:ea typeface="+mn-ea"/>
                <a:cs typeface="+mn-ea"/>
                <a:sym typeface="+mn-lt"/>
              </a:rPr>
              <a:t>XXXXXXXX</a:t>
            </a:r>
            <a:endParaRPr lang="zh-CN" altLang="en-US" dirty="0">
              <a:latin typeface="+mn-lt"/>
              <a:ea typeface="+mn-ea"/>
              <a:cs typeface="+mn-ea"/>
              <a:sym typeface="+mn-lt"/>
            </a:endParaRPr>
          </a:p>
        </p:txBody>
      </p:sp>
      <p:grpSp>
        <p:nvGrpSpPr>
          <p:cNvPr id="25" name="组合 24">
            <a:extLst>
              <a:ext uri="{FF2B5EF4-FFF2-40B4-BE49-F238E27FC236}">
                <a16:creationId xmlns:a16="http://schemas.microsoft.com/office/drawing/2014/main" xmlns="" id="{71F8B703-6DCF-4407-A3ED-131258D172CE}"/>
              </a:ext>
            </a:extLst>
          </p:cNvPr>
          <p:cNvGrpSpPr/>
          <p:nvPr/>
        </p:nvGrpSpPr>
        <p:grpSpPr>
          <a:xfrm>
            <a:off x="5400030" y="2027789"/>
            <a:ext cx="223848" cy="214733"/>
            <a:chOff x="5481175" y="2440142"/>
            <a:chExt cx="223848" cy="214733"/>
          </a:xfrm>
        </p:grpSpPr>
        <p:sp>
          <p:nvSpPr>
            <p:cNvPr id="26" name="矩形 25">
              <a:extLst>
                <a:ext uri="{FF2B5EF4-FFF2-40B4-BE49-F238E27FC236}">
                  <a16:creationId xmlns:a16="http://schemas.microsoft.com/office/drawing/2014/main" xmlns="" id="{AE1D26EE-10DF-48A9-B9BF-E776BF6C56E7}"/>
                </a:ext>
              </a:extLst>
            </p:cNvPr>
            <p:cNvSpPr/>
            <p:nvPr/>
          </p:nvSpPr>
          <p:spPr>
            <a:xfrm>
              <a:off x="5481175" y="2440142"/>
              <a:ext cx="161979" cy="1619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sp>
          <p:nvSpPr>
            <p:cNvPr id="27" name="矩形 26">
              <a:extLst>
                <a:ext uri="{FF2B5EF4-FFF2-40B4-BE49-F238E27FC236}">
                  <a16:creationId xmlns:a16="http://schemas.microsoft.com/office/drawing/2014/main" xmlns="" id="{D5179E3C-463E-490F-81F9-B405C205F79E}"/>
                </a:ext>
              </a:extLst>
            </p:cNvPr>
            <p:cNvSpPr/>
            <p:nvPr/>
          </p:nvSpPr>
          <p:spPr>
            <a:xfrm>
              <a:off x="5543044" y="2492896"/>
              <a:ext cx="161979" cy="16197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grpSp>
      <p:sp>
        <p:nvSpPr>
          <p:cNvPr id="34" name="矩形 33">
            <a:extLst>
              <a:ext uri="{FF2B5EF4-FFF2-40B4-BE49-F238E27FC236}">
                <a16:creationId xmlns:a16="http://schemas.microsoft.com/office/drawing/2014/main" xmlns="" id="{370D667A-97D0-4EF6-B9D5-C29F4D3B17E0}"/>
              </a:ext>
            </a:extLst>
          </p:cNvPr>
          <p:cNvSpPr/>
          <p:nvPr/>
        </p:nvSpPr>
        <p:spPr>
          <a:xfrm>
            <a:off x="5375489" y="3651450"/>
            <a:ext cx="4812082" cy="953594"/>
          </a:xfrm>
          <a:prstGeom prst="rect">
            <a:avLst/>
          </a:prstGeom>
          <a:noFill/>
        </p:spPr>
        <p:txBody>
          <a:bodyPr wrap="square" rtlCol="0">
            <a:spAutoFit/>
          </a:bodyPr>
          <a:lstStyle/>
          <a:p>
            <a:pPr algn="just">
              <a:lnSpc>
                <a:spcPct val="120000"/>
              </a:lnSpc>
              <a:spcAft>
                <a:spcPts val="1200"/>
              </a:spcAft>
            </a:pPr>
            <a:r>
              <a:rPr kumimoji="1" lang="zh-CN" altLang="en-US" sz="1600" dirty="0">
                <a:solidFill>
                  <a:schemeClr val="tx1">
                    <a:lumMod val="75000"/>
                  </a:schemeClr>
                </a:solidFill>
                <a:cs typeface="+mn-ea"/>
                <a:sym typeface="+mn-lt"/>
              </a:rPr>
              <a:t>在这里输入其他的个人介绍信息，如个人经历等在这里输入其他的个人介绍信息，如个人经历等在这里输入其他的个人介绍信息，如个人经历等</a:t>
            </a:r>
            <a:endParaRPr kumimoji="1" lang="en-US" altLang="zh-CN" sz="1600" dirty="0">
              <a:solidFill>
                <a:schemeClr val="tx1">
                  <a:lumMod val="75000"/>
                </a:schemeClr>
              </a:solidFill>
              <a:cs typeface="+mn-ea"/>
              <a:sym typeface="+mn-lt"/>
            </a:endParaRPr>
          </a:p>
        </p:txBody>
      </p:sp>
      <p:grpSp>
        <p:nvGrpSpPr>
          <p:cNvPr id="35" name="组合 34">
            <a:extLst>
              <a:ext uri="{FF2B5EF4-FFF2-40B4-BE49-F238E27FC236}">
                <a16:creationId xmlns:a16="http://schemas.microsoft.com/office/drawing/2014/main" xmlns="" id="{440CB4EE-FBD4-4A88-B90D-9A15E36BC1FD}"/>
              </a:ext>
            </a:extLst>
          </p:cNvPr>
          <p:cNvGrpSpPr/>
          <p:nvPr/>
        </p:nvGrpSpPr>
        <p:grpSpPr>
          <a:xfrm>
            <a:off x="5400030" y="2547709"/>
            <a:ext cx="223848" cy="214733"/>
            <a:chOff x="5481175" y="2440142"/>
            <a:chExt cx="223848" cy="214733"/>
          </a:xfrm>
        </p:grpSpPr>
        <p:sp>
          <p:nvSpPr>
            <p:cNvPr id="36" name="矩形 35">
              <a:extLst>
                <a:ext uri="{FF2B5EF4-FFF2-40B4-BE49-F238E27FC236}">
                  <a16:creationId xmlns:a16="http://schemas.microsoft.com/office/drawing/2014/main" xmlns="" id="{8280354C-BBDA-4AD2-885E-8DE7D690E53B}"/>
                </a:ext>
              </a:extLst>
            </p:cNvPr>
            <p:cNvSpPr/>
            <p:nvPr/>
          </p:nvSpPr>
          <p:spPr>
            <a:xfrm>
              <a:off x="5481175" y="2440142"/>
              <a:ext cx="161979" cy="1619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sp>
          <p:nvSpPr>
            <p:cNvPr id="37" name="矩形 36">
              <a:extLst>
                <a:ext uri="{FF2B5EF4-FFF2-40B4-BE49-F238E27FC236}">
                  <a16:creationId xmlns:a16="http://schemas.microsoft.com/office/drawing/2014/main" xmlns="" id="{BE4E28F2-93C6-461A-873E-B16693B18E67}"/>
                </a:ext>
              </a:extLst>
            </p:cNvPr>
            <p:cNvSpPr/>
            <p:nvPr/>
          </p:nvSpPr>
          <p:spPr>
            <a:xfrm>
              <a:off x="5543044" y="2492896"/>
              <a:ext cx="161979" cy="16197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grpSp>
      <p:grpSp>
        <p:nvGrpSpPr>
          <p:cNvPr id="38" name="组合 37">
            <a:extLst>
              <a:ext uri="{FF2B5EF4-FFF2-40B4-BE49-F238E27FC236}">
                <a16:creationId xmlns:a16="http://schemas.microsoft.com/office/drawing/2014/main" xmlns="" id="{EF962DAC-7787-4882-98CC-85E1AF07B1B3}"/>
              </a:ext>
            </a:extLst>
          </p:cNvPr>
          <p:cNvGrpSpPr/>
          <p:nvPr/>
        </p:nvGrpSpPr>
        <p:grpSpPr>
          <a:xfrm>
            <a:off x="5400030" y="3038841"/>
            <a:ext cx="223848" cy="214733"/>
            <a:chOff x="5481175" y="2440142"/>
            <a:chExt cx="223848" cy="214733"/>
          </a:xfrm>
        </p:grpSpPr>
        <p:sp>
          <p:nvSpPr>
            <p:cNvPr id="39" name="矩形 38">
              <a:extLst>
                <a:ext uri="{FF2B5EF4-FFF2-40B4-BE49-F238E27FC236}">
                  <a16:creationId xmlns:a16="http://schemas.microsoft.com/office/drawing/2014/main" xmlns="" id="{F253B5BD-0B40-4459-BEE8-135E354AE543}"/>
                </a:ext>
              </a:extLst>
            </p:cNvPr>
            <p:cNvSpPr/>
            <p:nvPr/>
          </p:nvSpPr>
          <p:spPr>
            <a:xfrm>
              <a:off x="5481175" y="2440142"/>
              <a:ext cx="161979" cy="1619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sp>
          <p:nvSpPr>
            <p:cNvPr id="40" name="矩形 39">
              <a:extLst>
                <a:ext uri="{FF2B5EF4-FFF2-40B4-BE49-F238E27FC236}">
                  <a16:creationId xmlns:a16="http://schemas.microsoft.com/office/drawing/2014/main" xmlns="" id="{6169E1A3-2E07-4C6E-97E4-49C347F24BF6}"/>
                </a:ext>
              </a:extLst>
            </p:cNvPr>
            <p:cNvSpPr/>
            <p:nvPr/>
          </p:nvSpPr>
          <p:spPr>
            <a:xfrm>
              <a:off x="5543044" y="2492896"/>
              <a:ext cx="161979" cy="16197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grpSp>
      <p:sp>
        <p:nvSpPr>
          <p:cNvPr id="16" name="矩形 15">
            <a:extLst>
              <a:ext uri="{FF2B5EF4-FFF2-40B4-BE49-F238E27FC236}">
                <a16:creationId xmlns:a16="http://schemas.microsoft.com/office/drawing/2014/main" xmlns="" id="{5247EF40-FDED-4AEB-B090-72AF91B04B1D}"/>
              </a:ext>
            </a:extLst>
          </p:cNvPr>
          <p:cNvSpPr/>
          <p:nvPr/>
        </p:nvSpPr>
        <p:spPr>
          <a:xfrm>
            <a:off x="5400030" y="4785360"/>
            <a:ext cx="1282402"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1917215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人员, 墙壁, 服装, 微笑&#10;&#10;已生成极高可信度的说明">
            <a:extLst>
              <a:ext uri="{FF2B5EF4-FFF2-40B4-BE49-F238E27FC236}">
                <a16:creationId xmlns:a16="http://schemas.microsoft.com/office/drawing/2014/main" xmlns="" id="{43FEAE0C-C23B-4479-A1B0-239E04672CA5}"/>
              </a:ext>
            </a:extLst>
          </p:cNvPr>
          <p:cNvPicPr>
            <a:picLocks noGrp="1" noChangeAspect="1"/>
          </p:cNvPicPr>
          <p:nvPr>
            <p:ph type="pic" sz="quarter" idx="11"/>
          </p:nvPr>
        </p:nvPicPr>
        <p:blipFill rotWithShape="1">
          <a:blip r:embed="rId2" cstate="email">
            <a:extLst>
              <a:ext uri="{28A0092B-C50C-407E-A947-70E740481C1C}">
                <a14:useLocalDpi xmlns:a14="http://schemas.microsoft.com/office/drawing/2010/main"/>
              </a:ext>
            </a:extLst>
          </a:blip>
          <a:srcRect/>
          <a:stretch/>
        </p:blipFill>
        <p:spPr/>
      </p:pic>
      <p:pic>
        <p:nvPicPr>
          <p:cNvPr id="15" name="图片占位符 14" descr="图片包含 人员, 男士, 户外, 天空&#10;&#10;已生成极高可信度的说明">
            <a:extLst>
              <a:ext uri="{FF2B5EF4-FFF2-40B4-BE49-F238E27FC236}">
                <a16:creationId xmlns:a16="http://schemas.microsoft.com/office/drawing/2014/main" xmlns="" id="{B65C17D2-E337-4A07-B46A-0742F25D7335}"/>
              </a:ext>
            </a:extLst>
          </p:cNvPr>
          <p:cNvPicPr>
            <a:picLocks noGrp="1" noChangeAspect="1"/>
          </p:cNvPicPr>
          <p:nvPr>
            <p:ph type="pic" sz="quarter" idx="12"/>
          </p:nvPr>
        </p:nvPicPr>
        <p:blipFill rotWithShape="1">
          <a:blip r:embed="rId3" cstate="email">
            <a:extLst>
              <a:ext uri="{28A0092B-C50C-407E-A947-70E740481C1C}">
                <a14:useLocalDpi xmlns:a14="http://schemas.microsoft.com/office/drawing/2010/main"/>
              </a:ext>
            </a:extLst>
          </a:blip>
          <a:srcRect/>
          <a:stretch/>
        </p:blipFill>
        <p:spPr/>
      </p:pic>
      <p:sp>
        <p:nvSpPr>
          <p:cNvPr id="17" name="文本占位符 16">
            <a:extLst>
              <a:ext uri="{FF2B5EF4-FFF2-40B4-BE49-F238E27FC236}">
                <a16:creationId xmlns:a16="http://schemas.microsoft.com/office/drawing/2014/main" xmlns="" id="{E6116480-B40A-4692-B874-59907901077E}"/>
              </a:ext>
            </a:extLst>
          </p:cNvPr>
          <p:cNvSpPr>
            <a:spLocks noGrp="1"/>
          </p:cNvSpPr>
          <p:nvPr>
            <p:ph type="body" sz="quarter" idx="16"/>
          </p:nvPr>
        </p:nvSpPr>
        <p:spPr/>
        <p:txBody>
          <a:bodyPr/>
          <a:lstStyle/>
          <a:p>
            <a:r>
              <a:rPr lang="zh-CN" altLang="en-US" dirty="0">
                <a:sym typeface="+mn-lt"/>
              </a:rPr>
              <a:t>人物姓名</a:t>
            </a:r>
          </a:p>
        </p:txBody>
      </p:sp>
      <p:sp>
        <p:nvSpPr>
          <p:cNvPr id="18" name="文本占位符 17">
            <a:extLst>
              <a:ext uri="{FF2B5EF4-FFF2-40B4-BE49-F238E27FC236}">
                <a16:creationId xmlns:a16="http://schemas.microsoft.com/office/drawing/2014/main" xmlns="" id="{67A2C249-7181-4093-BC14-D4B9CB3424E1}"/>
              </a:ext>
            </a:extLst>
          </p:cNvPr>
          <p:cNvSpPr>
            <a:spLocks noGrp="1"/>
          </p:cNvSpPr>
          <p:nvPr>
            <p:ph type="body" sz="quarter" idx="19"/>
          </p:nvPr>
        </p:nvSpPr>
        <p:spPr/>
        <p:txBody>
          <a:bodyPr/>
          <a:lstStyle/>
          <a:p>
            <a:r>
              <a:rPr lang="zh-CN" altLang="en-US" dirty="0">
                <a:sym typeface="+mn-lt"/>
              </a:rPr>
              <a:t>请输入此人的基础信息、经验、工作履历等。请输入此人的基础信息、经验、工作履历等。请输入此人的基础信息、经验、工作履历等。请输入此人的基础信息、经验、工作履历等</a:t>
            </a:r>
          </a:p>
          <a:p>
            <a:endParaRPr lang="zh-CN" altLang="en-US" dirty="0">
              <a:sym typeface="+mn-lt"/>
            </a:endParaRPr>
          </a:p>
          <a:p>
            <a:endParaRPr lang="zh-CN" altLang="en-US" dirty="0">
              <a:sym typeface="+mn-lt"/>
            </a:endParaRPr>
          </a:p>
        </p:txBody>
      </p:sp>
      <p:sp>
        <p:nvSpPr>
          <p:cNvPr id="19" name="文本占位符 18">
            <a:extLst>
              <a:ext uri="{FF2B5EF4-FFF2-40B4-BE49-F238E27FC236}">
                <a16:creationId xmlns:a16="http://schemas.microsoft.com/office/drawing/2014/main" xmlns="" id="{0D2FD8CD-F847-4772-A7B4-ABDDE9FC02AE}"/>
              </a:ext>
            </a:extLst>
          </p:cNvPr>
          <p:cNvSpPr>
            <a:spLocks noGrp="1"/>
          </p:cNvSpPr>
          <p:nvPr>
            <p:ph type="body" sz="quarter" idx="20"/>
          </p:nvPr>
        </p:nvSpPr>
        <p:spPr/>
        <p:txBody>
          <a:bodyPr/>
          <a:lstStyle/>
          <a:p>
            <a:r>
              <a:rPr lang="zh-CN" altLang="en-US" dirty="0">
                <a:sym typeface="+mn-lt"/>
              </a:rPr>
              <a:t>人物姓名</a:t>
            </a:r>
          </a:p>
        </p:txBody>
      </p:sp>
      <p:sp>
        <p:nvSpPr>
          <p:cNvPr id="20" name="文本占位符 19">
            <a:extLst>
              <a:ext uri="{FF2B5EF4-FFF2-40B4-BE49-F238E27FC236}">
                <a16:creationId xmlns:a16="http://schemas.microsoft.com/office/drawing/2014/main" xmlns="" id="{B280AB52-ECF1-4FC4-934F-665EB49582A6}"/>
              </a:ext>
            </a:extLst>
          </p:cNvPr>
          <p:cNvSpPr>
            <a:spLocks noGrp="1"/>
          </p:cNvSpPr>
          <p:nvPr>
            <p:ph type="body" sz="quarter" idx="21"/>
          </p:nvPr>
        </p:nvSpPr>
        <p:spPr/>
        <p:txBody>
          <a:bodyPr/>
          <a:lstStyle/>
          <a:p>
            <a:r>
              <a:rPr lang="zh-CN" altLang="en-US" dirty="0">
                <a:sym typeface="+mn-lt"/>
              </a:rPr>
              <a:t>请输入此人的基础信息、经验、工作履历等。请输入此人的基础信息、经验、工作履历等。请输入此人的基础信息、经验、工作履历等。请输入此人的基础信息、经验、工作履历等</a:t>
            </a:r>
          </a:p>
          <a:p>
            <a:endParaRPr lang="zh-CN" altLang="en-US" dirty="0">
              <a:sym typeface="+mn-lt"/>
            </a:endParaRPr>
          </a:p>
          <a:p>
            <a:endParaRPr lang="zh-CN" altLang="en-US" dirty="0">
              <a:sym typeface="+mn-lt"/>
            </a:endParaRPr>
          </a:p>
        </p:txBody>
      </p:sp>
      <p:sp>
        <p:nvSpPr>
          <p:cNvPr id="2" name="标题 1">
            <a:extLst>
              <a:ext uri="{FF2B5EF4-FFF2-40B4-BE49-F238E27FC236}">
                <a16:creationId xmlns:a16="http://schemas.microsoft.com/office/drawing/2014/main" xmlns="" id="{5F0A5694-7B82-4D81-82B9-E5B1942779E7}"/>
              </a:ext>
            </a:extLst>
          </p:cNvPr>
          <p:cNvSpPr>
            <a:spLocks noGrp="1"/>
          </p:cNvSpPr>
          <p:nvPr>
            <p:ph type="title"/>
          </p:nvPr>
        </p:nvSpPr>
        <p:spPr/>
        <p:txBody>
          <a:bodyPr/>
          <a:lstStyle/>
          <a:p>
            <a:r>
              <a:rPr lang="zh-CN" altLang="en-US" dirty="0">
                <a:sym typeface="+mn-lt"/>
              </a:rPr>
              <a:t>双人介绍</a:t>
            </a:r>
          </a:p>
        </p:txBody>
      </p:sp>
    </p:spTree>
    <p:extLst>
      <p:ext uri="{BB962C8B-B14F-4D97-AF65-F5344CB8AC3E}">
        <p14:creationId xmlns:p14="http://schemas.microsoft.com/office/powerpoint/2010/main" val="1155947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a:extLst>
              <a:ext uri="{FF2B5EF4-FFF2-40B4-BE49-F238E27FC236}">
                <a16:creationId xmlns:a16="http://schemas.microsoft.com/office/drawing/2014/main" xmlns="" id="{7087BF5A-DC07-473A-BF94-8A32F863BAC5}"/>
              </a:ext>
            </a:extLst>
          </p:cNvPr>
          <p:cNvPicPr>
            <a:picLocks noGrp="1" noChangeAspect="1"/>
          </p:cNvPicPr>
          <p:nvPr>
            <p:ph type="pic" sz="quarter" idx="11"/>
          </p:nvPr>
        </p:nvPicPr>
        <p:blipFill rotWithShape="1">
          <a:blip r:embed="rId2" cstate="email">
            <a:extLst>
              <a:ext uri="{28A0092B-C50C-407E-A947-70E740481C1C}">
                <a14:useLocalDpi xmlns:a14="http://schemas.microsoft.com/office/drawing/2010/main"/>
              </a:ext>
            </a:extLst>
          </a:blip>
          <a:srcRect/>
          <a:stretch/>
        </p:blipFill>
        <p:spPr/>
      </p:pic>
      <p:pic>
        <p:nvPicPr>
          <p:cNvPr id="21" name="图片占位符 20">
            <a:extLst>
              <a:ext uri="{FF2B5EF4-FFF2-40B4-BE49-F238E27FC236}">
                <a16:creationId xmlns:a16="http://schemas.microsoft.com/office/drawing/2014/main" xmlns="" id="{9D41D4A9-B4DB-420B-88EB-6AF654294626}"/>
              </a:ext>
            </a:extLst>
          </p:cNvPr>
          <p:cNvPicPr>
            <a:picLocks noGrp="1" noChangeAspect="1"/>
          </p:cNvPicPr>
          <p:nvPr>
            <p:ph type="pic" sz="quarter" idx="12"/>
          </p:nvPr>
        </p:nvPicPr>
        <p:blipFill rotWithShape="1">
          <a:blip r:embed="rId3" cstate="email">
            <a:extLst>
              <a:ext uri="{28A0092B-C50C-407E-A947-70E740481C1C}">
                <a14:useLocalDpi xmlns:a14="http://schemas.microsoft.com/office/drawing/2010/main"/>
              </a:ext>
            </a:extLst>
          </a:blip>
          <a:srcRect/>
          <a:stretch/>
        </p:blipFill>
        <p:spPr/>
      </p:pic>
      <p:pic>
        <p:nvPicPr>
          <p:cNvPr id="23" name="图片占位符 22">
            <a:extLst>
              <a:ext uri="{FF2B5EF4-FFF2-40B4-BE49-F238E27FC236}">
                <a16:creationId xmlns:a16="http://schemas.microsoft.com/office/drawing/2014/main" xmlns="" id="{5B4CC00C-2FD9-4D29-B60E-92E8E34C74DC}"/>
              </a:ext>
            </a:extLst>
          </p:cNvPr>
          <p:cNvPicPr>
            <a:picLocks noGrp="1" noChangeAspect="1"/>
          </p:cNvPicPr>
          <p:nvPr>
            <p:ph type="pic" sz="quarter" idx="13"/>
          </p:nvPr>
        </p:nvPicPr>
        <p:blipFill rotWithShape="1">
          <a:blip r:embed="rId4" cstate="email">
            <a:extLst>
              <a:ext uri="{28A0092B-C50C-407E-A947-70E740481C1C}">
                <a14:useLocalDpi xmlns:a14="http://schemas.microsoft.com/office/drawing/2010/main"/>
              </a:ext>
            </a:extLst>
          </a:blip>
          <a:srcRect/>
          <a:stretch/>
        </p:blipFill>
        <p:spPr/>
      </p:pic>
      <p:pic>
        <p:nvPicPr>
          <p:cNvPr id="25" name="图片占位符 24">
            <a:extLst>
              <a:ext uri="{FF2B5EF4-FFF2-40B4-BE49-F238E27FC236}">
                <a16:creationId xmlns:a16="http://schemas.microsoft.com/office/drawing/2014/main" xmlns="" id="{BA95D68C-687B-4C01-8496-8F9EDB6EF4A4}"/>
              </a:ext>
            </a:extLst>
          </p:cNvPr>
          <p:cNvPicPr>
            <a:picLocks noGrp="1" noChangeAspect="1"/>
          </p:cNvPicPr>
          <p:nvPr>
            <p:ph type="pic" sz="quarter" idx="14"/>
          </p:nvPr>
        </p:nvPicPr>
        <p:blipFill rotWithShape="1">
          <a:blip r:embed="rId5" cstate="email">
            <a:extLst>
              <a:ext uri="{28A0092B-C50C-407E-A947-70E740481C1C}">
                <a14:useLocalDpi xmlns:a14="http://schemas.microsoft.com/office/drawing/2010/main"/>
              </a:ext>
            </a:extLst>
          </a:blip>
          <a:srcRect/>
          <a:stretch/>
        </p:blipFill>
        <p:spPr/>
      </p:pic>
      <p:pic>
        <p:nvPicPr>
          <p:cNvPr id="27" name="图片占位符 26">
            <a:extLst>
              <a:ext uri="{FF2B5EF4-FFF2-40B4-BE49-F238E27FC236}">
                <a16:creationId xmlns:a16="http://schemas.microsoft.com/office/drawing/2014/main" xmlns="" id="{C378053B-0A27-4EB9-863D-948918E73D7F}"/>
              </a:ext>
            </a:extLst>
          </p:cNvPr>
          <p:cNvPicPr>
            <a:picLocks noGrp="1" noChangeAspect="1"/>
          </p:cNvPicPr>
          <p:nvPr>
            <p:ph type="pic" sz="quarter" idx="15"/>
          </p:nvPr>
        </p:nvPicPr>
        <p:blipFill rotWithShape="1">
          <a:blip r:embed="rId6" cstate="email">
            <a:extLst>
              <a:ext uri="{28A0092B-C50C-407E-A947-70E740481C1C}">
                <a14:useLocalDpi xmlns:a14="http://schemas.microsoft.com/office/drawing/2010/main"/>
              </a:ext>
            </a:extLst>
          </a:blip>
          <a:srcRect/>
          <a:stretch/>
        </p:blipFill>
        <p:spPr/>
      </p:pic>
      <p:sp>
        <p:nvSpPr>
          <p:cNvPr id="10" name="文本占位符 9">
            <a:extLst>
              <a:ext uri="{FF2B5EF4-FFF2-40B4-BE49-F238E27FC236}">
                <a16:creationId xmlns:a16="http://schemas.microsoft.com/office/drawing/2014/main" xmlns="" id="{FDA9E22B-2D26-4AC7-9CDA-35BEECE42009}"/>
              </a:ext>
            </a:extLst>
          </p:cNvPr>
          <p:cNvSpPr>
            <a:spLocks noGrp="1"/>
          </p:cNvSpPr>
          <p:nvPr>
            <p:ph type="body" sz="quarter" idx="16"/>
          </p:nvPr>
        </p:nvSpPr>
        <p:spPr/>
        <p:txBody>
          <a:bodyPr/>
          <a:lstStyle/>
          <a:p>
            <a:r>
              <a:rPr lang="zh-CN" altLang="en-US" dirty="0">
                <a:sym typeface="+mn-lt"/>
              </a:rPr>
              <a:t>人物姓名</a:t>
            </a:r>
            <a:endParaRPr lang="en-US" dirty="0">
              <a:sym typeface="+mn-lt"/>
            </a:endParaRPr>
          </a:p>
          <a:p>
            <a:endParaRPr lang="en-US" dirty="0">
              <a:sym typeface="+mn-lt"/>
            </a:endParaRPr>
          </a:p>
        </p:txBody>
      </p:sp>
      <p:sp>
        <p:nvSpPr>
          <p:cNvPr id="9" name="文本占位符 8">
            <a:extLst>
              <a:ext uri="{FF2B5EF4-FFF2-40B4-BE49-F238E27FC236}">
                <a16:creationId xmlns:a16="http://schemas.microsoft.com/office/drawing/2014/main" xmlns="" id="{2F208082-AFEE-4AB4-9CD1-0772E14D0D89}"/>
              </a:ext>
            </a:extLst>
          </p:cNvPr>
          <p:cNvSpPr>
            <a:spLocks noGrp="1"/>
          </p:cNvSpPr>
          <p:nvPr>
            <p:ph type="body" sz="quarter" idx="17"/>
          </p:nvPr>
        </p:nvSpPr>
        <p:spPr/>
        <p:txBody>
          <a:bodyPr/>
          <a:lstStyle/>
          <a:p>
            <a:r>
              <a:rPr lang="zh-CN" altLang="en-US" dirty="0">
                <a:sym typeface="+mn-lt"/>
              </a:rPr>
              <a:t>在此输入身份与职务</a:t>
            </a:r>
            <a:endParaRPr lang="en-US" dirty="0">
              <a:sym typeface="+mn-lt"/>
            </a:endParaRPr>
          </a:p>
        </p:txBody>
      </p:sp>
      <p:sp>
        <p:nvSpPr>
          <p:cNvPr id="11" name="文本占位符 10">
            <a:extLst>
              <a:ext uri="{FF2B5EF4-FFF2-40B4-BE49-F238E27FC236}">
                <a16:creationId xmlns:a16="http://schemas.microsoft.com/office/drawing/2014/main" xmlns="" id="{A616F107-7061-4CC3-A8A6-C9801F36D4C4}"/>
              </a:ext>
            </a:extLst>
          </p:cNvPr>
          <p:cNvSpPr>
            <a:spLocks noGrp="1"/>
          </p:cNvSpPr>
          <p:nvPr>
            <p:ph type="body" sz="quarter" idx="19"/>
          </p:nvPr>
        </p:nvSpPr>
        <p:spPr/>
        <p:txBody>
          <a:bodyPr/>
          <a:lstStyle/>
          <a:p>
            <a:r>
              <a:rPr lang="zh-CN" altLang="en-US" dirty="0">
                <a:sym typeface="+mn-lt"/>
              </a:rPr>
              <a:t>在此输入身份与职务</a:t>
            </a:r>
            <a:endParaRPr lang="en-US" dirty="0">
              <a:sym typeface="+mn-lt"/>
            </a:endParaRPr>
          </a:p>
        </p:txBody>
      </p:sp>
      <p:sp>
        <p:nvSpPr>
          <p:cNvPr id="13" name="文本占位符 12">
            <a:extLst>
              <a:ext uri="{FF2B5EF4-FFF2-40B4-BE49-F238E27FC236}">
                <a16:creationId xmlns:a16="http://schemas.microsoft.com/office/drawing/2014/main" xmlns="" id="{A451A260-B5B4-4C20-A048-ACCEF9CA4EEB}"/>
              </a:ext>
            </a:extLst>
          </p:cNvPr>
          <p:cNvSpPr>
            <a:spLocks noGrp="1"/>
          </p:cNvSpPr>
          <p:nvPr>
            <p:ph type="body" sz="quarter" idx="21"/>
          </p:nvPr>
        </p:nvSpPr>
        <p:spPr/>
        <p:txBody>
          <a:bodyPr/>
          <a:lstStyle/>
          <a:p>
            <a:r>
              <a:rPr lang="zh-CN" altLang="en-US" dirty="0">
                <a:sym typeface="+mn-lt"/>
              </a:rPr>
              <a:t>在此输入身份与职务</a:t>
            </a:r>
            <a:endParaRPr lang="en-US" dirty="0">
              <a:sym typeface="+mn-lt"/>
            </a:endParaRPr>
          </a:p>
        </p:txBody>
      </p:sp>
      <p:sp>
        <p:nvSpPr>
          <p:cNvPr id="15" name="文本占位符 14">
            <a:extLst>
              <a:ext uri="{FF2B5EF4-FFF2-40B4-BE49-F238E27FC236}">
                <a16:creationId xmlns:a16="http://schemas.microsoft.com/office/drawing/2014/main" xmlns="" id="{C8309634-F761-4F30-8919-5EF256DA22DD}"/>
              </a:ext>
            </a:extLst>
          </p:cNvPr>
          <p:cNvSpPr>
            <a:spLocks noGrp="1"/>
          </p:cNvSpPr>
          <p:nvPr>
            <p:ph type="body" sz="quarter" idx="23"/>
          </p:nvPr>
        </p:nvSpPr>
        <p:spPr/>
        <p:txBody>
          <a:bodyPr/>
          <a:lstStyle/>
          <a:p>
            <a:r>
              <a:rPr lang="zh-CN" altLang="en-US" dirty="0">
                <a:sym typeface="+mn-lt"/>
              </a:rPr>
              <a:t>在此输入身份与职务</a:t>
            </a:r>
            <a:endParaRPr lang="en-US" dirty="0">
              <a:sym typeface="+mn-lt"/>
            </a:endParaRPr>
          </a:p>
        </p:txBody>
      </p:sp>
      <p:sp>
        <p:nvSpPr>
          <p:cNvPr id="17" name="文本占位符 16">
            <a:extLst>
              <a:ext uri="{FF2B5EF4-FFF2-40B4-BE49-F238E27FC236}">
                <a16:creationId xmlns:a16="http://schemas.microsoft.com/office/drawing/2014/main" xmlns="" id="{77CD10A8-5ED0-43E2-A67D-3012B99D74F4}"/>
              </a:ext>
            </a:extLst>
          </p:cNvPr>
          <p:cNvSpPr>
            <a:spLocks noGrp="1"/>
          </p:cNvSpPr>
          <p:nvPr>
            <p:ph type="body" sz="quarter" idx="25"/>
          </p:nvPr>
        </p:nvSpPr>
        <p:spPr/>
        <p:txBody>
          <a:bodyPr/>
          <a:lstStyle/>
          <a:p>
            <a:r>
              <a:rPr lang="zh-CN" altLang="en-US" dirty="0">
                <a:sym typeface="+mn-lt"/>
              </a:rPr>
              <a:t>在此输入身份与职务</a:t>
            </a:r>
            <a:endParaRPr lang="en-US" dirty="0">
              <a:sym typeface="+mn-lt"/>
            </a:endParaRPr>
          </a:p>
        </p:txBody>
      </p:sp>
      <p:sp>
        <p:nvSpPr>
          <p:cNvPr id="12" name="文本占位符 11">
            <a:extLst>
              <a:ext uri="{FF2B5EF4-FFF2-40B4-BE49-F238E27FC236}">
                <a16:creationId xmlns:a16="http://schemas.microsoft.com/office/drawing/2014/main" xmlns="" id="{56E0D0DB-40FD-47E8-BC8D-4BEF1C4492B7}"/>
              </a:ext>
            </a:extLst>
          </p:cNvPr>
          <p:cNvSpPr>
            <a:spLocks noGrp="1"/>
          </p:cNvSpPr>
          <p:nvPr>
            <p:ph type="body" sz="quarter" idx="27"/>
          </p:nvPr>
        </p:nvSpPr>
        <p:spPr/>
        <p:txBody>
          <a:bodyPr/>
          <a:lstStyle/>
          <a:p>
            <a:r>
              <a:rPr lang="zh-CN" altLang="en-US" dirty="0">
                <a:sym typeface="+mn-lt"/>
              </a:rPr>
              <a:t>人物姓名</a:t>
            </a:r>
            <a:endParaRPr lang="en-US" dirty="0">
              <a:sym typeface="+mn-lt"/>
            </a:endParaRPr>
          </a:p>
          <a:p>
            <a:endParaRPr lang="en-US" dirty="0">
              <a:sym typeface="+mn-lt"/>
            </a:endParaRPr>
          </a:p>
        </p:txBody>
      </p:sp>
      <p:sp>
        <p:nvSpPr>
          <p:cNvPr id="14" name="文本占位符 13">
            <a:extLst>
              <a:ext uri="{FF2B5EF4-FFF2-40B4-BE49-F238E27FC236}">
                <a16:creationId xmlns:a16="http://schemas.microsoft.com/office/drawing/2014/main" xmlns="" id="{F134BD10-DE4F-418C-9A6D-D80E185444B2}"/>
              </a:ext>
            </a:extLst>
          </p:cNvPr>
          <p:cNvSpPr>
            <a:spLocks noGrp="1"/>
          </p:cNvSpPr>
          <p:nvPr>
            <p:ph type="body" sz="quarter" idx="28"/>
          </p:nvPr>
        </p:nvSpPr>
        <p:spPr/>
        <p:txBody>
          <a:bodyPr/>
          <a:lstStyle/>
          <a:p>
            <a:r>
              <a:rPr lang="zh-CN" altLang="en-US" dirty="0">
                <a:sym typeface="+mn-lt"/>
              </a:rPr>
              <a:t>人物姓名</a:t>
            </a:r>
            <a:endParaRPr lang="en-US" dirty="0">
              <a:sym typeface="+mn-lt"/>
            </a:endParaRPr>
          </a:p>
          <a:p>
            <a:endParaRPr lang="en-US" dirty="0">
              <a:sym typeface="+mn-lt"/>
            </a:endParaRPr>
          </a:p>
        </p:txBody>
      </p:sp>
      <p:sp>
        <p:nvSpPr>
          <p:cNvPr id="16" name="文本占位符 15">
            <a:extLst>
              <a:ext uri="{FF2B5EF4-FFF2-40B4-BE49-F238E27FC236}">
                <a16:creationId xmlns:a16="http://schemas.microsoft.com/office/drawing/2014/main" xmlns="" id="{DC3DC2D0-F10D-49C9-96E8-31C3A909287D}"/>
              </a:ext>
            </a:extLst>
          </p:cNvPr>
          <p:cNvSpPr>
            <a:spLocks noGrp="1"/>
          </p:cNvSpPr>
          <p:nvPr>
            <p:ph type="body" sz="quarter" idx="29"/>
          </p:nvPr>
        </p:nvSpPr>
        <p:spPr/>
        <p:txBody>
          <a:bodyPr/>
          <a:lstStyle/>
          <a:p>
            <a:r>
              <a:rPr lang="zh-CN" altLang="en-US" dirty="0">
                <a:sym typeface="+mn-lt"/>
              </a:rPr>
              <a:t>人物姓名</a:t>
            </a:r>
            <a:endParaRPr lang="en-US" dirty="0">
              <a:sym typeface="+mn-lt"/>
            </a:endParaRPr>
          </a:p>
          <a:p>
            <a:endParaRPr lang="en-US" dirty="0">
              <a:sym typeface="+mn-lt"/>
            </a:endParaRPr>
          </a:p>
        </p:txBody>
      </p:sp>
      <p:sp>
        <p:nvSpPr>
          <p:cNvPr id="97" name="文本占位符 96">
            <a:extLst>
              <a:ext uri="{FF2B5EF4-FFF2-40B4-BE49-F238E27FC236}">
                <a16:creationId xmlns:a16="http://schemas.microsoft.com/office/drawing/2014/main" xmlns="" id="{C982055A-C040-4FE9-80B7-35F6072D0D47}"/>
              </a:ext>
            </a:extLst>
          </p:cNvPr>
          <p:cNvSpPr>
            <a:spLocks noGrp="1"/>
          </p:cNvSpPr>
          <p:nvPr>
            <p:ph type="body" sz="quarter" idx="30"/>
          </p:nvPr>
        </p:nvSpPr>
        <p:spPr/>
        <p:txBody>
          <a:bodyPr/>
          <a:lstStyle/>
          <a:p>
            <a:r>
              <a:rPr lang="zh-CN" altLang="en-US" dirty="0">
                <a:sym typeface="+mn-lt"/>
              </a:rPr>
              <a:t>人物姓名</a:t>
            </a:r>
          </a:p>
        </p:txBody>
      </p:sp>
      <p:sp>
        <p:nvSpPr>
          <p:cNvPr id="49" name="标题 48">
            <a:extLst>
              <a:ext uri="{FF2B5EF4-FFF2-40B4-BE49-F238E27FC236}">
                <a16:creationId xmlns:a16="http://schemas.microsoft.com/office/drawing/2014/main" xmlns="" id="{51FDB10D-0DE0-432E-9820-9CD2EA2D8AE0}"/>
              </a:ext>
            </a:extLst>
          </p:cNvPr>
          <p:cNvSpPr>
            <a:spLocks noGrp="1"/>
          </p:cNvSpPr>
          <p:nvPr>
            <p:ph type="title"/>
          </p:nvPr>
        </p:nvSpPr>
        <p:spPr/>
        <p:txBody>
          <a:bodyPr/>
          <a:lstStyle/>
          <a:p>
            <a:r>
              <a:rPr lang="zh-CN" altLang="en-US" dirty="0">
                <a:sym typeface="+mn-lt"/>
              </a:rPr>
              <a:t>团队介绍</a:t>
            </a:r>
            <a:r>
              <a:rPr lang="en-US" altLang="en-US" dirty="0">
                <a:sym typeface="+mn-lt"/>
              </a:rPr>
              <a:t/>
            </a:r>
            <a:br>
              <a:rPr lang="en-US" altLang="en-US" dirty="0">
                <a:sym typeface="+mn-lt"/>
              </a:rPr>
            </a:br>
            <a:endParaRPr lang="zh-CN" altLang="en-US" dirty="0">
              <a:sym typeface="+mn-lt"/>
            </a:endParaRPr>
          </a:p>
        </p:txBody>
      </p:sp>
    </p:spTree>
    <p:extLst>
      <p:ext uri="{BB962C8B-B14F-4D97-AF65-F5344CB8AC3E}">
        <p14:creationId xmlns:p14="http://schemas.microsoft.com/office/powerpoint/2010/main" val="14848766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xmlns="" id="{3A13F765-1CCD-43B1-B66F-5F3636202AFD}"/>
              </a:ext>
            </a:extLst>
          </p:cNvPr>
          <p:cNvSpPr>
            <a:spLocks noGrp="1"/>
          </p:cNvSpPr>
          <p:nvPr>
            <p:ph type="title"/>
          </p:nvPr>
        </p:nvSpPr>
        <p:spPr/>
        <p:txBody>
          <a:bodyPr/>
          <a:lstStyle/>
          <a:p>
            <a:r>
              <a:rPr lang="zh-CN" altLang="en-US" dirty="0">
                <a:sym typeface="+mn-lt"/>
              </a:rPr>
              <a:t>参考文献</a:t>
            </a:r>
          </a:p>
        </p:txBody>
      </p:sp>
      <p:sp>
        <p:nvSpPr>
          <p:cNvPr id="5" name="矩形: 圆角 4">
            <a:extLst>
              <a:ext uri="{FF2B5EF4-FFF2-40B4-BE49-F238E27FC236}">
                <a16:creationId xmlns:a16="http://schemas.microsoft.com/office/drawing/2014/main" xmlns="" id="{46A81A06-087D-467E-9392-0A9AE49567CD}"/>
              </a:ext>
            </a:extLst>
          </p:cNvPr>
          <p:cNvSpPr/>
          <p:nvPr/>
        </p:nvSpPr>
        <p:spPr>
          <a:xfrm>
            <a:off x="1384009" y="1725522"/>
            <a:ext cx="9571362" cy="4402907"/>
          </a:xfrm>
          <a:prstGeom prst="roundRect">
            <a:avLst>
              <a:gd name="adj" fmla="val 0"/>
            </a:avLst>
          </a:prstGeom>
          <a:solidFill>
            <a:schemeClr val="bg1"/>
          </a:solidFill>
          <a:ln w="317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 name="矩形: 圆角 3">
            <a:extLst>
              <a:ext uri="{FF2B5EF4-FFF2-40B4-BE49-F238E27FC236}">
                <a16:creationId xmlns:a16="http://schemas.microsoft.com/office/drawing/2014/main" xmlns="" id="{8647CCA5-FE70-4EF4-BB8B-130BA70A4C0A}"/>
              </a:ext>
            </a:extLst>
          </p:cNvPr>
          <p:cNvSpPr/>
          <p:nvPr/>
        </p:nvSpPr>
        <p:spPr>
          <a:xfrm>
            <a:off x="1298239" y="1640976"/>
            <a:ext cx="9571362" cy="4402907"/>
          </a:xfrm>
          <a:prstGeom prst="roundRect">
            <a:avLst>
              <a:gd name="adj" fmla="val 0"/>
            </a:avLst>
          </a:prstGeom>
          <a:solidFill>
            <a:schemeClr val="bg1"/>
          </a:solidFill>
          <a:ln w="317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 name="矩形: 圆角 2">
            <a:extLst>
              <a:ext uri="{FF2B5EF4-FFF2-40B4-BE49-F238E27FC236}">
                <a16:creationId xmlns:a16="http://schemas.microsoft.com/office/drawing/2014/main" xmlns="" id="{196349E2-1672-48DF-9E7E-08021516503B}"/>
              </a:ext>
            </a:extLst>
          </p:cNvPr>
          <p:cNvSpPr/>
          <p:nvPr/>
        </p:nvSpPr>
        <p:spPr>
          <a:xfrm>
            <a:off x="1212470" y="1556429"/>
            <a:ext cx="9571362" cy="4402907"/>
          </a:xfrm>
          <a:prstGeom prst="roundRect">
            <a:avLst>
              <a:gd name="adj" fmla="val 0"/>
            </a:avLst>
          </a:prstGeom>
          <a:solidFill>
            <a:schemeClr val="bg1"/>
          </a:solidFill>
          <a:ln w="317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 name="文本框 6">
            <a:extLst>
              <a:ext uri="{FF2B5EF4-FFF2-40B4-BE49-F238E27FC236}">
                <a16:creationId xmlns:a16="http://schemas.microsoft.com/office/drawing/2014/main" xmlns="" id="{85898B7F-1DE7-431C-9E41-030796F01280}"/>
              </a:ext>
            </a:extLst>
          </p:cNvPr>
          <p:cNvSpPr txBox="1"/>
          <p:nvPr/>
        </p:nvSpPr>
        <p:spPr>
          <a:xfrm>
            <a:off x="1578435" y="1865056"/>
            <a:ext cx="8772434" cy="378565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altLang="zh-CN" sz="1600" b="0" i="0" u="none" strike="noStrike" kern="1200" cap="none" spc="0" normalizeH="0" baseline="0" noProof="0" dirty="0">
                <a:ln>
                  <a:noFill/>
                </a:ln>
                <a:solidFill>
                  <a:schemeClr val="tx1">
                    <a:lumMod val="75000"/>
                  </a:schemeClr>
                </a:solidFill>
                <a:effectLst/>
                <a:uLnTx/>
                <a:uFillTx/>
                <a:cs typeface="+mn-ea"/>
                <a:sym typeface="+mn-lt"/>
              </a:rPr>
              <a:t>Wang, C., et al., </a:t>
            </a:r>
            <a:r>
              <a:rPr kumimoji="0" lang="en-US" altLang="zh-CN" sz="1600" b="0" i="1" u="none" strike="noStrike" kern="1200" cap="none" spc="0" normalizeH="0" baseline="0" noProof="0" dirty="0">
                <a:ln>
                  <a:noFill/>
                </a:ln>
                <a:solidFill>
                  <a:schemeClr val="tx1">
                    <a:lumMod val="75000"/>
                  </a:schemeClr>
                </a:solidFill>
                <a:effectLst/>
                <a:uLnTx/>
                <a:uFillTx/>
                <a:cs typeface="+mn-ea"/>
                <a:sym typeface="+mn-lt"/>
              </a:rPr>
              <a:t>Direct hydroxylation of benzene to phenol over metal oxide supported graphene oxide catalysts.</a:t>
            </a:r>
            <a:r>
              <a:rPr kumimoji="0" lang="en-US" altLang="zh-CN" sz="1600" b="0" i="0" u="none" strike="noStrike" kern="1200" cap="none" spc="0" normalizeH="0" baseline="0" noProof="0" dirty="0">
                <a:ln>
                  <a:noFill/>
                </a:ln>
                <a:solidFill>
                  <a:schemeClr val="tx1">
                    <a:lumMod val="75000"/>
                  </a:schemeClr>
                </a:solidFill>
                <a:effectLst/>
                <a:uLnTx/>
                <a:uFillTx/>
                <a:cs typeface="+mn-ea"/>
                <a:sym typeface="+mn-lt"/>
              </a:rPr>
              <a:t> Catalysis Communications, 2015. </a:t>
            </a:r>
            <a:r>
              <a:rPr kumimoji="0" lang="en-US" altLang="zh-CN" sz="1600" b="1" i="0" u="none" strike="noStrike" kern="1200" cap="none" spc="0" normalizeH="0" baseline="0" noProof="0" dirty="0">
                <a:ln>
                  <a:noFill/>
                </a:ln>
                <a:solidFill>
                  <a:schemeClr val="tx1">
                    <a:lumMod val="75000"/>
                  </a:schemeClr>
                </a:solidFill>
                <a:effectLst/>
                <a:uLnTx/>
                <a:uFillTx/>
                <a:cs typeface="+mn-ea"/>
                <a:sym typeface="+mn-lt"/>
              </a:rPr>
              <a:t>68</a:t>
            </a:r>
            <a:r>
              <a:rPr kumimoji="0" lang="en-US" altLang="zh-CN" sz="1600" b="0" i="0" u="none" strike="noStrike" kern="1200" cap="none" spc="0" normalizeH="0" baseline="0" noProof="0" dirty="0">
                <a:ln>
                  <a:noFill/>
                </a:ln>
                <a:solidFill>
                  <a:schemeClr val="tx1">
                    <a:lumMod val="75000"/>
                  </a:schemeClr>
                </a:solidFill>
                <a:effectLst/>
                <a:uLnTx/>
                <a:uFillTx/>
                <a:cs typeface="+mn-ea"/>
                <a:sym typeface="+mn-lt"/>
              </a:rPr>
              <a:t>: p. 1-5.</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US" altLang="zh-CN" sz="1600" b="0" i="0" u="none" strike="noStrike" kern="1200" cap="none" spc="0" normalizeH="0" baseline="0" noProof="0" dirty="0">
              <a:ln>
                <a:noFill/>
              </a:ln>
              <a:solidFill>
                <a:schemeClr val="tx1">
                  <a:lumMod val="75000"/>
                </a:schemeClr>
              </a:solidFill>
              <a:effectLst/>
              <a:uLnTx/>
              <a:uFillTx/>
              <a:cs typeface="+mn-ea"/>
              <a:sym typeface="+mn-lt"/>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altLang="zh-CN" sz="1600" b="0" i="0" u="none" strike="noStrike" kern="1200" cap="none" spc="0" normalizeH="0" baseline="0" noProof="0" dirty="0">
                <a:ln>
                  <a:noFill/>
                </a:ln>
                <a:solidFill>
                  <a:schemeClr val="tx1">
                    <a:lumMod val="75000"/>
                  </a:schemeClr>
                </a:solidFill>
                <a:effectLst/>
                <a:uLnTx/>
                <a:uFillTx/>
                <a:cs typeface="+mn-ea"/>
                <a:sym typeface="+mn-lt"/>
              </a:rPr>
              <a:t>Li, L., et al., Improved performance of hierarchical Fe-ZSM-5 in the direct oxidation of benzene to phenol by N2O. Microporous and Mesoporous Materials, 2016. 227: p. 252-257.</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US" altLang="zh-CN" sz="1600" b="0" i="0" u="none" strike="noStrike" kern="1200" cap="none" spc="0" normalizeH="0" baseline="0" noProof="0" dirty="0">
              <a:ln>
                <a:noFill/>
              </a:ln>
              <a:solidFill>
                <a:schemeClr val="tx1">
                  <a:lumMod val="75000"/>
                </a:schemeClr>
              </a:solidFill>
              <a:effectLst/>
              <a:uLnTx/>
              <a:uFillTx/>
              <a:cs typeface="+mn-ea"/>
              <a:sym typeface="+mn-lt"/>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altLang="zh-CN" sz="1600" b="0" i="0" u="none" strike="noStrike" kern="1200" cap="none" spc="0" normalizeH="0" baseline="0" noProof="0" dirty="0">
                <a:ln>
                  <a:noFill/>
                </a:ln>
                <a:solidFill>
                  <a:schemeClr val="tx1">
                    <a:lumMod val="75000"/>
                  </a:schemeClr>
                </a:solidFill>
                <a:effectLst/>
                <a:uLnTx/>
                <a:uFillTx/>
                <a:cs typeface="+mn-ea"/>
                <a:sym typeface="+mn-lt"/>
              </a:rPr>
              <a:t>Shahid, A., et al., Direct oxidation of benzene to phenol over hierarchical ZSM-5 zeolites prepared by sequential post synthesis modification. Microporous and Mesoporous Materials, 2017. 237: p. 151-159.</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US" altLang="zh-CN" sz="1600" b="0" i="0" u="none" strike="noStrike" kern="1200" cap="none" spc="0" normalizeH="0" baseline="0" noProof="0" dirty="0">
              <a:ln>
                <a:noFill/>
              </a:ln>
              <a:solidFill>
                <a:schemeClr val="tx1">
                  <a:lumMod val="75000"/>
                </a:schemeClr>
              </a:solidFill>
              <a:effectLst/>
              <a:uLnTx/>
              <a:uFillTx/>
              <a:cs typeface="+mn-ea"/>
              <a:sym typeface="+mn-lt"/>
            </a:endParaRPr>
          </a:p>
          <a:p>
            <a:pPr marL="342900" marR="0" lvl="0" indent="-342900" algn="l" defTabSz="914400" rtl="0" eaLnBrk="1" fontAlgn="auto" latinLnBrk="1" hangingPunct="1">
              <a:lnSpc>
                <a:spcPct val="100000"/>
              </a:lnSpc>
              <a:spcBef>
                <a:spcPts val="0"/>
              </a:spcBef>
              <a:spcAft>
                <a:spcPts val="0"/>
              </a:spcAft>
              <a:buClrTx/>
              <a:buSzTx/>
              <a:buFontTx/>
              <a:buAutoNum type="arabicPeriod"/>
              <a:tabLst/>
              <a:defRPr/>
            </a:pPr>
            <a:r>
              <a:rPr kumimoji="0" lang="en-US" altLang="zh-CN" sz="1600" b="0" i="0" u="none" strike="noStrike" kern="1200" cap="none" spc="0" normalizeH="0" baseline="0" noProof="0" dirty="0">
                <a:ln>
                  <a:noFill/>
                </a:ln>
                <a:solidFill>
                  <a:schemeClr val="tx1">
                    <a:lumMod val="75000"/>
                  </a:schemeClr>
                </a:solidFill>
                <a:effectLst/>
                <a:uLnTx/>
                <a:uFillTx/>
                <a:cs typeface="+mn-ea"/>
                <a:sym typeface="+mn-lt"/>
              </a:rPr>
              <a:t>Chu, L., G. Liu and Q. Xiao, Direct construction of hierarchical ZSM-5 microspheres aided by 3-glycidoxypropyltrimethoxysilane. Materials Research Bulletin, 2014. 60: p. 746-751.</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US" altLang="zh-CN" sz="1600" b="0" i="0" u="none" strike="noStrike" kern="1200" cap="none" spc="0" normalizeH="0" baseline="0" noProof="0" dirty="0">
              <a:ln>
                <a:noFill/>
              </a:ln>
              <a:solidFill>
                <a:schemeClr val="tx1">
                  <a:lumMod val="75000"/>
                </a:schemeClr>
              </a:solidFill>
              <a:effectLst/>
              <a:uLnTx/>
              <a:uFillTx/>
              <a:cs typeface="+mn-ea"/>
              <a:sym typeface="+mn-lt"/>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altLang="zh-CN" sz="1600" b="0" i="0" u="none" strike="noStrike" kern="1200" cap="none" spc="0" normalizeH="0" baseline="0" noProof="0" dirty="0">
                <a:ln>
                  <a:noFill/>
                </a:ln>
                <a:solidFill>
                  <a:schemeClr val="tx1">
                    <a:lumMod val="75000"/>
                  </a:schemeClr>
                </a:solidFill>
                <a:effectLst/>
                <a:uLnTx/>
                <a:uFillTx/>
                <a:cs typeface="+mn-ea"/>
                <a:sym typeface="+mn-lt"/>
              </a:rPr>
              <a:t>Verma, S., et al., Hydroxylation of Benzene via C-H Activation Using Bimetallic CuAg@g-C3N4. ACS Sustainable Chemistry &amp; Engineering, 2017. 5(5): p. 3637-3640.</a:t>
            </a:r>
          </a:p>
        </p:txBody>
      </p:sp>
    </p:spTree>
    <p:extLst>
      <p:ext uri="{BB962C8B-B14F-4D97-AF65-F5344CB8AC3E}">
        <p14:creationId xmlns:p14="http://schemas.microsoft.com/office/powerpoint/2010/main" val="42047437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a:extLst>
              <a:ext uri="{FF2B5EF4-FFF2-40B4-BE49-F238E27FC236}">
                <a16:creationId xmlns:a16="http://schemas.microsoft.com/office/drawing/2014/main" xmlns="" id="{925F3E5F-F78C-4E6C-8C5A-DF9C5BD74839}"/>
              </a:ext>
            </a:extLst>
          </p:cNvPr>
          <p:cNvGrpSpPr/>
          <p:nvPr/>
        </p:nvGrpSpPr>
        <p:grpSpPr>
          <a:xfrm>
            <a:off x="1767926" y="1949718"/>
            <a:ext cx="2685351" cy="1259572"/>
            <a:chOff x="5576876" y="540040"/>
            <a:chExt cx="2685351" cy="1259572"/>
          </a:xfrm>
        </p:grpSpPr>
        <p:sp>
          <p:nvSpPr>
            <p:cNvPr id="80" name="文本框 79">
              <a:extLst>
                <a:ext uri="{FF2B5EF4-FFF2-40B4-BE49-F238E27FC236}">
                  <a16:creationId xmlns:a16="http://schemas.microsoft.com/office/drawing/2014/main" xmlns="" id="{D66D3644-DF81-461B-8190-3E9AE490135C}"/>
                </a:ext>
              </a:extLst>
            </p:cNvPr>
            <p:cNvSpPr txBox="1"/>
            <p:nvPr/>
          </p:nvSpPr>
          <p:spPr>
            <a:xfrm>
              <a:off x="5576876" y="540040"/>
              <a:ext cx="779381" cy="769441"/>
            </a:xfrm>
            <a:prstGeom prst="rect">
              <a:avLst/>
            </a:prstGeom>
            <a:noFill/>
          </p:spPr>
          <p:txBody>
            <a:bodyPr wrap="none" rtlCol="0">
              <a:spAutoFit/>
            </a:bodyPr>
            <a:lstStyle/>
            <a:p>
              <a:r>
                <a:rPr lang="en-US" altLang="zh-CN" sz="4400" spc="300" dirty="0">
                  <a:gradFill>
                    <a:gsLst>
                      <a:gs pos="0">
                        <a:schemeClr val="tx1"/>
                      </a:gs>
                      <a:gs pos="90000">
                        <a:schemeClr val="tx1">
                          <a:alpha val="0"/>
                        </a:schemeClr>
                      </a:gs>
                    </a:gsLst>
                    <a:lin ang="5400000" scaled="1"/>
                  </a:gradFill>
                  <a:latin typeface="Impact" panose="020B0806030902050204" pitchFamily="34" charset="0"/>
                  <a:cs typeface="+mn-ea"/>
                  <a:sym typeface="+mn-lt"/>
                </a:rPr>
                <a:t>01</a:t>
              </a:r>
              <a:endParaRPr lang="zh-CN" altLang="en-US" sz="4400" spc="300" dirty="0">
                <a:gradFill>
                  <a:gsLst>
                    <a:gs pos="0">
                      <a:schemeClr val="tx1"/>
                    </a:gs>
                    <a:gs pos="90000">
                      <a:schemeClr val="tx1">
                        <a:alpha val="0"/>
                      </a:schemeClr>
                    </a:gs>
                  </a:gsLst>
                  <a:lin ang="5400000" scaled="1"/>
                </a:gradFill>
                <a:latin typeface="Impact" panose="020B0806030902050204" pitchFamily="34" charset="0"/>
                <a:cs typeface="+mn-ea"/>
                <a:sym typeface="+mn-lt"/>
              </a:endParaRPr>
            </a:p>
          </p:txBody>
        </p:sp>
        <p:sp>
          <p:nvSpPr>
            <p:cNvPr id="81" name="文本框 80">
              <a:extLst>
                <a:ext uri="{FF2B5EF4-FFF2-40B4-BE49-F238E27FC236}">
                  <a16:creationId xmlns:a16="http://schemas.microsoft.com/office/drawing/2014/main" xmlns="" id="{9BBC2227-7F7A-4413-907D-3F35B728FA9C}"/>
                </a:ext>
              </a:extLst>
            </p:cNvPr>
            <p:cNvSpPr txBox="1"/>
            <p:nvPr/>
          </p:nvSpPr>
          <p:spPr>
            <a:xfrm>
              <a:off x="5576876" y="977361"/>
              <a:ext cx="1774845" cy="523220"/>
            </a:xfrm>
            <a:prstGeom prst="rect">
              <a:avLst/>
            </a:prstGeom>
            <a:noFill/>
          </p:spPr>
          <p:txBody>
            <a:bodyPr wrap="none" rtlCol="0">
              <a:spAutoFit/>
            </a:bodyPr>
            <a:lstStyle/>
            <a:p>
              <a:r>
                <a:rPr lang="zh-CN" altLang="en-US" sz="2800" b="1" spc="300" dirty="0">
                  <a:solidFill>
                    <a:srgbClr val="44546A">
                      <a:lumMod val="50000"/>
                    </a:srgbClr>
                  </a:solidFill>
                  <a:latin typeface="Impact" panose="020B0806030902050204" pitchFamily="34" charset="0"/>
                  <a:cs typeface="+mn-ea"/>
                  <a:sym typeface="+mn-lt"/>
                </a:rPr>
                <a:t>课题背景</a:t>
              </a:r>
            </a:p>
          </p:txBody>
        </p:sp>
        <p:sp>
          <p:nvSpPr>
            <p:cNvPr id="82" name="文本框 81">
              <a:extLst>
                <a:ext uri="{FF2B5EF4-FFF2-40B4-BE49-F238E27FC236}">
                  <a16:creationId xmlns:a16="http://schemas.microsoft.com/office/drawing/2014/main" xmlns="" id="{6E2232D8-6E71-4CE6-8942-57F5CE6B2573}"/>
                </a:ext>
              </a:extLst>
            </p:cNvPr>
            <p:cNvSpPr txBox="1"/>
            <p:nvPr/>
          </p:nvSpPr>
          <p:spPr>
            <a:xfrm>
              <a:off x="5576876" y="1461058"/>
              <a:ext cx="2685351" cy="338554"/>
            </a:xfrm>
            <a:prstGeom prst="rect">
              <a:avLst/>
            </a:prstGeom>
            <a:noFill/>
          </p:spPr>
          <p:txBody>
            <a:bodyPr wrap="none" rtlCol="0">
              <a:spAutoFit/>
            </a:bodyPr>
            <a:lstStyle/>
            <a:p>
              <a:r>
                <a:rPr lang="en-US" altLang="zh-CN" sz="1600" spc="100" dirty="0">
                  <a:solidFill>
                    <a:prstClr val="white">
                      <a:lumMod val="75000"/>
                    </a:prstClr>
                  </a:solidFill>
                  <a:latin typeface="Impact" panose="020B0806030902050204" pitchFamily="34" charset="0"/>
                  <a:cs typeface="+mn-ea"/>
                  <a:sym typeface="+mn-lt"/>
                </a:rPr>
                <a:t>Background of the project</a:t>
              </a:r>
              <a:endParaRPr lang="zh-CN" altLang="en-US" sz="1600" spc="100" dirty="0">
                <a:solidFill>
                  <a:prstClr val="white">
                    <a:lumMod val="75000"/>
                  </a:prstClr>
                </a:solidFill>
                <a:latin typeface="Impact" panose="020B0806030902050204" pitchFamily="34" charset="0"/>
                <a:cs typeface="+mn-ea"/>
                <a:sym typeface="+mn-lt"/>
              </a:endParaRPr>
            </a:p>
          </p:txBody>
        </p:sp>
      </p:grpSp>
      <p:grpSp>
        <p:nvGrpSpPr>
          <p:cNvPr id="83" name="组合 82">
            <a:extLst>
              <a:ext uri="{FF2B5EF4-FFF2-40B4-BE49-F238E27FC236}">
                <a16:creationId xmlns:a16="http://schemas.microsoft.com/office/drawing/2014/main" xmlns="" id="{4EEC0D13-5C68-451A-9BF7-060ADFB73D65}"/>
              </a:ext>
            </a:extLst>
          </p:cNvPr>
          <p:cNvGrpSpPr/>
          <p:nvPr/>
        </p:nvGrpSpPr>
        <p:grpSpPr>
          <a:xfrm>
            <a:off x="5215856" y="1949718"/>
            <a:ext cx="1789272" cy="1259572"/>
            <a:chOff x="8704421" y="540040"/>
            <a:chExt cx="1789272" cy="1259572"/>
          </a:xfrm>
        </p:grpSpPr>
        <p:sp>
          <p:nvSpPr>
            <p:cNvPr id="84" name="文本框 83">
              <a:extLst>
                <a:ext uri="{FF2B5EF4-FFF2-40B4-BE49-F238E27FC236}">
                  <a16:creationId xmlns:a16="http://schemas.microsoft.com/office/drawing/2014/main" xmlns="" id="{37B58426-AF59-42F6-9F4F-4A44B44A993F}"/>
                </a:ext>
              </a:extLst>
            </p:cNvPr>
            <p:cNvSpPr txBox="1"/>
            <p:nvPr/>
          </p:nvSpPr>
          <p:spPr>
            <a:xfrm>
              <a:off x="8704421" y="540040"/>
              <a:ext cx="848309" cy="769441"/>
            </a:xfrm>
            <a:prstGeom prst="rect">
              <a:avLst/>
            </a:prstGeom>
            <a:noFill/>
          </p:spPr>
          <p:txBody>
            <a:bodyPr wrap="none" rtlCol="0">
              <a:spAutoFit/>
            </a:bodyPr>
            <a:lstStyle>
              <a:defPPr>
                <a:defRPr lang="zh-CN"/>
              </a:defPPr>
              <a:lvl1pPr>
                <a:defRPr sz="4400" spc="300">
                  <a:gradFill>
                    <a:gsLst>
                      <a:gs pos="0">
                        <a:schemeClr val="tx1"/>
                      </a:gs>
                      <a:gs pos="90000">
                        <a:schemeClr val="tx1">
                          <a:alpha val="0"/>
                        </a:schemeClr>
                      </a:gs>
                    </a:gsLst>
                    <a:lin ang="5400000" scaled="1"/>
                  </a:gradFill>
                  <a:latin typeface="Impact" panose="020B0806030902050204" pitchFamily="34" charset="0"/>
                </a:defRPr>
              </a:lvl1pPr>
            </a:lstStyle>
            <a:p>
              <a:r>
                <a:rPr lang="en-US" altLang="zh-CN" dirty="0">
                  <a:cs typeface="+mn-ea"/>
                  <a:sym typeface="+mn-lt"/>
                </a:rPr>
                <a:t>02</a:t>
              </a:r>
              <a:endParaRPr lang="zh-CN" altLang="en-US" dirty="0">
                <a:cs typeface="+mn-ea"/>
                <a:sym typeface="+mn-lt"/>
              </a:endParaRPr>
            </a:p>
          </p:txBody>
        </p:sp>
        <p:sp>
          <p:nvSpPr>
            <p:cNvPr id="85" name="文本框 84">
              <a:extLst>
                <a:ext uri="{FF2B5EF4-FFF2-40B4-BE49-F238E27FC236}">
                  <a16:creationId xmlns:a16="http://schemas.microsoft.com/office/drawing/2014/main" xmlns="" id="{DBA91FE9-21A7-41B0-A5B5-FD588794078D}"/>
                </a:ext>
              </a:extLst>
            </p:cNvPr>
            <p:cNvSpPr txBox="1"/>
            <p:nvPr/>
          </p:nvSpPr>
          <p:spPr>
            <a:xfrm>
              <a:off x="8704421" y="977361"/>
              <a:ext cx="1774845" cy="523220"/>
            </a:xfrm>
            <a:prstGeom prst="rect">
              <a:avLst/>
            </a:prstGeom>
            <a:noFill/>
          </p:spPr>
          <p:txBody>
            <a:bodyPr wrap="none" rtlCol="0">
              <a:spAutoFit/>
            </a:bodyPr>
            <a:lstStyle/>
            <a:p>
              <a:r>
                <a:rPr lang="zh-CN" altLang="en-US" sz="2800" b="1" spc="300" dirty="0">
                  <a:solidFill>
                    <a:srgbClr val="44546A">
                      <a:lumMod val="50000"/>
                    </a:srgbClr>
                  </a:solidFill>
                  <a:latin typeface="Impact" panose="020B0806030902050204" pitchFamily="34" charset="0"/>
                  <a:cs typeface="+mn-ea"/>
                  <a:sym typeface="+mn-lt"/>
                </a:rPr>
                <a:t>项目进展</a:t>
              </a:r>
            </a:p>
          </p:txBody>
        </p:sp>
        <p:sp>
          <p:nvSpPr>
            <p:cNvPr id="86" name="文本框 85">
              <a:extLst>
                <a:ext uri="{FF2B5EF4-FFF2-40B4-BE49-F238E27FC236}">
                  <a16:creationId xmlns:a16="http://schemas.microsoft.com/office/drawing/2014/main" xmlns="" id="{93B90016-2DF8-4334-B574-BFD5A8905211}"/>
                </a:ext>
              </a:extLst>
            </p:cNvPr>
            <p:cNvSpPr txBox="1"/>
            <p:nvPr/>
          </p:nvSpPr>
          <p:spPr>
            <a:xfrm>
              <a:off x="8704421" y="1461058"/>
              <a:ext cx="1789272" cy="338554"/>
            </a:xfrm>
            <a:prstGeom prst="rect">
              <a:avLst/>
            </a:prstGeom>
            <a:noFill/>
          </p:spPr>
          <p:txBody>
            <a:bodyPr wrap="none" rtlCol="0">
              <a:spAutoFit/>
            </a:bodyPr>
            <a:lstStyle/>
            <a:p>
              <a:r>
                <a:rPr lang="en-US" altLang="zh-CN" sz="1600" spc="100" dirty="0">
                  <a:solidFill>
                    <a:prstClr val="white">
                      <a:lumMod val="75000"/>
                    </a:prstClr>
                  </a:solidFill>
                  <a:latin typeface="Impact" panose="020B0806030902050204" pitchFamily="34" charset="0"/>
                  <a:cs typeface="+mn-ea"/>
                  <a:sym typeface="+mn-lt"/>
                </a:rPr>
                <a:t>Project Progress</a:t>
              </a:r>
              <a:endParaRPr lang="zh-CN" altLang="en-US" sz="1600" spc="100" dirty="0">
                <a:solidFill>
                  <a:prstClr val="white">
                    <a:lumMod val="75000"/>
                  </a:prstClr>
                </a:solidFill>
                <a:latin typeface="Impact" panose="020B0806030902050204" pitchFamily="34" charset="0"/>
                <a:cs typeface="+mn-ea"/>
                <a:sym typeface="+mn-lt"/>
              </a:endParaRPr>
            </a:p>
          </p:txBody>
        </p:sp>
      </p:grpSp>
      <p:grpSp>
        <p:nvGrpSpPr>
          <p:cNvPr id="87" name="组合 86">
            <a:extLst>
              <a:ext uri="{FF2B5EF4-FFF2-40B4-BE49-F238E27FC236}">
                <a16:creationId xmlns:a16="http://schemas.microsoft.com/office/drawing/2014/main" xmlns="" id="{EB5ED81C-6314-49E8-BA5C-D68EC4C6B6D2}"/>
              </a:ext>
            </a:extLst>
          </p:cNvPr>
          <p:cNvGrpSpPr/>
          <p:nvPr/>
        </p:nvGrpSpPr>
        <p:grpSpPr>
          <a:xfrm>
            <a:off x="8198466" y="2034134"/>
            <a:ext cx="2534668" cy="1229030"/>
            <a:chOff x="5576876" y="2230747"/>
            <a:chExt cx="2534668" cy="1229030"/>
          </a:xfrm>
        </p:grpSpPr>
        <p:sp>
          <p:nvSpPr>
            <p:cNvPr id="88" name="文本框 87">
              <a:extLst>
                <a:ext uri="{FF2B5EF4-FFF2-40B4-BE49-F238E27FC236}">
                  <a16:creationId xmlns:a16="http://schemas.microsoft.com/office/drawing/2014/main" xmlns="" id="{A30F588F-1ED8-4E03-9D4B-A47FF95270E1}"/>
                </a:ext>
              </a:extLst>
            </p:cNvPr>
            <p:cNvSpPr txBox="1"/>
            <p:nvPr/>
          </p:nvSpPr>
          <p:spPr>
            <a:xfrm>
              <a:off x="5576876" y="2230747"/>
              <a:ext cx="864339" cy="769441"/>
            </a:xfrm>
            <a:prstGeom prst="rect">
              <a:avLst/>
            </a:prstGeom>
            <a:noFill/>
          </p:spPr>
          <p:txBody>
            <a:bodyPr wrap="none" rtlCol="0">
              <a:spAutoFit/>
            </a:bodyPr>
            <a:lstStyle>
              <a:defPPr>
                <a:defRPr lang="zh-CN"/>
              </a:defPPr>
              <a:lvl1pPr>
                <a:defRPr sz="4400" spc="300">
                  <a:gradFill>
                    <a:gsLst>
                      <a:gs pos="0">
                        <a:schemeClr val="tx1"/>
                      </a:gs>
                      <a:gs pos="90000">
                        <a:schemeClr val="tx1">
                          <a:alpha val="0"/>
                        </a:schemeClr>
                      </a:gs>
                    </a:gsLst>
                    <a:lin ang="5400000" scaled="1"/>
                  </a:gradFill>
                  <a:latin typeface="Impact" panose="020B0806030902050204" pitchFamily="34" charset="0"/>
                </a:defRPr>
              </a:lvl1pPr>
            </a:lstStyle>
            <a:p>
              <a:r>
                <a:rPr lang="en-US" altLang="zh-CN" dirty="0">
                  <a:cs typeface="+mn-ea"/>
                  <a:sym typeface="+mn-lt"/>
                </a:rPr>
                <a:t>03</a:t>
              </a:r>
              <a:endParaRPr lang="zh-CN" altLang="en-US" dirty="0">
                <a:cs typeface="+mn-ea"/>
                <a:sym typeface="+mn-lt"/>
              </a:endParaRPr>
            </a:p>
          </p:txBody>
        </p:sp>
        <p:sp>
          <p:nvSpPr>
            <p:cNvPr id="89" name="文本框 88">
              <a:extLst>
                <a:ext uri="{FF2B5EF4-FFF2-40B4-BE49-F238E27FC236}">
                  <a16:creationId xmlns:a16="http://schemas.microsoft.com/office/drawing/2014/main" xmlns="" id="{9DCD62FC-DE59-4D8A-8083-2E0A7FBC34BA}"/>
                </a:ext>
              </a:extLst>
            </p:cNvPr>
            <p:cNvSpPr txBox="1"/>
            <p:nvPr/>
          </p:nvSpPr>
          <p:spPr>
            <a:xfrm>
              <a:off x="5576876" y="2637526"/>
              <a:ext cx="1774845" cy="523220"/>
            </a:xfrm>
            <a:prstGeom prst="rect">
              <a:avLst/>
            </a:prstGeom>
            <a:noFill/>
          </p:spPr>
          <p:txBody>
            <a:bodyPr wrap="none" rtlCol="0">
              <a:spAutoFit/>
            </a:bodyPr>
            <a:lstStyle/>
            <a:p>
              <a:r>
                <a:rPr lang="zh-CN" altLang="en-US" sz="2800" b="1" spc="300" dirty="0">
                  <a:solidFill>
                    <a:srgbClr val="44546A">
                      <a:lumMod val="50000"/>
                    </a:srgbClr>
                  </a:solidFill>
                  <a:latin typeface="Impact" panose="020B0806030902050204" pitchFamily="34" charset="0"/>
                  <a:cs typeface="+mn-ea"/>
                  <a:sym typeface="+mn-lt"/>
                </a:rPr>
                <a:t>结论分析</a:t>
              </a:r>
            </a:p>
          </p:txBody>
        </p:sp>
        <p:sp>
          <p:nvSpPr>
            <p:cNvPr id="90" name="文本框 89">
              <a:extLst>
                <a:ext uri="{FF2B5EF4-FFF2-40B4-BE49-F238E27FC236}">
                  <a16:creationId xmlns:a16="http://schemas.microsoft.com/office/drawing/2014/main" xmlns="" id="{3C225D15-2441-4761-BB71-F840ECF50062}"/>
                </a:ext>
              </a:extLst>
            </p:cNvPr>
            <p:cNvSpPr txBox="1"/>
            <p:nvPr/>
          </p:nvSpPr>
          <p:spPr>
            <a:xfrm>
              <a:off x="5576876" y="3121223"/>
              <a:ext cx="2534668" cy="338554"/>
            </a:xfrm>
            <a:prstGeom prst="rect">
              <a:avLst/>
            </a:prstGeom>
            <a:noFill/>
          </p:spPr>
          <p:txBody>
            <a:bodyPr wrap="none" rtlCol="0">
              <a:spAutoFit/>
            </a:bodyPr>
            <a:lstStyle/>
            <a:p>
              <a:r>
                <a:rPr lang="en-US" altLang="zh-CN" sz="1600" spc="100" dirty="0">
                  <a:solidFill>
                    <a:prstClr val="white">
                      <a:lumMod val="75000"/>
                    </a:prstClr>
                  </a:solidFill>
                  <a:latin typeface="Impact" panose="020B0806030902050204" pitchFamily="34" charset="0"/>
                  <a:cs typeface="+mn-ea"/>
                  <a:sym typeface="+mn-lt"/>
                </a:rPr>
                <a:t>Conclusion and Analysis</a:t>
              </a:r>
              <a:endParaRPr lang="zh-CN" altLang="en-US" sz="1600" spc="100" dirty="0">
                <a:solidFill>
                  <a:prstClr val="white">
                    <a:lumMod val="75000"/>
                  </a:prstClr>
                </a:solidFill>
                <a:latin typeface="Impact" panose="020B0806030902050204" pitchFamily="34" charset="0"/>
                <a:cs typeface="+mn-ea"/>
                <a:sym typeface="+mn-lt"/>
              </a:endParaRPr>
            </a:p>
          </p:txBody>
        </p:sp>
      </p:grpSp>
      <p:grpSp>
        <p:nvGrpSpPr>
          <p:cNvPr id="91" name="组合 90">
            <a:extLst>
              <a:ext uri="{FF2B5EF4-FFF2-40B4-BE49-F238E27FC236}">
                <a16:creationId xmlns:a16="http://schemas.microsoft.com/office/drawing/2014/main" xmlns="" id="{954FB2B9-4EBD-4AB5-9A2B-DA298717F9A9}"/>
              </a:ext>
            </a:extLst>
          </p:cNvPr>
          <p:cNvGrpSpPr/>
          <p:nvPr/>
        </p:nvGrpSpPr>
        <p:grpSpPr>
          <a:xfrm>
            <a:off x="5215856" y="3961439"/>
            <a:ext cx="2473754" cy="1229030"/>
            <a:chOff x="8704421" y="2230747"/>
            <a:chExt cx="2473754" cy="1229030"/>
          </a:xfrm>
        </p:grpSpPr>
        <p:sp>
          <p:nvSpPr>
            <p:cNvPr id="92" name="文本框 91">
              <a:extLst>
                <a:ext uri="{FF2B5EF4-FFF2-40B4-BE49-F238E27FC236}">
                  <a16:creationId xmlns:a16="http://schemas.microsoft.com/office/drawing/2014/main" xmlns="" id="{E83D655F-EFB6-4070-8216-EA5FAF888AEB}"/>
                </a:ext>
              </a:extLst>
            </p:cNvPr>
            <p:cNvSpPr txBox="1"/>
            <p:nvPr/>
          </p:nvSpPr>
          <p:spPr>
            <a:xfrm>
              <a:off x="8704421" y="2230747"/>
              <a:ext cx="846707" cy="769441"/>
            </a:xfrm>
            <a:prstGeom prst="rect">
              <a:avLst/>
            </a:prstGeom>
            <a:noFill/>
          </p:spPr>
          <p:txBody>
            <a:bodyPr wrap="none" rtlCol="0">
              <a:spAutoFit/>
            </a:bodyPr>
            <a:lstStyle>
              <a:defPPr>
                <a:defRPr lang="zh-CN"/>
              </a:defPPr>
              <a:lvl1pPr>
                <a:defRPr sz="4400" spc="300">
                  <a:gradFill>
                    <a:gsLst>
                      <a:gs pos="0">
                        <a:schemeClr val="tx1"/>
                      </a:gs>
                      <a:gs pos="90000">
                        <a:schemeClr val="tx1">
                          <a:alpha val="0"/>
                        </a:schemeClr>
                      </a:gs>
                    </a:gsLst>
                    <a:lin ang="5400000" scaled="1"/>
                  </a:gradFill>
                  <a:latin typeface="Impact" panose="020B0806030902050204" pitchFamily="34" charset="0"/>
                </a:defRPr>
              </a:lvl1pPr>
            </a:lstStyle>
            <a:p>
              <a:r>
                <a:rPr lang="en-US" altLang="zh-CN" dirty="0">
                  <a:cs typeface="+mn-ea"/>
                  <a:sym typeface="+mn-lt"/>
                </a:rPr>
                <a:t>04</a:t>
              </a:r>
              <a:endParaRPr lang="zh-CN" altLang="en-US" dirty="0">
                <a:cs typeface="+mn-ea"/>
                <a:sym typeface="+mn-lt"/>
              </a:endParaRPr>
            </a:p>
          </p:txBody>
        </p:sp>
        <p:sp>
          <p:nvSpPr>
            <p:cNvPr id="93" name="文本框 92">
              <a:extLst>
                <a:ext uri="{FF2B5EF4-FFF2-40B4-BE49-F238E27FC236}">
                  <a16:creationId xmlns:a16="http://schemas.microsoft.com/office/drawing/2014/main" xmlns="" id="{3DE1641E-6706-4786-AE63-99F9B86E500D}"/>
                </a:ext>
              </a:extLst>
            </p:cNvPr>
            <p:cNvSpPr txBox="1"/>
            <p:nvPr/>
          </p:nvSpPr>
          <p:spPr>
            <a:xfrm>
              <a:off x="8704421" y="2637526"/>
              <a:ext cx="1774845" cy="523220"/>
            </a:xfrm>
            <a:prstGeom prst="rect">
              <a:avLst/>
            </a:prstGeom>
            <a:noFill/>
          </p:spPr>
          <p:txBody>
            <a:bodyPr wrap="none" rtlCol="0">
              <a:spAutoFit/>
            </a:bodyPr>
            <a:lstStyle/>
            <a:p>
              <a:r>
                <a:rPr lang="zh-CN" altLang="en-US" sz="2800" b="1" spc="300" dirty="0">
                  <a:solidFill>
                    <a:srgbClr val="44546A">
                      <a:lumMod val="50000"/>
                    </a:srgbClr>
                  </a:solidFill>
                  <a:latin typeface="Impact" panose="020B0806030902050204" pitchFamily="34" charset="0"/>
                  <a:cs typeface="+mn-ea"/>
                  <a:sym typeface="+mn-lt"/>
                </a:rPr>
                <a:t>问题剖析</a:t>
              </a:r>
            </a:p>
          </p:txBody>
        </p:sp>
        <p:sp>
          <p:nvSpPr>
            <p:cNvPr id="94" name="文本框 93">
              <a:extLst>
                <a:ext uri="{FF2B5EF4-FFF2-40B4-BE49-F238E27FC236}">
                  <a16:creationId xmlns:a16="http://schemas.microsoft.com/office/drawing/2014/main" xmlns="" id="{A7F0E760-1921-49E7-BB6E-B8AD643F0363}"/>
                </a:ext>
              </a:extLst>
            </p:cNvPr>
            <p:cNvSpPr txBox="1"/>
            <p:nvPr/>
          </p:nvSpPr>
          <p:spPr>
            <a:xfrm>
              <a:off x="8704421" y="3121223"/>
              <a:ext cx="2473754" cy="338554"/>
            </a:xfrm>
            <a:prstGeom prst="rect">
              <a:avLst/>
            </a:prstGeom>
            <a:noFill/>
          </p:spPr>
          <p:txBody>
            <a:bodyPr wrap="none" rtlCol="0">
              <a:spAutoFit/>
            </a:bodyPr>
            <a:lstStyle/>
            <a:p>
              <a:r>
                <a:rPr lang="en-US" altLang="zh-CN" sz="1600" spc="100" dirty="0">
                  <a:solidFill>
                    <a:prstClr val="white">
                      <a:lumMod val="75000"/>
                    </a:prstClr>
                  </a:solidFill>
                  <a:latin typeface="Impact" panose="020B0806030902050204" pitchFamily="34" charset="0"/>
                  <a:cs typeface="+mn-ea"/>
                  <a:sym typeface="+mn-lt"/>
                </a:rPr>
                <a:t>Analysis of the Problem</a:t>
              </a:r>
              <a:endParaRPr lang="zh-CN" altLang="en-US" sz="1600" spc="100" dirty="0">
                <a:solidFill>
                  <a:prstClr val="white">
                    <a:lumMod val="75000"/>
                  </a:prstClr>
                </a:solidFill>
                <a:latin typeface="Impact" panose="020B0806030902050204" pitchFamily="34" charset="0"/>
                <a:cs typeface="+mn-ea"/>
                <a:sym typeface="+mn-lt"/>
              </a:endParaRPr>
            </a:p>
          </p:txBody>
        </p:sp>
      </p:grpSp>
      <p:grpSp>
        <p:nvGrpSpPr>
          <p:cNvPr id="95" name="组合 94">
            <a:extLst>
              <a:ext uri="{FF2B5EF4-FFF2-40B4-BE49-F238E27FC236}">
                <a16:creationId xmlns:a16="http://schemas.microsoft.com/office/drawing/2014/main" xmlns="" id="{2949341F-E826-435C-879A-1A0E4DCFD3CC}"/>
              </a:ext>
            </a:extLst>
          </p:cNvPr>
          <p:cNvGrpSpPr/>
          <p:nvPr/>
        </p:nvGrpSpPr>
        <p:grpSpPr>
          <a:xfrm>
            <a:off x="1767926" y="3948437"/>
            <a:ext cx="2047355" cy="1242032"/>
            <a:chOff x="5576876" y="3877910"/>
            <a:chExt cx="2047355" cy="1242032"/>
          </a:xfrm>
        </p:grpSpPr>
        <p:sp>
          <p:nvSpPr>
            <p:cNvPr id="96" name="文本框 95">
              <a:extLst>
                <a:ext uri="{FF2B5EF4-FFF2-40B4-BE49-F238E27FC236}">
                  <a16:creationId xmlns:a16="http://schemas.microsoft.com/office/drawing/2014/main" xmlns="" id="{0AA1C2BD-2F0B-402E-891B-2AA82EF4F593}"/>
                </a:ext>
              </a:extLst>
            </p:cNvPr>
            <p:cNvSpPr txBox="1"/>
            <p:nvPr/>
          </p:nvSpPr>
          <p:spPr>
            <a:xfrm>
              <a:off x="5576876" y="3877910"/>
              <a:ext cx="867545" cy="769441"/>
            </a:xfrm>
            <a:prstGeom prst="rect">
              <a:avLst/>
            </a:prstGeom>
            <a:noFill/>
          </p:spPr>
          <p:txBody>
            <a:bodyPr wrap="none" rtlCol="0">
              <a:spAutoFit/>
            </a:bodyPr>
            <a:lstStyle>
              <a:defPPr>
                <a:defRPr lang="zh-CN"/>
              </a:defPPr>
              <a:lvl1pPr>
                <a:defRPr sz="4400" spc="300">
                  <a:gradFill>
                    <a:gsLst>
                      <a:gs pos="0">
                        <a:schemeClr val="tx1"/>
                      </a:gs>
                      <a:gs pos="90000">
                        <a:schemeClr val="tx1">
                          <a:alpha val="0"/>
                        </a:schemeClr>
                      </a:gs>
                    </a:gsLst>
                    <a:lin ang="5400000" scaled="1"/>
                  </a:gradFill>
                  <a:latin typeface="Impact" panose="020B0806030902050204" pitchFamily="34" charset="0"/>
                </a:defRPr>
              </a:lvl1pPr>
            </a:lstStyle>
            <a:p>
              <a:r>
                <a:rPr lang="en-US" altLang="zh-CN" dirty="0">
                  <a:cs typeface="+mn-ea"/>
                  <a:sym typeface="+mn-lt"/>
                </a:rPr>
                <a:t>05</a:t>
              </a:r>
              <a:endParaRPr lang="zh-CN" altLang="en-US" dirty="0">
                <a:cs typeface="+mn-ea"/>
                <a:sym typeface="+mn-lt"/>
              </a:endParaRPr>
            </a:p>
          </p:txBody>
        </p:sp>
        <p:sp>
          <p:nvSpPr>
            <p:cNvPr id="97" name="文本框 96">
              <a:extLst>
                <a:ext uri="{FF2B5EF4-FFF2-40B4-BE49-F238E27FC236}">
                  <a16:creationId xmlns:a16="http://schemas.microsoft.com/office/drawing/2014/main" xmlns="" id="{0B32D31A-3E3B-446C-BBF7-C03E330C3C62}"/>
                </a:ext>
              </a:extLst>
            </p:cNvPr>
            <p:cNvSpPr txBox="1"/>
            <p:nvPr/>
          </p:nvSpPr>
          <p:spPr>
            <a:xfrm>
              <a:off x="5576876" y="4297691"/>
              <a:ext cx="1774845" cy="523220"/>
            </a:xfrm>
            <a:prstGeom prst="rect">
              <a:avLst/>
            </a:prstGeom>
            <a:noFill/>
          </p:spPr>
          <p:txBody>
            <a:bodyPr wrap="none" rtlCol="0">
              <a:spAutoFit/>
            </a:bodyPr>
            <a:lstStyle/>
            <a:p>
              <a:r>
                <a:rPr lang="zh-CN" altLang="en-US" sz="2800" b="1" spc="300" dirty="0">
                  <a:solidFill>
                    <a:srgbClr val="44546A">
                      <a:lumMod val="50000"/>
                    </a:srgbClr>
                  </a:solidFill>
                  <a:latin typeface="Impact" panose="020B0806030902050204" pitchFamily="34" charset="0"/>
                  <a:cs typeface="+mn-ea"/>
                  <a:sym typeface="+mn-lt"/>
                </a:rPr>
                <a:t>规划愿景</a:t>
              </a:r>
            </a:p>
          </p:txBody>
        </p:sp>
        <p:sp>
          <p:nvSpPr>
            <p:cNvPr id="98" name="文本框 97">
              <a:extLst>
                <a:ext uri="{FF2B5EF4-FFF2-40B4-BE49-F238E27FC236}">
                  <a16:creationId xmlns:a16="http://schemas.microsoft.com/office/drawing/2014/main" xmlns="" id="{25D1D007-832A-4E2A-9198-0FE238591705}"/>
                </a:ext>
              </a:extLst>
            </p:cNvPr>
            <p:cNvSpPr txBox="1"/>
            <p:nvPr/>
          </p:nvSpPr>
          <p:spPr>
            <a:xfrm>
              <a:off x="5576876" y="4781388"/>
              <a:ext cx="2047355" cy="338554"/>
            </a:xfrm>
            <a:prstGeom prst="rect">
              <a:avLst/>
            </a:prstGeom>
            <a:noFill/>
          </p:spPr>
          <p:txBody>
            <a:bodyPr wrap="none" rtlCol="0">
              <a:spAutoFit/>
            </a:bodyPr>
            <a:lstStyle/>
            <a:p>
              <a:r>
                <a:rPr lang="en-US" altLang="zh-CN" sz="1600" spc="100" dirty="0">
                  <a:solidFill>
                    <a:prstClr val="white">
                      <a:lumMod val="75000"/>
                    </a:prstClr>
                  </a:solidFill>
                  <a:latin typeface="Impact" panose="020B0806030902050204" pitchFamily="34" charset="0"/>
                  <a:cs typeface="+mn-ea"/>
                  <a:sym typeface="+mn-lt"/>
                </a:rPr>
                <a:t>Plans of the Project</a:t>
              </a:r>
              <a:endParaRPr lang="zh-CN" altLang="en-US" sz="1600" spc="100" dirty="0">
                <a:solidFill>
                  <a:prstClr val="white">
                    <a:lumMod val="75000"/>
                  </a:prstClr>
                </a:solidFill>
                <a:latin typeface="Impact" panose="020B0806030902050204" pitchFamily="34" charset="0"/>
                <a:cs typeface="+mn-ea"/>
                <a:sym typeface="+mn-lt"/>
              </a:endParaRPr>
            </a:p>
          </p:txBody>
        </p:sp>
      </p:grpSp>
      <p:grpSp>
        <p:nvGrpSpPr>
          <p:cNvPr id="99" name="组合 98">
            <a:extLst>
              <a:ext uri="{FF2B5EF4-FFF2-40B4-BE49-F238E27FC236}">
                <a16:creationId xmlns:a16="http://schemas.microsoft.com/office/drawing/2014/main" xmlns="" id="{B1595C54-56A1-4516-B248-EB12D973FED9}"/>
              </a:ext>
            </a:extLst>
          </p:cNvPr>
          <p:cNvGrpSpPr/>
          <p:nvPr/>
        </p:nvGrpSpPr>
        <p:grpSpPr>
          <a:xfrm>
            <a:off x="8198466" y="3961439"/>
            <a:ext cx="1774845" cy="1229030"/>
            <a:chOff x="5576876" y="2230747"/>
            <a:chExt cx="1774845" cy="1229030"/>
          </a:xfrm>
        </p:grpSpPr>
        <p:sp>
          <p:nvSpPr>
            <p:cNvPr id="100" name="文本框 99">
              <a:extLst>
                <a:ext uri="{FF2B5EF4-FFF2-40B4-BE49-F238E27FC236}">
                  <a16:creationId xmlns:a16="http://schemas.microsoft.com/office/drawing/2014/main" xmlns="" id="{5335001F-939A-4154-A8CB-F5737BDD7F72}"/>
                </a:ext>
              </a:extLst>
            </p:cNvPr>
            <p:cNvSpPr txBox="1"/>
            <p:nvPr/>
          </p:nvSpPr>
          <p:spPr>
            <a:xfrm>
              <a:off x="5576876" y="2230747"/>
              <a:ext cx="870751" cy="769441"/>
            </a:xfrm>
            <a:prstGeom prst="rect">
              <a:avLst/>
            </a:prstGeom>
            <a:noFill/>
          </p:spPr>
          <p:txBody>
            <a:bodyPr wrap="none" rtlCol="0">
              <a:spAutoFit/>
            </a:bodyPr>
            <a:lstStyle>
              <a:defPPr>
                <a:defRPr lang="zh-CN"/>
              </a:defPPr>
              <a:lvl1pPr>
                <a:defRPr sz="4400" spc="300">
                  <a:gradFill>
                    <a:gsLst>
                      <a:gs pos="0">
                        <a:schemeClr val="tx1"/>
                      </a:gs>
                      <a:gs pos="90000">
                        <a:schemeClr val="tx1">
                          <a:alpha val="0"/>
                        </a:schemeClr>
                      </a:gs>
                    </a:gsLst>
                    <a:lin ang="5400000" scaled="1"/>
                  </a:gradFill>
                  <a:latin typeface="Impact" panose="020B0806030902050204" pitchFamily="34" charset="0"/>
                </a:defRPr>
              </a:lvl1pPr>
            </a:lstStyle>
            <a:p>
              <a:r>
                <a:rPr lang="en-US" altLang="zh-CN" dirty="0">
                  <a:cs typeface="+mn-ea"/>
                  <a:sym typeface="+mn-lt"/>
                </a:rPr>
                <a:t>06</a:t>
              </a:r>
              <a:endParaRPr lang="zh-CN" altLang="en-US" dirty="0">
                <a:cs typeface="+mn-ea"/>
                <a:sym typeface="+mn-lt"/>
              </a:endParaRPr>
            </a:p>
          </p:txBody>
        </p:sp>
        <p:sp>
          <p:nvSpPr>
            <p:cNvPr id="101" name="文本框 100">
              <a:extLst>
                <a:ext uri="{FF2B5EF4-FFF2-40B4-BE49-F238E27FC236}">
                  <a16:creationId xmlns:a16="http://schemas.microsoft.com/office/drawing/2014/main" xmlns="" id="{E4E7E769-89BC-4456-BB70-FF91D4F938D0}"/>
                </a:ext>
              </a:extLst>
            </p:cNvPr>
            <p:cNvSpPr txBox="1"/>
            <p:nvPr/>
          </p:nvSpPr>
          <p:spPr>
            <a:xfrm>
              <a:off x="5576876" y="2637526"/>
              <a:ext cx="1774845" cy="523220"/>
            </a:xfrm>
            <a:prstGeom prst="rect">
              <a:avLst/>
            </a:prstGeom>
            <a:noFill/>
          </p:spPr>
          <p:txBody>
            <a:bodyPr wrap="none" rtlCol="0">
              <a:spAutoFit/>
            </a:bodyPr>
            <a:lstStyle/>
            <a:p>
              <a:r>
                <a:rPr lang="zh-CN" altLang="en-US" sz="2800" b="1" spc="300" dirty="0">
                  <a:solidFill>
                    <a:srgbClr val="44546A">
                      <a:lumMod val="50000"/>
                    </a:srgbClr>
                  </a:solidFill>
                  <a:latin typeface="Impact" panose="020B0806030902050204" pitchFamily="34" charset="0"/>
                  <a:cs typeface="+mn-ea"/>
                  <a:sym typeface="+mn-lt"/>
                </a:rPr>
                <a:t>参考文献</a:t>
              </a:r>
            </a:p>
          </p:txBody>
        </p:sp>
        <p:sp>
          <p:nvSpPr>
            <p:cNvPr id="102" name="文本框 101">
              <a:extLst>
                <a:ext uri="{FF2B5EF4-FFF2-40B4-BE49-F238E27FC236}">
                  <a16:creationId xmlns:a16="http://schemas.microsoft.com/office/drawing/2014/main" xmlns="" id="{9407180B-EEAE-4FB2-BE2B-2B03A6C3CF44}"/>
                </a:ext>
              </a:extLst>
            </p:cNvPr>
            <p:cNvSpPr txBox="1"/>
            <p:nvPr/>
          </p:nvSpPr>
          <p:spPr>
            <a:xfrm>
              <a:off x="5576876" y="3121223"/>
              <a:ext cx="1168910" cy="338554"/>
            </a:xfrm>
            <a:prstGeom prst="rect">
              <a:avLst/>
            </a:prstGeom>
            <a:noFill/>
          </p:spPr>
          <p:txBody>
            <a:bodyPr wrap="none" rtlCol="0">
              <a:spAutoFit/>
            </a:bodyPr>
            <a:lstStyle/>
            <a:p>
              <a:r>
                <a:rPr lang="en-US" altLang="zh-CN" sz="1600" spc="100" dirty="0">
                  <a:solidFill>
                    <a:prstClr val="white">
                      <a:lumMod val="75000"/>
                    </a:prstClr>
                  </a:solidFill>
                  <a:latin typeface="Impact" panose="020B0806030902050204" pitchFamily="34" charset="0"/>
                  <a:cs typeface="+mn-ea"/>
                  <a:sym typeface="+mn-lt"/>
                </a:rPr>
                <a:t>Reference</a:t>
              </a:r>
              <a:endParaRPr lang="zh-CN" altLang="en-US" sz="1600" spc="100" dirty="0">
                <a:solidFill>
                  <a:prstClr val="white">
                    <a:lumMod val="75000"/>
                  </a:prstClr>
                </a:solidFill>
                <a:latin typeface="Impact" panose="020B0806030902050204" pitchFamily="34" charset="0"/>
                <a:cs typeface="+mn-ea"/>
                <a:sym typeface="+mn-lt"/>
              </a:endParaRPr>
            </a:p>
          </p:txBody>
        </p:sp>
      </p:grpSp>
    </p:spTree>
    <p:extLst>
      <p:ext uri="{BB962C8B-B14F-4D97-AF65-F5344CB8AC3E}">
        <p14:creationId xmlns:p14="http://schemas.microsoft.com/office/powerpoint/2010/main" val="15833313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B03F5972-6EF0-4763-90CD-E41C2F523386}"/>
              </a:ext>
            </a:extLst>
          </p:cNvPr>
          <p:cNvGrpSpPr/>
          <p:nvPr/>
        </p:nvGrpSpPr>
        <p:grpSpPr>
          <a:xfrm>
            <a:off x="2733675" y="2121854"/>
            <a:ext cx="7029450" cy="256858"/>
            <a:chOff x="2581275" y="1751010"/>
            <a:chExt cx="7029450" cy="256858"/>
          </a:xfrm>
        </p:grpSpPr>
        <p:grpSp>
          <p:nvGrpSpPr>
            <p:cNvPr id="4" name="组合 3">
              <a:extLst>
                <a:ext uri="{FF2B5EF4-FFF2-40B4-BE49-F238E27FC236}">
                  <a16:creationId xmlns:a16="http://schemas.microsoft.com/office/drawing/2014/main" xmlns="" id="{7243F56E-202E-4724-8979-A55E355A10A0}"/>
                </a:ext>
              </a:extLst>
            </p:cNvPr>
            <p:cNvGrpSpPr/>
            <p:nvPr/>
          </p:nvGrpSpPr>
          <p:grpSpPr>
            <a:xfrm>
              <a:off x="2581275" y="1962149"/>
              <a:ext cx="7029450" cy="45719"/>
              <a:chOff x="838200" y="1962150"/>
              <a:chExt cx="10858500" cy="0"/>
            </a:xfrm>
          </p:grpSpPr>
          <p:cxnSp>
            <p:nvCxnSpPr>
              <p:cNvPr id="12" name="直接连接符 11">
                <a:extLst>
                  <a:ext uri="{FF2B5EF4-FFF2-40B4-BE49-F238E27FC236}">
                    <a16:creationId xmlns:a16="http://schemas.microsoft.com/office/drawing/2014/main" xmlns="" id="{67F15D70-E8C3-4B80-ADA0-909BA7DAC1B1}"/>
                  </a:ext>
                </a:extLst>
              </p:cNvPr>
              <p:cNvCxnSpPr/>
              <p:nvPr/>
            </p:nvCxnSpPr>
            <p:spPr>
              <a:xfrm>
                <a:off x="838200" y="1962150"/>
                <a:ext cx="46291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104E8839-F65A-45A5-8592-818133E4D787}"/>
                  </a:ext>
                </a:extLst>
              </p:cNvPr>
              <p:cNvCxnSpPr/>
              <p:nvPr/>
            </p:nvCxnSpPr>
            <p:spPr>
              <a:xfrm>
                <a:off x="7067550" y="1962150"/>
                <a:ext cx="46291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13C2DBB2-A6DD-4C3B-BA7E-DC149AC5CBC1}"/>
                </a:ext>
              </a:extLst>
            </p:cNvPr>
            <p:cNvGrpSpPr/>
            <p:nvPr/>
          </p:nvGrpSpPr>
          <p:grpSpPr>
            <a:xfrm>
              <a:off x="5931098" y="1751010"/>
              <a:ext cx="329804" cy="255589"/>
              <a:chOff x="6042819" y="923130"/>
              <a:chExt cx="329804" cy="255589"/>
            </a:xfrm>
          </p:grpSpPr>
          <p:grpSp>
            <p:nvGrpSpPr>
              <p:cNvPr id="6" name="组合 5">
                <a:extLst>
                  <a:ext uri="{FF2B5EF4-FFF2-40B4-BE49-F238E27FC236}">
                    <a16:creationId xmlns:a16="http://schemas.microsoft.com/office/drawing/2014/main" xmlns="" id="{4CBB4DD1-81B7-46A3-B979-DAD0E2859332}"/>
                  </a:ext>
                </a:extLst>
              </p:cNvPr>
              <p:cNvGrpSpPr/>
              <p:nvPr/>
            </p:nvGrpSpPr>
            <p:grpSpPr>
              <a:xfrm>
                <a:off x="6042819" y="923130"/>
                <a:ext cx="179785" cy="255589"/>
                <a:chOff x="6042819" y="923130"/>
                <a:chExt cx="179785" cy="255589"/>
              </a:xfrm>
            </p:grpSpPr>
            <p:sp>
              <p:nvSpPr>
                <p:cNvPr id="10" name="椭圆 9">
                  <a:extLst>
                    <a:ext uri="{FF2B5EF4-FFF2-40B4-BE49-F238E27FC236}">
                      <a16:creationId xmlns:a16="http://schemas.microsoft.com/office/drawing/2014/main" xmlns="" id="{CD7D49DD-F951-497D-BB79-E7B02D4AFDE9}"/>
                    </a:ext>
                  </a:extLst>
                </p:cNvPr>
                <p:cNvSpPr/>
                <p:nvPr/>
              </p:nvSpPr>
              <p:spPr>
                <a:xfrm flipH="1">
                  <a:off x="6042819" y="1072357"/>
                  <a:ext cx="106362" cy="10636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1" name="直接连接符 10">
                  <a:extLst>
                    <a:ext uri="{FF2B5EF4-FFF2-40B4-BE49-F238E27FC236}">
                      <a16:creationId xmlns:a16="http://schemas.microsoft.com/office/drawing/2014/main" xmlns="" id="{7F67120B-F89C-452B-B411-27BC1959E7DD}"/>
                    </a:ext>
                  </a:extLst>
                </p:cNvPr>
                <p:cNvCxnSpPr/>
                <p:nvPr/>
              </p:nvCxnSpPr>
              <p:spPr>
                <a:xfrm flipV="1">
                  <a:off x="6056710" y="923130"/>
                  <a:ext cx="165894" cy="1658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67F5462D-142E-477F-BEDD-CAD8E847D127}"/>
                  </a:ext>
                </a:extLst>
              </p:cNvPr>
              <p:cNvGrpSpPr/>
              <p:nvPr/>
            </p:nvGrpSpPr>
            <p:grpSpPr>
              <a:xfrm>
                <a:off x="6192838" y="923130"/>
                <a:ext cx="179785" cy="255589"/>
                <a:chOff x="6042819" y="923130"/>
                <a:chExt cx="179785" cy="255589"/>
              </a:xfrm>
            </p:grpSpPr>
            <p:sp>
              <p:nvSpPr>
                <p:cNvPr id="8" name="椭圆 7">
                  <a:extLst>
                    <a:ext uri="{FF2B5EF4-FFF2-40B4-BE49-F238E27FC236}">
                      <a16:creationId xmlns:a16="http://schemas.microsoft.com/office/drawing/2014/main" xmlns="" id="{33E184C2-D32F-4F06-AF61-EFC475E6D7E1}"/>
                    </a:ext>
                  </a:extLst>
                </p:cNvPr>
                <p:cNvSpPr/>
                <p:nvPr/>
              </p:nvSpPr>
              <p:spPr>
                <a:xfrm flipH="1">
                  <a:off x="6042819" y="1072357"/>
                  <a:ext cx="106362" cy="10636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 name="直接连接符 8">
                  <a:extLst>
                    <a:ext uri="{FF2B5EF4-FFF2-40B4-BE49-F238E27FC236}">
                      <a16:creationId xmlns:a16="http://schemas.microsoft.com/office/drawing/2014/main" xmlns="" id="{3B5E6CD7-9399-4F0B-BF32-B41AF7301F44}"/>
                    </a:ext>
                  </a:extLst>
                </p:cNvPr>
                <p:cNvCxnSpPr/>
                <p:nvPr/>
              </p:nvCxnSpPr>
              <p:spPr>
                <a:xfrm flipV="1">
                  <a:off x="6056710" y="923130"/>
                  <a:ext cx="165894" cy="1658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14" name="组合 13">
            <a:extLst>
              <a:ext uri="{FF2B5EF4-FFF2-40B4-BE49-F238E27FC236}">
                <a16:creationId xmlns:a16="http://schemas.microsoft.com/office/drawing/2014/main" xmlns="" id="{F5718767-60ED-4840-8326-AAEE2B83391F}"/>
              </a:ext>
            </a:extLst>
          </p:cNvPr>
          <p:cNvGrpSpPr/>
          <p:nvPr/>
        </p:nvGrpSpPr>
        <p:grpSpPr>
          <a:xfrm flipH="1" flipV="1">
            <a:off x="2733675" y="4585654"/>
            <a:ext cx="7029450" cy="256858"/>
            <a:chOff x="2581275" y="1751010"/>
            <a:chExt cx="7029450" cy="256858"/>
          </a:xfrm>
        </p:grpSpPr>
        <p:grpSp>
          <p:nvGrpSpPr>
            <p:cNvPr id="15" name="组合 14">
              <a:extLst>
                <a:ext uri="{FF2B5EF4-FFF2-40B4-BE49-F238E27FC236}">
                  <a16:creationId xmlns:a16="http://schemas.microsoft.com/office/drawing/2014/main" xmlns="" id="{95F29439-1022-4B7C-8661-906AE33FE789}"/>
                </a:ext>
              </a:extLst>
            </p:cNvPr>
            <p:cNvGrpSpPr/>
            <p:nvPr/>
          </p:nvGrpSpPr>
          <p:grpSpPr>
            <a:xfrm>
              <a:off x="2581275" y="1962149"/>
              <a:ext cx="7029450" cy="45719"/>
              <a:chOff x="838200" y="1962150"/>
              <a:chExt cx="10858500" cy="0"/>
            </a:xfrm>
          </p:grpSpPr>
          <p:cxnSp>
            <p:nvCxnSpPr>
              <p:cNvPr id="23" name="直接连接符 22">
                <a:extLst>
                  <a:ext uri="{FF2B5EF4-FFF2-40B4-BE49-F238E27FC236}">
                    <a16:creationId xmlns:a16="http://schemas.microsoft.com/office/drawing/2014/main" xmlns="" id="{F9ED3AD4-14EE-451E-80C6-CD472BA01BD8}"/>
                  </a:ext>
                </a:extLst>
              </p:cNvPr>
              <p:cNvCxnSpPr/>
              <p:nvPr/>
            </p:nvCxnSpPr>
            <p:spPr>
              <a:xfrm>
                <a:off x="838200" y="1962150"/>
                <a:ext cx="46291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DEBBB176-C165-477C-864B-CF9110B0C9C8}"/>
                  </a:ext>
                </a:extLst>
              </p:cNvPr>
              <p:cNvCxnSpPr/>
              <p:nvPr/>
            </p:nvCxnSpPr>
            <p:spPr>
              <a:xfrm>
                <a:off x="7067550" y="1962150"/>
                <a:ext cx="46291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EF29726F-B594-4895-A7F7-31483DDA8451}"/>
                </a:ext>
              </a:extLst>
            </p:cNvPr>
            <p:cNvGrpSpPr/>
            <p:nvPr/>
          </p:nvGrpSpPr>
          <p:grpSpPr>
            <a:xfrm>
              <a:off x="5931098" y="1751010"/>
              <a:ext cx="329804" cy="255589"/>
              <a:chOff x="6042819" y="923130"/>
              <a:chExt cx="329804" cy="255589"/>
            </a:xfrm>
          </p:grpSpPr>
          <p:grpSp>
            <p:nvGrpSpPr>
              <p:cNvPr id="17" name="组合 16">
                <a:extLst>
                  <a:ext uri="{FF2B5EF4-FFF2-40B4-BE49-F238E27FC236}">
                    <a16:creationId xmlns:a16="http://schemas.microsoft.com/office/drawing/2014/main" xmlns="" id="{735EB2AB-EDA2-4328-BB74-24ECACC24D19}"/>
                  </a:ext>
                </a:extLst>
              </p:cNvPr>
              <p:cNvGrpSpPr/>
              <p:nvPr/>
            </p:nvGrpSpPr>
            <p:grpSpPr>
              <a:xfrm>
                <a:off x="6042819" y="923130"/>
                <a:ext cx="179785" cy="255589"/>
                <a:chOff x="6042819" y="923130"/>
                <a:chExt cx="179785" cy="255589"/>
              </a:xfrm>
            </p:grpSpPr>
            <p:sp>
              <p:nvSpPr>
                <p:cNvPr id="21" name="椭圆 20">
                  <a:extLst>
                    <a:ext uri="{FF2B5EF4-FFF2-40B4-BE49-F238E27FC236}">
                      <a16:creationId xmlns:a16="http://schemas.microsoft.com/office/drawing/2014/main" xmlns="" id="{E44388E9-69BF-49CF-A6CB-423618311515}"/>
                    </a:ext>
                  </a:extLst>
                </p:cNvPr>
                <p:cNvSpPr/>
                <p:nvPr/>
              </p:nvSpPr>
              <p:spPr>
                <a:xfrm flipH="1">
                  <a:off x="6042819" y="1072357"/>
                  <a:ext cx="106362" cy="10636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2" name="直接连接符 21">
                  <a:extLst>
                    <a:ext uri="{FF2B5EF4-FFF2-40B4-BE49-F238E27FC236}">
                      <a16:creationId xmlns:a16="http://schemas.microsoft.com/office/drawing/2014/main" xmlns="" id="{5C731172-4975-4BE1-BF2E-E9E7589986C7}"/>
                    </a:ext>
                  </a:extLst>
                </p:cNvPr>
                <p:cNvCxnSpPr/>
                <p:nvPr/>
              </p:nvCxnSpPr>
              <p:spPr>
                <a:xfrm flipV="1">
                  <a:off x="6056710" y="923130"/>
                  <a:ext cx="165894" cy="1658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xmlns="" id="{D7CC2CE3-CB2C-4260-99A0-84F51983EC96}"/>
                  </a:ext>
                </a:extLst>
              </p:cNvPr>
              <p:cNvGrpSpPr/>
              <p:nvPr/>
            </p:nvGrpSpPr>
            <p:grpSpPr>
              <a:xfrm>
                <a:off x="6192838" y="923130"/>
                <a:ext cx="179785" cy="255589"/>
                <a:chOff x="6042819" y="923130"/>
                <a:chExt cx="179785" cy="255589"/>
              </a:xfrm>
            </p:grpSpPr>
            <p:sp>
              <p:nvSpPr>
                <p:cNvPr id="19" name="椭圆 18">
                  <a:extLst>
                    <a:ext uri="{FF2B5EF4-FFF2-40B4-BE49-F238E27FC236}">
                      <a16:creationId xmlns:a16="http://schemas.microsoft.com/office/drawing/2014/main" xmlns="" id="{A14EBD27-01F3-48F9-A1C8-DB8447CCAA32}"/>
                    </a:ext>
                  </a:extLst>
                </p:cNvPr>
                <p:cNvSpPr/>
                <p:nvPr/>
              </p:nvSpPr>
              <p:spPr>
                <a:xfrm flipH="1">
                  <a:off x="6042819" y="1072357"/>
                  <a:ext cx="106362" cy="10636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0" name="直接连接符 19">
                  <a:extLst>
                    <a:ext uri="{FF2B5EF4-FFF2-40B4-BE49-F238E27FC236}">
                      <a16:creationId xmlns:a16="http://schemas.microsoft.com/office/drawing/2014/main" xmlns="" id="{38D850D3-75C0-49C1-828C-21BC6AB48D46}"/>
                    </a:ext>
                  </a:extLst>
                </p:cNvPr>
                <p:cNvCxnSpPr/>
                <p:nvPr/>
              </p:nvCxnSpPr>
              <p:spPr>
                <a:xfrm flipV="1">
                  <a:off x="6056710" y="923130"/>
                  <a:ext cx="165894" cy="1658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25" name="文本占位符 20">
            <a:extLst>
              <a:ext uri="{FF2B5EF4-FFF2-40B4-BE49-F238E27FC236}">
                <a16:creationId xmlns:a16="http://schemas.microsoft.com/office/drawing/2014/main" xmlns="" id="{63CDEF77-D3A7-4E0A-AA6F-B8027CA65CBB}"/>
              </a:ext>
            </a:extLst>
          </p:cNvPr>
          <p:cNvSpPr txBox="1">
            <a:spLocks/>
          </p:cNvSpPr>
          <p:nvPr/>
        </p:nvSpPr>
        <p:spPr>
          <a:xfrm>
            <a:off x="2704108" y="2224536"/>
            <a:ext cx="7086600" cy="2335213"/>
          </a:xfrm>
          <a:prstGeom prst="rect">
            <a:avLst/>
          </a:prstGeom>
        </p:spPr>
        <p:txBody>
          <a:bodyPr anchor="ctr" anchorCtr="0"/>
          <a:lstStyle>
            <a:lvl1pPr marL="0" indent="0" algn="ctr" defTabSz="914400" rtl="0" eaLnBrk="1" fontAlgn="ctr" latinLnBrk="0" hangingPunct="1">
              <a:lnSpc>
                <a:spcPct val="130000"/>
              </a:lnSpc>
              <a:spcBef>
                <a:spcPts val="0"/>
              </a:spcBef>
              <a:buFont typeface="Arial" panose="020B0604020202020204" pitchFamily="34" charset="0"/>
              <a:buNone/>
              <a:defRPr sz="3600" kern="1200" spc="150" baseline="0">
                <a:solidFill>
                  <a:schemeClr val="bg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n-lt"/>
                <a:ea typeface="+mn-ea"/>
                <a:cs typeface="+mn-ea"/>
                <a:sym typeface="+mn-lt"/>
              </a:rPr>
              <a:t>如果你需要用一句话来总结</a:t>
            </a:r>
            <a:endParaRPr lang="en-US" altLang="zh-CN" dirty="0">
              <a:latin typeface="+mn-lt"/>
              <a:ea typeface="+mn-ea"/>
              <a:cs typeface="+mn-ea"/>
              <a:sym typeface="+mn-lt"/>
            </a:endParaRPr>
          </a:p>
          <a:p>
            <a:r>
              <a:rPr lang="zh-CN" altLang="en-US" dirty="0">
                <a:latin typeface="+mn-lt"/>
                <a:ea typeface="+mn-ea"/>
                <a:cs typeface="+mn-ea"/>
                <a:sym typeface="+mn-lt"/>
              </a:rPr>
              <a:t>你的观点</a:t>
            </a:r>
            <a:endParaRPr lang="en-US" altLang="zh-CN" dirty="0">
              <a:latin typeface="+mn-lt"/>
              <a:ea typeface="+mn-ea"/>
              <a:cs typeface="+mn-ea"/>
              <a:sym typeface="+mn-lt"/>
            </a:endParaRPr>
          </a:p>
        </p:txBody>
      </p:sp>
    </p:spTree>
    <p:extLst>
      <p:ext uri="{BB962C8B-B14F-4D97-AF65-F5344CB8AC3E}">
        <p14:creationId xmlns:p14="http://schemas.microsoft.com/office/powerpoint/2010/main" val="37108223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5CDCC292-41ED-48D1-8A50-98EDD6A5F45C}"/>
              </a:ext>
            </a:extLst>
          </p:cNvPr>
          <p:cNvGrpSpPr/>
          <p:nvPr/>
        </p:nvGrpSpPr>
        <p:grpSpPr>
          <a:xfrm>
            <a:off x="2179772" y="1657819"/>
            <a:ext cx="620578" cy="480931"/>
            <a:chOff x="6042819" y="923130"/>
            <a:chExt cx="329804" cy="255589"/>
          </a:xfrm>
        </p:grpSpPr>
        <p:grpSp>
          <p:nvGrpSpPr>
            <p:cNvPr id="5" name="组合 4">
              <a:extLst>
                <a:ext uri="{FF2B5EF4-FFF2-40B4-BE49-F238E27FC236}">
                  <a16:creationId xmlns:a16="http://schemas.microsoft.com/office/drawing/2014/main" xmlns="" id="{46B64F0F-D56F-444D-9171-6B030650717B}"/>
                </a:ext>
              </a:extLst>
            </p:cNvPr>
            <p:cNvGrpSpPr/>
            <p:nvPr/>
          </p:nvGrpSpPr>
          <p:grpSpPr>
            <a:xfrm>
              <a:off x="6042819" y="923130"/>
              <a:ext cx="179785" cy="255589"/>
              <a:chOff x="6042819" y="923130"/>
              <a:chExt cx="179785" cy="255589"/>
            </a:xfrm>
          </p:grpSpPr>
          <p:sp>
            <p:nvSpPr>
              <p:cNvPr id="9" name="椭圆 8">
                <a:extLst>
                  <a:ext uri="{FF2B5EF4-FFF2-40B4-BE49-F238E27FC236}">
                    <a16:creationId xmlns:a16="http://schemas.microsoft.com/office/drawing/2014/main" xmlns="" id="{9EA99EF8-0790-4B69-96A3-1AAB44385400}"/>
                  </a:ext>
                </a:extLst>
              </p:cNvPr>
              <p:cNvSpPr/>
              <p:nvPr/>
            </p:nvSpPr>
            <p:spPr>
              <a:xfrm flipH="1">
                <a:off x="6042819" y="1072357"/>
                <a:ext cx="106362" cy="1063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0" name="直接连接符 9">
                <a:extLst>
                  <a:ext uri="{FF2B5EF4-FFF2-40B4-BE49-F238E27FC236}">
                    <a16:creationId xmlns:a16="http://schemas.microsoft.com/office/drawing/2014/main" xmlns="" id="{1E06F230-085E-4322-8F3D-22B8626C3868}"/>
                  </a:ext>
                </a:extLst>
              </p:cNvPr>
              <p:cNvCxnSpPr/>
              <p:nvPr/>
            </p:nvCxnSpPr>
            <p:spPr>
              <a:xfrm flipV="1">
                <a:off x="6056710" y="923130"/>
                <a:ext cx="165894" cy="1658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xmlns="" id="{C639EB58-A644-4CE1-B405-5496D98031AC}"/>
                </a:ext>
              </a:extLst>
            </p:cNvPr>
            <p:cNvGrpSpPr/>
            <p:nvPr/>
          </p:nvGrpSpPr>
          <p:grpSpPr>
            <a:xfrm>
              <a:off x="6192838" y="923130"/>
              <a:ext cx="179785" cy="255589"/>
              <a:chOff x="6042819" y="923130"/>
              <a:chExt cx="179785" cy="255589"/>
            </a:xfrm>
          </p:grpSpPr>
          <p:sp>
            <p:nvSpPr>
              <p:cNvPr id="7" name="椭圆 6">
                <a:extLst>
                  <a:ext uri="{FF2B5EF4-FFF2-40B4-BE49-F238E27FC236}">
                    <a16:creationId xmlns:a16="http://schemas.microsoft.com/office/drawing/2014/main" xmlns="" id="{3A6BE245-14B2-4626-9860-4C961DC39A5C}"/>
                  </a:ext>
                </a:extLst>
              </p:cNvPr>
              <p:cNvSpPr/>
              <p:nvPr/>
            </p:nvSpPr>
            <p:spPr>
              <a:xfrm flipH="1">
                <a:off x="6042819" y="1072357"/>
                <a:ext cx="106362" cy="1063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 name="直接连接符 7">
                <a:extLst>
                  <a:ext uri="{FF2B5EF4-FFF2-40B4-BE49-F238E27FC236}">
                    <a16:creationId xmlns:a16="http://schemas.microsoft.com/office/drawing/2014/main" xmlns="" id="{E0A098D9-1D3A-416B-850F-866799DFA588}"/>
                  </a:ext>
                </a:extLst>
              </p:cNvPr>
              <p:cNvCxnSpPr/>
              <p:nvPr/>
            </p:nvCxnSpPr>
            <p:spPr>
              <a:xfrm flipV="1">
                <a:off x="6056710" y="923130"/>
                <a:ext cx="165894" cy="1658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1" name="文本占位符 20">
            <a:extLst>
              <a:ext uri="{FF2B5EF4-FFF2-40B4-BE49-F238E27FC236}">
                <a16:creationId xmlns:a16="http://schemas.microsoft.com/office/drawing/2014/main" xmlns="" id="{4727BC90-0D61-4970-9CB6-7A6EC0EAA240}"/>
              </a:ext>
            </a:extLst>
          </p:cNvPr>
          <p:cNvSpPr txBox="1">
            <a:spLocks/>
          </p:cNvSpPr>
          <p:nvPr/>
        </p:nvSpPr>
        <p:spPr>
          <a:xfrm>
            <a:off x="2090935" y="1943403"/>
            <a:ext cx="8010130" cy="2335213"/>
          </a:xfrm>
          <a:prstGeom prst="rect">
            <a:avLst/>
          </a:prstGeom>
        </p:spPr>
        <p:txBody>
          <a:bodyPr anchor="ctr" anchorCtr="0"/>
          <a:lstStyle>
            <a:lvl1pPr marL="0" indent="0" algn="l" defTabSz="914400" rtl="0" eaLnBrk="1" fontAlgn="ctr" latinLnBrk="0" hangingPunct="1">
              <a:lnSpc>
                <a:spcPct val="130000"/>
              </a:lnSpc>
              <a:spcBef>
                <a:spcPts val="0"/>
              </a:spcBef>
              <a:buFont typeface="Arial" panose="020B0604020202020204" pitchFamily="34" charset="0"/>
              <a:buNone/>
              <a:defRPr sz="3600" kern="1200" spc="150" baseline="0">
                <a:solidFill>
                  <a:schemeClr val="bg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n-lt"/>
                <a:ea typeface="+mn-ea"/>
                <a:cs typeface="+mn-ea"/>
                <a:sym typeface="+mn-lt"/>
              </a:rPr>
              <a:t>如果有需要</a:t>
            </a:r>
            <a:endParaRPr lang="en-US" altLang="zh-CN" dirty="0">
              <a:latin typeface="+mn-lt"/>
              <a:ea typeface="+mn-ea"/>
              <a:cs typeface="+mn-ea"/>
              <a:sym typeface="+mn-lt"/>
            </a:endParaRPr>
          </a:p>
          <a:p>
            <a:r>
              <a:rPr lang="zh-CN" altLang="en-US" dirty="0">
                <a:latin typeface="+mn-lt"/>
                <a:ea typeface="+mn-ea"/>
                <a:cs typeface="+mn-ea"/>
                <a:sym typeface="+mn-lt"/>
              </a:rPr>
              <a:t>这里可以放一句名人名言。</a:t>
            </a:r>
            <a:endParaRPr lang="en-US" altLang="zh-CN" dirty="0">
              <a:latin typeface="+mn-lt"/>
              <a:ea typeface="+mn-ea"/>
              <a:cs typeface="+mn-ea"/>
              <a:sym typeface="+mn-lt"/>
            </a:endParaRPr>
          </a:p>
        </p:txBody>
      </p:sp>
      <p:cxnSp>
        <p:nvCxnSpPr>
          <p:cNvPr id="12" name="直接连接符 11">
            <a:extLst>
              <a:ext uri="{FF2B5EF4-FFF2-40B4-BE49-F238E27FC236}">
                <a16:creationId xmlns:a16="http://schemas.microsoft.com/office/drawing/2014/main" xmlns="" id="{39B0D326-DB8D-429F-A343-6D372DE51C7A}"/>
              </a:ext>
            </a:extLst>
          </p:cNvPr>
          <p:cNvCxnSpPr>
            <a:cxnSpLocks/>
          </p:cNvCxnSpPr>
          <p:nvPr/>
        </p:nvCxnSpPr>
        <p:spPr>
          <a:xfrm>
            <a:off x="2179772" y="4278616"/>
            <a:ext cx="792129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3" name="文本占位符 5">
            <a:extLst>
              <a:ext uri="{FF2B5EF4-FFF2-40B4-BE49-F238E27FC236}">
                <a16:creationId xmlns:a16="http://schemas.microsoft.com/office/drawing/2014/main" xmlns="" id="{85412333-4A2B-49FA-83FF-1BF4F8B71D96}"/>
              </a:ext>
            </a:extLst>
          </p:cNvPr>
          <p:cNvSpPr txBox="1">
            <a:spLocks/>
          </p:cNvSpPr>
          <p:nvPr/>
        </p:nvSpPr>
        <p:spPr>
          <a:xfrm>
            <a:off x="8411965" y="4432878"/>
            <a:ext cx="1689100" cy="400050"/>
          </a:xfrm>
          <a:prstGeom prst="rect">
            <a:avLst/>
          </a:prstGeom>
        </p:spPr>
        <p:txBody>
          <a:bodyPr rIns="0"/>
          <a:lstStyle>
            <a:lvl1pPr marL="0" indent="0" algn="r" defTabSz="914400" rtl="0" eaLnBrk="1" latinLnBrk="0" hangingPunct="1">
              <a:lnSpc>
                <a:spcPct val="90000"/>
              </a:lnSpc>
              <a:spcBef>
                <a:spcPts val="1000"/>
              </a:spcBef>
              <a:buFont typeface="Arial" panose="020B0604020202020204" pitchFamily="34" charset="0"/>
              <a:buNone/>
              <a:defRPr sz="1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cs typeface="+mn-ea"/>
                <a:sym typeface="+mn-lt"/>
              </a:rPr>
              <a:t>By </a:t>
            </a:r>
            <a:r>
              <a:rPr lang="zh-CN" altLang="en-US">
                <a:cs typeface="+mn-ea"/>
                <a:sym typeface="+mn-lt"/>
              </a:rPr>
              <a:t>作者</a:t>
            </a:r>
            <a:endParaRPr lang="zh-CN" altLang="en-US" dirty="0">
              <a:cs typeface="+mn-ea"/>
              <a:sym typeface="+mn-lt"/>
            </a:endParaRPr>
          </a:p>
        </p:txBody>
      </p:sp>
    </p:spTree>
    <p:extLst>
      <p:ext uri="{BB962C8B-B14F-4D97-AF65-F5344CB8AC3E}">
        <p14:creationId xmlns:p14="http://schemas.microsoft.com/office/powerpoint/2010/main" val="399851340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标题 52">
            <a:extLst>
              <a:ext uri="{FF2B5EF4-FFF2-40B4-BE49-F238E27FC236}">
                <a16:creationId xmlns:a16="http://schemas.microsoft.com/office/drawing/2014/main" xmlns="" id="{2F1828B1-C2EA-4F1C-A6A8-312CB3EF9090}"/>
              </a:ext>
            </a:extLst>
          </p:cNvPr>
          <p:cNvSpPr txBox="1">
            <a:spLocks/>
          </p:cNvSpPr>
          <p:nvPr/>
        </p:nvSpPr>
        <p:spPr>
          <a:xfrm>
            <a:off x="722522" y="612082"/>
            <a:ext cx="7282912" cy="4801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a:solidFill>
                  <a:schemeClr val="bg1"/>
                </a:solidFill>
                <a:latin typeface="+mn-lt"/>
                <a:ea typeface="+mn-ea"/>
                <a:cs typeface="+mn-ea"/>
                <a:sym typeface="+mn-lt"/>
              </a:rPr>
              <a:t>图标素材</a:t>
            </a:r>
          </a:p>
        </p:txBody>
      </p:sp>
      <p:sp>
        <p:nvSpPr>
          <p:cNvPr id="118" name="Freeform 60">
            <a:extLst>
              <a:ext uri="{FF2B5EF4-FFF2-40B4-BE49-F238E27FC236}">
                <a16:creationId xmlns:a16="http://schemas.microsoft.com/office/drawing/2014/main" xmlns="" id="{1A65B69B-AC0A-4174-ADC5-9C90E61870FC}"/>
              </a:ext>
            </a:extLst>
          </p:cNvPr>
          <p:cNvSpPr>
            <a:spLocks noEditPoints="1"/>
          </p:cNvSpPr>
          <p:nvPr/>
        </p:nvSpPr>
        <p:spPr bwMode="auto">
          <a:xfrm>
            <a:off x="741820" y="1453151"/>
            <a:ext cx="502108" cy="502108"/>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23" name="Freeform 63">
            <a:extLst>
              <a:ext uri="{FF2B5EF4-FFF2-40B4-BE49-F238E27FC236}">
                <a16:creationId xmlns:a16="http://schemas.microsoft.com/office/drawing/2014/main" xmlns="" id="{9EC30BE6-9FB0-40BD-8C64-6F66DC8408D7}"/>
              </a:ext>
            </a:extLst>
          </p:cNvPr>
          <p:cNvSpPr>
            <a:spLocks noEditPoints="1"/>
          </p:cNvSpPr>
          <p:nvPr/>
        </p:nvSpPr>
        <p:spPr bwMode="auto">
          <a:xfrm>
            <a:off x="1836778" y="1453151"/>
            <a:ext cx="448312" cy="558467"/>
          </a:xfrm>
          <a:custGeom>
            <a:avLst/>
            <a:gdLst>
              <a:gd name="T0" fmla="*/ 130 w 132"/>
              <a:gd name="T1" fmla="*/ 156 h 165"/>
              <a:gd name="T2" fmla="*/ 122 w 132"/>
              <a:gd name="T3" fmla="*/ 140 h 165"/>
              <a:gd name="T4" fmla="*/ 109 w 132"/>
              <a:gd name="T5" fmla="*/ 107 h 165"/>
              <a:gd name="T6" fmla="*/ 119 w 132"/>
              <a:gd name="T7" fmla="*/ 99 h 165"/>
              <a:gd name="T8" fmla="*/ 81 w 132"/>
              <a:gd name="T9" fmla="*/ 51 h 165"/>
              <a:gd name="T10" fmla="*/ 70 w 132"/>
              <a:gd name="T11" fmla="*/ 30 h 165"/>
              <a:gd name="T12" fmla="*/ 74 w 132"/>
              <a:gd name="T13" fmla="*/ 21 h 165"/>
              <a:gd name="T14" fmla="*/ 70 w 132"/>
              <a:gd name="T15" fmla="*/ 0 h 165"/>
              <a:gd name="T16" fmla="*/ 58 w 132"/>
              <a:gd name="T17" fmla="*/ 4 h 165"/>
              <a:gd name="T18" fmla="*/ 62 w 132"/>
              <a:gd name="T19" fmla="*/ 25 h 165"/>
              <a:gd name="T20" fmla="*/ 49 w 132"/>
              <a:gd name="T21" fmla="*/ 45 h 165"/>
              <a:gd name="T22" fmla="*/ 27 w 132"/>
              <a:gd name="T23" fmla="*/ 99 h 165"/>
              <a:gd name="T24" fmla="*/ 12 w 132"/>
              <a:gd name="T25" fmla="*/ 107 h 165"/>
              <a:gd name="T26" fmla="*/ 6 w 132"/>
              <a:gd name="T27" fmla="*/ 139 h 165"/>
              <a:gd name="T28" fmla="*/ 2 w 132"/>
              <a:gd name="T29" fmla="*/ 156 h 165"/>
              <a:gd name="T30" fmla="*/ 0 w 132"/>
              <a:gd name="T31" fmla="*/ 165 h 165"/>
              <a:gd name="T32" fmla="*/ 5 w 132"/>
              <a:gd name="T33" fmla="*/ 158 h 165"/>
              <a:gd name="T34" fmla="*/ 18 w 132"/>
              <a:gd name="T35" fmla="*/ 142 h 165"/>
              <a:gd name="T36" fmla="*/ 58 w 132"/>
              <a:gd name="T37" fmla="*/ 107 h 165"/>
              <a:gd name="T38" fmla="*/ 62 w 132"/>
              <a:gd name="T39" fmla="*/ 120 h 165"/>
              <a:gd name="T40" fmla="*/ 74 w 132"/>
              <a:gd name="T41" fmla="*/ 115 h 165"/>
              <a:gd name="T42" fmla="*/ 96 w 132"/>
              <a:gd name="T43" fmla="*/ 107 h 165"/>
              <a:gd name="T44" fmla="*/ 118 w 132"/>
              <a:gd name="T45" fmla="*/ 141 h 165"/>
              <a:gd name="T46" fmla="*/ 127 w 132"/>
              <a:gd name="T47" fmla="*/ 158 h 165"/>
              <a:gd name="T48" fmla="*/ 66 w 132"/>
              <a:gd name="T49" fmla="*/ 37 h 165"/>
              <a:gd name="T50" fmla="*/ 66 w 132"/>
              <a:gd name="T51" fmla="*/ 54 h 165"/>
              <a:gd name="T52" fmla="*/ 66 w 132"/>
              <a:gd name="T53" fmla="*/ 37 h 165"/>
              <a:gd name="T54" fmla="*/ 74 w 132"/>
              <a:gd name="T55" fmla="*/ 91 h 165"/>
              <a:gd name="T56" fmla="*/ 62 w 132"/>
              <a:gd name="T57" fmla="*/ 87 h 165"/>
              <a:gd name="T58" fmla="*/ 58 w 132"/>
              <a:gd name="T59" fmla="*/ 99 h 165"/>
              <a:gd name="T60" fmla="*/ 59 w 132"/>
              <a:gd name="T61" fmla="*/ 60 h 165"/>
              <a:gd name="T62" fmla="*/ 73 w 132"/>
              <a:gd name="T63" fmla="*/ 60 h 165"/>
              <a:gd name="T64" fmla="*/ 74 w 132"/>
              <a:gd name="T65" fmla="*/ 9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65">
                <a:moveTo>
                  <a:pt x="132" y="165"/>
                </a:moveTo>
                <a:cubicBezTo>
                  <a:pt x="130" y="156"/>
                  <a:pt x="130" y="156"/>
                  <a:pt x="130" y="156"/>
                </a:cubicBezTo>
                <a:cubicBezTo>
                  <a:pt x="130" y="156"/>
                  <a:pt x="130" y="156"/>
                  <a:pt x="130" y="156"/>
                </a:cubicBezTo>
                <a:cubicBezTo>
                  <a:pt x="122" y="140"/>
                  <a:pt x="122" y="140"/>
                  <a:pt x="122" y="140"/>
                </a:cubicBezTo>
                <a:cubicBezTo>
                  <a:pt x="126" y="139"/>
                  <a:pt x="126" y="139"/>
                  <a:pt x="126" y="139"/>
                </a:cubicBezTo>
                <a:cubicBezTo>
                  <a:pt x="109" y="107"/>
                  <a:pt x="109" y="107"/>
                  <a:pt x="109" y="107"/>
                </a:cubicBezTo>
                <a:cubicBezTo>
                  <a:pt x="119" y="107"/>
                  <a:pt x="119" y="107"/>
                  <a:pt x="119" y="107"/>
                </a:cubicBezTo>
                <a:cubicBezTo>
                  <a:pt x="119" y="99"/>
                  <a:pt x="119" y="99"/>
                  <a:pt x="119" y="99"/>
                </a:cubicBezTo>
                <a:cubicBezTo>
                  <a:pt x="105" y="99"/>
                  <a:pt x="105" y="99"/>
                  <a:pt x="105" y="99"/>
                </a:cubicBezTo>
                <a:cubicBezTo>
                  <a:pt x="81" y="51"/>
                  <a:pt x="81" y="51"/>
                  <a:pt x="81" y="51"/>
                </a:cubicBezTo>
                <a:cubicBezTo>
                  <a:pt x="82" y="49"/>
                  <a:pt x="82" y="47"/>
                  <a:pt x="82" y="45"/>
                </a:cubicBezTo>
                <a:cubicBezTo>
                  <a:pt x="82" y="38"/>
                  <a:pt x="77" y="32"/>
                  <a:pt x="70" y="30"/>
                </a:cubicBezTo>
                <a:cubicBezTo>
                  <a:pt x="70" y="25"/>
                  <a:pt x="70" y="25"/>
                  <a:pt x="70" y="25"/>
                </a:cubicBezTo>
                <a:cubicBezTo>
                  <a:pt x="72" y="25"/>
                  <a:pt x="74" y="23"/>
                  <a:pt x="74" y="21"/>
                </a:cubicBezTo>
                <a:cubicBezTo>
                  <a:pt x="74" y="4"/>
                  <a:pt x="74" y="4"/>
                  <a:pt x="74" y="4"/>
                </a:cubicBezTo>
                <a:cubicBezTo>
                  <a:pt x="74" y="2"/>
                  <a:pt x="72" y="0"/>
                  <a:pt x="70" y="0"/>
                </a:cubicBezTo>
                <a:cubicBezTo>
                  <a:pt x="62" y="0"/>
                  <a:pt x="62" y="0"/>
                  <a:pt x="62" y="0"/>
                </a:cubicBezTo>
                <a:cubicBezTo>
                  <a:pt x="59" y="0"/>
                  <a:pt x="58" y="2"/>
                  <a:pt x="58" y="4"/>
                </a:cubicBezTo>
                <a:cubicBezTo>
                  <a:pt x="58" y="21"/>
                  <a:pt x="58" y="21"/>
                  <a:pt x="58" y="21"/>
                </a:cubicBezTo>
                <a:cubicBezTo>
                  <a:pt x="58" y="23"/>
                  <a:pt x="59" y="25"/>
                  <a:pt x="62" y="25"/>
                </a:cubicBezTo>
                <a:cubicBezTo>
                  <a:pt x="62" y="30"/>
                  <a:pt x="62" y="30"/>
                  <a:pt x="62" y="30"/>
                </a:cubicBezTo>
                <a:cubicBezTo>
                  <a:pt x="55" y="32"/>
                  <a:pt x="49" y="38"/>
                  <a:pt x="49" y="45"/>
                </a:cubicBezTo>
                <a:cubicBezTo>
                  <a:pt x="49" y="48"/>
                  <a:pt x="50" y="50"/>
                  <a:pt x="50" y="51"/>
                </a:cubicBezTo>
                <a:cubicBezTo>
                  <a:pt x="27" y="99"/>
                  <a:pt x="27" y="99"/>
                  <a:pt x="27" y="99"/>
                </a:cubicBezTo>
                <a:cubicBezTo>
                  <a:pt x="12" y="99"/>
                  <a:pt x="12" y="99"/>
                  <a:pt x="12" y="99"/>
                </a:cubicBezTo>
                <a:cubicBezTo>
                  <a:pt x="12" y="107"/>
                  <a:pt x="12" y="107"/>
                  <a:pt x="12" y="107"/>
                </a:cubicBezTo>
                <a:cubicBezTo>
                  <a:pt x="22" y="107"/>
                  <a:pt x="22" y="107"/>
                  <a:pt x="22" y="107"/>
                </a:cubicBezTo>
                <a:cubicBezTo>
                  <a:pt x="6" y="139"/>
                  <a:pt x="6" y="139"/>
                  <a:pt x="6" y="139"/>
                </a:cubicBezTo>
                <a:cubicBezTo>
                  <a:pt x="10" y="140"/>
                  <a:pt x="10" y="140"/>
                  <a:pt x="10" y="140"/>
                </a:cubicBezTo>
                <a:cubicBezTo>
                  <a:pt x="2" y="156"/>
                  <a:pt x="2" y="156"/>
                  <a:pt x="2" y="156"/>
                </a:cubicBezTo>
                <a:cubicBezTo>
                  <a:pt x="2" y="156"/>
                  <a:pt x="2" y="156"/>
                  <a:pt x="2" y="156"/>
                </a:cubicBezTo>
                <a:cubicBezTo>
                  <a:pt x="0" y="165"/>
                  <a:pt x="0" y="165"/>
                  <a:pt x="0" y="165"/>
                </a:cubicBezTo>
                <a:cubicBezTo>
                  <a:pt x="5" y="158"/>
                  <a:pt x="5" y="158"/>
                  <a:pt x="5" y="158"/>
                </a:cubicBezTo>
                <a:cubicBezTo>
                  <a:pt x="5" y="158"/>
                  <a:pt x="5" y="158"/>
                  <a:pt x="5" y="158"/>
                </a:cubicBezTo>
                <a:cubicBezTo>
                  <a:pt x="14" y="141"/>
                  <a:pt x="14" y="141"/>
                  <a:pt x="14" y="141"/>
                </a:cubicBezTo>
                <a:cubicBezTo>
                  <a:pt x="18" y="142"/>
                  <a:pt x="18" y="142"/>
                  <a:pt x="18" y="142"/>
                </a:cubicBezTo>
                <a:cubicBezTo>
                  <a:pt x="35" y="107"/>
                  <a:pt x="35" y="107"/>
                  <a:pt x="35" y="107"/>
                </a:cubicBezTo>
                <a:cubicBezTo>
                  <a:pt x="58" y="107"/>
                  <a:pt x="58" y="107"/>
                  <a:pt x="58" y="107"/>
                </a:cubicBezTo>
                <a:cubicBezTo>
                  <a:pt x="58" y="115"/>
                  <a:pt x="58" y="115"/>
                  <a:pt x="58" y="115"/>
                </a:cubicBezTo>
                <a:cubicBezTo>
                  <a:pt x="58" y="118"/>
                  <a:pt x="59" y="120"/>
                  <a:pt x="62" y="120"/>
                </a:cubicBezTo>
                <a:cubicBezTo>
                  <a:pt x="70" y="120"/>
                  <a:pt x="70" y="120"/>
                  <a:pt x="70" y="120"/>
                </a:cubicBezTo>
                <a:cubicBezTo>
                  <a:pt x="72" y="120"/>
                  <a:pt x="74" y="118"/>
                  <a:pt x="74" y="115"/>
                </a:cubicBezTo>
                <a:cubicBezTo>
                  <a:pt x="74" y="107"/>
                  <a:pt x="74" y="107"/>
                  <a:pt x="74" y="107"/>
                </a:cubicBezTo>
                <a:cubicBezTo>
                  <a:pt x="96" y="107"/>
                  <a:pt x="96" y="107"/>
                  <a:pt x="96" y="107"/>
                </a:cubicBezTo>
                <a:cubicBezTo>
                  <a:pt x="114" y="142"/>
                  <a:pt x="114" y="142"/>
                  <a:pt x="114" y="142"/>
                </a:cubicBezTo>
                <a:cubicBezTo>
                  <a:pt x="118" y="141"/>
                  <a:pt x="118" y="141"/>
                  <a:pt x="118" y="141"/>
                </a:cubicBezTo>
                <a:cubicBezTo>
                  <a:pt x="127" y="158"/>
                  <a:pt x="127" y="158"/>
                  <a:pt x="127" y="158"/>
                </a:cubicBezTo>
                <a:cubicBezTo>
                  <a:pt x="127" y="158"/>
                  <a:pt x="127" y="158"/>
                  <a:pt x="127" y="158"/>
                </a:cubicBezTo>
                <a:lnTo>
                  <a:pt x="132" y="165"/>
                </a:lnTo>
                <a:close/>
                <a:moveTo>
                  <a:pt x="66" y="37"/>
                </a:moveTo>
                <a:cubicBezTo>
                  <a:pt x="70" y="37"/>
                  <a:pt x="74" y="41"/>
                  <a:pt x="74" y="45"/>
                </a:cubicBezTo>
                <a:cubicBezTo>
                  <a:pt x="74" y="50"/>
                  <a:pt x="70" y="54"/>
                  <a:pt x="66" y="54"/>
                </a:cubicBezTo>
                <a:cubicBezTo>
                  <a:pt x="61" y="54"/>
                  <a:pt x="58" y="50"/>
                  <a:pt x="58" y="45"/>
                </a:cubicBezTo>
                <a:cubicBezTo>
                  <a:pt x="58" y="41"/>
                  <a:pt x="61" y="37"/>
                  <a:pt x="66" y="37"/>
                </a:cubicBezTo>
                <a:close/>
                <a:moveTo>
                  <a:pt x="74" y="99"/>
                </a:moveTo>
                <a:cubicBezTo>
                  <a:pt x="74" y="91"/>
                  <a:pt x="74" y="91"/>
                  <a:pt x="74" y="91"/>
                </a:cubicBezTo>
                <a:cubicBezTo>
                  <a:pt x="74" y="88"/>
                  <a:pt x="72" y="87"/>
                  <a:pt x="70" y="87"/>
                </a:cubicBezTo>
                <a:cubicBezTo>
                  <a:pt x="62" y="87"/>
                  <a:pt x="62" y="87"/>
                  <a:pt x="62" y="87"/>
                </a:cubicBezTo>
                <a:cubicBezTo>
                  <a:pt x="59" y="87"/>
                  <a:pt x="58" y="88"/>
                  <a:pt x="58" y="91"/>
                </a:cubicBezTo>
                <a:cubicBezTo>
                  <a:pt x="58" y="99"/>
                  <a:pt x="58" y="99"/>
                  <a:pt x="58" y="99"/>
                </a:cubicBezTo>
                <a:cubicBezTo>
                  <a:pt x="39" y="99"/>
                  <a:pt x="39" y="99"/>
                  <a:pt x="39" y="99"/>
                </a:cubicBezTo>
                <a:cubicBezTo>
                  <a:pt x="59" y="60"/>
                  <a:pt x="59" y="60"/>
                  <a:pt x="59" y="60"/>
                </a:cubicBezTo>
                <a:cubicBezTo>
                  <a:pt x="61" y="61"/>
                  <a:pt x="63" y="62"/>
                  <a:pt x="66" y="62"/>
                </a:cubicBezTo>
                <a:cubicBezTo>
                  <a:pt x="68" y="62"/>
                  <a:pt x="71" y="61"/>
                  <a:pt x="73" y="60"/>
                </a:cubicBezTo>
                <a:cubicBezTo>
                  <a:pt x="92" y="99"/>
                  <a:pt x="92" y="99"/>
                  <a:pt x="92" y="99"/>
                </a:cubicBezTo>
                <a:lnTo>
                  <a:pt x="74" y="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35" name="Freeform 71">
            <a:extLst>
              <a:ext uri="{FF2B5EF4-FFF2-40B4-BE49-F238E27FC236}">
                <a16:creationId xmlns:a16="http://schemas.microsoft.com/office/drawing/2014/main" xmlns="" id="{3B8A9271-EBAC-4DBF-B955-62A66F15B4DA}"/>
              </a:ext>
            </a:extLst>
          </p:cNvPr>
          <p:cNvSpPr>
            <a:spLocks noEditPoints="1"/>
          </p:cNvSpPr>
          <p:nvPr/>
        </p:nvSpPr>
        <p:spPr bwMode="auto">
          <a:xfrm>
            <a:off x="2931737" y="1453151"/>
            <a:ext cx="545659" cy="502108"/>
          </a:xfrm>
          <a:custGeom>
            <a:avLst/>
            <a:gdLst>
              <a:gd name="T0" fmla="*/ 39 w 213"/>
              <a:gd name="T1" fmla="*/ 157 h 196"/>
              <a:gd name="T2" fmla="*/ 39 w 213"/>
              <a:gd name="T3" fmla="*/ 16 h 196"/>
              <a:gd name="T4" fmla="*/ 28 w 213"/>
              <a:gd name="T5" fmla="*/ 16 h 196"/>
              <a:gd name="T6" fmla="*/ 28 w 213"/>
              <a:gd name="T7" fmla="*/ 157 h 196"/>
              <a:gd name="T8" fmla="*/ 0 w 213"/>
              <a:gd name="T9" fmla="*/ 157 h 196"/>
              <a:gd name="T10" fmla="*/ 0 w 213"/>
              <a:gd name="T11" fmla="*/ 168 h 196"/>
              <a:gd name="T12" fmla="*/ 28 w 213"/>
              <a:gd name="T13" fmla="*/ 168 h 196"/>
              <a:gd name="T14" fmla="*/ 28 w 213"/>
              <a:gd name="T15" fmla="*/ 196 h 196"/>
              <a:gd name="T16" fmla="*/ 39 w 213"/>
              <a:gd name="T17" fmla="*/ 196 h 196"/>
              <a:gd name="T18" fmla="*/ 39 w 213"/>
              <a:gd name="T19" fmla="*/ 168 h 196"/>
              <a:gd name="T20" fmla="*/ 213 w 213"/>
              <a:gd name="T21" fmla="*/ 168 h 196"/>
              <a:gd name="T22" fmla="*/ 213 w 213"/>
              <a:gd name="T23" fmla="*/ 157 h 196"/>
              <a:gd name="T24" fmla="*/ 39 w 213"/>
              <a:gd name="T25" fmla="*/ 157 h 196"/>
              <a:gd name="T26" fmla="*/ 180 w 213"/>
              <a:gd name="T27" fmla="*/ 0 h 196"/>
              <a:gd name="T28" fmla="*/ 147 w 213"/>
              <a:gd name="T29" fmla="*/ 65 h 196"/>
              <a:gd name="T30" fmla="*/ 121 w 213"/>
              <a:gd name="T31" fmla="*/ 33 h 196"/>
              <a:gd name="T32" fmla="*/ 93 w 213"/>
              <a:gd name="T33" fmla="*/ 65 h 196"/>
              <a:gd name="T34" fmla="*/ 77 w 213"/>
              <a:gd name="T35" fmla="*/ 54 h 196"/>
              <a:gd name="T36" fmla="*/ 49 w 213"/>
              <a:gd name="T37" fmla="*/ 82 h 196"/>
              <a:gd name="T38" fmla="*/ 49 w 213"/>
              <a:gd name="T39" fmla="*/ 147 h 196"/>
              <a:gd name="T40" fmla="*/ 180 w 213"/>
              <a:gd name="T41" fmla="*/ 147 h 196"/>
              <a:gd name="T42" fmla="*/ 180 w 213"/>
              <a:gd name="T4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196">
                <a:moveTo>
                  <a:pt x="39" y="157"/>
                </a:moveTo>
                <a:lnTo>
                  <a:pt x="39" y="16"/>
                </a:lnTo>
                <a:lnTo>
                  <a:pt x="28" y="16"/>
                </a:lnTo>
                <a:lnTo>
                  <a:pt x="28" y="157"/>
                </a:lnTo>
                <a:lnTo>
                  <a:pt x="0" y="157"/>
                </a:lnTo>
                <a:lnTo>
                  <a:pt x="0" y="168"/>
                </a:lnTo>
                <a:lnTo>
                  <a:pt x="28" y="168"/>
                </a:lnTo>
                <a:lnTo>
                  <a:pt x="28" y="196"/>
                </a:lnTo>
                <a:lnTo>
                  <a:pt x="39" y="196"/>
                </a:lnTo>
                <a:lnTo>
                  <a:pt x="39" y="168"/>
                </a:lnTo>
                <a:lnTo>
                  <a:pt x="213" y="168"/>
                </a:lnTo>
                <a:lnTo>
                  <a:pt x="213" y="157"/>
                </a:lnTo>
                <a:lnTo>
                  <a:pt x="39" y="157"/>
                </a:lnTo>
                <a:close/>
                <a:moveTo>
                  <a:pt x="180" y="0"/>
                </a:moveTo>
                <a:lnTo>
                  <a:pt x="147" y="65"/>
                </a:lnTo>
                <a:lnTo>
                  <a:pt x="121" y="33"/>
                </a:lnTo>
                <a:lnTo>
                  <a:pt x="93" y="65"/>
                </a:lnTo>
                <a:lnTo>
                  <a:pt x="77" y="54"/>
                </a:lnTo>
                <a:lnTo>
                  <a:pt x="49" y="82"/>
                </a:lnTo>
                <a:lnTo>
                  <a:pt x="49" y="147"/>
                </a:lnTo>
                <a:lnTo>
                  <a:pt x="180" y="147"/>
                </a:lnTo>
                <a:lnTo>
                  <a:pt x="18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36" name="Freeform 72">
            <a:extLst>
              <a:ext uri="{FF2B5EF4-FFF2-40B4-BE49-F238E27FC236}">
                <a16:creationId xmlns:a16="http://schemas.microsoft.com/office/drawing/2014/main" xmlns="" id="{23C24762-9ACB-49CF-9D6E-44B83EE70588}"/>
              </a:ext>
            </a:extLst>
          </p:cNvPr>
          <p:cNvSpPr>
            <a:spLocks noEditPoints="1"/>
          </p:cNvSpPr>
          <p:nvPr/>
        </p:nvSpPr>
        <p:spPr bwMode="auto">
          <a:xfrm>
            <a:off x="4026695" y="1453151"/>
            <a:ext cx="545659" cy="473929"/>
          </a:xfrm>
          <a:custGeom>
            <a:avLst/>
            <a:gdLst>
              <a:gd name="T0" fmla="*/ 180 w 213"/>
              <a:gd name="T1" fmla="*/ 0 h 185"/>
              <a:gd name="T2" fmla="*/ 158 w 213"/>
              <a:gd name="T3" fmla="*/ 0 h 185"/>
              <a:gd name="T4" fmla="*/ 158 w 213"/>
              <a:gd name="T5" fmla="*/ 136 h 185"/>
              <a:gd name="T6" fmla="*/ 180 w 213"/>
              <a:gd name="T7" fmla="*/ 136 h 185"/>
              <a:gd name="T8" fmla="*/ 180 w 213"/>
              <a:gd name="T9" fmla="*/ 0 h 185"/>
              <a:gd name="T10" fmla="*/ 153 w 213"/>
              <a:gd name="T11" fmla="*/ 54 h 185"/>
              <a:gd name="T12" fmla="*/ 131 w 213"/>
              <a:gd name="T13" fmla="*/ 54 h 185"/>
              <a:gd name="T14" fmla="*/ 131 w 213"/>
              <a:gd name="T15" fmla="*/ 136 h 185"/>
              <a:gd name="T16" fmla="*/ 153 w 213"/>
              <a:gd name="T17" fmla="*/ 136 h 185"/>
              <a:gd name="T18" fmla="*/ 153 w 213"/>
              <a:gd name="T19" fmla="*/ 54 h 185"/>
              <a:gd name="T20" fmla="*/ 98 w 213"/>
              <a:gd name="T21" fmla="*/ 87 h 185"/>
              <a:gd name="T22" fmla="*/ 76 w 213"/>
              <a:gd name="T23" fmla="*/ 87 h 185"/>
              <a:gd name="T24" fmla="*/ 76 w 213"/>
              <a:gd name="T25" fmla="*/ 136 h 185"/>
              <a:gd name="T26" fmla="*/ 98 w 213"/>
              <a:gd name="T27" fmla="*/ 136 h 185"/>
              <a:gd name="T28" fmla="*/ 98 w 213"/>
              <a:gd name="T29" fmla="*/ 87 h 185"/>
              <a:gd name="T30" fmla="*/ 125 w 213"/>
              <a:gd name="T31" fmla="*/ 33 h 185"/>
              <a:gd name="T32" fmla="*/ 103 w 213"/>
              <a:gd name="T33" fmla="*/ 33 h 185"/>
              <a:gd name="T34" fmla="*/ 103 w 213"/>
              <a:gd name="T35" fmla="*/ 136 h 185"/>
              <a:gd name="T36" fmla="*/ 125 w 213"/>
              <a:gd name="T37" fmla="*/ 136 h 185"/>
              <a:gd name="T38" fmla="*/ 125 w 213"/>
              <a:gd name="T39" fmla="*/ 33 h 185"/>
              <a:gd name="T40" fmla="*/ 71 w 213"/>
              <a:gd name="T41" fmla="*/ 71 h 185"/>
              <a:gd name="T42" fmla="*/ 49 w 213"/>
              <a:gd name="T43" fmla="*/ 71 h 185"/>
              <a:gd name="T44" fmla="*/ 49 w 213"/>
              <a:gd name="T45" fmla="*/ 136 h 185"/>
              <a:gd name="T46" fmla="*/ 71 w 213"/>
              <a:gd name="T47" fmla="*/ 136 h 185"/>
              <a:gd name="T48" fmla="*/ 71 w 213"/>
              <a:gd name="T49" fmla="*/ 71 h 185"/>
              <a:gd name="T50" fmla="*/ 38 w 213"/>
              <a:gd name="T51" fmla="*/ 146 h 185"/>
              <a:gd name="T52" fmla="*/ 38 w 213"/>
              <a:gd name="T53" fmla="*/ 5 h 185"/>
              <a:gd name="T54" fmla="*/ 27 w 213"/>
              <a:gd name="T55" fmla="*/ 5 h 185"/>
              <a:gd name="T56" fmla="*/ 27 w 213"/>
              <a:gd name="T57" fmla="*/ 146 h 185"/>
              <a:gd name="T58" fmla="*/ 0 w 213"/>
              <a:gd name="T59" fmla="*/ 146 h 185"/>
              <a:gd name="T60" fmla="*/ 0 w 213"/>
              <a:gd name="T61" fmla="*/ 157 h 185"/>
              <a:gd name="T62" fmla="*/ 27 w 213"/>
              <a:gd name="T63" fmla="*/ 157 h 185"/>
              <a:gd name="T64" fmla="*/ 27 w 213"/>
              <a:gd name="T65" fmla="*/ 185 h 185"/>
              <a:gd name="T66" fmla="*/ 38 w 213"/>
              <a:gd name="T67" fmla="*/ 185 h 185"/>
              <a:gd name="T68" fmla="*/ 38 w 213"/>
              <a:gd name="T69" fmla="*/ 157 h 185"/>
              <a:gd name="T70" fmla="*/ 213 w 213"/>
              <a:gd name="T71" fmla="*/ 157 h 185"/>
              <a:gd name="T72" fmla="*/ 213 w 213"/>
              <a:gd name="T73" fmla="*/ 146 h 185"/>
              <a:gd name="T74" fmla="*/ 38 w 213"/>
              <a:gd name="T75" fmla="*/ 14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3" h="185">
                <a:moveTo>
                  <a:pt x="180" y="0"/>
                </a:moveTo>
                <a:lnTo>
                  <a:pt x="158" y="0"/>
                </a:lnTo>
                <a:lnTo>
                  <a:pt x="158" y="136"/>
                </a:lnTo>
                <a:lnTo>
                  <a:pt x="180" y="136"/>
                </a:lnTo>
                <a:lnTo>
                  <a:pt x="180" y="0"/>
                </a:lnTo>
                <a:close/>
                <a:moveTo>
                  <a:pt x="153" y="54"/>
                </a:moveTo>
                <a:lnTo>
                  <a:pt x="131" y="54"/>
                </a:lnTo>
                <a:lnTo>
                  <a:pt x="131" y="136"/>
                </a:lnTo>
                <a:lnTo>
                  <a:pt x="153" y="136"/>
                </a:lnTo>
                <a:lnTo>
                  <a:pt x="153" y="54"/>
                </a:lnTo>
                <a:close/>
                <a:moveTo>
                  <a:pt x="98" y="87"/>
                </a:moveTo>
                <a:lnTo>
                  <a:pt x="76" y="87"/>
                </a:lnTo>
                <a:lnTo>
                  <a:pt x="76" y="136"/>
                </a:lnTo>
                <a:lnTo>
                  <a:pt x="98" y="136"/>
                </a:lnTo>
                <a:lnTo>
                  <a:pt x="98" y="87"/>
                </a:lnTo>
                <a:close/>
                <a:moveTo>
                  <a:pt x="125" y="33"/>
                </a:moveTo>
                <a:lnTo>
                  <a:pt x="103" y="33"/>
                </a:lnTo>
                <a:lnTo>
                  <a:pt x="103" y="136"/>
                </a:lnTo>
                <a:lnTo>
                  <a:pt x="125" y="136"/>
                </a:lnTo>
                <a:lnTo>
                  <a:pt x="125" y="33"/>
                </a:lnTo>
                <a:close/>
                <a:moveTo>
                  <a:pt x="71" y="71"/>
                </a:moveTo>
                <a:lnTo>
                  <a:pt x="49" y="71"/>
                </a:lnTo>
                <a:lnTo>
                  <a:pt x="49" y="136"/>
                </a:lnTo>
                <a:lnTo>
                  <a:pt x="71" y="136"/>
                </a:lnTo>
                <a:lnTo>
                  <a:pt x="71" y="71"/>
                </a:lnTo>
                <a:close/>
                <a:moveTo>
                  <a:pt x="38" y="146"/>
                </a:moveTo>
                <a:lnTo>
                  <a:pt x="38" y="5"/>
                </a:lnTo>
                <a:lnTo>
                  <a:pt x="27" y="5"/>
                </a:lnTo>
                <a:lnTo>
                  <a:pt x="27" y="146"/>
                </a:lnTo>
                <a:lnTo>
                  <a:pt x="0" y="146"/>
                </a:lnTo>
                <a:lnTo>
                  <a:pt x="0" y="157"/>
                </a:lnTo>
                <a:lnTo>
                  <a:pt x="27" y="157"/>
                </a:lnTo>
                <a:lnTo>
                  <a:pt x="27" y="185"/>
                </a:lnTo>
                <a:lnTo>
                  <a:pt x="38" y="185"/>
                </a:lnTo>
                <a:lnTo>
                  <a:pt x="38" y="157"/>
                </a:lnTo>
                <a:lnTo>
                  <a:pt x="213" y="157"/>
                </a:lnTo>
                <a:lnTo>
                  <a:pt x="213" y="146"/>
                </a:lnTo>
                <a:lnTo>
                  <a:pt x="38" y="1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38" name="Freeform 73">
            <a:extLst>
              <a:ext uri="{FF2B5EF4-FFF2-40B4-BE49-F238E27FC236}">
                <a16:creationId xmlns:a16="http://schemas.microsoft.com/office/drawing/2014/main" xmlns="" id="{D15FD9D8-2464-40E2-938F-F7680EBAFEBF}"/>
              </a:ext>
            </a:extLst>
          </p:cNvPr>
          <p:cNvSpPr>
            <a:spLocks noEditPoints="1"/>
          </p:cNvSpPr>
          <p:nvPr/>
        </p:nvSpPr>
        <p:spPr bwMode="auto">
          <a:xfrm>
            <a:off x="5121654" y="1453151"/>
            <a:ext cx="545659" cy="514918"/>
          </a:xfrm>
          <a:custGeom>
            <a:avLst/>
            <a:gdLst>
              <a:gd name="T0" fmla="*/ 136 w 161"/>
              <a:gd name="T1" fmla="*/ 115 h 152"/>
              <a:gd name="T2" fmla="*/ 132 w 161"/>
              <a:gd name="T3" fmla="*/ 107 h 152"/>
              <a:gd name="T4" fmla="*/ 136 w 161"/>
              <a:gd name="T5" fmla="*/ 90 h 152"/>
              <a:gd name="T6" fmla="*/ 132 w 161"/>
              <a:gd name="T7" fmla="*/ 99 h 152"/>
              <a:gd name="T8" fmla="*/ 136 w 161"/>
              <a:gd name="T9" fmla="*/ 90 h 152"/>
              <a:gd name="T10" fmla="*/ 99 w 161"/>
              <a:gd name="T11" fmla="*/ 115 h 152"/>
              <a:gd name="T12" fmla="*/ 95 w 161"/>
              <a:gd name="T13" fmla="*/ 107 h 152"/>
              <a:gd name="T14" fmla="*/ 136 w 161"/>
              <a:gd name="T15" fmla="*/ 74 h 152"/>
              <a:gd name="T16" fmla="*/ 132 w 161"/>
              <a:gd name="T17" fmla="*/ 82 h 152"/>
              <a:gd name="T18" fmla="*/ 136 w 161"/>
              <a:gd name="T19" fmla="*/ 74 h 152"/>
              <a:gd name="T20" fmla="*/ 95 w 161"/>
              <a:gd name="T21" fmla="*/ 82 h 152"/>
              <a:gd name="T22" fmla="*/ 99 w 161"/>
              <a:gd name="T23" fmla="*/ 78 h 152"/>
              <a:gd name="T24" fmla="*/ 97 w 161"/>
              <a:gd name="T25" fmla="*/ 66 h 152"/>
              <a:gd name="T26" fmla="*/ 95 w 161"/>
              <a:gd name="T27" fmla="*/ 78 h 152"/>
              <a:gd name="T28" fmla="*/ 132 w 161"/>
              <a:gd name="T29" fmla="*/ 41 h 152"/>
              <a:gd name="T30" fmla="*/ 136 w 161"/>
              <a:gd name="T31" fmla="*/ 49 h 152"/>
              <a:gd name="T32" fmla="*/ 136 w 161"/>
              <a:gd name="T33" fmla="*/ 57 h 152"/>
              <a:gd name="T34" fmla="*/ 132 w 161"/>
              <a:gd name="T35" fmla="*/ 66 h 152"/>
              <a:gd name="T36" fmla="*/ 136 w 161"/>
              <a:gd name="T37" fmla="*/ 57 h 152"/>
              <a:gd name="T38" fmla="*/ 153 w 161"/>
              <a:gd name="T39" fmla="*/ 18 h 152"/>
              <a:gd name="T40" fmla="*/ 116 w 161"/>
              <a:gd name="T41" fmla="*/ 18 h 152"/>
              <a:gd name="T42" fmla="*/ 99 w 161"/>
              <a:gd name="T43" fmla="*/ 90 h 152"/>
              <a:gd name="T44" fmla="*/ 95 w 161"/>
              <a:gd name="T45" fmla="*/ 99 h 152"/>
              <a:gd name="T46" fmla="*/ 99 w 161"/>
              <a:gd name="T47" fmla="*/ 90 h 152"/>
              <a:gd name="T48" fmla="*/ 58 w 161"/>
              <a:gd name="T49" fmla="*/ 90 h 152"/>
              <a:gd name="T50" fmla="*/ 62 w 161"/>
              <a:gd name="T51" fmla="*/ 99 h 152"/>
              <a:gd name="T52" fmla="*/ 58 w 161"/>
              <a:gd name="T53" fmla="*/ 115 h 152"/>
              <a:gd name="T54" fmla="*/ 62 w 161"/>
              <a:gd name="T55" fmla="*/ 107 h 152"/>
              <a:gd name="T56" fmla="*/ 58 w 161"/>
              <a:gd name="T57" fmla="*/ 115 h 152"/>
              <a:gd name="T58" fmla="*/ 29 w 161"/>
              <a:gd name="T59" fmla="*/ 16 h 152"/>
              <a:gd name="T60" fmla="*/ 21 w 161"/>
              <a:gd name="T61" fmla="*/ 123 h 152"/>
              <a:gd name="T62" fmla="*/ 0 w 161"/>
              <a:gd name="T63" fmla="*/ 131 h 152"/>
              <a:gd name="T64" fmla="*/ 21 w 161"/>
              <a:gd name="T65" fmla="*/ 152 h 152"/>
              <a:gd name="T66" fmla="*/ 29 w 161"/>
              <a:gd name="T67" fmla="*/ 131 h 152"/>
              <a:gd name="T68" fmla="*/ 161 w 161"/>
              <a:gd name="T69" fmla="*/ 123 h 152"/>
              <a:gd name="T70" fmla="*/ 62 w 161"/>
              <a:gd name="T71" fmla="*/ 74 h 152"/>
              <a:gd name="T72" fmla="*/ 58 w 161"/>
              <a:gd name="T73" fmla="*/ 82 h 152"/>
              <a:gd name="T74" fmla="*/ 62 w 161"/>
              <a:gd name="T75" fmla="*/ 74 h 152"/>
              <a:gd name="T76" fmla="*/ 58 w 161"/>
              <a:gd name="T77" fmla="*/ 66 h 152"/>
              <a:gd name="T78" fmla="*/ 62 w 161"/>
              <a:gd name="T79" fmla="*/ 65 h 152"/>
              <a:gd name="T80" fmla="*/ 60 w 161"/>
              <a:gd name="T81" fmla="*/ 37 h 152"/>
              <a:gd name="T82" fmla="*/ 58 w 161"/>
              <a:gd name="T83" fmla="*/ 6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1" h="152">
                <a:moveTo>
                  <a:pt x="132" y="115"/>
                </a:moveTo>
                <a:cubicBezTo>
                  <a:pt x="136" y="115"/>
                  <a:pt x="136" y="115"/>
                  <a:pt x="136" y="115"/>
                </a:cubicBezTo>
                <a:cubicBezTo>
                  <a:pt x="136" y="107"/>
                  <a:pt x="136" y="107"/>
                  <a:pt x="136" y="107"/>
                </a:cubicBezTo>
                <a:cubicBezTo>
                  <a:pt x="132" y="107"/>
                  <a:pt x="132" y="107"/>
                  <a:pt x="132" y="107"/>
                </a:cubicBezTo>
                <a:lnTo>
                  <a:pt x="132" y="115"/>
                </a:lnTo>
                <a:close/>
                <a:moveTo>
                  <a:pt x="136" y="90"/>
                </a:moveTo>
                <a:cubicBezTo>
                  <a:pt x="132" y="90"/>
                  <a:pt x="132" y="90"/>
                  <a:pt x="132" y="90"/>
                </a:cubicBezTo>
                <a:cubicBezTo>
                  <a:pt x="132" y="99"/>
                  <a:pt x="132" y="99"/>
                  <a:pt x="132" y="99"/>
                </a:cubicBezTo>
                <a:cubicBezTo>
                  <a:pt x="136" y="99"/>
                  <a:pt x="136" y="99"/>
                  <a:pt x="136" y="99"/>
                </a:cubicBezTo>
                <a:lnTo>
                  <a:pt x="136" y="90"/>
                </a:lnTo>
                <a:close/>
                <a:moveTo>
                  <a:pt x="95" y="115"/>
                </a:moveTo>
                <a:cubicBezTo>
                  <a:pt x="99" y="115"/>
                  <a:pt x="99" y="115"/>
                  <a:pt x="99" y="115"/>
                </a:cubicBezTo>
                <a:cubicBezTo>
                  <a:pt x="99" y="107"/>
                  <a:pt x="99" y="107"/>
                  <a:pt x="99" y="107"/>
                </a:cubicBezTo>
                <a:cubicBezTo>
                  <a:pt x="95" y="107"/>
                  <a:pt x="95" y="107"/>
                  <a:pt x="95" y="107"/>
                </a:cubicBezTo>
                <a:lnTo>
                  <a:pt x="95" y="115"/>
                </a:lnTo>
                <a:close/>
                <a:moveTo>
                  <a:pt x="136" y="74"/>
                </a:moveTo>
                <a:cubicBezTo>
                  <a:pt x="132" y="74"/>
                  <a:pt x="132" y="74"/>
                  <a:pt x="132" y="74"/>
                </a:cubicBezTo>
                <a:cubicBezTo>
                  <a:pt x="132" y="82"/>
                  <a:pt x="132" y="82"/>
                  <a:pt x="132" y="82"/>
                </a:cubicBezTo>
                <a:cubicBezTo>
                  <a:pt x="136" y="82"/>
                  <a:pt x="136" y="82"/>
                  <a:pt x="136" y="82"/>
                </a:cubicBezTo>
                <a:lnTo>
                  <a:pt x="136" y="74"/>
                </a:lnTo>
                <a:close/>
                <a:moveTo>
                  <a:pt x="95" y="78"/>
                </a:moveTo>
                <a:cubicBezTo>
                  <a:pt x="95" y="82"/>
                  <a:pt x="95" y="82"/>
                  <a:pt x="95" y="82"/>
                </a:cubicBezTo>
                <a:cubicBezTo>
                  <a:pt x="99" y="82"/>
                  <a:pt x="99" y="82"/>
                  <a:pt x="99" y="82"/>
                </a:cubicBezTo>
                <a:cubicBezTo>
                  <a:pt x="99" y="78"/>
                  <a:pt x="99" y="78"/>
                  <a:pt x="99" y="78"/>
                </a:cubicBezTo>
                <a:cubicBezTo>
                  <a:pt x="102" y="77"/>
                  <a:pt x="103" y="74"/>
                  <a:pt x="103" y="72"/>
                </a:cubicBezTo>
                <a:cubicBezTo>
                  <a:pt x="103" y="68"/>
                  <a:pt x="101" y="66"/>
                  <a:pt x="97" y="66"/>
                </a:cubicBezTo>
                <a:cubicBezTo>
                  <a:pt x="94" y="66"/>
                  <a:pt x="91" y="68"/>
                  <a:pt x="91" y="72"/>
                </a:cubicBezTo>
                <a:cubicBezTo>
                  <a:pt x="91" y="74"/>
                  <a:pt x="93" y="77"/>
                  <a:pt x="95" y="78"/>
                </a:cubicBezTo>
                <a:close/>
                <a:moveTo>
                  <a:pt x="136" y="41"/>
                </a:moveTo>
                <a:cubicBezTo>
                  <a:pt x="132" y="41"/>
                  <a:pt x="132" y="41"/>
                  <a:pt x="132" y="41"/>
                </a:cubicBezTo>
                <a:cubicBezTo>
                  <a:pt x="132" y="49"/>
                  <a:pt x="132" y="49"/>
                  <a:pt x="132" y="49"/>
                </a:cubicBezTo>
                <a:cubicBezTo>
                  <a:pt x="136" y="49"/>
                  <a:pt x="136" y="49"/>
                  <a:pt x="136" y="49"/>
                </a:cubicBezTo>
                <a:lnTo>
                  <a:pt x="136" y="41"/>
                </a:lnTo>
                <a:close/>
                <a:moveTo>
                  <a:pt x="136" y="57"/>
                </a:moveTo>
                <a:cubicBezTo>
                  <a:pt x="132" y="57"/>
                  <a:pt x="132" y="57"/>
                  <a:pt x="132" y="57"/>
                </a:cubicBezTo>
                <a:cubicBezTo>
                  <a:pt x="132" y="66"/>
                  <a:pt x="132" y="66"/>
                  <a:pt x="132" y="66"/>
                </a:cubicBezTo>
                <a:cubicBezTo>
                  <a:pt x="136" y="66"/>
                  <a:pt x="136" y="66"/>
                  <a:pt x="136" y="66"/>
                </a:cubicBezTo>
                <a:lnTo>
                  <a:pt x="136" y="57"/>
                </a:lnTo>
                <a:close/>
                <a:moveTo>
                  <a:pt x="134" y="37"/>
                </a:moveTo>
                <a:cubicBezTo>
                  <a:pt x="144" y="37"/>
                  <a:pt x="153" y="29"/>
                  <a:pt x="153" y="18"/>
                </a:cubicBezTo>
                <a:cubicBezTo>
                  <a:pt x="153" y="8"/>
                  <a:pt x="144" y="0"/>
                  <a:pt x="134" y="0"/>
                </a:cubicBezTo>
                <a:cubicBezTo>
                  <a:pt x="124" y="0"/>
                  <a:pt x="116" y="8"/>
                  <a:pt x="116" y="18"/>
                </a:cubicBezTo>
                <a:cubicBezTo>
                  <a:pt x="116" y="29"/>
                  <a:pt x="124" y="37"/>
                  <a:pt x="134" y="37"/>
                </a:cubicBezTo>
                <a:close/>
                <a:moveTo>
                  <a:pt x="99" y="90"/>
                </a:moveTo>
                <a:cubicBezTo>
                  <a:pt x="95" y="90"/>
                  <a:pt x="95" y="90"/>
                  <a:pt x="95" y="90"/>
                </a:cubicBezTo>
                <a:cubicBezTo>
                  <a:pt x="95" y="99"/>
                  <a:pt x="95" y="99"/>
                  <a:pt x="95" y="99"/>
                </a:cubicBezTo>
                <a:cubicBezTo>
                  <a:pt x="99" y="99"/>
                  <a:pt x="99" y="99"/>
                  <a:pt x="99" y="99"/>
                </a:cubicBezTo>
                <a:lnTo>
                  <a:pt x="99" y="90"/>
                </a:lnTo>
                <a:close/>
                <a:moveTo>
                  <a:pt x="62" y="90"/>
                </a:moveTo>
                <a:cubicBezTo>
                  <a:pt x="58" y="90"/>
                  <a:pt x="58" y="90"/>
                  <a:pt x="58" y="90"/>
                </a:cubicBezTo>
                <a:cubicBezTo>
                  <a:pt x="58" y="99"/>
                  <a:pt x="58" y="99"/>
                  <a:pt x="58" y="99"/>
                </a:cubicBezTo>
                <a:cubicBezTo>
                  <a:pt x="62" y="99"/>
                  <a:pt x="62" y="99"/>
                  <a:pt x="62" y="99"/>
                </a:cubicBezTo>
                <a:lnTo>
                  <a:pt x="62" y="90"/>
                </a:lnTo>
                <a:close/>
                <a:moveTo>
                  <a:pt x="58" y="115"/>
                </a:moveTo>
                <a:cubicBezTo>
                  <a:pt x="62" y="115"/>
                  <a:pt x="62" y="115"/>
                  <a:pt x="62" y="115"/>
                </a:cubicBezTo>
                <a:cubicBezTo>
                  <a:pt x="62" y="107"/>
                  <a:pt x="62" y="107"/>
                  <a:pt x="62" y="107"/>
                </a:cubicBezTo>
                <a:cubicBezTo>
                  <a:pt x="58" y="107"/>
                  <a:pt x="58" y="107"/>
                  <a:pt x="58" y="107"/>
                </a:cubicBezTo>
                <a:lnTo>
                  <a:pt x="58" y="115"/>
                </a:lnTo>
                <a:close/>
                <a:moveTo>
                  <a:pt x="29" y="123"/>
                </a:moveTo>
                <a:cubicBezTo>
                  <a:pt x="29" y="16"/>
                  <a:pt x="29" y="16"/>
                  <a:pt x="29" y="16"/>
                </a:cubicBezTo>
                <a:cubicBezTo>
                  <a:pt x="21" y="16"/>
                  <a:pt x="21" y="16"/>
                  <a:pt x="21" y="16"/>
                </a:cubicBezTo>
                <a:cubicBezTo>
                  <a:pt x="21" y="123"/>
                  <a:pt x="21" y="123"/>
                  <a:pt x="21" y="123"/>
                </a:cubicBezTo>
                <a:cubicBezTo>
                  <a:pt x="0" y="123"/>
                  <a:pt x="0" y="123"/>
                  <a:pt x="0" y="123"/>
                </a:cubicBezTo>
                <a:cubicBezTo>
                  <a:pt x="0" y="131"/>
                  <a:pt x="0" y="131"/>
                  <a:pt x="0" y="131"/>
                </a:cubicBezTo>
                <a:cubicBezTo>
                  <a:pt x="21" y="131"/>
                  <a:pt x="21" y="131"/>
                  <a:pt x="21" y="131"/>
                </a:cubicBezTo>
                <a:cubicBezTo>
                  <a:pt x="21" y="152"/>
                  <a:pt x="21" y="152"/>
                  <a:pt x="21" y="152"/>
                </a:cubicBezTo>
                <a:cubicBezTo>
                  <a:pt x="29" y="152"/>
                  <a:pt x="29" y="152"/>
                  <a:pt x="29" y="152"/>
                </a:cubicBezTo>
                <a:cubicBezTo>
                  <a:pt x="29" y="131"/>
                  <a:pt x="29" y="131"/>
                  <a:pt x="29" y="131"/>
                </a:cubicBezTo>
                <a:cubicBezTo>
                  <a:pt x="161" y="131"/>
                  <a:pt x="161" y="131"/>
                  <a:pt x="161" y="131"/>
                </a:cubicBezTo>
                <a:cubicBezTo>
                  <a:pt x="161" y="123"/>
                  <a:pt x="161" y="123"/>
                  <a:pt x="161" y="123"/>
                </a:cubicBezTo>
                <a:lnTo>
                  <a:pt x="29" y="123"/>
                </a:lnTo>
                <a:close/>
                <a:moveTo>
                  <a:pt x="62" y="74"/>
                </a:moveTo>
                <a:cubicBezTo>
                  <a:pt x="58" y="74"/>
                  <a:pt x="58" y="74"/>
                  <a:pt x="58" y="74"/>
                </a:cubicBezTo>
                <a:cubicBezTo>
                  <a:pt x="58" y="82"/>
                  <a:pt x="58" y="82"/>
                  <a:pt x="58" y="82"/>
                </a:cubicBezTo>
                <a:cubicBezTo>
                  <a:pt x="62" y="82"/>
                  <a:pt x="62" y="82"/>
                  <a:pt x="62" y="82"/>
                </a:cubicBezTo>
                <a:lnTo>
                  <a:pt x="62" y="74"/>
                </a:lnTo>
                <a:close/>
                <a:moveTo>
                  <a:pt x="58" y="65"/>
                </a:moveTo>
                <a:cubicBezTo>
                  <a:pt x="58" y="66"/>
                  <a:pt x="58" y="66"/>
                  <a:pt x="58" y="66"/>
                </a:cubicBezTo>
                <a:cubicBezTo>
                  <a:pt x="62" y="66"/>
                  <a:pt x="62" y="66"/>
                  <a:pt x="62" y="66"/>
                </a:cubicBezTo>
                <a:cubicBezTo>
                  <a:pt x="62" y="65"/>
                  <a:pt x="62" y="65"/>
                  <a:pt x="62" y="65"/>
                </a:cubicBezTo>
                <a:cubicBezTo>
                  <a:pt x="69" y="64"/>
                  <a:pt x="75" y="58"/>
                  <a:pt x="75" y="51"/>
                </a:cubicBezTo>
                <a:cubicBezTo>
                  <a:pt x="75" y="43"/>
                  <a:pt x="68" y="37"/>
                  <a:pt x="60" y="37"/>
                </a:cubicBezTo>
                <a:cubicBezTo>
                  <a:pt x="52" y="37"/>
                  <a:pt x="46" y="43"/>
                  <a:pt x="46" y="51"/>
                </a:cubicBezTo>
                <a:cubicBezTo>
                  <a:pt x="46" y="58"/>
                  <a:pt x="51" y="64"/>
                  <a:pt x="58" y="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40" name="Freeform 74">
            <a:extLst>
              <a:ext uri="{FF2B5EF4-FFF2-40B4-BE49-F238E27FC236}">
                <a16:creationId xmlns:a16="http://schemas.microsoft.com/office/drawing/2014/main" xmlns="" id="{D6C428CB-ADC0-4C64-BB90-76560B870B3E}"/>
              </a:ext>
            </a:extLst>
          </p:cNvPr>
          <p:cNvSpPr>
            <a:spLocks noEditPoints="1"/>
          </p:cNvSpPr>
          <p:nvPr/>
        </p:nvSpPr>
        <p:spPr bwMode="auto">
          <a:xfrm>
            <a:off x="6216612" y="1453151"/>
            <a:ext cx="566153" cy="502108"/>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42" name="Freeform 75">
            <a:extLst>
              <a:ext uri="{FF2B5EF4-FFF2-40B4-BE49-F238E27FC236}">
                <a16:creationId xmlns:a16="http://schemas.microsoft.com/office/drawing/2014/main" xmlns="" id="{BC46C9CE-C331-4D3E-ADB7-512BED0EC6B6}"/>
              </a:ext>
            </a:extLst>
          </p:cNvPr>
          <p:cNvSpPr>
            <a:spLocks noEditPoints="1"/>
          </p:cNvSpPr>
          <p:nvPr/>
        </p:nvSpPr>
        <p:spPr bwMode="auto">
          <a:xfrm>
            <a:off x="7311571" y="1453151"/>
            <a:ext cx="420131" cy="517479"/>
          </a:xfrm>
          <a:custGeom>
            <a:avLst/>
            <a:gdLst>
              <a:gd name="T0" fmla="*/ 96 w 124"/>
              <a:gd name="T1" fmla="*/ 4 h 153"/>
              <a:gd name="T2" fmla="*/ 83 w 124"/>
              <a:gd name="T3" fmla="*/ 10 h 153"/>
              <a:gd name="T4" fmla="*/ 77 w 124"/>
              <a:gd name="T5" fmla="*/ 20 h 153"/>
              <a:gd name="T6" fmla="*/ 97 w 124"/>
              <a:gd name="T7" fmla="*/ 94 h 153"/>
              <a:gd name="T8" fmla="*/ 23 w 124"/>
              <a:gd name="T9" fmla="*/ 113 h 153"/>
              <a:gd name="T10" fmla="*/ 17 w 124"/>
              <a:gd name="T11" fmla="*/ 124 h 153"/>
              <a:gd name="T12" fmla="*/ 19 w 124"/>
              <a:gd name="T13" fmla="*/ 138 h 153"/>
              <a:gd name="T14" fmla="*/ 42 w 124"/>
              <a:gd name="T15" fmla="*/ 132 h 153"/>
              <a:gd name="T16" fmla="*/ 17 w 124"/>
              <a:gd name="T17" fmla="*/ 145 h 153"/>
              <a:gd name="T18" fmla="*/ 17 w 124"/>
              <a:gd name="T19" fmla="*/ 153 h 153"/>
              <a:gd name="T20" fmla="*/ 87 w 124"/>
              <a:gd name="T21" fmla="*/ 149 h 153"/>
              <a:gd name="T22" fmla="*/ 59 w 124"/>
              <a:gd name="T23" fmla="*/ 145 h 153"/>
              <a:gd name="T24" fmla="*/ 107 w 124"/>
              <a:gd name="T25" fmla="*/ 100 h 153"/>
              <a:gd name="T26" fmla="*/ 25 w 124"/>
              <a:gd name="T27" fmla="*/ 104 h 153"/>
              <a:gd name="T28" fmla="*/ 28 w 124"/>
              <a:gd name="T29" fmla="*/ 106 h 153"/>
              <a:gd name="T30" fmla="*/ 31 w 124"/>
              <a:gd name="T31" fmla="*/ 107 h 153"/>
              <a:gd name="T32" fmla="*/ 88 w 124"/>
              <a:gd name="T33" fmla="*/ 92 h 153"/>
              <a:gd name="T34" fmla="*/ 91 w 124"/>
              <a:gd name="T35" fmla="*/ 86 h 153"/>
              <a:gd name="T36" fmla="*/ 76 w 124"/>
              <a:gd name="T37" fmla="*/ 29 h 153"/>
              <a:gd name="T38" fmla="*/ 70 w 124"/>
              <a:gd name="T39" fmla="*/ 26 h 153"/>
              <a:gd name="T40" fmla="*/ 13 w 124"/>
              <a:gd name="T41" fmla="*/ 41 h 153"/>
              <a:gd name="T42" fmla="*/ 10 w 124"/>
              <a:gd name="T43" fmla="*/ 47 h 153"/>
              <a:gd name="T44" fmla="*/ 17 w 124"/>
              <a:gd name="T45" fmla="*/ 85 h 153"/>
              <a:gd name="T46" fmla="*/ 18 w 124"/>
              <a:gd name="T47" fmla="*/ 76 h 153"/>
              <a:gd name="T48" fmla="*/ 28 w 124"/>
              <a:gd name="T49" fmla="*/ 98 h 153"/>
              <a:gd name="T50" fmla="*/ 25 w 124"/>
              <a:gd name="T51" fmla="*/ 78 h 153"/>
              <a:gd name="T52" fmla="*/ 28 w 124"/>
              <a:gd name="T53" fmla="*/ 98 h 153"/>
              <a:gd name="T54" fmla="*/ 58 w 124"/>
              <a:gd name="T55" fmla="*/ 89 h 153"/>
              <a:gd name="T56" fmla="*/ 52 w 124"/>
              <a:gd name="T57" fmla="*/ 72 h 153"/>
              <a:gd name="T58" fmla="*/ 55 w 124"/>
              <a:gd name="T59" fmla="*/ 66 h 153"/>
              <a:gd name="T60" fmla="*/ 74 w 124"/>
              <a:gd name="T61" fmla="*/ 62 h 153"/>
              <a:gd name="T62" fmla="*/ 55 w 124"/>
              <a:gd name="T63" fmla="*/ 66 h 153"/>
              <a:gd name="T64" fmla="*/ 35 w 124"/>
              <a:gd name="T65" fmla="*/ 54 h 153"/>
              <a:gd name="T66" fmla="*/ 55 w 124"/>
              <a:gd name="T67" fmla="*/ 53 h 153"/>
              <a:gd name="T68" fmla="*/ 46 w 124"/>
              <a:gd name="T69" fmla="*/ 68 h 153"/>
              <a:gd name="T70" fmla="*/ 27 w 124"/>
              <a:gd name="T71" fmla="*/ 71 h 153"/>
              <a:gd name="T72" fmla="*/ 46 w 124"/>
              <a:gd name="T73" fmla="*/ 68 h 153"/>
              <a:gd name="T74" fmla="*/ 34 w 124"/>
              <a:gd name="T75" fmla="*/ 101 h 153"/>
              <a:gd name="T76" fmla="*/ 53 w 124"/>
              <a:gd name="T77" fmla="*/ 94 h 153"/>
              <a:gd name="T78" fmla="*/ 52 w 124"/>
              <a:gd name="T79" fmla="*/ 105 h 153"/>
              <a:gd name="T80" fmla="*/ 62 w 124"/>
              <a:gd name="T81" fmla="*/ 103 h 153"/>
              <a:gd name="T82" fmla="*/ 68 w 124"/>
              <a:gd name="T83" fmla="*/ 100 h 153"/>
              <a:gd name="T84" fmla="*/ 73 w 124"/>
              <a:gd name="T85" fmla="*/ 84 h 153"/>
              <a:gd name="T86" fmla="*/ 68 w 124"/>
              <a:gd name="T87" fmla="*/ 100 h 153"/>
              <a:gd name="T88" fmla="*/ 88 w 124"/>
              <a:gd name="T89" fmla="*/ 59 h 153"/>
              <a:gd name="T90" fmla="*/ 84 w 124"/>
              <a:gd name="T91" fmla="*/ 49 h 153"/>
              <a:gd name="T92" fmla="*/ 85 w 124"/>
              <a:gd name="T93" fmla="*/ 83 h 153"/>
              <a:gd name="T94" fmla="*/ 81 w 124"/>
              <a:gd name="T95" fmla="*/ 64 h 153"/>
              <a:gd name="T96" fmla="*/ 72 w 124"/>
              <a:gd name="T97" fmla="*/ 36 h 153"/>
              <a:gd name="T98" fmla="*/ 76 w 124"/>
              <a:gd name="T99" fmla="*/ 56 h 153"/>
              <a:gd name="T100" fmla="*/ 72 w 124"/>
              <a:gd name="T101" fmla="*/ 36 h 153"/>
              <a:gd name="T102" fmla="*/ 66 w 124"/>
              <a:gd name="T103" fmla="*/ 32 h 153"/>
              <a:gd name="T104" fmla="*/ 47 w 124"/>
              <a:gd name="T105" fmla="*/ 39 h 153"/>
              <a:gd name="T106" fmla="*/ 49 w 124"/>
              <a:gd name="T107" fmla="*/ 29 h 153"/>
              <a:gd name="T108" fmla="*/ 39 w 124"/>
              <a:gd name="T109" fmla="*/ 31 h 153"/>
              <a:gd name="T110" fmla="*/ 33 w 124"/>
              <a:gd name="T111" fmla="*/ 33 h 153"/>
              <a:gd name="T112" fmla="*/ 28 w 124"/>
              <a:gd name="T113" fmla="*/ 50 h 153"/>
              <a:gd name="T114" fmla="*/ 33 w 124"/>
              <a:gd name="T115" fmla="*/ 33 h 153"/>
              <a:gd name="T116" fmla="*/ 25 w 124"/>
              <a:gd name="T117" fmla="*/ 56 h 153"/>
              <a:gd name="T118" fmla="*/ 12 w 124"/>
              <a:gd name="T119" fmla="*/ 6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4" h="153">
                <a:moveTo>
                  <a:pt x="90" y="14"/>
                </a:moveTo>
                <a:cubicBezTo>
                  <a:pt x="96" y="4"/>
                  <a:pt x="96" y="4"/>
                  <a:pt x="96" y="4"/>
                </a:cubicBezTo>
                <a:cubicBezTo>
                  <a:pt x="89" y="0"/>
                  <a:pt x="89" y="0"/>
                  <a:pt x="89" y="0"/>
                </a:cubicBezTo>
                <a:cubicBezTo>
                  <a:pt x="83" y="10"/>
                  <a:pt x="83" y="10"/>
                  <a:pt x="83" y="10"/>
                </a:cubicBezTo>
                <a:cubicBezTo>
                  <a:pt x="83" y="10"/>
                  <a:pt x="83" y="10"/>
                  <a:pt x="83" y="10"/>
                </a:cubicBezTo>
                <a:cubicBezTo>
                  <a:pt x="77" y="20"/>
                  <a:pt x="77" y="20"/>
                  <a:pt x="77" y="20"/>
                </a:cubicBezTo>
                <a:cubicBezTo>
                  <a:pt x="77" y="20"/>
                  <a:pt x="77" y="20"/>
                  <a:pt x="77" y="20"/>
                </a:cubicBezTo>
                <a:cubicBezTo>
                  <a:pt x="103" y="35"/>
                  <a:pt x="111" y="68"/>
                  <a:pt x="97" y="94"/>
                </a:cubicBezTo>
                <a:cubicBezTo>
                  <a:pt x="82" y="119"/>
                  <a:pt x="49" y="128"/>
                  <a:pt x="24" y="113"/>
                </a:cubicBezTo>
                <a:cubicBezTo>
                  <a:pt x="24" y="113"/>
                  <a:pt x="24" y="113"/>
                  <a:pt x="23" y="113"/>
                </a:cubicBezTo>
                <a:cubicBezTo>
                  <a:pt x="17" y="124"/>
                  <a:pt x="17" y="124"/>
                  <a:pt x="17" y="124"/>
                </a:cubicBezTo>
                <a:cubicBezTo>
                  <a:pt x="17" y="124"/>
                  <a:pt x="17" y="124"/>
                  <a:pt x="17" y="124"/>
                </a:cubicBezTo>
                <a:cubicBezTo>
                  <a:pt x="12" y="133"/>
                  <a:pt x="12" y="133"/>
                  <a:pt x="12" y="133"/>
                </a:cubicBezTo>
                <a:cubicBezTo>
                  <a:pt x="19" y="138"/>
                  <a:pt x="19" y="138"/>
                  <a:pt x="19" y="138"/>
                </a:cubicBezTo>
                <a:cubicBezTo>
                  <a:pt x="25" y="127"/>
                  <a:pt x="25" y="127"/>
                  <a:pt x="25" y="127"/>
                </a:cubicBezTo>
                <a:cubicBezTo>
                  <a:pt x="30" y="130"/>
                  <a:pt x="36" y="131"/>
                  <a:pt x="42" y="132"/>
                </a:cubicBezTo>
                <a:cubicBezTo>
                  <a:pt x="42" y="145"/>
                  <a:pt x="42" y="145"/>
                  <a:pt x="42" y="145"/>
                </a:cubicBezTo>
                <a:cubicBezTo>
                  <a:pt x="17" y="145"/>
                  <a:pt x="17" y="145"/>
                  <a:pt x="17" y="145"/>
                </a:cubicBezTo>
                <a:cubicBezTo>
                  <a:pt x="15" y="145"/>
                  <a:pt x="13" y="147"/>
                  <a:pt x="13" y="149"/>
                </a:cubicBezTo>
                <a:cubicBezTo>
                  <a:pt x="13" y="151"/>
                  <a:pt x="15" y="153"/>
                  <a:pt x="17" y="153"/>
                </a:cubicBezTo>
                <a:cubicBezTo>
                  <a:pt x="83" y="153"/>
                  <a:pt x="83" y="153"/>
                  <a:pt x="83" y="153"/>
                </a:cubicBezTo>
                <a:cubicBezTo>
                  <a:pt x="86" y="153"/>
                  <a:pt x="87" y="151"/>
                  <a:pt x="87" y="149"/>
                </a:cubicBezTo>
                <a:cubicBezTo>
                  <a:pt x="87" y="147"/>
                  <a:pt x="86" y="145"/>
                  <a:pt x="83" y="145"/>
                </a:cubicBezTo>
                <a:cubicBezTo>
                  <a:pt x="59" y="145"/>
                  <a:pt x="59" y="145"/>
                  <a:pt x="59" y="145"/>
                </a:cubicBezTo>
                <a:cubicBezTo>
                  <a:pt x="59" y="132"/>
                  <a:pt x="59" y="132"/>
                  <a:pt x="59" y="132"/>
                </a:cubicBezTo>
                <a:cubicBezTo>
                  <a:pt x="78" y="130"/>
                  <a:pt x="97" y="118"/>
                  <a:pt x="107" y="100"/>
                </a:cubicBezTo>
                <a:cubicBezTo>
                  <a:pt x="124" y="71"/>
                  <a:pt x="116" y="34"/>
                  <a:pt x="90" y="14"/>
                </a:cubicBezTo>
                <a:close/>
                <a:moveTo>
                  <a:pt x="25" y="104"/>
                </a:moveTo>
                <a:cubicBezTo>
                  <a:pt x="25" y="104"/>
                  <a:pt x="25" y="104"/>
                  <a:pt x="25" y="104"/>
                </a:cubicBezTo>
                <a:cubicBezTo>
                  <a:pt x="28" y="106"/>
                  <a:pt x="28" y="106"/>
                  <a:pt x="28" y="106"/>
                </a:cubicBezTo>
                <a:cubicBezTo>
                  <a:pt x="31" y="108"/>
                  <a:pt x="31" y="108"/>
                  <a:pt x="31" y="108"/>
                </a:cubicBezTo>
                <a:cubicBezTo>
                  <a:pt x="31" y="107"/>
                  <a:pt x="31" y="107"/>
                  <a:pt x="31" y="107"/>
                </a:cubicBezTo>
                <a:cubicBezTo>
                  <a:pt x="51" y="117"/>
                  <a:pt x="75" y="111"/>
                  <a:pt x="88" y="92"/>
                </a:cubicBezTo>
                <a:cubicBezTo>
                  <a:pt x="88" y="92"/>
                  <a:pt x="88" y="92"/>
                  <a:pt x="88" y="92"/>
                </a:cubicBezTo>
                <a:cubicBezTo>
                  <a:pt x="91" y="86"/>
                  <a:pt x="91" y="86"/>
                  <a:pt x="91" y="86"/>
                </a:cubicBezTo>
                <a:cubicBezTo>
                  <a:pt x="91" y="86"/>
                  <a:pt x="91" y="86"/>
                  <a:pt x="91" y="86"/>
                </a:cubicBezTo>
                <a:cubicBezTo>
                  <a:pt x="101" y="66"/>
                  <a:pt x="94" y="42"/>
                  <a:pt x="76" y="30"/>
                </a:cubicBezTo>
                <a:cubicBezTo>
                  <a:pt x="76" y="29"/>
                  <a:pt x="76" y="29"/>
                  <a:pt x="76" y="29"/>
                </a:cubicBezTo>
                <a:cubicBezTo>
                  <a:pt x="70" y="26"/>
                  <a:pt x="70" y="26"/>
                  <a:pt x="70" y="26"/>
                </a:cubicBezTo>
                <a:cubicBezTo>
                  <a:pt x="70" y="26"/>
                  <a:pt x="70" y="26"/>
                  <a:pt x="70" y="26"/>
                </a:cubicBezTo>
                <a:cubicBezTo>
                  <a:pt x="50" y="17"/>
                  <a:pt x="26" y="23"/>
                  <a:pt x="13" y="41"/>
                </a:cubicBezTo>
                <a:cubicBezTo>
                  <a:pt x="13" y="41"/>
                  <a:pt x="13" y="41"/>
                  <a:pt x="13" y="41"/>
                </a:cubicBezTo>
                <a:cubicBezTo>
                  <a:pt x="9" y="47"/>
                  <a:pt x="9" y="47"/>
                  <a:pt x="9" y="47"/>
                </a:cubicBezTo>
                <a:cubicBezTo>
                  <a:pt x="10" y="47"/>
                  <a:pt x="10" y="47"/>
                  <a:pt x="10" y="47"/>
                </a:cubicBezTo>
                <a:cubicBezTo>
                  <a:pt x="0" y="67"/>
                  <a:pt x="7" y="91"/>
                  <a:pt x="25" y="104"/>
                </a:cubicBezTo>
                <a:close/>
                <a:moveTo>
                  <a:pt x="17" y="85"/>
                </a:moveTo>
                <a:cubicBezTo>
                  <a:pt x="15" y="82"/>
                  <a:pt x="14" y="78"/>
                  <a:pt x="13" y="75"/>
                </a:cubicBezTo>
                <a:cubicBezTo>
                  <a:pt x="15" y="75"/>
                  <a:pt x="17" y="76"/>
                  <a:pt x="18" y="76"/>
                </a:cubicBezTo>
                <a:cubicBezTo>
                  <a:pt x="18" y="79"/>
                  <a:pt x="17" y="82"/>
                  <a:pt x="17" y="85"/>
                </a:cubicBezTo>
                <a:close/>
                <a:moveTo>
                  <a:pt x="28" y="98"/>
                </a:moveTo>
                <a:cubicBezTo>
                  <a:pt x="27" y="96"/>
                  <a:pt x="25" y="95"/>
                  <a:pt x="23" y="94"/>
                </a:cubicBezTo>
                <a:cubicBezTo>
                  <a:pt x="23" y="88"/>
                  <a:pt x="24" y="83"/>
                  <a:pt x="25" y="78"/>
                </a:cubicBezTo>
                <a:cubicBezTo>
                  <a:pt x="29" y="79"/>
                  <a:pt x="33" y="81"/>
                  <a:pt x="37" y="83"/>
                </a:cubicBezTo>
                <a:lnTo>
                  <a:pt x="28" y="98"/>
                </a:lnTo>
                <a:close/>
                <a:moveTo>
                  <a:pt x="66" y="80"/>
                </a:moveTo>
                <a:cubicBezTo>
                  <a:pt x="64" y="83"/>
                  <a:pt x="61" y="86"/>
                  <a:pt x="58" y="89"/>
                </a:cubicBezTo>
                <a:cubicBezTo>
                  <a:pt x="54" y="86"/>
                  <a:pt x="50" y="83"/>
                  <a:pt x="46" y="81"/>
                </a:cubicBezTo>
                <a:cubicBezTo>
                  <a:pt x="52" y="72"/>
                  <a:pt x="52" y="72"/>
                  <a:pt x="52" y="72"/>
                </a:cubicBezTo>
                <a:lnTo>
                  <a:pt x="66" y="80"/>
                </a:lnTo>
                <a:close/>
                <a:moveTo>
                  <a:pt x="55" y="66"/>
                </a:moveTo>
                <a:cubicBezTo>
                  <a:pt x="61" y="56"/>
                  <a:pt x="61" y="56"/>
                  <a:pt x="61" y="56"/>
                </a:cubicBezTo>
                <a:cubicBezTo>
                  <a:pt x="65" y="58"/>
                  <a:pt x="70" y="60"/>
                  <a:pt x="74" y="62"/>
                </a:cubicBezTo>
                <a:cubicBezTo>
                  <a:pt x="73" y="66"/>
                  <a:pt x="71" y="70"/>
                  <a:pt x="69" y="74"/>
                </a:cubicBezTo>
                <a:lnTo>
                  <a:pt x="55" y="66"/>
                </a:lnTo>
                <a:close/>
                <a:moveTo>
                  <a:pt x="49" y="62"/>
                </a:moveTo>
                <a:cubicBezTo>
                  <a:pt x="35" y="54"/>
                  <a:pt x="35" y="54"/>
                  <a:pt x="35" y="54"/>
                </a:cubicBezTo>
                <a:cubicBezTo>
                  <a:pt x="37" y="50"/>
                  <a:pt x="40" y="47"/>
                  <a:pt x="43" y="44"/>
                </a:cubicBezTo>
                <a:cubicBezTo>
                  <a:pt x="46" y="47"/>
                  <a:pt x="50" y="50"/>
                  <a:pt x="55" y="53"/>
                </a:cubicBezTo>
                <a:lnTo>
                  <a:pt x="49" y="62"/>
                </a:lnTo>
                <a:close/>
                <a:moveTo>
                  <a:pt x="46" y="68"/>
                </a:moveTo>
                <a:cubicBezTo>
                  <a:pt x="40" y="77"/>
                  <a:pt x="40" y="77"/>
                  <a:pt x="40" y="77"/>
                </a:cubicBezTo>
                <a:cubicBezTo>
                  <a:pt x="36" y="75"/>
                  <a:pt x="32" y="73"/>
                  <a:pt x="27" y="71"/>
                </a:cubicBezTo>
                <a:cubicBezTo>
                  <a:pt x="28" y="67"/>
                  <a:pt x="29" y="63"/>
                  <a:pt x="31" y="60"/>
                </a:cubicBezTo>
                <a:lnTo>
                  <a:pt x="46" y="68"/>
                </a:lnTo>
                <a:close/>
                <a:moveTo>
                  <a:pt x="41" y="104"/>
                </a:moveTo>
                <a:cubicBezTo>
                  <a:pt x="38" y="103"/>
                  <a:pt x="36" y="102"/>
                  <a:pt x="34" y="101"/>
                </a:cubicBezTo>
                <a:cubicBezTo>
                  <a:pt x="43" y="87"/>
                  <a:pt x="43" y="87"/>
                  <a:pt x="43" y="87"/>
                </a:cubicBezTo>
                <a:cubicBezTo>
                  <a:pt x="47" y="89"/>
                  <a:pt x="50" y="91"/>
                  <a:pt x="53" y="94"/>
                </a:cubicBezTo>
                <a:cubicBezTo>
                  <a:pt x="50" y="98"/>
                  <a:pt x="45" y="101"/>
                  <a:pt x="41" y="104"/>
                </a:cubicBezTo>
                <a:close/>
                <a:moveTo>
                  <a:pt x="52" y="105"/>
                </a:moveTo>
                <a:cubicBezTo>
                  <a:pt x="54" y="103"/>
                  <a:pt x="56" y="101"/>
                  <a:pt x="58" y="99"/>
                </a:cubicBezTo>
                <a:cubicBezTo>
                  <a:pt x="60" y="100"/>
                  <a:pt x="61" y="102"/>
                  <a:pt x="62" y="103"/>
                </a:cubicBezTo>
                <a:cubicBezTo>
                  <a:pt x="59" y="104"/>
                  <a:pt x="55" y="105"/>
                  <a:pt x="52" y="105"/>
                </a:cubicBezTo>
                <a:close/>
                <a:moveTo>
                  <a:pt x="68" y="100"/>
                </a:moveTo>
                <a:cubicBezTo>
                  <a:pt x="67" y="98"/>
                  <a:pt x="65" y="97"/>
                  <a:pt x="63" y="95"/>
                </a:cubicBezTo>
                <a:cubicBezTo>
                  <a:pt x="67" y="91"/>
                  <a:pt x="70" y="88"/>
                  <a:pt x="73" y="84"/>
                </a:cubicBezTo>
                <a:cubicBezTo>
                  <a:pt x="82" y="89"/>
                  <a:pt x="82" y="89"/>
                  <a:pt x="82" y="89"/>
                </a:cubicBezTo>
                <a:cubicBezTo>
                  <a:pt x="78" y="94"/>
                  <a:pt x="73" y="98"/>
                  <a:pt x="68" y="100"/>
                </a:cubicBezTo>
                <a:close/>
                <a:moveTo>
                  <a:pt x="84" y="49"/>
                </a:moveTo>
                <a:cubicBezTo>
                  <a:pt x="86" y="52"/>
                  <a:pt x="87" y="55"/>
                  <a:pt x="88" y="59"/>
                </a:cubicBezTo>
                <a:cubicBezTo>
                  <a:pt x="86" y="59"/>
                  <a:pt x="84" y="58"/>
                  <a:pt x="83" y="57"/>
                </a:cubicBezTo>
                <a:cubicBezTo>
                  <a:pt x="83" y="55"/>
                  <a:pt x="84" y="52"/>
                  <a:pt x="84" y="49"/>
                </a:cubicBezTo>
                <a:close/>
                <a:moveTo>
                  <a:pt x="88" y="66"/>
                </a:moveTo>
                <a:cubicBezTo>
                  <a:pt x="89" y="71"/>
                  <a:pt x="88" y="77"/>
                  <a:pt x="85" y="83"/>
                </a:cubicBezTo>
                <a:cubicBezTo>
                  <a:pt x="76" y="78"/>
                  <a:pt x="76" y="78"/>
                  <a:pt x="76" y="78"/>
                </a:cubicBezTo>
                <a:cubicBezTo>
                  <a:pt x="78" y="73"/>
                  <a:pt x="80" y="69"/>
                  <a:pt x="81" y="64"/>
                </a:cubicBezTo>
                <a:cubicBezTo>
                  <a:pt x="84" y="64"/>
                  <a:pt x="86" y="65"/>
                  <a:pt x="88" y="66"/>
                </a:cubicBezTo>
                <a:close/>
                <a:moveTo>
                  <a:pt x="72" y="36"/>
                </a:moveTo>
                <a:cubicBezTo>
                  <a:pt x="74" y="37"/>
                  <a:pt x="76" y="38"/>
                  <a:pt x="77" y="40"/>
                </a:cubicBezTo>
                <a:cubicBezTo>
                  <a:pt x="77" y="45"/>
                  <a:pt x="77" y="51"/>
                  <a:pt x="76" y="56"/>
                </a:cubicBezTo>
                <a:cubicBezTo>
                  <a:pt x="72" y="54"/>
                  <a:pt x="68" y="52"/>
                  <a:pt x="64" y="50"/>
                </a:cubicBezTo>
                <a:lnTo>
                  <a:pt x="72" y="36"/>
                </a:lnTo>
                <a:close/>
                <a:moveTo>
                  <a:pt x="60" y="30"/>
                </a:moveTo>
                <a:cubicBezTo>
                  <a:pt x="62" y="31"/>
                  <a:pt x="64" y="31"/>
                  <a:pt x="66" y="32"/>
                </a:cubicBezTo>
                <a:cubicBezTo>
                  <a:pt x="58" y="47"/>
                  <a:pt x="58" y="47"/>
                  <a:pt x="58" y="47"/>
                </a:cubicBezTo>
                <a:cubicBezTo>
                  <a:pt x="54" y="44"/>
                  <a:pt x="51" y="42"/>
                  <a:pt x="47" y="39"/>
                </a:cubicBezTo>
                <a:cubicBezTo>
                  <a:pt x="51" y="36"/>
                  <a:pt x="56" y="33"/>
                  <a:pt x="60" y="30"/>
                </a:cubicBezTo>
                <a:close/>
                <a:moveTo>
                  <a:pt x="49" y="29"/>
                </a:moveTo>
                <a:cubicBezTo>
                  <a:pt x="47" y="30"/>
                  <a:pt x="44" y="32"/>
                  <a:pt x="42" y="34"/>
                </a:cubicBezTo>
                <a:cubicBezTo>
                  <a:pt x="41" y="33"/>
                  <a:pt x="40" y="32"/>
                  <a:pt x="39" y="31"/>
                </a:cubicBezTo>
                <a:cubicBezTo>
                  <a:pt x="42" y="30"/>
                  <a:pt x="46" y="29"/>
                  <a:pt x="49" y="29"/>
                </a:cubicBezTo>
                <a:close/>
                <a:moveTo>
                  <a:pt x="33" y="33"/>
                </a:moveTo>
                <a:cubicBezTo>
                  <a:pt x="34" y="35"/>
                  <a:pt x="36" y="37"/>
                  <a:pt x="38" y="38"/>
                </a:cubicBezTo>
                <a:cubicBezTo>
                  <a:pt x="34" y="42"/>
                  <a:pt x="31" y="46"/>
                  <a:pt x="28" y="50"/>
                </a:cubicBezTo>
                <a:cubicBezTo>
                  <a:pt x="19" y="45"/>
                  <a:pt x="19" y="45"/>
                  <a:pt x="19" y="45"/>
                </a:cubicBezTo>
                <a:cubicBezTo>
                  <a:pt x="23" y="40"/>
                  <a:pt x="27" y="36"/>
                  <a:pt x="33" y="33"/>
                </a:cubicBezTo>
                <a:close/>
                <a:moveTo>
                  <a:pt x="16" y="51"/>
                </a:moveTo>
                <a:cubicBezTo>
                  <a:pt x="25" y="56"/>
                  <a:pt x="25" y="56"/>
                  <a:pt x="25" y="56"/>
                </a:cubicBezTo>
                <a:cubicBezTo>
                  <a:pt x="23" y="60"/>
                  <a:pt x="21" y="65"/>
                  <a:pt x="20" y="70"/>
                </a:cubicBezTo>
                <a:cubicBezTo>
                  <a:pt x="17" y="69"/>
                  <a:pt x="15" y="68"/>
                  <a:pt x="12" y="68"/>
                </a:cubicBezTo>
                <a:cubicBezTo>
                  <a:pt x="12" y="62"/>
                  <a:pt x="13" y="56"/>
                  <a:pt x="16" y="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44" name="Freeform 76">
            <a:extLst>
              <a:ext uri="{FF2B5EF4-FFF2-40B4-BE49-F238E27FC236}">
                <a16:creationId xmlns:a16="http://schemas.microsoft.com/office/drawing/2014/main" xmlns="" id="{603A23CB-CD93-4E3B-AB83-414613012EF2}"/>
              </a:ext>
            </a:extLst>
          </p:cNvPr>
          <p:cNvSpPr>
            <a:spLocks noEditPoints="1"/>
          </p:cNvSpPr>
          <p:nvPr/>
        </p:nvSpPr>
        <p:spPr bwMode="auto">
          <a:xfrm>
            <a:off x="8406529" y="1453151"/>
            <a:ext cx="417570" cy="420131"/>
          </a:xfrm>
          <a:custGeom>
            <a:avLst/>
            <a:gdLst>
              <a:gd name="T0" fmla="*/ 29 w 163"/>
              <a:gd name="T1" fmla="*/ 88 h 164"/>
              <a:gd name="T2" fmla="*/ 78 w 163"/>
              <a:gd name="T3" fmla="*/ 67 h 164"/>
              <a:gd name="T4" fmla="*/ 77 w 163"/>
              <a:gd name="T5" fmla="*/ 60 h 164"/>
              <a:gd name="T6" fmla="*/ 91 w 163"/>
              <a:gd name="T7" fmla="*/ 86 h 164"/>
              <a:gd name="T8" fmla="*/ 73 w 163"/>
              <a:gd name="T9" fmla="*/ 63 h 164"/>
              <a:gd name="T10" fmla="*/ 23 w 163"/>
              <a:gd name="T11" fmla="*/ 86 h 164"/>
              <a:gd name="T12" fmla="*/ 72 w 163"/>
              <a:gd name="T13" fmla="*/ 47 h 164"/>
              <a:gd name="T14" fmla="*/ 0 w 163"/>
              <a:gd name="T15" fmla="*/ 150 h 164"/>
              <a:gd name="T16" fmla="*/ 109 w 163"/>
              <a:gd name="T17" fmla="*/ 27 h 164"/>
              <a:gd name="T18" fmla="*/ 19 w 163"/>
              <a:gd name="T19" fmla="*/ 96 h 164"/>
              <a:gd name="T20" fmla="*/ 28 w 163"/>
              <a:gd name="T21" fmla="*/ 115 h 164"/>
              <a:gd name="T22" fmla="*/ 49 w 163"/>
              <a:gd name="T23" fmla="*/ 117 h 164"/>
              <a:gd name="T24" fmla="*/ 33 w 163"/>
              <a:gd name="T25" fmla="*/ 33 h 164"/>
              <a:gd name="T26" fmla="*/ 49 w 163"/>
              <a:gd name="T27" fmla="*/ 49 h 164"/>
              <a:gd name="T28" fmla="*/ 40 w 163"/>
              <a:gd name="T29" fmla="*/ 96 h 164"/>
              <a:gd name="T30" fmla="*/ 23 w 163"/>
              <a:gd name="T31" fmla="*/ 96 h 164"/>
              <a:gd name="T32" fmla="*/ 16 w 163"/>
              <a:gd name="T33" fmla="*/ 91 h 164"/>
              <a:gd name="T34" fmla="*/ 23 w 163"/>
              <a:gd name="T35" fmla="*/ 84 h 164"/>
              <a:gd name="T36" fmla="*/ 31 w 163"/>
              <a:gd name="T37" fmla="*/ 71 h 164"/>
              <a:gd name="T38" fmla="*/ 25 w 163"/>
              <a:gd name="T39" fmla="*/ 51 h 164"/>
              <a:gd name="T40" fmla="*/ 16 w 163"/>
              <a:gd name="T41" fmla="*/ 58 h 164"/>
              <a:gd name="T42" fmla="*/ 24 w 163"/>
              <a:gd name="T43" fmla="*/ 45 h 164"/>
              <a:gd name="T44" fmla="*/ 24 w 163"/>
              <a:gd name="T45" fmla="*/ 34 h 164"/>
              <a:gd name="T46" fmla="*/ 49 w 163"/>
              <a:gd name="T47" fmla="*/ 11 h 164"/>
              <a:gd name="T48" fmla="*/ 103 w 163"/>
              <a:gd name="T49" fmla="*/ 84 h 164"/>
              <a:gd name="T50" fmla="*/ 86 w 163"/>
              <a:gd name="T51" fmla="*/ 60 h 164"/>
              <a:gd name="T52" fmla="*/ 95 w 163"/>
              <a:gd name="T53" fmla="*/ 66 h 164"/>
              <a:gd name="T54" fmla="*/ 98 w 163"/>
              <a:gd name="T55" fmla="*/ 67 h 164"/>
              <a:gd name="T56" fmla="*/ 90 w 163"/>
              <a:gd name="T57" fmla="*/ 68 h 164"/>
              <a:gd name="T58" fmla="*/ 82 w 163"/>
              <a:gd name="T59" fmla="*/ 70 h 164"/>
              <a:gd name="T60" fmla="*/ 77 w 163"/>
              <a:gd name="T61" fmla="*/ 82 h 164"/>
              <a:gd name="T62" fmla="*/ 93 w 163"/>
              <a:gd name="T63" fmla="*/ 87 h 164"/>
              <a:gd name="T64" fmla="*/ 97 w 163"/>
              <a:gd name="T65" fmla="*/ 88 h 164"/>
              <a:gd name="T66" fmla="*/ 98 w 163"/>
              <a:gd name="T67" fmla="*/ 92 h 164"/>
              <a:gd name="T68" fmla="*/ 88 w 163"/>
              <a:gd name="T69" fmla="*/ 83 h 164"/>
              <a:gd name="T70" fmla="*/ 85 w 163"/>
              <a:gd name="T71" fmla="*/ 107 h 164"/>
              <a:gd name="T72" fmla="*/ 90 w 163"/>
              <a:gd name="T73" fmla="*/ 124 h 164"/>
              <a:gd name="T74" fmla="*/ 60 w 163"/>
              <a:gd name="T75" fmla="*/ 128 h 164"/>
              <a:gd name="T76" fmla="*/ 73 w 163"/>
              <a:gd name="T77" fmla="*/ 27 h 164"/>
              <a:gd name="T78" fmla="*/ 103 w 163"/>
              <a:gd name="T79" fmla="*/ 56 h 164"/>
              <a:gd name="T80" fmla="*/ 114 w 163"/>
              <a:gd name="T81" fmla="*/ 150 h 164"/>
              <a:gd name="T82" fmla="*/ 114 w 163"/>
              <a:gd name="T83" fmla="*/ 137 h 164"/>
              <a:gd name="T84" fmla="*/ 114 w 163"/>
              <a:gd name="T85" fmla="*/ 115 h 164"/>
              <a:gd name="T86" fmla="*/ 119 w 163"/>
              <a:gd name="T87" fmla="*/ 107 h 164"/>
              <a:gd name="T88" fmla="*/ 136 w 163"/>
              <a:gd name="T89" fmla="*/ 109 h 164"/>
              <a:gd name="T90" fmla="*/ 148 w 163"/>
              <a:gd name="T91" fmla="*/ 94 h 164"/>
              <a:gd name="T92" fmla="*/ 119 w 163"/>
              <a:gd name="T93" fmla="*/ 96 h 164"/>
              <a:gd name="T94" fmla="*/ 122 w 163"/>
              <a:gd name="T95" fmla="*/ 95 h 164"/>
              <a:gd name="T96" fmla="*/ 126 w 163"/>
              <a:gd name="T97" fmla="*/ 87 h 164"/>
              <a:gd name="T98" fmla="*/ 129 w 163"/>
              <a:gd name="T99" fmla="*/ 58 h 164"/>
              <a:gd name="T100" fmla="*/ 131 w 163"/>
              <a:gd name="T101" fmla="*/ 46 h 164"/>
              <a:gd name="T102" fmla="*/ 114 w 163"/>
              <a:gd name="T103" fmla="*/ 6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 h="164">
                <a:moveTo>
                  <a:pt x="27" y="82"/>
                </a:moveTo>
                <a:lnTo>
                  <a:pt x="27" y="84"/>
                </a:lnTo>
                <a:lnTo>
                  <a:pt x="29" y="84"/>
                </a:lnTo>
                <a:lnTo>
                  <a:pt x="27" y="82"/>
                </a:lnTo>
                <a:close/>
                <a:moveTo>
                  <a:pt x="29" y="88"/>
                </a:moveTo>
                <a:lnTo>
                  <a:pt x="37" y="90"/>
                </a:lnTo>
                <a:lnTo>
                  <a:pt x="39" y="88"/>
                </a:lnTo>
                <a:lnTo>
                  <a:pt x="31" y="87"/>
                </a:lnTo>
                <a:lnTo>
                  <a:pt x="29" y="88"/>
                </a:lnTo>
                <a:close/>
                <a:moveTo>
                  <a:pt x="78" y="67"/>
                </a:moveTo>
                <a:lnTo>
                  <a:pt x="82" y="70"/>
                </a:lnTo>
                <a:lnTo>
                  <a:pt x="82" y="67"/>
                </a:lnTo>
                <a:lnTo>
                  <a:pt x="80" y="63"/>
                </a:lnTo>
                <a:lnTo>
                  <a:pt x="78" y="59"/>
                </a:lnTo>
                <a:lnTo>
                  <a:pt x="77" y="60"/>
                </a:lnTo>
                <a:lnTo>
                  <a:pt x="80" y="66"/>
                </a:lnTo>
                <a:lnTo>
                  <a:pt x="78" y="67"/>
                </a:lnTo>
                <a:close/>
                <a:moveTo>
                  <a:pt x="91" y="83"/>
                </a:moveTo>
                <a:lnTo>
                  <a:pt x="90" y="84"/>
                </a:lnTo>
                <a:lnTo>
                  <a:pt x="91" y="86"/>
                </a:lnTo>
                <a:lnTo>
                  <a:pt x="91" y="83"/>
                </a:lnTo>
                <a:close/>
                <a:moveTo>
                  <a:pt x="76" y="67"/>
                </a:moveTo>
                <a:lnTo>
                  <a:pt x="77" y="66"/>
                </a:lnTo>
                <a:lnTo>
                  <a:pt x="74" y="62"/>
                </a:lnTo>
                <a:lnTo>
                  <a:pt x="73" y="63"/>
                </a:lnTo>
                <a:lnTo>
                  <a:pt x="76" y="67"/>
                </a:lnTo>
                <a:close/>
                <a:moveTo>
                  <a:pt x="23" y="88"/>
                </a:moveTo>
                <a:lnTo>
                  <a:pt x="27" y="88"/>
                </a:lnTo>
                <a:lnTo>
                  <a:pt x="28" y="87"/>
                </a:lnTo>
                <a:lnTo>
                  <a:pt x="23" y="86"/>
                </a:lnTo>
                <a:lnTo>
                  <a:pt x="23" y="88"/>
                </a:lnTo>
                <a:close/>
                <a:moveTo>
                  <a:pt x="65" y="46"/>
                </a:moveTo>
                <a:lnTo>
                  <a:pt x="69" y="53"/>
                </a:lnTo>
                <a:lnTo>
                  <a:pt x="74" y="51"/>
                </a:lnTo>
                <a:lnTo>
                  <a:pt x="72" y="47"/>
                </a:lnTo>
                <a:lnTo>
                  <a:pt x="65" y="46"/>
                </a:lnTo>
                <a:close/>
                <a:moveTo>
                  <a:pt x="109" y="27"/>
                </a:moveTo>
                <a:lnTo>
                  <a:pt x="54" y="0"/>
                </a:lnTo>
                <a:lnTo>
                  <a:pt x="0" y="14"/>
                </a:lnTo>
                <a:lnTo>
                  <a:pt x="0" y="150"/>
                </a:lnTo>
                <a:lnTo>
                  <a:pt x="54" y="136"/>
                </a:lnTo>
                <a:lnTo>
                  <a:pt x="109" y="164"/>
                </a:lnTo>
                <a:lnTo>
                  <a:pt x="163" y="149"/>
                </a:lnTo>
                <a:lnTo>
                  <a:pt x="163" y="13"/>
                </a:lnTo>
                <a:lnTo>
                  <a:pt x="109" y="27"/>
                </a:lnTo>
                <a:close/>
                <a:moveTo>
                  <a:pt x="29" y="132"/>
                </a:moveTo>
                <a:lnTo>
                  <a:pt x="11" y="137"/>
                </a:lnTo>
                <a:lnTo>
                  <a:pt x="11" y="95"/>
                </a:lnTo>
                <a:lnTo>
                  <a:pt x="16" y="96"/>
                </a:lnTo>
                <a:lnTo>
                  <a:pt x="19" y="96"/>
                </a:lnTo>
                <a:lnTo>
                  <a:pt x="20" y="99"/>
                </a:lnTo>
                <a:lnTo>
                  <a:pt x="25" y="99"/>
                </a:lnTo>
                <a:lnTo>
                  <a:pt x="25" y="101"/>
                </a:lnTo>
                <a:lnTo>
                  <a:pt x="23" y="104"/>
                </a:lnTo>
                <a:lnTo>
                  <a:pt x="28" y="115"/>
                </a:lnTo>
                <a:lnTo>
                  <a:pt x="32" y="116"/>
                </a:lnTo>
                <a:lnTo>
                  <a:pt x="29" y="132"/>
                </a:lnTo>
                <a:close/>
                <a:moveTo>
                  <a:pt x="49" y="127"/>
                </a:moveTo>
                <a:lnTo>
                  <a:pt x="41" y="128"/>
                </a:lnTo>
                <a:lnTo>
                  <a:pt x="49" y="117"/>
                </a:lnTo>
                <a:lnTo>
                  <a:pt x="49" y="127"/>
                </a:lnTo>
                <a:close/>
                <a:moveTo>
                  <a:pt x="49" y="17"/>
                </a:moveTo>
                <a:lnTo>
                  <a:pt x="37" y="21"/>
                </a:lnTo>
                <a:lnTo>
                  <a:pt x="31" y="30"/>
                </a:lnTo>
                <a:lnTo>
                  <a:pt x="33" y="33"/>
                </a:lnTo>
                <a:lnTo>
                  <a:pt x="37" y="31"/>
                </a:lnTo>
                <a:lnTo>
                  <a:pt x="41" y="33"/>
                </a:lnTo>
                <a:lnTo>
                  <a:pt x="43" y="42"/>
                </a:lnTo>
                <a:lnTo>
                  <a:pt x="48" y="49"/>
                </a:lnTo>
                <a:lnTo>
                  <a:pt x="49" y="49"/>
                </a:lnTo>
                <a:lnTo>
                  <a:pt x="49" y="99"/>
                </a:lnTo>
                <a:lnTo>
                  <a:pt x="49" y="99"/>
                </a:lnTo>
                <a:lnTo>
                  <a:pt x="45" y="99"/>
                </a:lnTo>
                <a:lnTo>
                  <a:pt x="45" y="95"/>
                </a:lnTo>
                <a:lnTo>
                  <a:pt x="40" y="96"/>
                </a:lnTo>
                <a:lnTo>
                  <a:pt x="40" y="92"/>
                </a:lnTo>
                <a:lnTo>
                  <a:pt x="35" y="94"/>
                </a:lnTo>
                <a:lnTo>
                  <a:pt x="31" y="92"/>
                </a:lnTo>
                <a:lnTo>
                  <a:pt x="27" y="95"/>
                </a:lnTo>
                <a:lnTo>
                  <a:pt x="23" y="96"/>
                </a:lnTo>
                <a:lnTo>
                  <a:pt x="21" y="92"/>
                </a:lnTo>
                <a:lnTo>
                  <a:pt x="19" y="94"/>
                </a:lnTo>
                <a:lnTo>
                  <a:pt x="20" y="90"/>
                </a:lnTo>
                <a:lnTo>
                  <a:pt x="19" y="88"/>
                </a:lnTo>
                <a:lnTo>
                  <a:pt x="16" y="91"/>
                </a:lnTo>
                <a:lnTo>
                  <a:pt x="15" y="91"/>
                </a:lnTo>
                <a:lnTo>
                  <a:pt x="12" y="90"/>
                </a:lnTo>
                <a:lnTo>
                  <a:pt x="15" y="84"/>
                </a:lnTo>
                <a:lnTo>
                  <a:pt x="21" y="83"/>
                </a:lnTo>
                <a:lnTo>
                  <a:pt x="23" y="84"/>
                </a:lnTo>
                <a:lnTo>
                  <a:pt x="25" y="84"/>
                </a:lnTo>
                <a:lnTo>
                  <a:pt x="24" y="80"/>
                </a:lnTo>
                <a:lnTo>
                  <a:pt x="28" y="76"/>
                </a:lnTo>
                <a:lnTo>
                  <a:pt x="28" y="74"/>
                </a:lnTo>
                <a:lnTo>
                  <a:pt x="31" y="71"/>
                </a:lnTo>
                <a:lnTo>
                  <a:pt x="32" y="71"/>
                </a:lnTo>
                <a:lnTo>
                  <a:pt x="32" y="67"/>
                </a:lnTo>
                <a:lnTo>
                  <a:pt x="43" y="59"/>
                </a:lnTo>
                <a:lnTo>
                  <a:pt x="35" y="51"/>
                </a:lnTo>
                <a:lnTo>
                  <a:pt x="25" y="51"/>
                </a:lnTo>
                <a:lnTo>
                  <a:pt x="25" y="56"/>
                </a:lnTo>
                <a:lnTo>
                  <a:pt x="27" y="56"/>
                </a:lnTo>
                <a:lnTo>
                  <a:pt x="25" y="62"/>
                </a:lnTo>
                <a:lnTo>
                  <a:pt x="20" y="58"/>
                </a:lnTo>
                <a:lnTo>
                  <a:pt x="16" y="58"/>
                </a:lnTo>
                <a:lnTo>
                  <a:pt x="13" y="56"/>
                </a:lnTo>
                <a:lnTo>
                  <a:pt x="17" y="51"/>
                </a:lnTo>
                <a:lnTo>
                  <a:pt x="24" y="51"/>
                </a:lnTo>
                <a:lnTo>
                  <a:pt x="23" y="47"/>
                </a:lnTo>
                <a:lnTo>
                  <a:pt x="24" y="45"/>
                </a:lnTo>
                <a:lnTo>
                  <a:pt x="27" y="43"/>
                </a:lnTo>
                <a:lnTo>
                  <a:pt x="25" y="49"/>
                </a:lnTo>
                <a:lnTo>
                  <a:pt x="33" y="49"/>
                </a:lnTo>
                <a:lnTo>
                  <a:pt x="39" y="43"/>
                </a:lnTo>
                <a:lnTo>
                  <a:pt x="24" y="34"/>
                </a:lnTo>
                <a:lnTo>
                  <a:pt x="35" y="21"/>
                </a:lnTo>
                <a:lnTo>
                  <a:pt x="23" y="22"/>
                </a:lnTo>
                <a:lnTo>
                  <a:pt x="11" y="30"/>
                </a:lnTo>
                <a:lnTo>
                  <a:pt x="11" y="22"/>
                </a:lnTo>
                <a:lnTo>
                  <a:pt x="49" y="11"/>
                </a:lnTo>
                <a:lnTo>
                  <a:pt x="49" y="17"/>
                </a:lnTo>
                <a:close/>
                <a:moveTo>
                  <a:pt x="103" y="87"/>
                </a:moveTo>
                <a:lnTo>
                  <a:pt x="102" y="88"/>
                </a:lnTo>
                <a:lnTo>
                  <a:pt x="102" y="86"/>
                </a:lnTo>
                <a:lnTo>
                  <a:pt x="103" y="84"/>
                </a:lnTo>
                <a:lnTo>
                  <a:pt x="103" y="87"/>
                </a:lnTo>
                <a:close/>
                <a:moveTo>
                  <a:pt x="103" y="56"/>
                </a:moveTo>
                <a:lnTo>
                  <a:pt x="101" y="55"/>
                </a:lnTo>
                <a:lnTo>
                  <a:pt x="93" y="54"/>
                </a:lnTo>
                <a:lnTo>
                  <a:pt x="86" y="60"/>
                </a:lnTo>
                <a:lnTo>
                  <a:pt x="85" y="63"/>
                </a:lnTo>
                <a:lnTo>
                  <a:pt x="90" y="64"/>
                </a:lnTo>
                <a:lnTo>
                  <a:pt x="90" y="68"/>
                </a:lnTo>
                <a:lnTo>
                  <a:pt x="94" y="68"/>
                </a:lnTo>
                <a:lnTo>
                  <a:pt x="95" y="66"/>
                </a:lnTo>
                <a:lnTo>
                  <a:pt x="94" y="63"/>
                </a:lnTo>
                <a:lnTo>
                  <a:pt x="98" y="60"/>
                </a:lnTo>
                <a:lnTo>
                  <a:pt x="99" y="63"/>
                </a:lnTo>
                <a:lnTo>
                  <a:pt x="97" y="64"/>
                </a:lnTo>
                <a:lnTo>
                  <a:pt x="98" y="67"/>
                </a:lnTo>
                <a:lnTo>
                  <a:pt x="102" y="67"/>
                </a:lnTo>
                <a:lnTo>
                  <a:pt x="103" y="70"/>
                </a:lnTo>
                <a:lnTo>
                  <a:pt x="97" y="70"/>
                </a:lnTo>
                <a:lnTo>
                  <a:pt x="95" y="71"/>
                </a:lnTo>
                <a:lnTo>
                  <a:pt x="90" y="68"/>
                </a:lnTo>
                <a:lnTo>
                  <a:pt x="89" y="66"/>
                </a:lnTo>
                <a:lnTo>
                  <a:pt x="86" y="66"/>
                </a:lnTo>
                <a:lnTo>
                  <a:pt x="88" y="68"/>
                </a:lnTo>
                <a:lnTo>
                  <a:pt x="84" y="71"/>
                </a:lnTo>
                <a:lnTo>
                  <a:pt x="82" y="70"/>
                </a:lnTo>
                <a:lnTo>
                  <a:pt x="80" y="71"/>
                </a:lnTo>
                <a:lnTo>
                  <a:pt x="81" y="74"/>
                </a:lnTo>
                <a:lnTo>
                  <a:pt x="80" y="75"/>
                </a:lnTo>
                <a:lnTo>
                  <a:pt x="74" y="72"/>
                </a:lnTo>
                <a:lnTo>
                  <a:pt x="77" y="82"/>
                </a:lnTo>
                <a:lnTo>
                  <a:pt x="85" y="78"/>
                </a:lnTo>
                <a:lnTo>
                  <a:pt x="86" y="79"/>
                </a:lnTo>
                <a:lnTo>
                  <a:pt x="88" y="78"/>
                </a:lnTo>
                <a:lnTo>
                  <a:pt x="91" y="83"/>
                </a:lnTo>
                <a:lnTo>
                  <a:pt x="93" y="87"/>
                </a:lnTo>
                <a:lnTo>
                  <a:pt x="95" y="84"/>
                </a:lnTo>
                <a:lnTo>
                  <a:pt x="91" y="78"/>
                </a:lnTo>
                <a:lnTo>
                  <a:pt x="93" y="78"/>
                </a:lnTo>
                <a:lnTo>
                  <a:pt x="97" y="84"/>
                </a:lnTo>
                <a:lnTo>
                  <a:pt x="97" y="88"/>
                </a:lnTo>
                <a:lnTo>
                  <a:pt x="101" y="92"/>
                </a:lnTo>
                <a:lnTo>
                  <a:pt x="101" y="87"/>
                </a:lnTo>
                <a:lnTo>
                  <a:pt x="103" y="94"/>
                </a:lnTo>
                <a:lnTo>
                  <a:pt x="103" y="95"/>
                </a:lnTo>
                <a:lnTo>
                  <a:pt x="98" y="92"/>
                </a:lnTo>
                <a:lnTo>
                  <a:pt x="97" y="91"/>
                </a:lnTo>
                <a:lnTo>
                  <a:pt x="94" y="91"/>
                </a:lnTo>
                <a:lnTo>
                  <a:pt x="89" y="87"/>
                </a:lnTo>
                <a:lnTo>
                  <a:pt x="89" y="86"/>
                </a:lnTo>
                <a:lnTo>
                  <a:pt x="88" y="83"/>
                </a:lnTo>
                <a:lnTo>
                  <a:pt x="82" y="82"/>
                </a:lnTo>
                <a:lnTo>
                  <a:pt x="70" y="86"/>
                </a:lnTo>
                <a:lnTo>
                  <a:pt x="70" y="96"/>
                </a:lnTo>
                <a:lnTo>
                  <a:pt x="76" y="103"/>
                </a:lnTo>
                <a:lnTo>
                  <a:pt x="85" y="107"/>
                </a:lnTo>
                <a:lnTo>
                  <a:pt x="89" y="112"/>
                </a:lnTo>
                <a:lnTo>
                  <a:pt x="88" y="112"/>
                </a:lnTo>
                <a:lnTo>
                  <a:pt x="91" y="119"/>
                </a:lnTo>
                <a:lnTo>
                  <a:pt x="91" y="123"/>
                </a:lnTo>
                <a:lnTo>
                  <a:pt x="90" y="124"/>
                </a:lnTo>
                <a:lnTo>
                  <a:pt x="95" y="141"/>
                </a:lnTo>
                <a:lnTo>
                  <a:pt x="101" y="144"/>
                </a:lnTo>
                <a:lnTo>
                  <a:pt x="103" y="142"/>
                </a:lnTo>
                <a:lnTo>
                  <a:pt x="103" y="150"/>
                </a:lnTo>
                <a:lnTo>
                  <a:pt x="60" y="128"/>
                </a:lnTo>
                <a:lnTo>
                  <a:pt x="60" y="42"/>
                </a:lnTo>
                <a:lnTo>
                  <a:pt x="62" y="42"/>
                </a:lnTo>
                <a:lnTo>
                  <a:pt x="69" y="37"/>
                </a:lnTo>
                <a:lnTo>
                  <a:pt x="69" y="29"/>
                </a:lnTo>
                <a:lnTo>
                  <a:pt x="73" y="27"/>
                </a:lnTo>
                <a:lnTo>
                  <a:pt x="66" y="18"/>
                </a:lnTo>
                <a:lnTo>
                  <a:pt x="60" y="17"/>
                </a:lnTo>
                <a:lnTo>
                  <a:pt x="60" y="13"/>
                </a:lnTo>
                <a:lnTo>
                  <a:pt x="103" y="37"/>
                </a:lnTo>
                <a:lnTo>
                  <a:pt x="103" y="56"/>
                </a:lnTo>
                <a:close/>
                <a:moveTo>
                  <a:pt x="152" y="105"/>
                </a:moveTo>
                <a:lnTo>
                  <a:pt x="150" y="107"/>
                </a:lnTo>
                <a:lnTo>
                  <a:pt x="152" y="109"/>
                </a:lnTo>
                <a:lnTo>
                  <a:pt x="152" y="140"/>
                </a:lnTo>
                <a:lnTo>
                  <a:pt x="114" y="150"/>
                </a:lnTo>
                <a:lnTo>
                  <a:pt x="114" y="144"/>
                </a:lnTo>
                <a:lnTo>
                  <a:pt x="117" y="144"/>
                </a:lnTo>
                <a:lnTo>
                  <a:pt x="119" y="133"/>
                </a:lnTo>
                <a:lnTo>
                  <a:pt x="118" y="133"/>
                </a:lnTo>
                <a:lnTo>
                  <a:pt x="114" y="137"/>
                </a:lnTo>
                <a:lnTo>
                  <a:pt x="114" y="125"/>
                </a:lnTo>
                <a:lnTo>
                  <a:pt x="119" y="115"/>
                </a:lnTo>
                <a:lnTo>
                  <a:pt x="114" y="117"/>
                </a:lnTo>
                <a:lnTo>
                  <a:pt x="114" y="117"/>
                </a:lnTo>
                <a:lnTo>
                  <a:pt x="114" y="115"/>
                </a:lnTo>
                <a:lnTo>
                  <a:pt x="115" y="116"/>
                </a:lnTo>
                <a:lnTo>
                  <a:pt x="122" y="111"/>
                </a:lnTo>
                <a:lnTo>
                  <a:pt x="125" y="105"/>
                </a:lnTo>
                <a:lnTo>
                  <a:pt x="122" y="104"/>
                </a:lnTo>
                <a:lnTo>
                  <a:pt x="119" y="107"/>
                </a:lnTo>
                <a:lnTo>
                  <a:pt x="117" y="103"/>
                </a:lnTo>
                <a:lnTo>
                  <a:pt x="133" y="100"/>
                </a:lnTo>
                <a:lnTo>
                  <a:pt x="133" y="104"/>
                </a:lnTo>
                <a:lnTo>
                  <a:pt x="134" y="104"/>
                </a:lnTo>
                <a:lnTo>
                  <a:pt x="136" y="109"/>
                </a:lnTo>
                <a:lnTo>
                  <a:pt x="140" y="107"/>
                </a:lnTo>
                <a:lnTo>
                  <a:pt x="140" y="103"/>
                </a:lnTo>
                <a:lnTo>
                  <a:pt x="146" y="97"/>
                </a:lnTo>
                <a:lnTo>
                  <a:pt x="146" y="94"/>
                </a:lnTo>
                <a:lnTo>
                  <a:pt x="148" y="94"/>
                </a:lnTo>
                <a:lnTo>
                  <a:pt x="148" y="96"/>
                </a:lnTo>
                <a:lnTo>
                  <a:pt x="152" y="104"/>
                </a:lnTo>
                <a:lnTo>
                  <a:pt x="152" y="105"/>
                </a:lnTo>
                <a:close/>
                <a:moveTo>
                  <a:pt x="122" y="95"/>
                </a:moveTo>
                <a:lnTo>
                  <a:pt x="119" y="96"/>
                </a:lnTo>
                <a:lnTo>
                  <a:pt x="119" y="90"/>
                </a:lnTo>
                <a:lnTo>
                  <a:pt x="121" y="87"/>
                </a:lnTo>
                <a:lnTo>
                  <a:pt x="122" y="88"/>
                </a:lnTo>
                <a:lnTo>
                  <a:pt x="119" y="91"/>
                </a:lnTo>
                <a:lnTo>
                  <a:pt x="122" y="95"/>
                </a:lnTo>
                <a:close/>
                <a:moveTo>
                  <a:pt x="126" y="87"/>
                </a:moveTo>
                <a:lnTo>
                  <a:pt x="127" y="86"/>
                </a:lnTo>
                <a:lnTo>
                  <a:pt x="127" y="88"/>
                </a:lnTo>
                <a:lnTo>
                  <a:pt x="126" y="88"/>
                </a:lnTo>
                <a:lnTo>
                  <a:pt x="126" y="87"/>
                </a:lnTo>
                <a:close/>
                <a:moveTo>
                  <a:pt x="152" y="39"/>
                </a:moveTo>
                <a:lnTo>
                  <a:pt x="142" y="47"/>
                </a:lnTo>
                <a:lnTo>
                  <a:pt x="140" y="51"/>
                </a:lnTo>
                <a:lnTo>
                  <a:pt x="133" y="53"/>
                </a:lnTo>
                <a:lnTo>
                  <a:pt x="129" y="58"/>
                </a:lnTo>
                <a:lnTo>
                  <a:pt x="130" y="59"/>
                </a:lnTo>
                <a:lnTo>
                  <a:pt x="122" y="58"/>
                </a:lnTo>
                <a:lnTo>
                  <a:pt x="126" y="53"/>
                </a:lnTo>
                <a:lnTo>
                  <a:pt x="133" y="49"/>
                </a:lnTo>
                <a:lnTo>
                  <a:pt x="131" y="46"/>
                </a:lnTo>
                <a:lnTo>
                  <a:pt x="125" y="53"/>
                </a:lnTo>
                <a:lnTo>
                  <a:pt x="119" y="59"/>
                </a:lnTo>
                <a:lnTo>
                  <a:pt x="125" y="62"/>
                </a:lnTo>
                <a:lnTo>
                  <a:pt x="118" y="64"/>
                </a:lnTo>
                <a:lnTo>
                  <a:pt x="114" y="68"/>
                </a:lnTo>
                <a:lnTo>
                  <a:pt x="114" y="35"/>
                </a:lnTo>
                <a:lnTo>
                  <a:pt x="152" y="25"/>
                </a:lnTo>
                <a:lnTo>
                  <a:pt x="152"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58" name="Freeform 83">
            <a:extLst>
              <a:ext uri="{FF2B5EF4-FFF2-40B4-BE49-F238E27FC236}">
                <a16:creationId xmlns:a16="http://schemas.microsoft.com/office/drawing/2014/main" xmlns="" id="{95CBF87F-1FD4-438D-A02F-A223934E22E6}"/>
              </a:ext>
            </a:extLst>
          </p:cNvPr>
          <p:cNvSpPr>
            <a:spLocks/>
          </p:cNvSpPr>
          <p:nvPr/>
        </p:nvSpPr>
        <p:spPr bwMode="auto">
          <a:xfrm>
            <a:off x="9501487" y="1453151"/>
            <a:ext cx="461120" cy="438064"/>
          </a:xfrm>
          <a:custGeom>
            <a:avLst/>
            <a:gdLst>
              <a:gd name="T0" fmla="*/ 112 w 180"/>
              <a:gd name="T1" fmla="*/ 64 h 171"/>
              <a:gd name="T2" fmla="*/ 90 w 180"/>
              <a:gd name="T3" fmla="*/ 0 h 171"/>
              <a:gd name="T4" fmla="*/ 67 w 180"/>
              <a:gd name="T5" fmla="*/ 64 h 171"/>
              <a:gd name="T6" fmla="*/ 0 w 180"/>
              <a:gd name="T7" fmla="*/ 64 h 171"/>
              <a:gd name="T8" fmla="*/ 53 w 180"/>
              <a:gd name="T9" fmla="*/ 106 h 171"/>
              <a:gd name="T10" fmla="*/ 34 w 180"/>
              <a:gd name="T11" fmla="*/ 171 h 171"/>
              <a:gd name="T12" fmla="*/ 90 w 180"/>
              <a:gd name="T13" fmla="*/ 132 h 171"/>
              <a:gd name="T14" fmla="*/ 145 w 180"/>
              <a:gd name="T15" fmla="*/ 171 h 171"/>
              <a:gd name="T16" fmla="*/ 125 w 180"/>
              <a:gd name="T17" fmla="*/ 106 h 171"/>
              <a:gd name="T18" fmla="*/ 180 w 180"/>
              <a:gd name="T19" fmla="*/ 64 h 171"/>
              <a:gd name="T20" fmla="*/ 112 w 180"/>
              <a:gd name="T21" fmla="*/ 6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71">
                <a:moveTo>
                  <a:pt x="112" y="64"/>
                </a:moveTo>
                <a:lnTo>
                  <a:pt x="90" y="0"/>
                </a:lnTo>
                <a:lnTo>
                  <a:pt x="67" y="64"/>
                </a:lnTo>
                <a:lnTo>
                  <a:pt x="0" y="64"/>
                </a:lnTo>
                <a:lnTo>
                  <a:pt x="53" y="106"/>
                </a:lnTo>
                <a:lnTo>
                  <a:pt x="34" y="171"/>
                </a:lnTo>
                <a:lnTo>
                  <a:pt x="90" y="132"/>
                </a:lnTo>
                <a:lnTo>
                  <a:pt x="145" y="171"/>
                </a:lnTo>
                <a:lnTo>
                  <a:pt x="125" y="106"/>
                </a:lnTo>
                <a:lnTo>
                  <a:pt x="180" y="64"/>
                </a:lnTo>
                <a:lnTo>
                  <a:pt x="112"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60" name="Freeform 84">
            <a:extLst>
              <a:ext uri="{FF2B5EF4-FFF2-40B4-BE49-F238E27FC236}">
                <a16:creationId xmlns:a16="http://schemas.microsoft.com/office/drawing/2014/main" xmlns="" id="{490994DA-703E-4727-8BB4-2440FA8AD893}"/>
              </a:ext>
            </a:extLst>
          </p:cNvPr>
          <p:cNvSpPr>
            <a:spLocks noEditPoints="1"/>
          </p:cNvSpPr>
          <p:nvPr/>
        </p:nvSpPr>
        <p:spPr bwMode="auto">
          <a:xfrm>
            <a:off x="10596446" y="1453151"/>
            <a:ext cx="361211" cy="276671"/>
          </a:xfrm>
          <a:custGeom>
            <a:avLst/>
            <a:gdLst>
              <a:gd name="T0" fmla="*/ 99 w 107"/>
              <a:gd name="T1" fmla="*/ 0 h 82"/>
              <a:gd name="T2" fmla="*/ 9 w 107"/>
              <a:gd name="T3" fmla="*/ 0 h 82"/>
              <a:gd name="T4" fmla="*/ 0 w 107"/>
              <a:gd name="T5" fmla="*/ 8 h 82"/>
              <a:gd name="T6" fmla="*/ 0 w 107"/>
              <a:gd name="T7" fmla="*/ 74 h 82"/>
              <a:gd name="T8" fmla="*/ 9 w 107"/>
              <a:gd name="T9" fmla="*/ 82 h 82"/>
              <a:gd name="T10" fmla="*/ 99 w 107"/>
              <a:gd name="T11" fmla="*/ 82 h 82"/>
              <a:gd name="T12" fmla="*/ 107 w 107"/>
              <a:gd name="T13" fmla="*/ 74 h 82"/>
              <a:gd name="T14" fmla="*/ 107 w 107"/>
              <a:gd name="T15" fmla="*/ 8 h 82"/>
              <a:gd name="T16" fmla="*/ 99 w 107"/>
              <a:gd name="T17" fmla="*/ 0 h 82"/>
              <a:gd name="T18" fmla="*/ 33 w 107"/>
              <a:gd name="T19" fmla="*/ 55 h 82"/>
              <a:gd name="T20" fmla="*/ 16 w 107"/>
              <a:gd name="T21" fmla="*/ 73 h 82"/>
              <a:gd name="T22" fmla="*/ 10 w 107"/>
              <a:gd name="T23" fmla="*/ 73 h 82"/>
              <a:gd name="T24" fmla="*/ 10 w 107"/>
              <a:gd name="T25" fmla="*/ 67 h 82"/>
              <a:gd name="T26" fmla="*/ 27 w 107"/>
              <a:gd name="T27" fmla="*/ 50 h 82"/>
              <a:gd name="T28" fmla="*/ 33 w 107"/>
              <a:gd name="T29" fmla="*/ 50 h 82"/>
              <a:gd name="T30" fmla="*/ 33 w 107"/>
              <a:gd name="T31" fmla="*/ 55 h 82"/>
              <a:gd name="T32" fmla="*/ 54 w 107"/>
              <a:gd name="T33" fmla="*/ 57 h 82"/>
              <a:gd name="T34" fmla="*/ 51 w 107"/>
              <a:gd name="T35" fmla="*/ 56 h 82"/>
              <a:gd name="T36" fmla="*/ 10 w 107"/>
              <a:gd name="T37" fmla="*/ 15 h 82"/>
              <a:gd name="T38" fmla="*/ 10 w 107"/>
              <a:gd name="T39" fmla="*/ 9 h 82"/>
              <a:gd name="T40" fmla="*/ 16 w 107"/>
              <a:gd name="T41" fmla="*/ 9 h 82"/>
              <a:gd name="T42" fmla="*/ 54 w 107"/>
              <a:gd name="T43" fmla="*/ 47 h 82"/>
              <a:gd name="T44" fmla="*/ 92 w 107"/>
              <a:gd name="T45" fmla="*/ 9 h 82"/>
              <a:gd name="T46" fmla="*/ 98 w 107"/>
              <a:gd name="T47" fmla="*/ 9 h 82"/>
              <a:gd name="T48" fmla="*/ 98 w 107"/>
              <a:gd name="T49" fmla="*/ 15 h 82"/>
              <a:gd name="T50" fmla="*/ 57 w 107"/>
              <a:gd name="T51" fmla="*/ 56 h 82"/>
              <a:gd name="T52" fmla="*/ 54 w 107"/>
              <a:gd name="T53" fmla="*/ 57 h 82"/>
              <a:gd name="T54" fmla="*/ 98 w 107"/>
              <a:gd name="T55" fmla="*/ 73 h 82"/>
              <a:gd name="T56" fmla="*/ 92 w 107"/>
              <a:gd name="T57" fmla="*/ 73 h 82"/>
              <a:gd name="T58" fmla="*/ 75 w 107"/>
              <a:gd name="T59" fmla="*/ 55 h 82"/>
              <a:gd name="T60" fmla="*/ 75 w 107"/>
              <a:gd name="T61" fmla="*/ 50 h 82"/>
              <a:gd name="T62" fmla="*/ 81 w 107"/>
              <a:gd name="T63" fmla="*/ 50 h 82"/>
              <a:gd name="T64" fmla="*/ 98 w 107"/>
              <a:gd name="T65" fmla="*/ 67 h 82"/>
              <a:gd name="T66" fmla="*/ 98 w 107"/>
              <a:gd name="T6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7" h="82">
                <a:moveTo>
                  <a:pt x="99" y="0"/>
                </a:moveTo>
                <a:cubicBezTo>
                  <a:pt x="9" y="0"/>
                  <a:pt x="9" y="0"/>
                  <a:pt x="9" y="0"/>
                </a:cubicBezTo>
                <a:cubicBezTo>
                  <a:pt x="4" y="0"/>
                  <a:pt x="0" y="4"/>
                  <a:pt x="0" y="8"/>
                </a:cubicBezTo>
                <a:cubicBezTo>
                  <a:pt x="0" y="74"/>
                  <a:pt x="0" y="74"/>
                  <a:pt x="0" y="74"/>
                </a:cubicBezTo>
                <a:cubicBezTo>
                  <a:pt x="0" y="78"/>
                  <a:pt x="4" y="82"/>
                  <a:pt x="9" y="82"/>
                </a:cubicBezTo>
                <a:cubicBezTo>
                  <a:pt x="99" y="82"/>
                  <a:pt x="99" y="82"/>
                  <a:pt x="99" y="82"/>
                </a:cubicBezTo>
                <a:cubicBezTo>
                  <a:pt x="104" y="82"/>
                  <a:pt x="107" y="78"/>
                  <a:pt x="107" y="74"/>
                </a:cubicBezTo>
                <a:cubicBezTo>
                  <a:pt x="107" y="8"/>
                  <a:pt x="107" y="8"/>
                  <a:pt x="107" y="8"/>
                </a:cubicBezTo>
                <a:cubicBezTo>
                  <a:pt x="107" y="4"/>
                  <a:pt x="104" y="0"/>
                  <a:pt x="99" y="0"/>
                </a:cubicBezTo>
                <a:close/>
                <a:moveTo>
                  <a:pt x="33" y="55"/>
                </a:moveTo>
                <a:cubicBezTo>
                  <a:pt x="16" y="73"/>
                  <a:pt x="16" y="73"/>
                  <a:pt x="16" y="73"/>
                </a:cubicBezTo>
                <a:cubicBezTo>
                  <a:pt x="14" y="74"/>
                  <a:pt x="11" y="74"/>
                  <a:pt x="10" y="73"/>
                </a:cubicBezTo>
                <a:cubicBezTo>
                  <a:pt x="8" y="71"/>
                  <a:pt x="8" y="69"/>
                  <a:pt x="10" y="67"/>
                </a:cubicBezTo>
                <a:cubicBezTo>
                  <a:pt x="27" y="50"/>
                  <a:pt x="27" y="50"/>
                  <a:pt x="27" y="50"/>
                </a:cubicBezTo>
                <a:cubicBezTo>
                  <a:pt x="29" y="48"/>
                  <a:pt x="31" y="48"/>
                  <a:pt x="33" y="50"/>
                </a:cubicBezTo>
                <a:cubicBezTo>
                  <a:pt x="35" y="51"/>
                  <a:pt x="35" y="54"/>
                  <a:pt x="33" y="55"/>
                </a:cubicBezTo>
                <a:close/>
                <a:moveTo>
                  <a:pt x="54" y="57"/>
                </a:moveTo>
                <a:cubicBezTo>
                  <a:pt x="53" y="57"/>
                  <a:pt x="52" y="57"/>
                  <a:pt x="51" y="56"/>
                </a:cubicBezTo>
                <a:cubicBezTo>
                  <a:pt x="10" y="15"/>
                  <a:pt x="10" y="15"/>
                  <a:pt x="10" y="15"/>
                </a:cubicBezTo>
                <a:cubicBezTo>
                  <a:pt x="8" y="13"/>
                  <a:pt x="8" y="11"/>
                  <a:pt x="10" y="9"/>
                </a:cubicBezTo>
                <a:cubicBezTo>
                  <a:pt x="12" y="8"/>
                  <a:pt x="14" y="8"/>
                  <a:pt x="16" y="9"/>
                </a:cubicBezTo>
                <a:cubicBezTo>
                  <a:pt x="54" y="47"/>
                  <a:pt x="54" y="47"/>
                  <a:pt x="54" y="47"/>
                </a:cubicBezTo>
                <a:cubicBezTo>
                  <a:pt x="92" y="9"/>
                  <a:pt x="92" y="9"/>
                  <a:pt x="92" y="9"/>
                </a:cubicBezTo>
                <a:cubicBezTo>
                  <a:pt x="94" y="8"/>
                  <a:pt x="96" y="8"/>
                  <a:pt x="98" y="9"/>
                </a:cubicBezTo>
                <a:cubicBezTo>
                  <a:pt x="99" y="11"/>
                  <a:pt x="99" y="13"/>
                  <a:pt x="98" y="15"/>
                </a:cubicBezTo>
                <a:cubicBezTo>
                  <a:pt x="57" y="56"/>
                  <a:pt x="57" y="56"/>
                  <a:pt x="57" y="56"/>
                </a:cubicBezTo>
                <a:cubicBezTo>
                  <a:pt x="56" y="57"/>
                  <a:pt x="55" y="57"/>
                  <a:pt x="54" y="57"/>
                </a:cubicBezTo>
                <a:close/>
                <a:moveTo>
                  <a:pt x="98" y="73"/>
                </a:moveTo>
                <a:cubicBezTo>
                  <a:pt x="96" y="74"/>
                  <a:pt x="94" y="74"/>
                  <a:pt x="92" y="73"/>
                </a:cubicBezTo>
                <a:cubicBezTo>
                  <a:pt x="75" y="55"/>
                  <a:pt x="75" y="55"/>
                  <a:pt x="75" y="55"/>
                </a:cubicBezTo>
                <a:cubicBezTo>
                  <a:pt x="73" y="54"/>
                  <a:pt x="73" y="51"/>
                  <a:pt x="75" y="50"/>
                </a:cubicBezTo>
                <a:cubicBezTo>
                  <a:pt x="76" y="48"/>
                  <a:pt x="79" y="48"/>
                  <a:pt x="81" y="50"/>
                </a:cubicBezTo>
                <a:cubicBezTo>
                  <a:pt x="98" y="67"/>
                  <a:pt x="98" y="67"/>
                  <a:pt x="98" y="67"/>
                </a:cubicBezTo>
                <a:cubicBezTo>
                  <a:pt x="100" y="69"/>
                  <a:pt x="100" y="71"/>
                  <a:pt x="98" y="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76" name="Freeform 95">
            <a:extLst>
              <a:ext uri="{FF2B5EF4-FFF2-40B4-BE49-F238E27FC236}">
                <a16:creationId xmlns:a16="http://schemas.microsoft.com/office/drawing/2014/main" xmlns="" id="{6C132E3E-15D2-4714-BEB4-42B9366B2F78}"/>
              </a:ext>
            </a:extLst>
          </p:cNvPr>
          <p:cNvSpPr>
            <a:spLocks noEditPoints="1"/>
          </p:cNvSpPr>
          <p:nvPr/>
        </p:nvSpPr>
        <p:spPr bwMode="auto">
          <a:xfrm>
            <a:off x="741820" y="2451318"/>
            <a:ext cx="479053" cy="445749"/>
          </a:xfrm>
          <a:custGeom>
            <a:avLst/>
            <a:gdLst>
              <a:gd name="T0" fmla="*/ 9 w 141"/>
              <a:gd name="T1" fmla="*/ 37 h 132"/>
              <a:gd name="T2" fmla="*/ 132 w 141"/>
              <a:gd name="T3" fmla="*/ 46 h 132"/>
              <a:gd name="T4" fmla="*/ 132 w 141"/>
              <a:gd name="T5" fmla="*/ 99 h 132"/>
              <a:gd name="T6" fmla="*/ 124 w 141"/>
              <a:gd name="T7" fmla="*/ 58 h 132"/>
              <a:gd name="T8" fmla="*/ 128 w 141"/>
              <a:gd name="T9" fmla="*/ 50 h 132"/>
              <a:gd name="T10" fmla="*/ 112 w 141"/>
              <a:gd name="T11" fmla="*/ 54 h 132"/>
              <a:gd name="T12" fmla="*/ 112 w 141"/>
              <a:gd name="T13" fmla="*/ 95 h 132"/>
              <a:gd name="T14" fmla="*/ 108 w 141"/>
              <a:gd name="T15" fmla="*/ 103 h 132"/>
              <a:gd name="T16" fmla="*/ 132 w 141"/>
              <a:gd name="T17" fmla="*/ 99 h 132"/>
              <a:gd name="T18" fmla="*/ 75 w 141"/>
              <a:gd name="T19" fmla="*/ 103 h 132"/>
              <a:gd name="T20" fmla="*/ 99 w 141"/>
              <a:gd name="T21" fmla="*/ 99 h 132"/>
              <a:gd name="T22" fmla="*/ 91 w 141"/>
              <a:gd name="T23" fmla="*/ 58 h 132"/>
              <a:gd name="T24" fmla="*/ 95 w 141"/>
              <a:gd name="T25" fmla="*/ 50 h 132"/>
              <a:gd name="T26" fmla="*/ 79 w 141"/>
              <a:gd name="T27" fmla="*/ 54 h 132"/>
              <a:gd name="T28" fmla="*/ 79 w 141"/>
              <a:gd name="T29" fmla="*/ 95 h 132"/>
              <a:gd name="T30" fmla="*/ 42 w 141"/>
              <a:gd name="T31" fmla="*/ 99 h 132"/>
              <a:gd name="T32" fmla="*/ 66 w 141"/>
              <a:gd name="T33" fmla="*/ 103 h 132"/>
              <a:gd name="T34" fmla="*/ 62 w 141"/>
              <a:gd name="T35" fmla="*/ 95 h 132"/>
              <a:gd name="T36" fmla="*/ 62 w 141"/>
              <a:gd name="T37" fmla="*/ 54 h 132"/>
              <a:gd name="T38" fmla="*/ 46 w 141"/>
              <a:gd name="T39" fmla="*/ 50 h 132"/>
              <a:gd name="T40" fmla="*/ 50 w 141"/>
              <a:gd name="T41" fmla="*/ 58 h 132"/>
              <a:gd name="T42" fmla="*/ 42 w 141"/>
              <a:gd name="T43" fmla="*/ 99 h 132"/>
              <a:gd name="T44" fmla="*/ 1 w 141"/>
              <a:gd name="T45" fmla="*/ 132 h 132"/>
              <a:gd name="T46" fmla="*/ 141 w 141"/>
              <a:gd name="T47" fmla="*/ 120 h 132"/>
              <a:gd name="T48" fmla="*/ 9 w 141"/>
              <a:gd name="T49" fmla="*/ 115 h 132"/>
              <a:gd name="T50" fmla="*/ 132 w 141"/>
              <a:gd name="T51" fmla="*/ 107 h 132"/>
              <a:gd name="T52" fmla="*/ 9 w 141"/>
              <a:gd name="T53" fmla="*/ 115 h 132"/>
              <a:gd name="T54" fmla="*/ 9 w 141"/>
              <a:gd name="T55" fmla="*/ 103 h 132"/>
              <a:gd name="T56" fmla="*/ 33 w 141"/>
              <a:gd name="T57" fmla="*/ 99 h 132"/>
              <a:gd name="T58" fmla="*/ 25 w 141"/>
              <a:gd name="T59" fmla="*/ 58 h 132"/>
              <a:gd name="T60" fmla="*/ 29 w 141"/>
              <a:gd name="T61" fmla="*/ 50 h 132"/>
              <a:gd name="T62" fmla="*/ 13 w 141"/>
              <a:gd name="T63" fmla="*/ 54 h 132"/>
              <a:gd name="T64" fmla="*/ 13 w 141"/>
              <a:gd name="T65" fmla="*/ 95 h 132"/>
              <a:gd name="T66" fmla="*/ 71 w 141"/>
              <a:gd name="T67" fmla="*/ 0 h 132"/>
              <a:gd name="T68" fmla="*/ 141 w 141"/>
              <a:gd name="T69" fmla="*/ 3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32">
                <a:moveTo>
                  <a:pt x="132" y="37"/>
                </a:moveTo>
                <a:cubicBezTo>
                  <a:pt x="9" y="37"/>
                  <a:pt x="9" y="37"/>
                  <a:pt x="9" y="37"/>
                </a:cubicBezTo>
                <a:cubicBezTo>
                  <a:pt x="9" y="46"/>
                  <a:pt x="9" y="46"/>
                  <a:pt x="9" y="46"/>
                </a:cubicBezTo>
                <a:cubicBezTo>
                  <a:pt x="132" y="46"/>
                  <a:pt x="132" y="46"/>
                  <a:pt x="132" y="46"/>
                </a:cubicBezTo>
                <a:lnTo>
                  <a:pt x="132" y="37"/>
                </a:lnTo>
                <a:close/>
                <a:moveTo>
                  <a:pt x="132" y="99"/>
                </a:moveTo>
                <a:cubicBezTo>
                  <a:pt x="132" y="99"/>
                  <a:pt x="132" y="95"/>
                  <a:pt x="128" y="95"/>
                </a:cubicBezTo>
                <a:cubicBezTo>
                  <a:pt x="128" y="74"/>
                  <a:pt x="124" y="58"/>
                  <a:pt x="124" y="58"/>
                </a:cubicBezTo>
                <a:cubicBezTo>
                  <a:pt x="128" y="54"/>
                  <a:pt x="128" y="54"/>
                  <a:pt x="128" y="54"/>
                </a:cubicBezTo>
                <a:cubicBezTo>
                  <a:pt x="128" y="50"/>
                  <a:pt x="128" y="50"/>
                  <a:pt x="128" y="50"/>
                </a:cubicBezTo>
                <a:cubicBezTo>
                  <a:pt x="112" y="50"/>
                  <a:pt x="112" y="50"/>
                  <a:pt x="112" y="50"/>
                </a:cubicBezTo>
                <a:cubicBezTo>
                  <a:pt x="112" y="54"/>
                  <a:pt x="112" y="54"/>
                  <a:pt x="112" y="54"/>
                </a:cubicBezTo>
                <a:cubicBezTo>
                  <a:pt x="116" y="58"/>
                  <a:pt x="116" y="58"/>
                  <a:pt x="116" y="58"/>
                </a:cubicBezTo>
                <a:cubicBezTo>
                  <a:pt x="116" y="58"/>
                  <a:pt x="112" y="74"/>
                  <a:pt x="112" y="95"/>
                </a:cubicBezTo>
                <a:cubicBezTo>
                  <a:pt x="108" y="95"/>
                  <a:pt x="108" y="99"/>
                  <a:pt x="108" y="99"/>
                </a:cubicBezTo>
                <a:cubicBezTo>
                  <a:pt x="108" y="103"/>
                  <a:pt x="108" y="103"/>
                  <a:pt x="108" y="103"/>
                </a:cubicBezTo>
                <a:cubicBezTo>
                  <a:pt x="132" y="103"/>
                  <a:pt x="132" y="103"/>
                  <a:pt x="132" y="103"/>
                </a:cubicBezTo>
                <a:lnTo>
                  <a:pt x="132" y="99"/>
                </a:lnTo>
                <a:close/>
                <a:moveTo>
                  <a:pt x="75" y="99"/>
                </a:moveTo>
                <a:cubicBezTo>
                  <a:pt x="75" y="103"/>
                  <a:pt x="75" y="103"/>
                  <a:pt x="75" y="103"/>
                </a:cubicBezTo>
                <a:cubicBezTo>
                  <a:pt x="99" y="103"/>
                  <a:pt x="99" y="103"/>
                  <a:pt x="99" y="103"/>
                </a:cubicBezTo>
                <a:cubicBezTo>
                  <a:pt x="99" y="99"/>
                  <a:pt x="99" y="99"/>
                  <a:pt x="99" y="99"/>
                </a:cubicBezTo>
                <a:cubicBezTo>
                  <a:pt x="99" y="99"/>
                  <a:pt x="99" y="95"/>
                  <a:pt x="95" y="95"/>
                </a:cubicBezTo>
                <a:cubicBezTo>
                  <a:pt x="95" y="74"/>
                  <a:pt x="91" y="58"/>
                  <a:pt x="91" y="58"/>
                </a:cubicBezTo>
                <a:cubicBezTo>
                  <a:pt x="95" y="54"/>
                  <a:pt x="95" y="54"/>
                  <a:pt x="95" y="54"/>
                </a:cubicBezTo>
                <a:cubicBezTo>
                  <a:pt x="95" y="50"/>
                  <a:pt x="95" y="50"/>
                  <a:pt x="95" y="50"/>
                </a:cubicBezTo>
                <a:cubicBezTo>
                  <a:pt x="79" y="50"/>
                  <a:pt x="79" y="50"/>
                  <a:pt x="79" y="50"/>
                </a:cubicBezTo>
                <a:cubicBezTo>
                  <a:pt x="79" y="54"/>
                  <a:pt x="79" y="54"/>
                  <a:pt x="79" y="54"/>
                </a:cubicBezTo>
                <a:cubicBezTo>
                  <a:pt x="83" y="58"/>
                  <a:pt x="83" y="58"/>
                  <a:pt x="83" y="58"/>
                </a:cubicBezTo>
                <a:cubicBezTo>
                  <a:pt x="83" y="58"/>
                  <a:pt x="79" y="74"/>
                  <a:pt x="79" y="95"/>
                </a:cubicBezTo>
                <a:cubicBezTo>
                  <a:pt x="75" y="95"/>
                  <a:pt x="75" y="99"/>
                  <a:pt x="75" y="99"/>
                </a:cubicBezTo>
                <a:close/>
                <a:moveTo>
                  <a:pt x="42" y="99"/>
                </a:moveTo>
                <a:cubicBezTo>
                  <a:pt x="42" y="103"/>
                  <a:pt x="42" y="103"/>
                  <a:pt x="42" y="103"/>
                </a:cubicBezTo>
                <a:cubicBezTo>
                  <a:pt x="66" y="103"/>
                  <a:pt x="66" y="103"/>
                  <a:pt x="66" y="103"/>
                </a:cubicBezTo>
                <a:cubicBezTo>
                  <a:pt x="66" y="99"/>
                  <a:pt x="66" y="99"/>
                  <a:pt x="66" y="99"/>
                </a:cubicBezTo>
                <a:cubicBezTo>
                  <a:pt x="66" y="99"/>
                  <a:pt x="66" y="95"/>
                  <a:pt x="62" y="95"/>
                </a:cubicBezTo>
                <a:cubicBezTo>
                  <a:pt x="62" y="74"/>
                  <a:pt x="58" y="58"/>
                  <a:pt x="58" y="58"/>
                </a:cubicBezTo>
                <a:cubicBezTo>
                  <a:pt x="62" y="54"/>
                  <a:pt x="62" y="54"/>
                  <a:pt x="62" y="54"/>
                </a:cubicBezTo>
                <a:cubicBezTo>
                  <a:pt x="62" y="50"/>
                  <a:pt x="62" y="50"/>
                  <a:pt x="62" y="50"/>
                </a:cubicBezTo>
                <a:cubicBezTo>
                  <a:pt x="46" y="50"/>
                  <a:pt x="46" y="50"/>
                  <a:pt x="46" y="50"/>
                </a:cubicBezTo>
                <a:cubicBezTo>
                  <a:pt x="46" y="54"/>
                  <a:pt x="46" y="54"/>
                  <a:pt x="46" y="54"/>
                </a:cubicBezTo>
                <a:cubicBezTo>
                  <a:pt x="50" y="58"/>
                  <a:pt x="50" y="58"/>
                  <a:pt x="50" y="58"/>
                </a:cubicBezTo>
                <a:cubicBezTo>
                  <a:pt x="50" y="58"/>
                  <a:pt x="46" y="74"/>
                  <a:pt x="46" y="95"/>
                </a:cubicBezTo>
                <a:cubicBezTo>
                  <a:pt x="42" y="95"/>
                  <a:pt x="42" y="99"/>
                  <a:pt x="42" y="99"/>
                </a:cubicBezTo>
                <a:close/>
                <a:moveTo>
                  <a:pt x="1" y="120"/>
                </a:moveTo>
                <a:cubicBezTo>
                  <a:pt x="1" y="132"/>
                  <a:pt x="1" y="132"/>
                  <a:pt x="1" y="132"/>
                </a:cubicBezTo>
                <a:cubicBezTo>
                  <a:pt x="141" y="132"/>
                  <a:pt x="141" y="132"/>
                  <a:pt x="141" y="132"/>
                </a:cubicBezTo>
                <a:cubicBezTo>
                  <a:pt x="141" y="120"/>
                  <a:pt x="141" y="120"/>
                  <a:pt x="141" y="120"/>
                </a:cubicBezTo>
                <a:lnTo>
                  <a:pt x="1" y="120"/>
                </a:lnTo>
                <a:close/>
                <a:moveTo>
                  <a:pt x="9" y="115"/>
                </a:moveTo>
                <a:cubicBezTo>
                  <a:pt x="132" y="115"/>
                  <a:pt x="132" y="115"/>
                  <a:pt x="132" y="115"/>
                </a:cubicBezTo>
                <a:cubicBezTo>
                  <a:pt x="132" y="107"/>
                  <a:pt x="132" y="107"/>
                  <a:pt x="132" y="107"/>
                </a:cubicBezTo>
                <a:cubicBezTo>
                  <a:pt x="9" y="107"/>
                  <a:pt x="9" y="107"/>
                  <a:pt x="9" y="107"/>
                </a:cubicBezTo>
                <a:lnTo>
                  <a:pt x="9" y="115"/>
                </a:lnTo>
                <a:close/>
                <a:moveTo>
                  <a:pt x="9" y="99"/>
                </a:moveTo>
                <a:cubicBezTo>
                  <a:pt x="9" y="103"/>
                  <a:pt x="9" y="103"/>
                  <a:pt x="9" y="103"/>
                </a:cubicBezTo>
                <a:cubicBezTo>
                  <a:pt x="33" y="103"/>
                  <a:pt x="33" y="103"/>
                  <a:pt x="33" y="103"/>
                </a:cubicBezTo>
                <a:cubicBezTo>
                  <a:pt x="33" y="99"/>
                  <a:pt x="33" y="99"/>
                  <a:pt x="33" y="99"/>
                </a:cubicBezTo>
                <a:cubicBezTo>
                  <a:pt x="33" y="99"/>
                  <a:pt x="33" y="95"/>
                  <a:pt x="29" y="95"/>
                </a:cubicBezTo>
                <a:cubicBezTo>
                  <a:pt x="29" y="74"/>
                  <a:pt x="25" y="58"/>
                  <a:pt x="25" y="58"/>
                </a:cubicBezTo>
                <a:cubicBezTo>
                  <a:pt x="29" y="54"/>
                  <a:pt x="29" y="54"/>
                  <a:pt x="29" y="54"/>
                </a:cubicBezTo>
                <a:cubicBezTo>
                  <a:pt x="29" y="50"/>
                  <a:pt x="29" y="50"/>
                  <a:pt x="29" y="50"/>
                </a:cubicBezTo>
                <a:cubicBezTo>
                  <a:pt x="13" y="50"/>
                  <a:pt x="13" y="50"/>
                  <a:pt x="13" y="50"/>
                </a:cubicBezTo>
                <a:cubicBezTo>
                  <a:pt x="13" y="54"/>
                  <a:pt x="13" y="54"/>
                  <a:pt x="13" y="54"/>
                </a:cubicBezTo>
                <a:cubicBezTo>
                  <a:pt x="17" y="58"/>
                  <a:pt x="17" y="58"/>
                  <a:pt x="17" y="58"/>
                </a:cubicBezTo>
                <a:cubicBezTo>
                  <a:pt x="17" y="58"/>
                  <a:pt x="13" y="74"/>
                  <a:pt x="13" y="95"/>
                </a:cubicBezTo>
                <a:cubicBezTo>
                  <a:pt x="9" y="95"/>
                  <a:pt x="9" y="99"/>
                  <a:pt x="9" y="99"/>
                </a:cubicBezTo>
                <a:close/>
                <a:moveTo>
                  <a:pt x="71" y="0"/>
                </a:moveTo>
                <a:cubicBezTo>
                  <a:pt x="0" y="33"/>
                  <a:pt x="0" y="33"/>
                  <a:pt x="0" y="33"/>
                </a:cubicBezTo>
                <a:cubicBezTo>
                  <a:pt x="141" y="33"/>
                  <a:pt x="141" y="33"/>
                  <a:pt x="141" y="33"/>
                </a:cubicBezTo>
                <a:lnTo>
                  <a:pt x="7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84" name="Freeform 103">
            <a:extLst>
              <a:ext uri="{FF2B5EF4-FFF2-40B4-BE49-F238E27FC236}">
                <a16:creationId xmlns:a16="http://schemas.microsoft.com/office/drawing/2014/main" xmlns="" id="{C1A85D04-B2D0-4710-9BAE-4FC09824BF6D}"/>
              </a:ext>
            </a:extLst>
          </p:cNvPr>
          <p:cNvSpPr>
            <a:spLocks noEditPoints="1"/>
          </p:cNvSpPr>
          <p:nvPr/>
        </p:nvSpPr>
        <p:spPr bwMode="auto">
          <a:xfrm>
            <a:off x="1836778" y="2451318"/>
            <a:ext cx="358648" cy="576400"/>
          </a:xfrm>
          <a:custGeom>
            <a:avLst/>
            <a:gdLst>
              <a:gd name="T0" fmla="*/ 88 w 106"/>
              <a:gd name="T1" fmla="*/ 94 h 170"/>
              <a:gd name="T2" fmla="*/ 55 w 106"/>
              <a:gd name="T3" fmla="*/ 107 h 170"/>
              <a:gd name="T4" fmla="*/ 72 w 106"/>
              <a:gd name="T5" fmla="*/ 170 h 170"/>
              <a:gd name="T6" fmla="*/ 84 w 106"/>
              <a:gd name="T7" fmla="*/ 149 h 170"/>
              <a:gd name="T8" fmla="*/ 106 w 106"/>
              <a:gd name="T9" fmla="*/ 161 h 170"/>
              <a:gd name="T10" fmla="*/ 88 w 106"/>
              <a:gd name="T11" fmla="*/ 94 h 170"/>
              <a:gd name="T12" fmla="*/ 52 w 106"/>
              <a:gd name="T13" fmla="*/ 21 h 170"/>
              <a:gd name="T14" fmla="*/ 23 w 106"/>
              <a:gd name="T15" fmla="*/ 50 h 170"/>
              <a:gd name="T16" fmla="*/ 52 w 106"/>
              <a:gd name="T17" fmla="*/ 78 h 170"/>
              <a:gd name="T18" fmla="*/ 81 w 106"/>
              <a:gd name="T19" fmla="*/ 50 h 170"/>
              <a:gd name="T20" fmla="*/ 52 w 106"/>
              <a:gd name="T21" fmla="*/ 21 h 170"/>
              <a:gd name="T22" fmla="*/ 101 w 106"/>
              <a:gd name="T23" fmla="*/ 50 h 170"/>
              <a:gd name="T24" fmla="*/ 52 w 106"/>
              <a:gd name="T25" fmla="*/ 0 h 170"/>
              <a:gd name="T26" fmla="*/ 2 w 106"/>
              <a:gd name="T27" fmla="*/ 50 h 170"/>
              <a:gd name="T28" fmla="*/ 52 w 106"/>
              <a:gd name="T29" fmla="*/ 99 h 170"/>
              <a:gd name="T30" fmla="*/ 101 w 106"/>
              <a:gd name="T31" fmla="*/ 50 h 170"/>
              <a:gd name="T32" fmla="*/ 52 w 106"/>
              <a:gd name="T33" fmla="*/ 87 h 170"/>
              <a:gd name="T34" fmla="*/ 15 w 106"/>
              <a:gd name="T35" fmla="*/ 50 h 170"/>
              <a:gd name="T36" fmla="*/ 52 w 106"/>
              <a:gd name="T37" fmla="*/ 13 h 170"/>
              <a:gd name="T38" fmla="*/ 89 w 106"/>
              <a:gd name="T39" fmla="*/ 50 h 170"/>
              <a:gd name="T40" fmla="*/ 52 w 106"/>
              <a:gd name="T41" fmla="*/ 87 h 170"/>
              <a:gd name="T42" fmla="*/ 0 w 106"/>
              <a:gd name="T43" fmla="*/ 148 h 170"/>
              <a:gd name="T44" fmla="*/ 21 w 106"/>
              <a:gd name="T45" fmla="*/ 135 h 170"/>
              <a:gd name="T46" fmla="*/ 34 w 106"/>
              <a:gd name="T47" fmla="*/ 157 h 170"/>
              <a:gd name="T48" fmla="*/ 47 w 106"/>
              <a:gd name="T49" fmla="*/ 107 h 170"/>
              <a:gd name="T50" fmla="*/ 14 w 106"/>
              <a:gd name="T51" fmla="*/ 93 h 170"/>
              <a:gd name="T52" fmla="*/ 0 w 106"/>
              <a:gd name="T53" fmla="*/ 14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 h="170">
                <a:moveTo>
                  <a:pt x="88" y="94"/>
                </a:moveTo>
                <a:cubicBezTo>
                  <a:pt x="79" y="101"/>
                  <a:pt x="68" y="106"/>
                  <a:pt x="55" y="107"/>
                </a:cubicBezTo>
                <a:cubicBezTo>
                  <a:pt x="72" y="170"/>
                  <a:pt x="72" y="170"/>
                  <a:pt x="72" y="170"/>
                </a:cubicBezTo>
                <a:cubicBezTo>
                  <a:pt x="84" y="149"/>
                  <a:pt x="84" y="149"/>
                  <a:pt x="84" y="149"/>
                </a:cubicBezTo>
                <a:cubicBezTo>
                  <a:pt x="106" y="161"/>
                  <a:pt x="106" y="161"/>
                  <a:pt x="106" y="161"/>
                </a:cubicBezTo>
                <a:lnTo>
                  <a:pt x="88" y="94"/>
                </a:lnTo>
                <a:close/>
                <a:moveTo>
                  <a:pt x="52" y="21"/>
                </a:moveTo>
                <a:cubicBezTo>
                  <a:pt x="36" y="21"/>
                  <a:pt x="23" y="34"/>
                  <a:pt x="23" y="50"/>
                </a:cubicBezTo>
                <a:cubicBezTo>
                  <a:pt x="23" y="65"/>
                  <a:pt x="36" y="78"/>
                  <a:pt x="52" y="78"/>
                </a:cubicBezTo>
                <a:cubicBezTo>
                  <a:pt x="68" y="78"/>
                  <a:pt x="81" y="65"/>
                  <a:pt x="81" y="50"/>
                </a:cubicBezTo>
                <a:cubicBezTo>
                  <a:pt x="81" y="34"/>
                  <a:pt x="68" y="21"/>
                  <a:pt x="52" y="21"/>
                </a:cubicBezTo>
                <a:close/>
                <a:moveTo>
                  <a:pt x="101" y="50"/>
                </a:moveTo>
                <a:cubicBezTo>
                  <a:pt x="101" y="22"/>
                  <a:pt x="79" y="0"/>
                  <a:pt x="52" y="0"/>
                </a:cubicBezTo>
                <a:cubicBezTo>
                  <a:pt x="24" y="0"/>
                  <a:pt x="2" y="22"/>
                  <a:pt x="2" y="50"/>
                </a:cubicBezTo>
                <a:cubicBezTo>
                  <a:pt x="2" y="77"/>
                  <a:pt x="24" y="99"/>
                  <a:pt x="52" y="99"/>
                </a:cubicBezTo>
                <a:cubicBezTo>
                  <a:pt x="79" y="99"/>
                  <a:pt x="101" y="77"/>
                  <a:pt x="101" y="50"/>
                </a:cubicBezTo>
                <a:close/>
                <a:moveTo>
                  <a:pt x="52" y="87"/>
                </a:moveTo>
                <a:cubicBezTo>
                  <a:pt x="31" y="87"/>
                  <a:pt x="15" y="70"/>
                  <a:pt x="15" y="50"/>
                </a:cubicBezTo>
                <a:cubicBezTo>
                  <a:pt x="15" y="29"/>
                  <a:pt x="31" y="13"/>
                  <a:pt x="52" y="13"/>
                </a:cubicBezTo>
                <a:cubicBezTo>
                  <a:pt x="72" y="13"/>
                  <a:pt x="89" y="29"/>
                  <a:pt x="89" y="50"/>
                </a:cubicBezTo>
                <a:cubicBezTo>
                  <a:pt x="89" y="70"/>
                  <a:pt x="72" y="87"/>
                  <a:pt x="52" y="87"/>
                </a:cubicBezTo>
                <a:close/>
                <a:moveTo>
                  <a:pt x="0" y="148"/>
                </a:moveTo>
                <a:cubicBezTo>
                  <a:pt x="21" y="135"/>
                  <a:pt x="21" y="135"/>
                  <a:pt x="21" y="135"/>
                </a:cubicBezTo>
                <a:cubicBezTo>
                  <a:pt x="34" y="157"/>
                  <a:pt x="34" y="157"/>
                  <a:pt x="34" y="157"/>
                </a:cubicBezTo>
                <a:cubicBezTo>
                  <a:pt x="47" y="107"/>
                  <a:pt x="47" y="107"/>
                  <a:pt x="47" y="107"/>
                </a:cubicBezTo>
                <a:cubicBezTo>
                  <a:pt x="35" y="106"/>
                  <a:pt x="23" y="101"/>
                  <a:pt x="14" y="93"/>
                </a:cubicBezTo>
                <a:lnTo>
                  <a:pt x="0" y="1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85" name="Freeform 104">
            <a:extLst>
              <a:ext uri="{FF2B5EF4-FFF2-40B4-BE49-F238E27FC236}">
                <a16:creationId xmlns:a16="http://schemas.microsoft.com/office/drawing/2014/main" xmlns="" id="{BE8FF42E-2C82-40CC-ADB3-5E34058C6FF7}"/>
              </a:ext>
            </a:extLst>
          </p:cNvPr>
          <p:cNvSpPr>
            <a:spLocks noEditPoints="1"/>
          </p:cNvSpPr>
          <p:nvPr/>
        </p:nvSpPr>
        <p:spPr bwMode="auto">
          <a:xfrm>
            <a:off x="2931737" y="2451318"/>
            <a:ext cx="476490" cy="479053"/>
          </a:xfrm>
          <a:custGeom>
            <a:avLst/>
            <a:gdLst>
              <a:gd name="T0" fmla="*/ 25 w 140"/>
              <a:gd name="T1" fmla="*/ 70 h 141"/>
              <a:gd name="T2" fmla="*/ 84 w 140"/>
              <a:gd name="T3" fmla="*/ 74 h 141"/>
              <a:gd name="T4" fmla="*/ 90 w 140"/>
              <a:gd name="T5" fmla="*/ 62 h 141"/>
              <a:gd name="T6" fmla="*/ 25 w 140"/>
              <a:gd name="T7" fmla="*/ 66 h 141"/>
              <a:gd name="T8" fmla="*/ 90 w 140"/>
              <a:gd name="T9" fmla="*/ 62 h 141"/>
              <a:gd name="T10" fmla="*/ 83 w 140"/>
              <a:gd name="T11" fmla="*/ 82 h 141"/>
              <a:gd name="T12" fmla="*/ 25 w 140"/>
              <a:gd name="T13" fmla="*/ 78 h 141"/>
              <a:gd name="T14" fmla="*/ 87 w 140"/>
              <a:gd name="T15" fmla="*/ 99 h 141"/>
              <a:gd name="T16" fmla="*/ 8 w 140"/>
              <a:gd name="T17" fmla="*/ 8 h 141"/>
              <a:gd name="T18" fmla="*/ 132 w 140"/>
              <a:gd name="T19" fmla="*/ 54 h 141"/>
              <a:gd name="T20" fmla="*/ 140 w 140"/>
              <a:gd name="T21" fmla="*/ 0 h 141"/>
              <a:gd name="T22" fmla="*/ 0 w 140"/>
              <a:gd name="T23" fmla="*/ 107 h 141"/>
              <a:gd name="T24" fmla="*/ 87 w 140"/>
              <a:gd name="T25" fmla="*/ 99 h 141"/>
              <a:gd name="T26" fmla="*/ 140 w 140"/>
              <a:gd name="T27" fmla="*/ 103 h 141"/>
              <a:gd name="T28" fmla="*/ 140 w 140"/>
              <a:gd name="T29" fmla="*/ 107 h 141"/>
              <a:gd name="T30" fmla="*/ 119 w 140"/>
              <a:gd name="T31" fmla="*/ 115 h 141"/>
              <a:gd name="T32" fmla="*/ 130 w 140"/>
              <a:gd name="T33" fmla="*/ 124 h 141"/>
              <a:gd name="T34" fmla="*/ 135 w 140"/>
              <a:gd name="T35" fmla="*/ 108 h 141"/>
              <a:gd name="T36" fmla="*/ 99 w 140"/>
              <a:gd name="T37" fmla="*/ 131 h 141"/>
              <a:gd name="T38" fmla="*/ 112 w 140"/>
              <a:gd name="T39" fmla="*/ 115 h 141"/>
              <a:gd name="T40" fmla="*/ 89 w 140"/>
              <a:gd name="T41" fmla="*/ 137 h 141"/>
              <a:gd name="T42" fmla="*/ 25 w 140"/>
              <a:gd name="T43" fmla="*/ 37 h 141"/>
              <a:gd name="T44" fmla="*/ 115 w 140"/>
              <a:gd name="T45" fmla="*/ 41 h 141"/>
              <a:gd name="T46" fmla="*/ 100 w 140"/>
              <a:gd name="T47" fmla="*/ 53 h 141"/>
              <a:gd name="T48" fmla="*/ 25 w 140"/>
              <a:gd name="T49" fmla="*/ 57 h 141"/>
              <a:gd name="T50" fmla="*/ 100 w 140"/>
              <a:gd name="T51" fmla="*/ 53 h 141"/>
              <a:gd name="T52" fmla="*/ 25 w 140"/>
              <a:gd name="T53" fmla="*/ 45 h 141"/>
              <a:gd name="T54" fmla="*/ 115 w 140"/>
              <a:gd name="T55" fmla="*/ 49 h 141"/>
              <a:gd name="T56" fmla="*/ 37 w 140"/>
              <a:gd name="T57" fmla="*/ 16 h 141"/>
              <a:gd name="T58" fmla="*/ 107 w 140"/>
              <a:gd name="T59" fmla="*/ 29 h 141"/>
              <a:gd name="T60" fmla="*/ 37 w 140"/>
              <a:gd name="T61" fmla="*/ 16 h 141"/>
              <a:gd name="T62" fmla="*/ 101 w 140"/>
              <a:gd name="T63" fmla="*/ 82 h 141"/>
              <a:gd name="T64" fmla="*/ 129 w 140"/>
              <a:gd name="T65" fmla="*/ 82 h 141"/>
              <a:gd name="T66" fmla="*/ 139 w 140"/>
              <a:gd name="T67" fmla="*/ 82 h 141"/>
              <a:gd name="T68" fmla="*/ 91 w 140"/>
              <a:gd name="T69" fmla="*/ 82 h 141"/>
              <a:gd name="T70" fmla="*/ 139 w 140"/>
              <a:gd name="T71" fmla="*/ 82 h 141"/>
              <a:gd name="T72" fmla="*/ 97 w 140"/>
              <a:gd name="T73" fmla="*/ 82 h 141"/>
              <a:gd name="T74" fmla="*/ 133 w 140"/>
              <a:gd name="T75" fmla="*/ 8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41">
                <a:moveTo>
                  <a:pt x="85" y="70"/>
                </a:moveTo>
                <a:cubicBezTo>
                  <a:pt x="25" y="70"/>
                  <a:pt x="25" y="70"/>
                  <a:pt x="25" y="70"/>
                </a:cubicBezTo>
                <a:cubicBezTo>
                  <a:pt x="25" y="74"/>
                  <a:pt x="25" y="74"/>
                  <a:pt x="25" y="74"/>
                </a:cubicBezTo>
                <a:cubicBezTo>
                  <a:pt x="84" y="74"/>
                  <a:pt x="84" y="74"/>
                  <a:pt x="84" y="74"/>
                </a:cubicBezTo>
                <a:cubicBezTo>
                  <a:pt x="84" y="73"/>
                  <a:pt x="84" y="71"/>
                  <a:pt x="85" y="70"/>
                </a:cubicBezTo>
                <a:close/>
                <a:moveTo>
                  <a:pt x="90" y="62"/>
                </a:moveTo>
                <a:cubicBezTo>
                  <a:pt x="25" y="62"/>
                  <a:pt x="25" y="62"/>
                  <a:pt x="25" y="62"/>
                </a:cubicBezTo>
                <a:cubicBezTo>
                  <a:pt x="25" y="66"/>
                  <a:pt x="25" y="66"/>
                  <a:pt x="25" y="66"/>
                </a:cubicBezTo>
                <a:cubicBezTo>
                  <a:pt x="87" y="66"/>
                  <a:pt x="87" y="66"/>
                  <a:pt x="87" y="66"/>
                </a:cubicBezTo>
                <a:cubicBezTo>
                  <a:pt x="88" y="64"/>
                  <a:pt x="89" y="63"/>
                  <a:pt x="90" y="62"/>
                </a:cubicBezTo>
                <a:close/>
                <a:moveTo>
                  <a:pt x="25" y="82"/>
                </a:moveTo>
                <a:cubicBezTo>
                  <a:pt x="83" y="82"/>
                  <a:pt x="83" y="82"/>
                  <a:pt x="83" y="82"/>
                </a:cubicBezTo>
                <a:cubicBezTo>
                  <a:pt x="83" y="81"/>
                  <a:pt x="83" y="79"/>
                  <a:pt x="83" y="78"/>
                </a:cubicBezTo>
                <a:cubicBezTo>
                  <a:pt x="25" y="78"/>
                  <a:pt x="25" y="78"/>
                  <a:pt x="25" y="78"/>
                </a:cubicBezTo>
                <a:lnTo>
                  <a:pt x="25" y="82"/>
                </a:lnTo>
                <a:close/>
                <a:moveTo>
                  <a:pt x="87" y="99"/>
                </a:moveTo>
                <a:cubicBezTo>
                  <a:pt x="8" y="99"/>
                  <a:pt x="8" y="99"/>
                  <a:pt x="8" y="99"/>
                </a:cubicBezTo>
                <a:cubicBezTo>
                  <a:pt x="8" y="8"/>
                  <a:pt x="8" y="8"/>
                  <a:pt x="8" y="8"/>
                </a:cubicBezTo>
                <a:cubicBezTo>
                  <a:pt x="132" y="8"/>
                  <a:pt x="132" y="8"/>
                  <a:pt x="132" y="8"/>
                </a:cubicBezTo>
                <a:cubicBezTo>
                  <a:pt x="132" y="54"/>
                  <a:pt x="132" y="54"/>
                  <a:pt x="132" y="54"/>
                </a:cubicBezTo>
                <a:cubicBezTo>
                  <a:pt x="135" y="56"/>
                  <a:pt x="138" y="58"/>
                  <a:pt x="140" y="61"/>
                </a:cubicBezTo>
                <a:cubicBezTo>
                  <a:pt x="140" y="0"/>
                  <a:pt x="140" y="0"/>
                  <a:pt x="140" y="0"/>
                </a:cubicBezTo>
                <a:cubicBezTo>
                  <a:pt x="0" y="0"/>
                  <a:pt x="0" y="0"/>
                  <a:pt x="0" y="0"/>
                </a:cubicBezTo>
                <a:cubicBezTo>
                  <a:pt x="0" y="107"/>
                  <a:pt x="0" y="107"/>
                  <a:pt x="0" y="107"/>
                </a:cubicBezTo>
                <a:cubicBezTo>
                  <a:pt x="94" y="107"/>
                  <a:pt x="94" y="107"/>
                  <a:pt x="94" y="107"/>
                </a:cubicBezTo>
                <a:cubicBezTo>
                  <a:pt x="91" y="104"/>
                  <a:pt x="89" y="102"/>
                  <a:pt x="87" y="99"/>
                </a:cubicBezTo>
                <a:close/>
                <a:moveTo>
                  <a:pt x="140" y="107"/>
                </a:moveTo>
                <a:cubicBezTo>
                  <a:pt x="140" y="103"/>
                  <a:pt x="140" y="103"/>
                  <a:pt x="140" y="103"/>
                </a:cubicBezTo>
                <a:cubicBezTo>
                  <a:pt x="139" y="105"/>
                  <a:pt x="138" y="106"/>
                  <a:pt x="136" y="107"/>
                </a:cubicBezTo>
                <a:lnTo>
                  <a:pt x="140" y="107"/>
                </a:lnTo>
                <a:close/>
                <a:moveTo>
                  <a:pt x="135" y="108"/>
                </a:moveTo>
                <a:cubicBezTo>
                  <a:pt x="130" y="112"/>
                  <a:pt x="125" y="114"/>
                  <a:pt x="119" y="115"/>
                </a:cubicBezTo>
                <a:cubicBezTo>
                  <a:pt x="124" y="134"/>
                  <a:pt x="124" y="134"/>
                  <a:pt x="124" y="134"/>
                </a:cubicBezTo>
                <a:cubicBezTo>
                  <a:pt x="130" y="124"/>
                  <a:pt x="130" y="124"/>
                  <a:pt x="130" y="124"/>
                </a:cubicBezTo>
                <a:cubicBezTo>
                  <a:pt x="140" y="130"/>
                  <a:pt x="140" y="130"/>
                  <a:pt x="140" y="130"/>
                </a:cubicBezTo>
                <a:lnTo>
                  <a:pt x="135" y="108"/>
                </a:lnTo>
                <a:close/>
                <a:moveTo>
                  <a:pt x="89" y="137"/>
                </a:moveTo>
                <a:cubicBezTo>
                  <a:pt x="99" y="131"/>
                  <a:pt x="99" y="131"/>
                  <a:pt x="99" y="131"/>
                </a:cubicBezTo>
                <a:cubicBezTo>
                  <a:pt x="105" y="141"/>
                  <a:pt x="105" y="141"/>
                  <a:pt x="105" y="141"/>
                </a:cubicBezTo>
                <a:cubicBezTo>
                  <a:pt x="112" y="115"/>
                  <a:pt x="112" y="115"/>
                  <a:pt x="112" y="115"/>
                </a:cubicBezTo>
                <a:cubicBezTo>
                  <a:pt x="106" y="114"/>
                  <a:pt x="101" y="112"/>
                  <a:pt x="96" y="109"/>
                </a:cubicBezTo>
                <a:lnTo>
                  <a:pt x="89" y="137"/>
                </a:lnTo>
                <a:close/>
                <a:moveTo>
                  <a:pt x="115" y="37"/>
                </a:moveTo>
                <a:cubicBezTo>
                  <a:pt x="25" y="37"/>
                  <a:pt x="25" y="37"/>
                  <a:pt x="25" y="37"/>
                </a:cubicBezTo>
                <a:cubicBezTo>
                  <a:pt x="25" y="41"/>
                  <a:pt x="25" y="41"/>
                  <a:pt x="25" y="41"/>
                </a:cubicBezTo>
                <a:cubicBezTo>
                  <a:pt x="115" y="41"/>
                  <a:pt x="115" y="41"/>
                  <a:pt x="115" y="41"/>
                </a:cubicBezTo>
                <a:lnTo>
                  <a:pt x="115" y="37"/>
                </a:lnTo>
                <a:close/>
                <a:moveTo>
                  <a:pt x="100" y="53"/>
                </a:moveTo>
                <a:cubicBezTo>
                  <a:pt x="25" y="53"/>
                  <a:pt x="25" y="53"/>
                  <a:pt x="25" y="53"/>
                </a:cubicBezTo>
                <a:cubicBezTo>
                  <a:pt x="25" y="57"/>
                  <a:pt x="25" y="57"/>
                  <a:pt x="25" y="57"/>
                </a:cubicBezTo>
                <a:cubicBezTo>
                  <a:pt x="94" y="57"/>
                  <a:pt x="94" y="57"/>
                  <a:pt x="94" y="57"/>
                </a:cubicBezTo>
                <a:cubicBezTo>
                  <a:pt x="96" y="56"/>
                  <a:pt x="98" y="54"/>
                  <a:pt x="100" y="53"/>
                </a:cubicBezTo>
                <a:close/>
                <a:moveTo>
                  <a:pt x="115" y="45"/>
                </a:moveTo>
                <a:cubicBezTo>
                  <a:pt x="25" y="45"/>
                  <a:pt x="25" y="45"/>
                  <a:pt x="25" y="45"/>
                </a:cubicBezTo>
                <a:cubicBezTo>
                  <a:pt x="25" y="49"/>
                  <a:pt x="25" y="49"/>
                  <a:pt x="25" y="49"/>
                </a:cubicBezTo>
                <a:cubicBezTo>
                  <a:pt x="115" y="49"/>
                  <a:pt x="115" y="49"/>
                  <a:pt x="115" y="49"/>
                </a:cubicBezTo>
                <a:lnTo>
                  <a:pt x="115" y="45"/>
                </a:lnTo>
                <a:close/>
                <a:moveTo>
                  <a:pt x="37" y="16"/>
                </a:moveTo>
                <a:cubicBezTo>
                  <a:pt x="37" y="29"/>
                  <a:pt x="37" y="29"/>
                  <a:pt x="37" y="29"/>
                </a:cubicBezTo>
                <a:cubicBezTo>
                  <a:pt x="107" y="29"/>
                  <a:pt x="107" y="29"/>
                  <a:pt x="107" y="29"/>
                </a:cubicBezTo>
                <a:cubicBezTo>
                  <a:pt x="107" y="16"/>
                  <a:pt x="107" y="16"/>
                  <a:pt x="107" y="16"/>
                </a:cubicBezTo>
                <a:lnTo>
                  <a:pt x="37" y="16"/>
                </a:lnTo>
                <a:close/>
                <a:moveTo>
                  <a:pt x="115" y="68"/>
                </a:moveTo>
                <a:cubicBezTo>
                  <a:pt x="107" y="68"/>
                  <a:pt x="101" y="75"/>
                  <a:pt x="101" y="82"/>
                </a:cubicBezTo>
                <a:cubicBezTo>
                  <a:pt x="101" y="90"/>
                  <a:pt x="107" y="96"/>
                  <a:pt x="115" y="96"/>
                </a:cubicBezTo>
                <a:cubicBezTo>
                  <a:pt x="123" y="96"/>
                  <a:pt x="129" y="90"/>
                  <a:pt x="129" y="82"/>
                </a:cubicBezTo>
                <a:cubicBezTo>
                  <a:pt x="129" y="75"/>
                  <a:pt x="123" y="68"/>
                  <a:pt x="115" y="68"/>
                </a:cubicBezTo>
                <a:close/>
                <a:moveTo>
                  <a:pt x="139" y="82"/>
                </a:moveTo>
                <a:cubicBezTo>
                  <a:pt x="139" y="69"/>
                  <a:pt x="128" y="58"/>
                  <a:pt x="115" y="58"/>
                </a:cubicBezTo>
                <a:cubicBezTo>
                  <a:pt x="102" y="58"/>
                  <a:pt x="91" y="69"/>
                  <a:pt x="91" y="82"/>
                </a:cubicBezTo>
                <a:cubicBezTo>
                  <a:pt x="91" y="96"/>
                  <a:pt x="102" y="106"/>
                  <a:pt x="115" y="106"/>
                </a:cubicBezTo>
                <a:cubicBezTo>
                  <a:pt x="128" y="106"/>
                  <a:pt x="139" y="96"/>
                  <a:pt x="139" y="82"/>
                </a:cubicBezTo>
                <a:close/>
                <a:moveTo>
                  <a:pt x="115" y="100"/>
                </a:moveTo>
                <a:cubicBezTo>
                  <a:pt x="105" y="100"/>
                  <a:pt x="97" y="92"/>
                  <a:pt x="97" y="82"/>
                </a:cubicBezTo>
                <a:cubicBezTo>
                  <a:pt x="97" y="72"/>
                  <a:pt x="105" y="64"/>
                  <a:pt x="115" y="64"/>
                </a:cubicBezTo>
                <a:cubicBezTo>
                  <a:pt x="125" y="64"/>
                  <a:pt x="133" y="72"/>
                  <a:pt x="133" y="82"/>
                </a:cubicBezTo>
                <a:cubicBezTo>
                  <a:pt x="133" y="92"/>
                  <a:pt x="125" y="100"/>
                  <a:pt x="115"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86" name="Freeform 5">
            <a:extLst>
              <a:ext uri="{FF2B5EF4-FFF2-40B4-BE49-F238E27FC236}">
                <a16:creationId xmlns:a16="http://schemas.microsoft.com/office/drawing/2014/main" xmlns="" id="{FF5E29CA-E883-484F-BAD5-19397EE9C6BE}"/>
              </a:ext>
            </a:extLst>
          </p:cNvPr>
          <p:cNvSpPr>
            <a:spLocks noEditPoints="1"/>
          </p:cNvSpPr>
          <p:nvPr/>
        </p:nvSpPr>
        <p:spPr bwMode="auto">
          <a:xfrm>
            <a:off x="4026695" y="2451318"/>
            <a:ext cx="475115" cy="276291"/>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89" name="Freeform 8">
            <a:extLst>
              <a:ext uri="{FF2B5EF4-FFF2-40B4-BE49-F238E27FC236}">
                <a16:creationId xmlns:a16="http://schemas.microsoft.com/office/drawing/2014/main" xmlns="" id="{14E4160F-828A-439B-A28B-22ECA996EEC4}"/>
              </a:ext>
            </a:extLst>
          </p:cNvPr>
          <p:cNvSpPr>
            <a:spLocks noEditPoints="1"/>
          </p:cNvSpPr>
          <p:nvPr/>
        </p:nvSpPr>
        <p:spPr bwMode="auto">
          <a:xfrm>
            <a:off x="5121654" y="2451318"/>
            <a:ext cx="624880" cy="464787"/>
          </a:xfrm>
          <a:custGeom>
            <a:avLst/>
            <a:gdLst>
              <a:gd name="T0" fmla="*/ 115 w 183"/>
              <a:gd name="T1" fmla="*/ 58 h 136"/>
              <a:gd name="T2" fmla="*/ 57 w 183"/>
              <a:gd name="T3" fmla="*/ 0 h 136"/>
              <a:gd name="T4" fmla="*/ 0 w 183"/>
              <a:gd name="T5" fmla="*/ 58 h 136"/>
              <a:gd name="T6" fmla="*/ 57 w 183"/>
              <a:gd name="T7" fmla="*/ 116 h 136"/>
              <a:gd name="T8" fmla="*/ 115 w 183"/>
              <a:gd name="T9" fmla="*/ 58 h 136"/>
              <a:gd name="T10" fmla="*/ 17 w 183"/>
              <a:gd name="T11" fmla="*/ 56 h 136"/>
              <a:gd name="T12" fmla="*/ 17 w 183"/>
              <a:gd name="T13" fmla="*/ 57 h 136"/>
              <a:gd name="T14" fmla="*/ 13 w 183"/>
              <a:gd name="T15" fmla="*/ 62 h 136"/>
              <a:gd name="T16" fmla="*/ 8 w 183"/>
              <a:gd name="T17" fmla="*/ 57 h 136"/>
              <a:gd name="T18" fmla="*/ 8 w 183"/>
              <a:gd name="T19" fmla="*/ 54 h 136"/>
              <a:gd name="T20" fmla="*/ 8 w 183"/>
              <a:gd name="T21" fmla="*/ 54 h 136"/>
              <a:gd name="T22" fmla="*/ 50 w 183"/>
              <a:gd name="T23" fmla="*/ 11 h 136"/>
              <a:gd name="T24" fmla="*/ 50 w 183"/>
              <a:gd name="T25" fmla="*/ 11 h 136"/>
              <a:gd name="T26" fmla="*/ 57 w 183"/>
              <a:gd name="T27" fmla="*/ 11 h 136"/>
              <a:gd name="T28" fmla="*/ 61 w 183"/>
              <a:gd name="T29" fmla="*/ 16 h 136"/>
              <a:gd name="T30" fmla="*/ 57 w 183"/>
              <a:gd name="T31" fmla="*/ 21 h 136"/>
              <a:gd name="T32" fmla="*/ 52 w 183"/>
              <a:gd name="T33" fmla="*/ 21 h 136"/>
              <a:gd name="T34" fmla="*/ 17 w 183"/>
              <a:gd name="T35" fmla="*/ 56 h 136"/>
              <a:gd name="T36" fmla="*/ 45 w 183"/>
              <a:gd name="T37" fmla="*/ 58 h 136"/>
              <a:gd name="T38" fmla="*/ 57 w 183"/>
              <a:gd name="T39" fmla="*/ 46 h 136"/>
              <a:gd name="T40" fmla="*/ 70 w 183"/>
              <a:gd name="T41" fmla="*/ 58 h 136"/>
              <a:gd name="T42" fmla="*/ 57 w 183"/>
              <a:gd name="T43" fmla="*/ 70 h 136"/>
              <a:gd name="T44" fmla="*/ 45 w 183"/>
              <a:gd name="T45" fmla="*/ 58 h 136"/>
              <a:gd name="T46" fmla="*/ 172 w 183"/>
              <a:gd name="T47" fmla="*/ 51 h 136"/>
              <a:gd name="T48" fmla="*/ 150 w 183"/>
              <a:gd name="T49" fmla="*/ 57 h 136"/>
              <a:gd name="T50" fmla="*/ 156 w 183"/>
              <a:gd name="T51" fmla="*/ 80 h 136"/>
              <a:gd name="T52" fmla="*/ 156 w 183"/>
              <a:gd name="T53" fmla="*/ 80 h 136"/>
              <a:gd name="T54" fmla="*/ 90 w 183"/>
              <a:gd name="T55" fmla="*/ 120 h 136"/>
              <a:gd name="T56" fmla="*/ 90 w 183"/>
              <a:gd name="T57" fmla="*/ 115 h 136"/>
              <a:gd name="T58" fmla="*/ 57 w 183"/>
              <a:gd name="T59" fmla="*/ 124 h 136"/>
              <a:gd name="T60" fmla="*/ 24 w 183"/>
              <a:gd name="T61" fmla="*/ 115 h 136"/>
              <a:gd name="T62" fmla="*/ 24 w 183"/>
              <a:gd name="T63" fmla="*/ 128 h 136"/>
              <a:gd name="T64" fmla="*/ 33 w 183"/>
              <a:gd name="T65" fmla="*/ 136 h 136"/>
              <a:gd name="T66" fmla="*/ 82 w 183"/>
              <a:gd name="T67" fmla="*/ 136 h 136"/>
              <a:gd name="T68" fmla="*/ 90 w 183"/>
              <a:gd name="T69" fmla="*/ 128 h 136"/>
              <a:gd name="T70" fmla="*/ 90 w 183"/>
              <a:gd name="T71" fmla="*/ 128 h 136"/>
              <a:gd name="T72" fmla="*/ 164 w 183"/>
              <a:gd name="T73" fmla="*/ 82 h 136"/>
              <a:gd name="T74" fmla="*/ 178 w 183"/>
              <a:gd name="T75" fmla="*/ 74 h 136"/>
              <a:gd name="T76" fmla="*/ 172 w 183"/>
              <a:gd name="T77" fmla="*/ 51 h 136"/>
              <a:gd name="T78" fmla="*/ 162 w 183"/>
              <a:gd name="T79" fmla="*/ 65 h 136"/>
              <a:gd name="T80" fmla="*/ 158 w 183"/>
              <a:gd name="T81" fmla="*/ 60 h 136"/>
              <a:gd name="T82" fmla="*/ 162 w 183"/>
              <a:gd name="T83" fmla="*/ 56 h 136"/>
              <a:gd name="T84" fmla="*/ 167 w 183"/>
              <a:gd name="T85" fmla="*/ 60 h 136"/>
              <a:gd name="T86" fmla="*/ 162 w 183"/>
              <a:gd name="T87" fmla="*/ 6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3" h="136">
                <a:moveTo>
                  <a:pt x="115" y="58"/>
                </a:moveTo>
                <a:cubicBezTo>
                  <a:pt x="115" y="26"/>
                  <a:pt x="89" y="0"/>
                  <a:pt x="57" y="0"/>
                </a:cubicBezTo>
                <a:cubicBezTo>
                  <a:pt x="25" y="0"/>
                  <a:pt x="0" y="26"/>
                  <a:pt x="0" y="58"/>
                </a:cubicBezTo>
                <a:cubicBezTo>
                  <a:pt x="0" y="90"/>
                  <a:pt x="25" y="116"/>
                  <a:pt x="57" y="116"/>
                </a:cubicBezTo>
                <a:cubicBezTo>
                  <a:pt x="89" y="116"/>
                  <a:pt x="115" y="90"/>
                  <a:pt x="115" y="58"/>
                </a:cubicBezTo>
                <a:close/>
                <a:moveTo>
                  <a:pt x="17" y="56"/>
                </a:moveTo>
                <a:cubicBezTo>
                  <a:pt x="17" y="57"/>
                  <a:pt x="17" y="57"/>
                  <a:pt x="17" y="57"/>
                </a:cubicBezTo>
                <a:cubicBezTo>
                  <a:pt x="17" y="60"/>
                  <a:pt x="15" y="62"/>
                  <a:pt x="13" y="62"/>
                </a:cubicBezTo>
                <a:cubicBezTo>
                  <a:pt x="10" y="62"/>
                  <a:pt x="8" y="60"/>
                  <a:pt x="8" y="57"/>
                </a:cubicBezTo>
                <a:cubicBezTo>
                  <a:pt x="8" y="54"/>
                  <a:pt x="8" y="54"/>
                  <a:pt x="8" y="54"/>
                </a:cubicBezTo>
                <a:cubicBezTo>
                  <a:pt x="8" y="54"/>
                  <a:pt x="8" y="54"/>
                  <a:pt x="8" y="54"/>
                </a:cubicBezTo>
                <a:cubicBezTo>
                  <a:pt x="9" y="31"/>
                  <a:pt x="27" y="12"/>
                  <a:pt x="50" y="11"/>
                </a:cubicBezTo>
                <a:cubicBezTo>
                  <a:pt x="50" y="11"/>
                  <a:pt x="50" y="11"/>
                  <a:pt x="50" y="11"/>
                </a:cubicBezTo>
                <a:cubicBezTo>
                  <a:pt x="57" y="11"/>
                  <a:pt x="57" y="11"/>
                  <a:pt x="57" y="11"/>
                </a:cubicBezTo>
                <a:cubicBezTo>
                  <a:pt x="59" y="11"/>
                  <a:pt x="61" y="13"/>
                  <a:pt x="61" y="16"/>
                </a:cubicBezTo>
                <a:cubicBezTo>
                  <a:pt x="61" y="19"/>
                  <a:pt x="59" y="21"/>
                  <a:pt x="57" y="21"/>
                </a:cubicBezTo>
                <a:cubicBezTo>
                  <a:pt x="52" y="21"/>
                  <a:pt x="52" y="21"/>
                  <a:pt x="52" y="21"/>
                </a:cubicBezTo>
                <a:cubicBezTo>
                  <a:pt x="33" y="21"/>
                  <a:pt x="17" y="36"/>
                  <a:pt x="17" y="56"/>
                </a:cubicBezTo>
                <a:close/>
                <a:moveTo>
                  <a:pt x="45" y="58"/>
                </a:moveTo>
                <a:cubicBezTo>
                  <a:pt x="45" y="51"/>
                  <a:pt x="50" y="46"/>
                  <a:pt x="57" y="46"/>
                </a:cubicBezTo>
                <a:cubicBezTo>
                  <a:pt x="64" y="46"/>
                  <a:pt x="70" y="51"/>
                  <a:pt x="70" y="58"/>
                </a:cubicBezTo>
                <a:cubicBezTo>
                  <a:pt x="70" y="65"/>
                  <a:pt x="64" y="70"/>
                  <a:pt x="57" y="70"/>
                </a:cubicBezTo>
                <a:cubicBezTo>
                  <a:pt x="50" y="70"/>
                  <a:pt x="45" y="65"/>
                  <a:pt x="45" y="58"/>
                </a:cubicBezTo>
                <a:close/>
                <a:moveTo>
                  <a:pt x="172" y="51"/>
                </a:moveTo>
                <a:cubicBezTo>
                  <a:pt x="164" y="47"/>
                  <a:pt x="154" y="50"/>
                  <a:pt x="150" y="57"/>
                </a:cubicBezTo>
                <a:cubicBezTo>
                  <a:pt x="145" y="65"/>
                  <a:pt x="148" y="75"/>
                  <a:pt x="156" y="80"/>
                </a:cubicBezTo>
                <a:cubicBezTo>
                  <a:pt x="156" y="80"/>
                  <a:pt x="156" y="80"/>
                  <a:pt x="156" y="80"/>
                </a:cubicBezTo>
                <a:cubicBezTo>
                  <a:pt x="143" y="104"/>
                  <a:pt x="118" y="120"/>
                  <a:pt x="90" y="120"/>
                </a:cubicBezTo>
                <a:cubicBezTo>
                  <a:pt x="90" y="115"/>
                  <a:pt x="90" y="115"/>
                  <a:pt x="90" y="115"/>
                </a:cubicBezTo>
                <a:cubicBezTo>
                  <a:pt x="80" y="120"/>
                  <a:pt x="69" y="124"/>
                  <a:pt x="57" y="124"/>
                </a:cubicBezTo>
                <a:cubicBezTo>
                  <a:pt x="45" y="124"/>
                  <a:pt x="34" y="120"/>
                  <a:pt x="24" y="115"/>
                </a:cubicBezTo>
                <a:cubicBezTo>
                  <a:pt x="24" y="128"/>
                  <a:pt x="24" y="128"/>
                  <a:pt x="24" y="128"/>
                </a:cubicBezTo>
                <a:cubicBezTo>
                  <a:pt x="24" y="132"/>
                  <a:pt x="28" y="136"/>
                  <a:pt x="33" y="136"/>
                </a:cubicBezTo>
                <a:cubicBezTo>
                  <a:pt x="82" y="136"/>
                  <a:pt x="82" y="136"/>
                  <a:pt x="82" y="136"/>
                </a:cubicBezTo>
                <a:cubicBezTo>
                  <a:pt x="87" y="136"/>
                  <a:pt x="90" y="132"/>
                  <a:pt x="90" y="128"/>
                </a:cubicBezTo>
                <a:cubicBezTo>
                  <a:pt x="90" y="128"/>
                  <a:pt x="90" y="128"/>
                  <a:pt x="90" y="128"/>
                </a:cubicBezTo>
                <a:cubicBezTo>
                  <a:pt x="121" y="128"/>
                  <a:pt x="150" y="110"/>
                  <a:pt x="164" y="82"/>
                </a:cubicBezTo>
                <a:cubicBezTo>
                  <a:pt x="170" y="82"/>
                  <a:pt x="175" y="79"/>
                  <a:pt x="178" y="74"/>
                </a:cubicBezTo>
                <a:cubicBezTo>
                  <a:pt x="183" y="66"/>
                  <a:pt x="180" y="56"/>
                  <a:pt x="172" y="51"/>
                </a:cubicBezTo>
                <a:close/>
                <a:moveTo>
                  <a:pt x="162" y="65"/>
                </a:moveTo>
                <a:cubicBezTo>
                  <a:pt x="160" y="65"/>
                  <a:pt x="158" y="63"/>
                  <a:pt x="158" y="60"/>
                </a:cubicBezTo>
                <a:cubicBezTo>
                  <a:pt x="158" y="58"/>
                  <a:pt x="160" y="56"/>
                  <a:pt x="162" y="56"/>
                </a:cubicBezTo>
                <a:cubicBezTo>
                  <a:pt x="165" y="56"/>
                  <a:pt x="167" y="58"/>
                  <a:pt x="167" y="60"/>
                </a:cubicBezTo>
                <a:cubicBezTo>
                  <a:pt x="167" y="63"/>
                  <a:pt x="165" y="65"/>
                  <a:pt x="162" y="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0" name="Freeform 10">
            <a:extLst>
              <a:ext uri="{FF2B5EF4-FFF2-40B4-BE49-F238E27FC236}">
                <a16:creationId xmlns:a16="http://schemas.microsoft.com/office/drawing/2014/main" xmlns="" id="{3F8CD5AB-5096-4CD4-A5CB-6305D52263D1}"/>
              </a:ext>
            </a:extLst>
          </p:cNvPr>
          <p:cNvSpPr>
            <a:spLocks noEditPoints="1"/>
          </p:cNvSpPr>
          <p:nvPr/>
        </p:nvSpPr>
        <p:spPr bwMode="auto">
          <a:xfrm>
            <a:off x="6216612" y="2451318"/>
            <a:ext cx="366665" cy="519012"/>
          </a:xfrm>
          <a:custGeom>
            <a:avLst/>
            <a:gdLst>
              <a:gd name="T0" fmla="*/ 90 w 107"/>
              <a:gd name="T1" fmla="*/ 24 h 152"/>
              <a:gd name="T2" fmla="*/ 78 w 107"/>
              <a:gd name="T3" fmla="*/ 16 h 152"/>
              <a:gd name="T4" fmla="*/ 74 w 107"/>
              <a:gd name="T5" fmla="*/ 0 h 152"/>
              <a:gd name="T6" fmla="*/ 29 w 107"/>
              <a:gd name="T7" fmla="*/ 4 h 152"/>
              <a:gd name="T8" fmla="*/ 16 w 107"/>
              <a:gd name="T9" fmla="*/ 16 h 152"/>
              <a:gd name="T10" fmla="*/ 3 w 107"/>
              <a:gd name="T11" fmla="*/ 24 h 152"/>
              <a:gd name="T12" fmla="*/ 0 w 107"/>
              <a:gd name="T13" fmla="*/ 148 h 152"/>
              <a:gd name="T14" fmla="*/ 103 w 107"/>
              <a:gd name="T15" fmla="*/ 152 h 152"/>
              <a:gd name="T16" fmla="*/ 107 w 107"/>
              <a:gd name="T17" fmla="*/ 28 h 152"/>
              <a:gd name="T18" fmla="*/ 37 w 107"/>
              <a:gd name="T19" fmla="*/ 12 h 152"/>
              <a:gd name="T20" fmla="*/ 66 w 107"/>
              <a:gd name="T21" fmla="*/ 8 h 152"/>
              <a:gd name="T22" fmla="*/ 70 w 107"/>
              <a:gd name="T23" fmla="*/ 16 h 152"/>
              <a:gd name="T24" fmla="*/ 41 w 107"/>
              <a:gd name="T25" fmla="*/ 20 h 152"/>
              <a:gd name="T26" fmla="*/ 37 w 107"/>
              <a:gd name="T27" fmla="*/ 12 h 152"/>
              <a:gd name="T28" fmla="*/ 82 w 107"/>
              <a:gd name="T29" fmla="*/ 127 h 152"/>
              <a:gd name="T30" fmla="*/ 8 w 107"/>
              <a:gd name="T31" fmla="*/ 144 h 152"/>
              <a:gd name="T32" fmla="*/ 16 w 107"/>
              <a:gd name="T33" fmla="*/ 33 h 152"/>
              <a:gd name="T34" fmla="*/ 90 w 107"/>
              <a:gd name="T35" fmla="*/ 37 h 152"/>
              <a:gd name="T36" fmla="*/ 99 w 107"/>
              <a:gd name="T37" fmla="*/ 33 h 152"/>
              <a:gd name="T38" fmla="*/ 35 w 107"/>
              <a:gd name="T39" fmla="*/ 104 h 152"/>
              <a:gd name="T40" fmla="*/ 23 w 107"/>
              <a:gd name="T41" fmla="*/ 111 h 152"/>
              <a:gd name="T42" fmla="*/ 17 w 107"/>
              <a:gd name="T43" fmla="*/ 113 h 152"/>
              <a:gd name="T44" fmla="*/ 24 w 107"/>
              <a:gd name="T45" fmla="*/ 127 h 152"/>
              <a:gd name="T46" fmla="*/ 25 w 107"/>
              <a:gd name="T47" fmla="*/ 127 h 152"/>
              <a:gd name="T48" fmla="*/ 26 w 107"/>
              <a:gd name="T49" fmla="*/ 127 h 152"/>
              <a:gd name="T50" fmla="*/ 27 w 107"/>
              <a:gd name="T51" fmla="*/ 126 h 152"/>
              <a:gd name="T52" fmla="*/ 40 w 107"/>
              <a:gd name="T53" fmla="*/ 103 h 152"/>
              <a:gd name="T54" fmla="*/ 35 w 107"/>
              <a:gd name="T55" fmla="*/ 75 h 152"/>
              <a:gd name="T56" fmla="*/ 23 w 107"/>
              <a:gd name="T57" fmla="*/ 82 h 152"/>
              <a:gd name="T58" fmla="*/ 17 w 107"/>
              <a:gd name="T59" fmla="*/ 84 h 152"/>
              <a:gd name="T60" fmla="*/ 24 w 107"/>
              <a:gd name="T61" fmla="*/ 98 h 152"/>
              <a:gd name="T62" fmla="*/ 25 w 107"/>
              <a:gd name="T63" fmla="*/ 98 h 152"/>
              <a:gd name="T64" fmla="*/ 26 w 107"/>
              <a:gd name="T65" fmla="*/ 98 h 152"/>
              <a:gd name="T66" fmla="*/ 27 w 107"/>
              <a:gd name="T67" fmla="*/ 97 h 152"/>
              <a:gd name="T68" fmla="*/ 40 w 107"/>
              <a:gd name="T69" fmla="*/ 75 h 152"/>
              <a:gd name="T70" fmla="*/ 86 w 107"/>
              <a:gd name="T71" fmla="*/ 82 h 152"/>
              <a:gd name="T72" fmla="*/ 45 w 107"/>
              <a:gd name="T73" fmla="*/ 86 h 152"/>
              <a:gd name="T74" fmla="*/ 86 w 107"/>
              <a:gd name="T75" fmla="*/ 90 h 152"/>
              <a:gd name="T76" fmla="*/ 86 w 107"/>
              <a:gd name="T77" fmla="*/ 82 h 152"/>
              <a:gd name="T78" fmla="*/ 49 w 107"/>
              <a:gd name="T79" fmla="*/ 53 h 152"/>
              <a:gd name="T80" fmla="*/ 49 w 107"/>
              <a:gd name="T81" fmla="*/ 61 h 152"/>
              <a:gd name="T82" fmla="*/ 90 w 107"/>
              <a:gd name="T83" fmla="*/ 57 h 152"/>
              <a:gd name="T84" fmla="*/ 35 w 107"/>
              <a:gd name="T85" fmla="*/ 46 h 152"/>
              <a:gd name="T86" fmla="*/ 23 w 107"/>
              <a:gd name="T87" fmla="*/ 53 h 152"/>
              <a:gd name="T88" fmla="*/ 17 w 107"/>
              <a:gd name="T89" fmla="*/ 55 h 152"/>
              <a:gd name="T90" fmla="*/ 24 w 107"/>
              <a:gd name="T91" fmla="*/ 69 h 152"/>
              <a:gd name="T92" fmla="*/ 25 w 107"/>
              <a:gd name="T93" fmla="*/ 69 h 152"/>
              <a:gd name="T94" fmla="*/ 26 w 107"/>
              <a:gd name="T95" fmla="*/ 69 h 152"/>
              <a:gd name="T96" fmla="*/ 27 w 107"/>
              <a:gd name="T97" fmla="*/ 68 h 152"/>
              <a:gd name="T98" fmla="*/ 40 w 107"/>
              <a:gd name="T99" fmla="*/ 46 h 152"/>
              <a:gd name="T100" fmla="*/ 86 w 107"/>
              <a:gd name="T101" fmla="*/ 111 h 152"/>
              <a:gd name="T102" fmla="*/ 45 w 107"/>
              <a:gd name="T103" fmla="*/ 115 h 152"/>
              <a:gd name="T104" fmla="*/ 86 w 107"/>
              <a:gd name="T105" fmla="*/ 119 h 152"/>
              <a:gd name="T106" fmla="*/ 86 w 107"/>
              <a:gd name="T107" fmla="*/ 11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 h="152">
                <a:moveTo>
                  <a:pt x="103" y="24"/>
                </a:moveTo>
                <a:cubicBezTo>
                  <a:pt x="90" y="24"/>
                  <a:pt x="90" y="24"/>
                  <a:pt x="90" y="24"/>
                </a:cubicBezTo>
                <a:cubicBezTo>
                  <a:pt x="90" y="16"/>
                  <a:pt x="90" y="16"/>
                  <a:pt x="90" y="16"/>
                </a:cubicBezTo>
                <a:cubicBezTo>
                  <a:pt x="78" y="16"/>
                  <a:pt x="78" y="16"/>
                  <a:pt x="78" y="16"/>
                </a:cubicBezTo>
                <a:cubicBezTo>
                  <a:pt x="78" y="4"/>
                  <a:pt x="78" y="4"/>
                  <a:pt x="78" y="4"/>
                </a:cubicBezTo>
                <a:cubicBezTo>
                  <a:pt x="78" y="2"/>
                  <a:pt x="76" y="0"/>
                  <a:pt x="74" y="0"/>
                </a:cubicBezTo>
                <a:cubicBezTo>
                  <a:pt x="33" y="0"/>
                  <a:pt x="33" y="0"/>
                  <a:pt x="33" y="0"/>
                </a:cubicBezTo>
                <a:cubicBezTo>
                  <a:pt x="30" y="0"/>
                  <a:pt x="29" y="2"/>
                  <a:pt x="29" y="4"/>
                </a:cubicBezTo>
                <a:cubicBezTo>
                  <a:pt x="29" y="16"/>
                  <a:pt x="29" y="16"/>
                  <a:pt x="29" y="16"/>
                </a:cubicBezTo>
                <a:cubicBezTo>
                  <a:pt x="16" y="16"/>
                  <a:pt x="16" y="16"/>
                  <a:pt x="16" y="16"/>
                </a:cubicBezTo>
                <a:cubicBezTo>
                  <a:pt x="16" y="24"/>
                  <a:pt x="16" y="24"/>
                  <a:pt x="16" y="24"/>
                </a:cubicBezTo>
                <a:cubicBezTo>
                  <a:pt x="3" y="24"/>
                  <a:pt x="3" y="24"/>
                  <a:pt x="3" y="24"/>
                </a:cubicBezTo>
                <a:cubicBezTo>
                  <a:pt x="1" y="24"/>
                  <a:pt x="0" y="26"/>
                  <a:pt x="0" y="28"/>
                </a:cubicBezTo>
                <a:cubicBezTo>
                  <a:pt x="0" y="148"/>
                  <a:pt x="0" y="148"/>
                  <a:pt x="0" y="148"/>
                </a:cubicBezTo>
                <a:cubicBezTo>
                  <a:pt x="0" y="150"/>
                  <a:pt x="1" y="152"/>
                  <a:pt x="3" y="152"/>
                </a:cubicBezTo>
                <a:cubicBezTo>
                  <a:pt x="103" y="152"/>
                  <a:pt x="103" y="152"/>
                  <a:pt x="103" y="152"/>
                </a:cubicBezTo>
                <a:cubicBezTo>
                  <a:pt x="105" y="152"/>
                  <a:pt x="107" y="150"/>
                  <a:pt x="107" y="148"/>
                </a:cubicBezTo>
                <a:cubicBezTo>
                  <a:pt x="107" y="28"/>
                  <a:pt x="107" y="28"/>
                  <a:pt x="107" y="28"/>
                </a:cubicBezTo>
                <a:cubicBezTo>
                  <a:pt x="107" y="26"/>
                  <a:pt x="105" y="24"/>
                  <a:pt x="103" y="24"/>
                </a:cubicBezTo>
                <a:close/>
                <a:moveTo>
                  <a:pt x="37" y="12"/>
                </a:moveTo>
                <a:cubicBezTo>
                  <a:pt x="37" y="10"/>
                  <a:pt x="39" y="8"/>
                  <a:pt x="41" y="8"/>
                </a:cubicBezTo>
                <a:cubicBezTo>
                  <a:pt x="66" y="8"/>
                  <a:pt x="66" y="8"/>
                  <a:pt x="66" y="8"/>
                </a:cubicBezTo>
                <a:cubicBezTo>
                  <a:pt x="68" y="8"/>
                  <a:pt x="70" y="10"/>
                  <a:pt x="70" y="12"/>
                </a:cubicBezTo>
                <a:cubicBezTo>
                  <a:pt x="70" y="16"/>
                  <a:pt x="70" y="16"/>
                  <a:pt x="70" y="16"/>
                </a:cubicBezTo>
                <a:cubicBezTo>
                  <a:pt x="70" y="18"/>
                  <a:pt x="68" y="20"/>
                  <a:pt x="66" y="20"/>
                </a:cubicBezTo>
                <a:cubicBezTo>
                  <a:pt x="41" y="20"/>
                  <a:pt x="41" y="20"/>
                  <a:pt x="41" y="20"/>
                </a:cubicBezTo>
                <a:cubicBezTo>
                  <a:pt x="39" y="20"/>
                  <a:pt x="37" y="18"/>
                  <a:pt x="37" y="16"/>
                </a:cubicBezTo>
                <a:lnTo>
                  <a:pt x="37" y="12"/>
                </a:lnTo>
                <a:close/>
                <a:moveTo>
                  <a:pt x="99" y="116"/>
                </a:moveTo>
                <a:cubicBezTo>
                  <a:pt x="99" y="132"/>
                  <a:pt x="82" y="127"/>
                  <a:pt x="82" y="127"/>
                </a:cubicBezTo>
                <a:cubicBezTo>
                  <a:pt x="82" y="127"/>
                  <a:pt x="88" y="144"/>
                  <a:pt x="74" y="144"/>
                </a:cubicBezTo>
                <a:cubicBezTo>
                  <a:pt x="47" y="144"/>
                  <a:pt x="8" y="144"/>
                  <a:pt x="8" y="144"/>
                </a:cubicBezTo>
                <a:cubicBezTo>
                  <a:pt x="8" y="33"/>
                  <a:pt x="8" y="33"/>
                  <a:pt x="8" y="33"/>
                </a:cubicBezTo>
                <a:cubicBezTo>
                  <a:pt x="16" y="33"/>
                  <a:pt x="16" y="33"/>
                  <a:pt x="16" y="33"/>
                </a:cubicBezTo>
                <a:cubicBezTo>
                  <a:pt x="16" y="37"/>
                  <a:pt x="16" y="37"/>
                  <a:pt x="16" y="37"/>
                </a:cubicBezTo>
                <a:cubicBezTo>
                  <a:pt x="90" y="37"/>
                  <a:pt x="90" y="37"/>
                  <a:pt x="90" y="37"/>
                </a:cubicBezTo>
                <a:cubicBezTo>
                  <a:pt x="90" y="33"/>
                  <a:pt x="90" y="33"/>
                  <a:pt x="90" y="33"/>
                </a:cubicBezTo>
                <a:cubicBezTo>
                  <a:pt x="99" y="33"/>
                  <a:pt x="99" y="33"/>
                  <a:pt x="99" y="33"/>
                </a:cubicBezTo>
                <a:cubicBezTo>
                  <a:pt x="99" y="33"/>
                  <a:pt x="99" y="82"/>
                  <a:pt x="99" y="116"/>
                </a:cubicBezTo>
                <a:close/>
                <a:moveTo>
                  <a:pt x="35" y="104"/>
                </a:moveTo>
                <a:cubicBezTo>
                  <a:pt x="25" y="117"/>
                  <a:pt x="25" y="117"/>
                  <a:pt x="25" y="117"/>
                </a:cubicBezTo>
                <a:cubicBezTo>
                  <a:pt x="23" y="111"/>
                  <a:pt x="23" y="111"/>
                  <a:pt x="23" y="111"/>
                </a:cubicBezTo>
                <a:cubicBezTo>
                  <a:pt x="22" y="109"/>
                  <a:pt x="20" y="108"/>
                  <a:pt x="18" y="109"/>
                </a:cubicBezTo>
                <a:cubicBezTo>
                  <a:pt x="17" y="110"/>
                  <a:pt x="16" y="111"/>
                  <a:pt x="17" y="113"/>
                </a:cubicBezTo>
                <a:cubicBezTo>
                  <a:pt x="21" y="125"/>
                  <a:pt x="21" y="125"/>
                  <a:pt x="21" y="125"/>
                </a:cubicBezTo>
                <a:cubicBezTo>
                  <a:pt x="22" y="126"/>
                  <a:pt x="23" y="127"/>
                  <a:pt x="24" y="127"/>
                </a:cubicBezTo>
                <a:cubicBezTo>
                  <a:pt x="24" y="127"/>
                  <a:pt x="24" y="127"/>
                  <a:pt x="24" y="127"/>
                </a:cubicBezTo>
                <a:cubicBezTo>
                  <a:pt x="24" y="127"/>
                  <a:pt x="24" y="127"/>
                  <a:pt x="25" y="127"/>
                </a:cubicBezTo>
                <a:cubicBezTo>
                  <a:pt x="25" y="127"/>
                  <a:pt x="25" y="127"/>
                  <a:pt x="25" y="127"/>
                </a:cubicBezTo>
                <a:cubicBezTo>
                  <a:pt x="26" y="127"/>
                  <a:pt x="26" y="127"/>
                  <a:pt x="26" y="127"/>
                </a:cubicBezTo>
                <a:cubicBezTo>
                  <a:pt x="26" y="127"/>
                  <a:pt x="26" y="127"/>
                  <a:pt x="26" y="127"/>
                </a:cubicBezTo>
                <a:cubicBezTo>
                  <a:pt x="26" y="127"/>
                  <a:pt x="27" y="126"/>
                  <a:pt x="27" y="126"/>
                </a:cubicBezTo>
                <a:cubicBezTo>
                  <a:pt x="40" y="108"/>
                  <a:pt x="40" y="108"/>
                  <a:pt x="40" y="108"/>
                </a:cubicBezTo>
                <a:cubicBezTo>
                  <a:pt x="41" y="106"/>
                  <a:pt x="41" y="104"/>
                  <a:pt x="40" y="103"/>
                </a:cubicBezTo>
                <a:cubicBezTo>
                  <a:pt x="38" y="102"/>
                  <a:pt x="36" y="102"/>
                  <a:pt x="35" y="104"/>
                </a:cubicBezTo>
                <a:close/>
                <a:moveTo>
                  <a:pt x="35" y="75"/>
                </a:moveTo>
                <a:cubicBezTo>
                  <a:pt x="25" y="88"/>
                  <a:pt x="25" y="88"/>
                  <a:pt x="25" y="88"/>
                </a:cubicBezTo>
                <a:cubicBezTo>
                  <a:pt x="23" y="82"/>
                  <a:pt x="23" y="82"/>
                  <a:pt x="23" y="82"/>
                </a:cubicBezTo>
                <a:cubicBezTo>
                  <a:pt x="22" y="80"/>
                  <a:pt x="20" y="79"/>
                  <a:pt x="18" y="80"/>
                </a:cubicBezTo>
                <a:cubicBezTo>
                  <a:pt x="17" y="81"/>
                  <a:pt x="16" y="83"/>
                  <a:pt x="17" y="84"/>
                </a:cubicBezTo>
                <a:cubicBezTo>
                  <a:pt x="21" y="96"/>
                  <a:pt x="21" y="96"/>
                  <a:pt x="21" y="96"/>
                </a:cubicBezTo>
                <a:cubicBezTo>
                  <a:pt x="22" y="97"/>
                  <a:pt x="23" y="98"/>
                  <a:pt x="24" y="98"/>
                </a:cubicBezTo>
                <a:cubicBezTo>
                  <a:pt x="24" y="98"/>
                  <a:pt x="24" y="98"/>
                  <a:pt x="24" y="98"/>
                </a:cubicBezTo>
                <a:cubicBezTo>
                  <a:pt x="24" y="98"/>
                  <a:pt x="24" y="98"/>
                  <a:pt x="25" y="98"/>
                </a:cubicBezTo>
                <a:cubicBezTo>
                  <a:pt x="25" y="98"/>
                  <a:pt x="25" y="98"/>
                  <a:pt x="25" y="98"/>
                </a:cubicBezTo>
                <a:cubicBezTo>
                  <a:pt x="26" y="98"/>
                  <a:pt x="26" y="98"/>
                  <a:pt x="26" y="98"/>
                </a:cubicBezTo>
                <a:cubicBezTo>
                  <a:pt x="26" y="98"/>
                  <a:pt x="26" y="98"/>
                  <a:pt x="26" y="98"/>
                </a:cubicBezTo>
                <a:cubicBezTo>
                  <a:pt x="26" y="98"/>
                  <a:pt x="27" y="98"/>
                  <a:pt x="27" y="97"/>
                </a:cubicBezTo>
                <a:cubicBezTo>
                  <a:pt x="40" y="79"/>
                  <a:pt x="40" y="79"/>
                  <a:pt x="40" y="79"/>
                </a:cubicBezTo>
                <a:cubicBezTo>
                  <a:pt x="41" y="78"/>
                  <a:pt x="41" y="76"/>
                  <a:pt x="40" y="75"/>
                </a:cubicBezTo>
                <a:cubicBezTo>
                  <a:pt x="38" y="73"/>
                  <a:pt x="36" y="74"/>
                  <a:pt x="35" y="75"/>
                </a:cubicBezTo>
                <a:close/>
                <a:moveTo>
                  <a:pt x="86" y="82"/>
                </a:moveTo>
                <a:cubicBezTo>
                  <a:pt x="49" y="82"/>
                  <a:pt x="49" y="82"/>
                  <a:pt x="49" y="82"/>
                </a:cubicBezTo>
                <a:cubicBezTo>
                  <a:pt x="47" y="82"/>
                  <a:pt x="45" y="84"/>
                  <a:pt x="45" y="86"/>
                </a:cubicBezTo>
                <a:cubicBezTo>
                  <a:pt x="45" y="88"/>
                  <a:pt x="47" y="90"/>
                  <a:pt x="49" y="90"/>
                </a:cubicBezTo>
                <a:cubicBezTo>
                  <a:pt x="86" y="90"/>
                  <a:pt x="86" y="90"/>
                  <a:pt x="86" y="90"/>
                </a:cubicBezTo>
                <a:cubicBezTo>
                  <a:pt x="88" y="90"/>
                  <a:pt x="90" y="88"/>
                  <a:pt x="90" y="86"/>
                </a:cubicBezTo>
                <a:cubicBezTo>
                  <a:pt x="90" y="84"/>
                  <a:pt x="88" y="82"/>
                  <a:pt x="86" y="82"/>
                </a:cubicBezTo>
                <a:close/>
                <a:moveTo>
                  <a:pt x="86" y="53"/>
                </a:moveTo>
                <a:cubicBezTo>
                  <a:pt x="49" y="53"/>
                  <a:pt x="49" y="53"/>
                  <a:pt x="49" y="53"/>
                </a:cubicBezTo>
                <a:cubicBezTo>
                  <a:pt x="47" y="53"/>
                  <a:pt x="45" y="55"/>
                  <a:pt x="45" y="57"/>
                </a:cubicBezTo>
                <a:cubicBezTo>
                  <a:pt x="45" y="60"/>
                  <a:pt x="47" y="61"/>
                  <a:pt x="49" y="61"/>
                </a:cubicBezTo>
                <a:cubicBezTo>
                  <a:pt x="86" y="61"/>
                  <a:pt x="86" y="61"/>
                  <a:pt x="86" y="61"/>
                </a:cubicBezTo>
                <a:cubicBezTo>
                  <a:pt x="88" y="61"/>
                  <a:pt x="90" y="60"/>
                  <a:pt x="90" y="57"/>
                </a:cubicBezTo>
                <a:cubicBezTo>
                  <a:pt x="90" y="55"/>
                  <a:pt x="88" y="53"/>
                  <a:pt x="86" y="53"/>
                </a:cubicBezTo>
                <a:close/>
                <a:moveTo>
                  <a:pt x="35" y="46"/>
                </a:moveTo>
                <a:cubicBezTo>
                  <a:pt x="25" y="60"/>
                  <a:pt x="25" y="60"/>
                  <a:pt x="25" y="60"/>
                </a:cubicBezTo>
                <a:cubicBezTo>
                  <a:pt x="23" y="53"/>
                  <a:pt x="23" y="53"/>
                  <a:pt x="23" y="53"/>
                </a:cubicBezTo>
                <a:cubicBezTo>
                  <a:pt x="22" y="51"/>
                  <a:pt x="20" y="51"/>
                  <a:pt x="18" y="51"/>
                </a:cubicBezTo>
                <a:cubicBezTo>
                  <a:pt x="17" y="52"/>
                  <a:pt x="16" y="54"/>
                  <a:pt x="17" y="55"/>
                </a:cubicBezTo>
                <a:cubicBezTo>
                  <a:pt x="21" y="67"/>
                  <a:pt x="21" y="67"/>
                  <a:pt x="21" y="67"/>
                </a:cubicBezTo>
                <a:cubicBezTo>
                  <a:pt x="22" y="68"/>
                  <a:pt x="23" y="69"/>
                  <a:pt x="24" y="69"/>
                </a:cubicBezTo>
                <a:cubicBezTo>
                  <a:pt x="24" y="69"/>
                  <a:pt x="24" y="69"/>
                  <a:pt x="24" y="69"/>
                </a:cubicBezTo>
                <a:cubicBezTo>
                  <a:pt x="24" y="69"/>
                  <a:pt x="24" y="70"/>
                  <a:pt x="25" y="69"/>
                </a:cubicBezTo>
                <a:cubicBezTo>
                  <a:pt x="25" y="69"/>
                  <a:pt x="25" y="69"/>
                  <a:pt x="25" y="69"/>
                </a:cubicBezTo>
                <a:cubicBezTo>
                  <a:pt x="26" y="69"/>
                  <a:pt x="26" y="69"/>
                  <a:pt x="26" y="69"/>
                </a:cubicBezTo>
                <a:cubicBezTo>
                  <a:pt x="26" y="69"/>
                  <a:pt x="26" y="69"/>
                  <a:pt x="26" y="69"/>
                </a:cubicBezTo>
                <a:cubicBezTo>
                  <a:pt x="26" y="69"/>
                  <a:pt x="27" y="69"/>
                  <a:pt x="27" y="68"/>
                </a:cubicBezTo>
                <a:cubicBezTo>
                  <a:pt x="40" y="50"/>
                  <a:pt x="40" y="50"/>
                  <a:pt x="40" y="50"/>
                </a:cubicBezTo>
                <a:cubicBezTo>
                  <a:pt x="41" y="49"/>
                  <a:pt x="41" y="47"/>
                  <a:pt x="40" y="46"/>
                </a:cubicBezTo>
                <a:cubicBezTo>
                  <a:pt x="38" y="45"/>
                  <a:pt x="36" y="45"/>
                  <a:pt x="35" y="46"/>
                </a:cubicBezTo>
                <a:close/>
                <a:moveTo>
                  <a:pt x="86" y="111"/>
                </a:moveTo>
                <a:cubicBezTo>
                  <a:pt x="49" y="111"/>
                  <a:pt x="49" y="111"/>
                  <a:pt x="49" y="111"/>
                </a:cubicBezTo>
                <a:cubicBezTo>
                  <a:pt x="47" y="111"/>
                  <a:pt x="45" y="113"/>
                  <a:pt x="45" y="115"/>
                </a:cubicBezTo>
                <a:cubicBezTo>
                  <a:pt x="45" y="117"/>
                  <a:pt x="47" y="119"/>
                  <a:pt x="49" y="119"/>
                </a:cubicBezTo>
                <a:cubicBezTo>
                  <a:pt x="86" y="119"/>
                  <a:pt x="86" y="119"/>
                  <a:pt x="86" y="119"/>
                </a:cubicBezTo>
                <a:cubicBezTo>
                  <a:pt x="88" y="119"/>
                  <a:pt x="90" y="117"/>
                  <a:pt x="90" y="115"/>
                </a:cubicBezTo>
                <a:cubicBezTo>
                  <a:pt x="90" y="113"/>
                  <a:pt x="88" y="111"/>
                  <a:pt x="86"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1" name="Freeform 11">
            <a:extLst>
              <a:ext uri="{FF2B5EF4-FFF2-40B4-BE49-F238E27FC236}">
                <a16:creationId xmlns:a16="http://schemas.microsoft.com/office/drawing/2014/main" xmlns="" id="{F6898D9D-52C8-4EFE-B95D-781CDDDD94A6}"/>
              </a:ext>
            </a:extLst>
          </p:cNvPr>
          <p:cNvSpPr>
            <a:spLocks noEditPoints="1"/>
          </p:cNvSpPr>
          <p:nvPr/>
        </p:nvSpPr>
        <p:spPr bwMode="auto">
          <a:xfrm>
            <a:off x="7311571" y="2451318"/>
            <a:ext cx="420891" cy="438965"/>
          </a:xfrm>
          <a:custGeom>
            <a:avLst/>
            <a:gdLst>
              <a:gd name="T0" fmla="*/ 40 w 123"/>
              <a:gd name="T1" fmla="*/ 93 h 128"/>
              <a:gd name="T2" fmla="*/ 24 w 123"/>
              <a:gd name="T3" fmla="*/ 87 h 128"/>
              <a:gd name="T4" fmla="*/ 34 w 123"/>
              <a:gd name="T5" fmla="*/ 101 h 128"/>
              <a:gd name="T6" fmla="*/ 54 w 123"/>
              <a:gd name="T7" fmla="*/ 101 h 128"/>
              <a:gd name="T8" fmla="*/ 62 w 123"/>
              <a:gd name="T9" fmla="*/ 87 h 128"/>
              <a:gd name="T10" fmla="*/ 58 w 123"/>
              <a:gd name="T11" fmla="*/ 77 h 128"/>
              <a:gd name="T12" fmla="*/ 58 w 123"/>
              <a:gd name="T13" fmla="*/ 71 h 128"/>
              <a:gd name="T14" fmla="*/ 56 w 123"/>
              <a:gd name="T15" fmla="*/ 57 h 128"/>
              <a:gd name="T16" fmla="*/ 31 w 123"/>
              <a:gd name="T17" fmla="*/ 57 h 128"/>
              <a:gd name="T18" fmla="*/ 37 w 123"/>
              <a:gd name="T19" fmla="*/ 66 h 128"/>
              <a:gd name="T20" fmla="*/ 46 w 123"/>
              <a:gd name="T21" fmla="*/ 63 h 128"/>
              <a:gd name="T22" fmla="*/ 46 w 123"/>
              <a:gd name="T23" fmla="*/ 71 h 128"/>
              <a:gd name="T24" fmla="*/ 41 w 123"/>
              <a:gd name="T25" fmla="*/ 81 h 128"/>
              <a:gd name="T26" fmla="*/ 48 w 123"/>
              <a:gd name="T27" fmla="*/ 83 h 128"/>
              <a:gd name="T28" fmla="*/ 48 w 123"/>
              <a:gd name="T29" fmla="*/ 93 h 128"/>
              <a:gd name="T30" fmla="*/ 82 w 123"/>
              <a:gd name="T31" fmla="*/ 103 h 128"/>
              <a:gd name="T32" fmla="*/ 94 w 123"/>
              <a:gd name="T33" fmla="*/ 54 h 128"/>
              <a:gd name="T34" fmla="*/ 70 w 123"/>
              <a:gd name="T35" fmla="*/ 66 h 128"/>
              <a:gd name="T36" fmla="*/ 82 w 123"/>
              <a:gd name="T37" fmla="*/ 70 h 128"/>
              <a:gd name="T38" fmla="*/ 119 w 123"/>
              <a:gd name="T39" fmla="*/ 8 h 128"/>
              <a:gd name="T40" fmla="*/ 111 w 123"/>
              <a:gd name="T41" fmla="*/ 22 h 128"/>
              <a:gd name="T42" fmla="*/ 105 w 123"/>
              <a:gd name="T43" fmla="*/ 33 h 128"/>
              <a:gd name="T44" fmla="*/ 95 w 123"/>
              <a:gd name="T45" fmla="*/ 25 h 128"/>
              <a:gd name="T46" fmla="*/ 107 w 123"/>
              <a:gd name="T47" fmla="*/ 0 h 128"/>
              <a:gd name="T48" fmla="*/ 94 w 123"/>
              <a:gd name="T49" fmla="*/ 8 h 128"/>
              <a:gd name="T50" fmla="*/ 82 w 123"/>
              <a:gd name="T51" fmla="*/ 22 h 128"/>
              <a:gd name="T52" fmla="*/ 76 w 123"/>
              <a:gd name="T53" fmla="*/ 33 h 128"/>
              <a:gd name="T54" fmla="*/ 66 w 123"/>
              <a:gd name="T55" fmla="*/ 25 h 128"/>
              <a:gd name="T56" fmla="*/ 78 w 123"/>
              <a:gd name="T57" fmla="*/ 0 h 128"/>
              <a:gd name="T58" fmla="*/ 66 w 123"/>
              <a:gd name="T59" fmla="*/ 8 h 128"/>
              <a:gd name="T60" fmla="*/ 53 w 123"/>
              <a:gd name="T61" fmla="*/ 22 h 128"/>
              <a:gd name="T62" fmla="*/ 47 w 123"/>
              <a:gd name="T63" fmla="*/ 33 h 128"/>
              <a:gd name="T64" fmla="*/ 37 w 123"/>
              <a:gd name="T65" fmla="*/ 25 h 128"/>
              <a:gd name="T66" fmla="*/ 49 w 123"/>
              <a:gd name="T67" fmla="*/ 0 h 128"/>
              <a:gd name="T68" fmla="*/ 37 w 123"/>
              <a:gd name="T69" fmla="*/ 8 h 128"/>
              <a:gd name="T70" fmla="*/ 24 w 123"/>
              <a:gd name="T71" fmla="*/ 22 h 128"/>
              <a:gd name="T72" fmla="*/ 18 w 123"/>
              <a:gd name="T73" fmla="*/ 33 h 128"/>
              <a:gd name="T74" fmla="*/ 9 w 123"/>
              <a:gd name="T75" fmla="*/ 25 h 128"/>
              <a:gd name="T76" fmla="*/ 20 w 123"/>
              <a:gd name="T77" fmla="*/ 0 h 128"/>
              <a:gd name="T78" fmla="*/ 8 w 123"/>
              <a:gd name="T79" fmla="*/ 8 h 128"/>
              <a:gd name="T80" fmla="*/ 0 w 123"/>
              <a:gd name="T81" fmla="*/ 12 h 128"/>
              <a:gd name="T82" fmla="*/ 4 w 123"/>
              <a:gd name="T83" fmla="*/ 128 h 128"/>
              <a:gd name="T84" fmla="*/ 123 w 123"/>
              <a:gd name="T85" fmla="*/ 124 h 128"/>
              <a:gd name="T86" fmla="*/ 119 w 123"/>
              <a:gd name="T87" fmla="*/ 8 h 128"/>
              <a:gd name="T88" fmla="*/ 8 w 123"/>
              <a:gd name="T89" fmla="*/ 119 h 128"/>
              <a:gd name="T90" fmla="*/ 115 w 123"/>
              <a:gd name="T91"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 h="128">
                <a:moveTo>
                  <a:pt x="44" y="95"/>
                </a:moveTo>
                <a:cubicBezTo>
                  <a:pt x="42" y="95"/>
                  <a:pt x="41" y="94"/>
                  <a:pt x="40" y="93"/>
                </a:cubicBezTo>
                <a:cubicBezTo>
                  <a:pt x="39" y="92"/>
                  <a:pt x="37" y="89"/>
                  <a:pt x="37" y="87"/>
                </a:cubicBezTo>
                <a:cubicBezTo>
                  <a:pt x="24" y="87"/>
                  <a:pt x="24" y="87"/>
                  <a:pt x="24" y="87"/>
                </a:cubicBezTo>
                <a:cubicBezTo>
                  <a:pt x="24" y="91"/>
                  <a:pt x="27" y="95"/>
                  <a:pt x="28" y="97"/>
                </a:cubicBezTo>
                <a:cubicBezTo>
                  <a:pt x="30" y="99"/>
                  <a:pt x="32" y="100"/>
                  <a:pt x="34" y="101"/>
                </a:cubicBezTo>
                <a:cubicBezTo>
                  <a:pt x="37" y="102"/>
                  <a:pt x="40" y="103"/>
                  <a:pt x="44" y="103"/>
                </a:cubicBezTo>
                <a:cubicBezTo>
                  <a:pt x="48" y="103"/>
                  <a:pt x="52" y="102"/>
                  <a:pt x="54" y="101"/>
                </a:cubicBezTo>
                <a:cubicBezTo>
                  <a:pt x="57" y="99"/>
                  <a:pt x="59" y="98"/>
                  <a:pt x="60" y="95"/>
                </a:cubicBezTo>
                <a:cubicBezTo>
                  <a:pt x="62" y="92"/>
                  <a:pt x="62" y="90"/>
                  <a:pt x="62" y="87"/>
                </a:cubicBezTo>
                <a:cubicBezTo>
                  <a:pt x="62" y="85"/>
                  <a:pt x="62" y="83"/>
                  <a:pt x="61" y="81"/>
                </a:cubicBezTo>
                <a:cubicBezTo>
                  <a:pt x="60" y="80"/>
                  <a:pt x="59" y="78"/>
                  <a:pt x="58" y="77"/>
                </a:cubicBezTo>
                <a:cubicBezTo>
                  <a:pt x="57" y="77"/>
                  <a:pt x="55" y="76"/>
                  <a:pt x="53" y="76"/>
                </a:cubicBezTo>
                <a:cubicBezTo>
                  <a:pt x="56" y="75"/>
                  <a:pt x="57" y="73"/>
                  <a:pt x="58" y="71"/>
                </a:cubicBezTo>
                <a:cubicBezTo>
                  <a:pt x="59" y="70"/>
                  <a:pt x="60" y="68"/>
                  <a:pt x="60" y="66"/>
                </a:cubicBezTo>
                <a:cubicBezTo>
                  <a:pt x="60" y="62"/>
                  <a:pt x="59" y="59"/>
                  <a:pt x="56" y="57"/>
                </a:cubicBezTo>
                <a:cubicBezTo>
                  <a:pt x="53" y="55"/>
                  <a:pt x="49" y="54"/>
                  <a:pt x="43" y="54"/>
                </a:cubicBezTo>
                <a:cubicBezTo>
                  <a:pt x="38" y="54"/>
                  <a:pt x="34" y="55"/>
                  <a:pt x="31" y="57"/>
                </a:cubicBezTo>
                <a:cubicBezTo>
                  <a:pt x="28" y="59"/>
                  <a:pt x="25" y="62"/>
                  <a:pt x="24" y="66"/>
                </a:cubicBezTo>
                <a:cubicBezTo>
                  <a:pt x="37" y="66"/>
                  <a:pt x="37" y="66"/>
                  <a:pt x="37" y="66"/>
                </a:cubicBezTo>
                <a:cubicBezTo>
                  <a:pt x="37" y="64"/>
                  <a:pt x="41" y="62"/>
                  <a:pt x="43" y="62"/>
                </a:cubicBezTo>
                <a:cubicBezTo>
                  <a:pt x="44" y="62"/>
                  <a:pt x="45" y="62"/>
                  <a:pt x="46" y="63"/>
                </a:cubicBezTo>
                <a:cubicBezTo>
                  <a:pt x="47" y="64"/>
                  <a:pt x="48" y="65"/>
                  <a:pt x="48" y="67"/>
                </a:cubicBezTo>
                <a:cubicBezTo>
                  <a:pt x="48" y="68"/>
                  <a:pt x="47" y="69"/>
                  <a:pt x="46" y="71"/>
                </a:cubicBezTo>
                <a:cubicBezTo>
                  <a:pt x="43" y="73"/>
                  <a:pt x="41" y="73"/>
                  <a:pt x="41" y="73"/>
                </a:cubicBezTo>
                <a:cubicBezTo>
                  <a:pt x="41" y="81"/>
                  <a:pt x="41" y="81"/>
                  <a:pt x="41" y="81"/>
                </a:cubicBezTo>
                <a:cubicBezTo>
                  <a:pt x="43" y="81"/>
                  <a:pt x="43" y="81"/>
                  <a:pt x="43" y="81"/>
                </a:cubicBezTo>
                <a:cubicBezTo>
                  <a:pt x="45" y="81"/>
                  <a:pt x="47" y="81"/>
                  <a:pt x="48" y="83"/>
                </a:cubicBezTo>
                <a:cubicBezTo>
                  <a:pt x="49" y="84"/>
                  <a:pt x="50" y="85"/>
                  <a:pt x="50" y="88"/>
                </a:cubicBezTo>
                <a:cubicBezTo>
                  <a:pt x="50" y="90"/>
                  <a:pt x="49" y="92"/>
                  <a:pt x="48" y="93"/>
                </a:cubicBezTo>
                <a:cubicBezTo>
                  <a:pt x="47" y="94"/>
                  <a:pt x="45" y="95"/>
                  <a:pt x="44" y="95"/>
                </a:cubicBezTo>
                <a:close/>
                <a:moveTo>
                  <a:pt x="82" y="103"/>
                </a:moveTo>
                <a:cubicBezTo>
                  <a:pt x="94" y="103"/>
                  <a:pt x="94" y="103"/>
                  <a:pt x="94" y="103"/>
                </a:cubicBezTo>
                <a:cubicBezTo>
                  <a:pt x="94" y="54"/>
                  <a:pt x="94" y="54"/>
                  <a:pt x="94" y="54"/>
                </a:cubicBezTo>
                <a:cubicBezTo>
                  <a:pt x="84" y="54"/>
                  <a:pt x="84" y="54"/>
                  <a:pt x="84" y="54"/>
                </a:cubicBezTo>
                <a:cubicBezTo>
                  <a:pt x="81" y="60"/>
                  <a:pt x="78" y="64"/>
                  <a:pt x="70" y="66"/>
                </a:cubicBezTo>
                <a:cubicBezTo>
                  <a:pt x="70" y="77"/>
                  <a:pt x="70" y="77"/>
                  <a:pt x="70" y="77"/>
                </a:cubicBezTo>
                <a:cubicBezTo>
                  <a:pt x="75" y="76"/>
                  <a:pt x="78" y="74"/>
                  <a:pt x="82" y="70"/>
                </a:cubicBezTo>
                <a:lnTo>
                  <a:pt x="82" y="103"/>
                </a:lnTo>
                <a:close/>
                <a:moveTo>
                  <a:pt x="119" y="8"/>
                </a:moveTo>
                <a:cubicBezTo>
                  <a:pt x="111" y="8"/>
                  <a:pt x="111" y="8"/>
                  <a:pt x="111" y="8"/>
                </a:cubicBezTo>
                <a:cubicBezTo>
                  <a:pt x="111" y="22"/>
                  <a:pt x="111" y="22"/>
                  <a:pt x="111" y="22"/>
                </a:cubicBezTo>
                <a:cubicBezTo>
                  <a:pt x="113" y="23"/>
                  <a:pt x="115" y="25"/>
                  <a:pt x="115" y="27"/>
                </a:cubicBezTo>
                <a:cubicBezTo>
                  <a:pt x="115" y="30"/>
                  <a:pt x="110" y="33"/>
                  <a:pt x="105" y="33"/>
                </a:cubicBezTo>
                <a:cubicBezTo>
                  <a:pt x="99" y="33"/>
                  <a:pt x="94" y="30"/>
                  <a:pt x="94" y="27"/>
                </a:cubicBezTo>
                <a:cubicBezTo>
                  <a:pt x="94" y="26"/>
                  <a:pt x="95" y="25"/>
                  <a:pt x="95" y="25"/>
                </a:cubicBezTo>
                <a:cubicBezTo>
                  <a:pt x="107" y="25"/>
                  <a:pt x="107" y="25"/>
                  <a:pt x="107" y="25"/>
                </a:cubicBezTo>
                <a:cubicBezTo>
                  <a:pt x="107" y="0"/>
                  <a:pt x="107" y="0"/>
                  <a:pt x="107" y="0"/>
                </a:cubicBezTo>
                <a:cubicBezTo>
                  <a:pt x="94" y="0"/>
                  <a:pt x="94" y="0"/>
                  <a:pt x="94" y="0"/>
                </a:cubicBezTo>
                <a:cubicBezTo>
                  <a:pt x="94" y="8"/>
                  <a:pt x="94" y="8"/>
                  <a:pt x="94" y="8"/>
                </a:cubicBezTo>
                <a:cubicBezTo>
                  <a:pt x="82" y="8"/>
                  <a:pt x="82" y="8"/>
                  <a:pt x="82" y="8"/>
                </a:cubicBezTo>
                <a:cubicBezTo>
                  <a:pt x="82" y="22"/>
                  <a:pt x="82" y="22"/>
                  <a:pt x="82" y="22"/>
                </a:cubicBezTo>
                <a:cubicBezTo>
                  <a:pt x="84" y="23"/>
                  <a:pt x="86" y="25"/>
                  <a:pt x="86" y="27"/>
                </a:cubicBezTo>
                <a:cubicBezTo>
                  <a:pt x="86" y="30"/>
                  <a:pt x="82" y="33"/>
                  <a:pt x="76" y="33"/>
                </a:cubicBezTo>
                <a:cubicBezTo>
                  <a:pt x="70" y="33"/>
                  <a:pt x="66" y="30"/>
                  <a:pt x="66" y="27"/>
                </a:cubicBezTo>
                <a:cubicBezTo>
                  <a:pt x="66" y="26"/>
                  <a:pt x="66" y="25"/>
                  <a:pt x="66" y="25"/>
                </a:cubicBezTo>
                <a:cubicBezTo>
                  <a:pt x="78" y="25"/>
                  <a:pt x="78" y="25"/>
                  <a:pt x="78" y="25"/>
                </a:cubicBezTo>
                <a:cubicBezTo>
                  <a:pt x="78" y="0"/>
                  <a:pt x="78" y="0"/>
                  <a:pt x="78" y="0"/>
                </a:cubicBezTo>
                <a:cubicBezTo>
                  <a:pt x="66" y="0"/>
                  <a:pt x="66" y="0"/>
                  <a:pt x="66" y="0"/>
                </a:cubicBezTo>
                <a:cubicBezTo>
                  <a:pt x="66" y="8"/>
                  <a:pt x="66" y="8"/>
                  <a:pt x="66" y="8"/>
                </a:cubicBezTo>
                <a:cubicBezTo>
                  <a:pt x="53" y="8"/>
                  <a:pt x="53" y="8"/>
                  <a:pt x="53" y="8"/>
                </a:cubicBezTo>
                <a:cubicBezTo>
                  <a:pt x="53" y="22"/>
                  <a:pt x="53" y="22"/>
                  <a:pt x="53" y="22"/>
                </a:cubicBezTo>
                <a:cubicBezTo>
                  <a:pt x="56" y="23"/>
                  <a:pt x="57" y="25"/>
                  <a:pt x="57" y="27"/>
                </a:cubicBezTo>
                <a:cubicBezTo>
                  <a:pt x="57" y="30"/>
                  <a:pt x="53" y="33"/>
                  <a:pt x="47" y="33"/>
                </a:cubicBezTo>
                <a:cubicBezTo>
                  <a:pt x="41" y="33"/>
                  <a:pt x="37" y="30"/>
                  <a:pt x="37" y="27"/>
                </a:cubicBezTo>
                <a:cubicBezTo>
                  <a:pt x="37" y="26"/>
                  <a:pt x="37" y="25"/>
                  <a:pt x="37" y="25"/>
                </a:cubicBezTo>
                <a:cubicBezTo>
                  <a:pt x="49" y="25"/>
                  <a:pt x="49" y="25"/>
                  <a:pt x="49" y="25"/>
                </a:cubicBezTo>
                <a:cubicBezTo>
                  <a:pt x="49" y="0"/>
                  <a:pt x="49" y="0"/>
                  <a:pt x="49" y="0"/>
                </a:cubicBezTo>
                <a:cubicBezTo>
                  <a:pt x="37" y="0"/>
                  <a:pt x="37" y="0"/>
                  <a:pt x="37" y="0"/>
                </a:cubicBezTo>
                <a:cubicBezTo>
                  <a:pt x="37" y="8"/>
                  <a:pt x="37" y="8"/>
                  <a:pt x="37" y="8"/>
                </a:cubicBezTo>
                <a:cubicBezTo>
                  <a:pt x="24" y="8"/>
                  <a:pt x="24" y="8"/>
                  <a:pt x="24" y="8"/>
                </a:cubicBezTo>
                <a:cubicBezTo>
                  <a:pt x="24" y="22"/>
                  <a:pt x="24" y="22"/>
                  <a:pt x="24" y="22"/>
                </a:cubicBezTo>
                <a:cubicBezTo>
                  <a:pt x="27" y="23"/>
                  <a:pt x="29" y="25"/>
                  <a:pt x="29" y="27"/>
                </a:cubicBezTo>
                <a:cubicBezTo>
                  <a:pt x="29" y="30"/>
                  <a:pt x="24" y="33"/>
                  <a:pt x="18" y="33"/>
                </a:cubicBezTo>
                <a:cubicBezTo>
                  <a:pt x="13" y="33"/>
                  <a:pt x="8" y="30"/>
                  <a:pt x="8" y="27"/>
                </a:cubicBezTo>
                <a:cubicBezTo>
                  <a:pt x="8" y="26"/>
                  <a:pt x="8" y="25"/>
                  <a:pt x="9" y="25"/>
                </a:cubicBezTo>
                <a:cubicBezTo>
                  <a:pt x="20" y="25"/>
                  <a:pt x="20" y="25"/>
                  <a:pt x="20" y="25"/>
                </a:cubicBezTo>
                <a:cubicBezTo>
                  <a:pt x="20" y="0"/>
                  <a:pt x="20" y="0"/>
                  <a:pt x="20" y="0"/>
                </a:cubicBezTo>
                <a:cubicBezTo>
                  <a:pt x="8" y="0"/>
                  <a:pt x="8" y="0"/>
                  <a:pt x="8" y="0"/>
                </a:cubicBezTo>
                <a:cubicBezTo>
                  <a:pt x="8" y="8"/>
                  <a:pt x="8" y="8"/>
                  <a:pt x="8" y="8"/>
                </a:cubicBezTo>
                <a:cubicBezTo>
                  <a:pt x="4" y="8"/>
                  <a:pt x="4" y="8"/>
                  <a:pt x="4" y="8"/>
                </a:cubicBezTo>
                <a:cubicBezTo>
                  <a:pt x="2" y="8"/>
                  <a:pt x="0" y="10"/>
                  <a:pt x="0" y="12"/>
                </a:cubicBezTo>
                <a:cubicBezTo>
                  <a:pt x="0" y="124"/>
                  <a:pt x="0" y="124"/>
                  <a:pt x="0" y="124"/>
                </a:cubicBezTo>
                <a:cubicBezTo>
                  <a:pt x="0" y="126"/>
                  <a:pt x="2" y="128"/>
                  <a:pt x="4" y="128"/>
                </a:cubicBezTo>
                <a:cubicBezTo>
                  <a:pt x="119" y="128"/>
                  <a:pt x="119" y="128"/>
                  <a:pt x="119" y="128"/>
                </a:cubicBezTo>
                <a:cubicBezTo>
                  <a:pt x="121" y="128"/>
                  <a:pt x="123" y="126"/>
                  <a:pt x="123" y="124"/>
                </a:cubicBezTo>
                <a:cubicBezTo>
                  <a:pt x="123" y="12"/>
                  <a:pt x="123" y="12"/>
                  <a:pt x="123" y="12"/>
                </a:cubicBezTo>
                <a:cubicBezTo>
                  <a:pt x="123" y="10"/>
                  <a:pt x="121" y="8"/>
                  <a:pt x="119" y="8"/>
                </a:cubicBezTo>
                <a:close/>
                <a:moveTo>
                  <a:pt x="115" y="119"/>
                </a:moveTo>
                <a:cubicBezTo>
                  <a:pt x="8" y="119"/>
                  <a:pt x="8" y="119"/>
                  <a:pt x="8" y="119"/>
                </a:cubicBezTo>
                <a:cubicBezTo>
                  <a:pt x="8" y="37"/>
                  <a:pt x="8" y="37"/>
                  <a:pt x="8" y="37"/>
                </a:cubicBezTo>
                <a:cubicBezTo>
                  <a:pt x="115" y="37"/>
                  <a:pt x="115" y="37"/>
                  <a:pt x="115" y="37"/>
                </a:cubicBezTo>
                <a:lnTo>
                  <a:pt x="115" y="1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2" name="Freeform 12">
            <a:extLst>
              <a:ext uri="{FF2B5EF4-FFF2-40B4-BE49-F238E27FC236}">
                <a16:creationId xmlns:a16="http://schemas.microsoft.com/office/drawing/2014/main" xmlns="" id="{E0217A91-A355-494C-83AE-C7270397A69E}"/>
              </a:ext>
            </a:extLst>
          </p:cNvPr>
          <p:cNvSpPr>
            <a:spLocks/>
          </p:cNvSpPr>
          <p:nvPr/>
        </p:nvSpPr>
        <p:spPr bwMode="auto">
          <a:xfrm>
            <a:off x="8406529" y="2451318"/>
            <a:ext cx="503520" cy="438965"/>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3" name="Freeform 13">
            <a:extLst>
              <a:ext uri="{FF2B5EF4-FFF2-40B4-BE49-F238E27FC236}">
                <a16:creationId xmlns:a16="http://schemas.microsoft.com/office/drawing/2014/main" xmlns="" id="{2FDB4D7A-B2FF-4062-8110-1C0A13CD1A98}"/>
              </a:ext>
            </a:extLst>
          </p:cNvPr>
          <p:cNvSpPr>
            <a:spLocks noEditPoints="1"/>
          </p:cNvSpPr>
          <p:nvPr/>
        </p:nvSpPr>
        <p:spPr bwMode="auto">
          <a:xfrm>
            <a:off x="9501487" y="2451318"/>
            <a:ext cx="506102" cy="410562"/>
          </a:xfrm>
          <a:custGeom>
            <a:avLst/>
            <a:gdLst>
              <a:gd name="T0" fmla="*/ 12 w 148"/>
              <a:gd name="T1" fmla="*/ 66 h 120"/>
              <a:gd name="T2" fmla="*/ 52 w 148"/>
              <a:gd name="T3" fmla="*/ 66 h 120"/>
              <a:gd name="T4" fmla="*/ 66 w 148"/>
              <a:gd name="T5" fmla="*/ 66 h 120"/>
              <a:gd name="T6" fmla="*/ 52 w 148"/>
              <a:gd name="T7" fmla="*/ 70 h 120"/>
              <a:gd name="T8" fmla="*/ 12 w 148"/>
              <a:gd name="T9" fmla="*/ 87 h 120"/>
              <a:gd name="T10" fmla="*/ 66 w 148"/>
              <a:gd name="T11" fmla="*/ 87 h 120"/>
              <a:gd name="T12" fmla="*/ 52 w 148"/>
              <a:gd name="T13" fmla="*/ 70 h 120"/>
              <a:gd name="T14" fmla="*/ 12 w 148"/>
              <a:gd name="T15" fmla="*/ 41 h 120"/>
              <a:gd name="T16" fmla="*/ 52 w 148"/>
              <a:gd name="T17" fmla="*/ 41 h 120"/>
              <a:gd name="T18" fmla="*/ 66 w 148"/>
              <a:gd name="T19" fmla="*/ 41 h 120"/>
              <a:gd name="T20" fmla="*/ 52 w 148"/>
              <a:gd name="T21" fmla="*/ 46 h 120"/>
              <a:gd name="T22" fmla="*/ 12 w 148"/>
              <a:gd name="T23" fmla="*/ 62 h 120"/>
              <a:gd name="T24" fmla="*/ 66 w 148"/>
              <a:gd name="T25" fmla="*/ 62 h 120"/>
              <a:gd name="T26" fmla="*/ 52 w 148"/>
              <a:gd name="T27" fmla="*/ 46 h 120"/>
              <a:gd name="T28" fmla="*/ 12 w 148"/>
              <a:gd name="T29" fmla="*/ 29 h 120"/>
              <a:gd name="T30" fmla="*/ 52 w 148"/>
              <a:gd name="T31" fmla="*/ 29 h 120"/>
              <a:gd name="T32" fmla="*/ 66 w 148"/>
              <a:gd name="T33" fmla="*/ 29 h 120"/>
              <a:gd name="T34" fmla="*/ 82 w 148"/>
              <a:gd name="T35" fmla="*/ 29 h 120"/>
              <a:gd name="T36" fmla="*/ 95 w 148"/>
              <a:gd name="T37" fmla="*/ 29 h 120"/>
              <a:gd name="T38" fmla="*/ 135 w 148"/>
              <a:gd name="T39" fmla="*/ 29 h 120"/>
              <a:gd name="T40" fmla="*/ 82 w 148"/>
              <a:gd name="T41" fmla="*/ 29 h 120"/>
              <a:gd name="T42" fmla="*/ 82 w 148"/>
              <a:gd name="T43" fmla="*/ 50 h 120"/>
              <a:gd name="T44" fmla="*/ 135 w 148"/>
              <a:gd name="T45" fmla="*/ 50 h 120"/>
              <a:gd name="T46" fmla="*/ 95 w 148"/>
              <a:gd name="T47" fmla="*/ 33 h 120"/>
              <a:gd name="T48" fmla="*/ 82 w 148"/>
              <a:gd name="T49" fmla="*/ 54 h 120"/>
              <a:gd name="T50" fmla="*/ 95 w 148"/>
              <a:gd name="T51" fmla="*/ 54 h 120"/>
              <a:gd name="T52" fmla="*/ 135 w 148"/>
              <a:gd name="T53" fmla="*/ 54 h 120"/>
              <a:gd name="T54" fmla="*/ 82 w 148"/>
              <a:gd name="T55" fmla="*/ 54 h 120"/>
              <a:gd name="T56" fmla="*/ 82 w 148"/>
              <a:gd name="T57" fmla="*/ 87 h 120"/>
              <a:gd name="T58" fmla="*/ 135 w 148"/>
              <a:gd name="T59" fmla="*/ 87 h 120"/>
              <a:gd name="T60" fmla="*/ 95 w 148"/>
              <a:gd name="T61" fmla="*/ 70 h 120"/>
              <a:gd name="T62" fmla="*/ 82 w 148"/>
              <a:gd name="T63" fmla="*/ 66 h 120"/>
              <a:gd name="T64" fmla="*/ 95 w 148"/>
              <a:gd name="T65" fmla="*/ 66 h 120"/>
              <a:gd name="T66" fmla="*/ 135 w 148"/>
              <a:gd name="T67" fmla="*/ 66 h 120"/>
              <a:gd name="T68" fmla="*/ 82 w 148"/>
              <a:gd name="T69" fmla="*/ 66 h 120"/>
              <a:gd name="T70" fmla="*/ 74 w 148"/>
              <a:gd name="T71" fmla="*/ 17 h 120"/>
              <a:gd name="T72" fmla="*/ 0 w 148"/>
              <a:gd name="T73" fmla="*/ 13 h 120"/>
              <a:gd name="T74" fmla="*/ 54 w 148"/>
              <a:gd name="T75" fmla="*/ 111 h 120"/>
              <a:gd name="T76" fmla="*/ 64 w 148"/>
              <a:gd name="T77" fmla="*/ 115 h 120"/>
              <a:gd name="T78" fmla="*/ 84 w 148"/>
              <a:gd name="T79" fmla="*/ 115 h 120"/>
              <a:gd name="T80" fmla="*/ 93 w 148"/>
              <a:gd name="T81" fmla="*/ 111 h 120"/>
              <a:gd name="T82" fmla="*/ 148 w 148"/>
              <a:gd name="T83" fmla="*/ 13 h 120"/>
              <a:gd name="T84" fmla="*/ 70 w 148"/>
              <a:gd name="T85" fmla="*/ 111 h 120"/>
              <a:gd name="T86" fmla="*/ 8 w 148"/>
              <a:gd name="T87" fmla="*/ 107 h 120"/>
              <a:gd name="T88" fmla="*/ 53 w 148"/>
              <a:gd name="T89" fmla="*/ 7 h 120"/>
              <a:gd name="T90" fmla="*/ 70 w 148"/>
              <a:gd name="T91" fmla="*/ 111 h 120"/>
              <a:gd name="T92" fmla="*/ 98 w 148"/>
              <a:gd name="T93" fmla="*/ 96 h 120"/>
              <a:gd name="T94" fmla="*/ 78 w 148"/>
              <a:gd name="T95" fmla="*/ 23 h 120"/>
              <a:gd name="T96" fmla="*/ 140 w 148"/>
              <a:gd name="T97" fmla="*/ 1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20">
                <a:moveTo>
                  <a:pt x="52" y="58"/>
                </a:moveTo>
                <a:cubicBezTo>
                  <a:pt x="36" y="58"/>
                  <a:pt x="12" y="66"/>
                  <a:pt x="12" y="66"/>
                </a:cubicBezTo>
                <a:cubicBezTo>
                  <a:pt x="12" y="74"/>
                  <a:pt x="12" y="74"/>
                  <a:pt x="12" y="74"/>
                </a:cubicBezTo>
                <a:cubicBezTo>
                  <a:pt x="12" y="74"/>
                  <a:pt x="36" y="66"/>
                  <a:pt x="52" y="66"/>
                </a:cubicBezTo>
                <a:cubicBezTo>
                  <a:pt x="60" y="66"/>
                  <a:pt x="66" y="74"/>
                  <a:pt x="66" y="74"/>
                </a:cubicBezTo>
                <a:cubicBezTo>
                  <a:pt x="66" y="66"/>
                  <a:pt x="66" y="66"/>
                  <a:pt x="66" y="66"/>
                </a:cubicBezTo>
                <a:cubicBezTo>
                  <a:pt x="66" y="66"/>
                  <a:pt x="60" y="58"/>
                  <a:pt x="52" y="58"/>
                </a:cubicBezTo>
                <a:close/>
                <a:moveTo>
                  <a:pt x="52" y="70"/>
                </a:moveTo>
                <a:cubicBezTo>
                  <a:pt x="36" y="70"/>
                  <a:pt x="12" y="78"/>
                  <a:pt x="12" y="78"/>
                </a:cubicBezTo>
                <a:cubicBezTo>
                  <a:pt x="12" y="87"/>
                  <a:pt x="12" y="87"/>
                  <a:pt x="12" y="87"/>
                </a:cubicBezTo>
                <a:cubicBezTo>
                  <a:pt x="12" y="87"/>
                  <a:pt x="36" y="78"/>
                  <a:pt x="52" y="78"/>
                </a:cubicBezTo>
                <a:cubicBezTo>
                  <a:pt x="60" y="78"/>
                  <a:pt x="66" y="87"/>
                  <a:pt x="66" y="87"/>
                </a:cubicBezTo>
                <a:cubicBezTo>
                  <a:pt x="66" y="78"/>
                  <a:pt x="66" y="78"/>
                  <a:pt x="66" y="78"/>
                </a:cubicBezTo>
                <a:cubicBezTo>
                  <a:pt x="66" y="78"/>
                  <a:pt x="60" y="70"/>
                  <a:pt x="52" y="70"/>
                </a:cubicBezTo>
                <a:close/>
                <a:moveTo>
                  <a:pt x="52" y="33"/>
                </a:moveTo>
                <a:cubicBezTo>
                  <a:pt x="36" y="33"/>
                  <a:pt x="12" y="41"/>
                  <a:pt x="12" y="41"/>
                </a:cubicBezTo>
                <a:cubicBezTo>
                  <a:pt x="12" y="50"/>
                  <a:pt x="12" y="50"/>
                  <a:pt x="12" y="50"/>
                </a:cubicBezTo>
                <a:cubicBezTo>
                  <a:pt x="12" y="50"/>
                  <a:pt x="36" y="41"/>
                  <a:pt x="52" y="41"/>
                </a:cubicBezTo>
                <a:cubicBezTo>
                  <a:pt x="60" y="41"/>
                  <a:pt x="66" y="50"/>
                  <a:pt x="66" y="50"/>
                </a:cubicBezTo>
                <a:cubicBezTo>
                  <a:pt x="66" y="41"/>
                  <a:pt x="66" y="41"/>
                  <a:pt x="66" y="41"/>
                </a:cubicBezTo>
                <a:cubicBezTo>
                  <a:pt x="66" y="41"/>
                  <a:pt x="60" y="33"/>
                  <a:pt x="52" y="33"/>
                </a:cubicBezTo>
                <a:close/>
                <a:moveTo>
                  <a:pt x="52" y="46"/>
                </a:moveTo>
                <a:cubicBezTo>
                  <a:pt x="36" y="46"/>
                  <a:pt x="12" y="54"/>
                  <a:pt x="12" y="54"/>
                </a:cubicBezTo>
                <a:cubicBezTo>
                  <a:pt x="12" y="62"/>
                  <a:pt x="12" y="62"/>
                  <a:pt x="12" y="62"/>
                </a:cubicBezTo>
                <a:cubicBezTo>
                  <a:pt x="12" y="62"/>
                  <a:pt x="36" y="54"/>
                  <a:pt x="52" y="54"/>
                </a:cubicBezTo>
                <a:cubicBezTo>
                  <a:pt x="60" y="54"/>
                  <a:pt x="66" y="62"/>
                  <a:pt x="66" y="62"/>
                </a:cubicBezTo>
                <a:cubicBezTo>
                  <a:pt x="66" y="54"/>
                  <a:pt x="66" y="54"/>
                  <a:pt x="66" y="54"/>
                </a:cubicBezTo>
                <a:cubicBezTo>
                  <a:pt x="66" y="54"/>
                  <a:pt x="60" y="46"/>
                  <a:pt x="52" y="46"/>
                </a:cubicBezTo>
                <a:close/>
                <a:moveTo>
                  <a:pt x="52" y="21"/>
                </a:moveTo>
                <a:cubicBezTo>
                  <a:pt x="36" y="21"/>
                  <a:pt x="12" y="29"/>
                  <a:pt x="12" y="29"/>
                </a:cubicBezTo>
                <a:cubicBezTo>
                  <a:pt x="12" y="37"/>
                  <a:pt x="12" y="37"/>
                  <a:pt x="12" y="37"/>
                </a:cubicBezTo>
                <a:cubicBezTo>
                  <a:pt x="12" y="37"/>
                  <a:pt x="36" y="29"/>
                  <a:pt x="52" y="29"/>
                </a:cubicBezTo>
                <a:cubicBezTo>
                  <a:pt x="60" y="29"/>
                  <a:pt x="66" y="37"/>
                  <a:pt x="66" y="37"/>
                </a:cubicBezTo>
                <a:cubicBezTo>
                  <a:pt x="66" y="29"/>
                  <a:pt x="66" y="29"/>
                  <a:pt x="66" y="29"/>
                </a:cubicBezTo>
                <a:cubicBezTo>
                  <a:pt x="66" y="29"/>
                  <a:pt x="60" y="21"/>
                  <a:pt x="52" y="21"/>
                </a:cubicBezTo>
                <a:close/>
                <a:moveTo>
                  <a:pt x="82" y="29"/>
                </a:moveTo>
                <a:cubicBezTo>
                  <a:pt x="82" y="37"/>
                  <a:pt x="82" y="37"/>
                  <a:pt x="82" y="37"/>
                </a:cubicBezTo>
                <a:cubicBezTo>
                  <a:pt x="82" y="37"/>
                  <a:pt x="88" y="29"/>
                  <a:pt x="95" y="29"/>
                </a:cubicBezTo>
                <a:cubicBezTo>
                  <a:pt x="111" y="29"/>
                  <a:pt x="135" y="37"/>
                  <a:pt x="135" y="37"/>
                </a:cubicBezTo>
                <a:cubicBezTo>
                  <a:pt x="135" y="29"/>
                  <a:pt x="135" y="29"/>
                  <a:pt x="135" y="29"/>
                </a:cubicBezTo>
                <a:cubicBezTo>
                  <a:pt x="135" y="29"/>
                  <a:pt x="111" y="21"/>
                  <a:pt x="95" y="21"/>
                </a:cubicBezTo>
                <a:cubicBezTo>
                  <a:pt x="88" y="21"/>
                  <a:pt x="82" y="29"/>
                  <a:pt x="82" y="29"/>
                </a:cubicBezTo>
                <a:close/>
                <a:moveTo>
                  <a:pt x="82" y="41"/>
                </a:moveTo>
                <a:cubicBezTo>
                  <a:pt x="82" y="50"/>
                  <a:pt x="82" y="50"/>
                  <a:pt x="82" y="50"/>
                </a:cubicBezTo>
                <a:cubicBezTo>
                  <a:pt x="82" y="50"/>
                  <a:pt x="88" y="41"/>
                  <a:pt x="95" y="41"/>
                </a:cubicBezTo>
                <a:cubicBezTo>
                  <a:pt x="111" y="41"/>
                  <a:pt x="135" y="50"/>
                  <a:pt x="135" y="50"/>
                </a:cubicBezTo>
                <a:cubicBezTo>
                  <a:pt x="135" y="41"/>
                  <a:pt x="135" y="41"/>
                  <a:pt x="135" y="41"/>
                </a:cubicBezTo>
                <a:cubicBezTo>
                  <a:pt x="135" y="41"/>
                  <a:pt x="111" y="33"/>
                  <a:pt x="95" y="33"/>
                </a:cubicBezTo>
                <a:cubicBezTo>
                  <a:pt x="88" y="33"/>
                  <a:pt x="82" y="41"/>
                  <a:pt x="82" y="41"/>
                </a:cubicBezTo>
                <a:close/>
                <a:moveTo>
                  <a:pt x="82" y="54"/>
                </a:moveTo>
                <a:cubicBezTo>
                  <a:pt x="82" y="62"/>
                  <a:pt x="82" y="62"/>
                  <a:pt x="82" y="62"/>
                </a:cubicBezTo>
                <a:cubicBezTo>
                  <a:pt x="82" y="62"/>
                  <a:pt x="88" y="54"/>
                  <a:pt x="95" y="54"/>
                </a:cubicBezTo>
                <a:cubicBezTo>
                  <a:pt x="111" y="54"/>
                  <a:pt x="135" y="62"/>
                  <a:pt x="135" y="62"/>
                </a:cubicBezTo>
                <a:cubicBezTo>
                  <a:pt x="135" y="54"/>
                  <a:pt x="135" y="54"/>
                  <a:pt x="135" y="54"/>
                </a:cubicBezTo>
                <a:cubicBezTo>
                  <a:pt x="135" y="54"/>
                  <a:pt x="111" y="46"/>
                  <a:pt x="95" y="46"/>
                </a:cubicBezTo>
                <a:cubicBezTo>
                  <a:pt x="88" y="46"/>
                  <a:pt x="82" y="54"/>
                  <a:pt x="82" y="54"/>
                </a:cubicBezTo>
                <a:close/>
                <a:moveTo>
                  <a:pt x="82" y="78"/>
                </a:moveTo>
                <a:cubicBezTo>
                  <a:pt x="82" y="87"/>
                  <a:pt x="82" y="87"/>
                  <a:pt x="82" y="87"/>
                </a:cubicBezTo>
                <a:cubicBezTo>
                  <a:pt x="82" y="87"/>
                  <a:pt x="88" y="78"/>
                  <a:pt x="95" y="78"/>
                </a:cubicBezTo>
                <a:cubicBezTo>
                  <a:pt x="111" y="78"/>
                  <a:pt x="135" y="87"/>
                  <a:pt x="135" y="87"/>
                </a:cubicBezTo>
                <a:cubicBezTo>
                  <a:pt x="135" y="78"/>
                  <a:pt x="135" y="78"/>
                  <a:pt x="135" y="78"/>
                </a:cubicBezTo>
                <a:cubicBezTo>
                  <a:pt x="135" y="78"/>
                  <a:pt x="111" y="70"/>
                  <a:pt x="95" y="70"/>
                </a:cubicBezTo>
                <a:cubicBezTo>
                  <a:pt x="88" y="70"/>
                  <a:pt x="82" y="78"/>
                  <a:pt x="82" y="78"/>
                </a:cubicBezTo>
                <a:close/>
                <a:moveTo>
                  <a:pt x="82" y="66"/>
                </a:moveTo>
                <a:cubicBezTo>
                  <a:pt x="82" y="74"/>
                  <a:pt x="82" y="74"/>
                  <a:pt x="82" y="74"/>
                </a:cubicBezTo>
                <a:cubicBezTo>
                  <a:pt x="82" y="74"/>
                  <a:pt x="88" y="66"/>
                  <a:pt x="95" y="66"/>
                </a:cubicBezTo>
                <a:cubicBezTo>
                  <a:pt x="111" y="66"/>
                  <a:pt x="135" y="74"/>
                  <a:pt x="135" y="74"/>
                </a:cubicBezTo>
                <a:cubicBezTo>
                  <a:pt x="135" y="66"/>
                  <a:pt x="135" y="66"/>
                  <a:pt x="135" y="66"/>
                </a:cubicBezTo>
                <a:cubicBezTo>
                  <a:pt x="135" y="66"/>
                  <a:pt x="111" y="58"/>
                  <a:pt x="95" y="58"/>
                </a:cubicBezTo>
                <a:cubicBezTo>
                  <a:pt x="88" y="58"/>
                  <a:pt x="82" y="66"/>
                  <a:pt x="82" y="66"/>
                </a:cubicBezTo>
                <a:close/>
                <a:moveTo>
                  <a:pt x="93" y="0"/>
                </a:moveTo>
                <a:cubicBezTo>
                  <a:pt x="78" y="0"/>
                  <a:pt x="74" y="17"/>
                  <a:pt x="74" y="17"/>
                </a:cubicBezTo>
                <a:cubicBezTo>
                  <a:pt x="74" y="17"/>
                  <a:pt x="70" y="0"/>
                  <a:pt x="54" y="0"/>
                </a:cubicBezTo>
                <a:cubicBezTo>
                  <a:pt x="20" y="0"/>
                  <a:pt x="0" y="13"/>
                  <a:pt x="0" y="13"/>
                </a:cubicBezTo>
                <a:cubicBezTo>
                  <a:pt x="0" y="115"/>
                  <a:pt x="0" y="115"/>
                  <a:pt x="0" y="115"/>
                </a:cubicBezTo>
                <a:cubicBezTo>
                  <a:pt x="0" y="115"/>
                  <a:pt x="32" y="111"/>
                  <a:pt x="54" y="111"/>
                </a:cubicBezTo>
                <a:cubicBezTo>
                  <a:pt x="58" y="111"/>
                  <a:pt x="62" y="112"/>
                  <a:pt x="65" y="113"/>
                </a:cubicBezTo>
                <a:cubicBezTo>
                  <a:pt x="64" y="114"/>
                  <a:pt x="64" y="114"/>
                  <a:pt x="64" y="115"/>
                </a:cubicBezTo>
                <a:cubicBezTo>
                  <a:pt x="64" y="118"/>
                  <a:pt x="68" y="120"/>
                  <a:pt x="74" y="120"/>
                </a:cubicBezTo>
                <a:cubicBezTo>
                  <a:pt x="79" y="120"/>
                  <a:pt x="84" y="118"/>
                  <a:pt x="84" y="115"/>
                </a:cubicBezTo>
                <a:cubicBezTo>
                  <a:pt x="84" y="114"/>
                  <a:pt x="83" y="114"/>
                  <a:pt x="83" y="113"/>
                </a:cubicBezTo>
                <a:cubicBezTo>
                  <a:pt x="86" y="112"/>
                  <a:pt x="89" y="111"/>
                  <a:pt x="93" y="111"/>
                </a:cubicBezTo>
                <a:cubicBezTo>
                  <a:pt x="115" y="111"/>
                  <a:pt x="148" y="115"/>
                  <a:pt x="148" y="115"/>
                </a:cubicBezTo>
                <a:cubicBezTo>
                  <a:pt x="148" y="13"/>
                  <a:pt x="148" y="13"/>
                  <a:pt x="148" y="13"/>
                </a:cubicBezTo>
                <a:cubicBezTo>
                  <a:pt x="148" y="13"/>
                  <a:pt x="127" y="0"/>
                  <a:pt x="93" y="0"/>
                </a:cubicBezTo>
                <a:close/>
                <a:moveTo>
                  <a:pt x="70" y="111"/>
                </a:moveTo>
                <a:cubicBezTo>
                  <a:pt x="70" y="111"/>
                  <a:pt x="66" y="96"/>
                  <a:pt x="49" y="96"/>
                </a:cubicBezTo>
                <a:cubicBezTo>
                  <a:pt x="33" y="96"/>
                  <a:pt x="8" y="107"/>
                  <a:pt x="8" y="107"/>
                </a:cubicBezTo>
                <a:cubicBezTo>
                  <a:pt x="8" y="19"/>
                  <a:pt x="8" y="19"/>
                  <a:pt x="8" y="19"/>
                </a:cubicBezTo>
                <a:cubicBezTo>
                  <a:pt x="8" y="19"/>
                  <a:pt x="20" y="7"/>
                  <a:pt x="53" y="7"/>
                </a:cubicBezTo>
                <a:cubicBezTo>
                  <a:pt x="66" y="7"/>
                  <a:pt x="70" y="23"/>
                  <a:pt x="70" y="23"/>
                </a:cubicBezTo>
                <a:lnTo>
                  <a:pt x="70" y="111"/>
                </a:lnTo>
                <a:close/>
                <a:moveTo>
                  <a:pt x="140" y="107"/>
                </a:moveTo>
                <a:cubicBezTo>
                  <a:pt x="140" y="107"/>
                  <a:pt x="115" y="96"/>
                  <a:pt x="98" y="96"/>
                </a:cubicBezTo>
                <a:cubicBezTo>
                  <a:pt x="82" y="96"/>
                  <a:pt x="78" y="111"/>
                  <a:pt x="78" y="111"/>
                </a:cubicBezTo>
                <a:cubicBezTo>
                  <a:pt x="78" y="23"/>
                  <a:pt x="78" y="23"/>
                  <a:pt x="78" y="23"/>
                </a:cubicBezTo>
                <a:cubicBezTo>
                  <a:pt x="78" y="23"/>
                  <a:pt x="82" y="7"/>
                  <a:pt x="94" y="7"/>
                </a:cubicBezTo>
                <a:cubicBezTo>
                  <a:pt x="127" y="7"/>
                  <a:pt x="140" y="19"/>
                  <a:pt x="140" y="19"/>
                </a:cubicBezTo>
                <a:lnTo>
                  <a:pt x="140" y="10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5" name="Freeform 21">
            <a:extLst>
              <a:ext uri="{FF2B5EF4-FFF2-40B4-BE49-F238E27FC236}">
                <a16:creationId xmlns:a16="http://schemas.microsoft.com/office/drawing/2014/main" xmlns="" id="{E1882A90-0D3B-4C1C-892C-065A71863B67}"/>
              </a:ext>
            </a:extLst>
          </p:cNvPr>
          <p:cNvSpPr>
            <a:spLocks noEditPoints="1"/>
          </p:cNvSpPr>
          <p:nvPr/>
        </p:nvSpPr>
        <p:spPr bwMode="auto">
          <a:xfrm>
            <a:off x="10596446" y="2451318"/>
            <a:ext cx="446713" cy="495773"/>
          </a:xfrm>
          <a:custGeom>
            <a:avLst/>
            <a:gdLst>
              <a:gd name="T0" fmla="*/ 107 w 131"/>
              <a:gd name="T1" fmla="*/ 106 h 145"/>
              <a:gd name="T2" fmla="*/ 107 w 131"/>
              <a:gd name="T3" fmla="*/ 116 h 145"/>
              <a:gd name="T4" fmla="*/ 98 w 131"/>
              <a:gd name="T5" fmla="*/ 124 h 145"/>
              <a:gd name="T6" fmla="*/ 94 w 131"/>
              <a:gd name="T7" fmla="*/ 124 h 145"/>
              <a:gd name="T8" fmla="*/ 86 w 131"/>
              <a:gd name="T9" fmla="*/ 116 h 145"/>
              <a:gd name="T10" fmla="*/ 86 w 131"/>
              <a:gd name="T11" fmla="*/ 114 h 145"/>
              <a:gd name="T12" fmla="*/ 45 w 131"/>
              <a:gd name="T13" fmla="*/ 113 h 145"/>
              <a:gd name="T14" fmla="*/ 45 w 131"/>
              <a:gd name="T15" fmla="*/ 116 h 145"/>
              <a:gd name="T16" fmla="*/ 37 w 131"/>
              <a:gd name="T17" fmla="*/ 124 h 145"/>
              <a:gd name="T18" fmla="*/ 33 w 131"/>
              <a:gd name="T19" fmla="*/ 124 h 145"/>
              <a:gd name="T20" fmla="*/ 24 w 131"/>
              <a:gd name="T21" fmla="*/ 116 h 145"/>
              <a:gd name="T22" fmla="*/ 24 w 131"/>
              <a:gd name="T23" fmla="*/ 106 h 145"/>
              <a:gd name="T24" fmla="*/ 10 w 131"/>
              <a:gd name="T25" fmla="*/ 98 h 145"/>
              <a:gd name="T26" fmla="*/ 4 w 131"/>
              <a:gd name="T27" fmla="*/ 90 h 145"/>
              <a:gd name="T28" fmla="*/ 4 w 131"/>
              <a:gd name="T29" fmla="*/ 132 h 145"/>
              <a:gd name="T30" fmla="*/ 16 w 131"/>
              <a:gd name="T31" fmla="*/ 145 h 145"/>
              <a:gd name="T32" fmla="*/ 115 w 131"/>
              <a:gd name="T33" fmla="*/ 145 h 145"/>
              <a:gd name="T34" fmla="*/ 127 w 131"/>
              <a:gd name="T35" fmla="*/ 132 h 145"/>
              <a:gd name="T36" fmla="*/ 127 w 131"/>
              <a:gd name="T37" fmla="*/ 90 h 145"/>
              <a:gd name="T38" fmla="*/ 120 w 131"/>
              <a:gd name="T39" fmla="*/ 98 h 145"/>
              <a:gd name="T40" fmla="*/ 107 w 131"/>
              <a:gd name="T41" fmla="*/ 106 h 145"/>
              <a:gd name="T42" fmla="*/ 37 w 131"/>
              <a:gd name="T43" fmla="*/ 116 h 145"/>
              <a:gd name="T44" fmla="*/ 41 w 131"/>
              <a:gd name="T45" fmla="*/ 112 h 145"/>
              <a:gd name="T46" fmla="*/ 41 w 131"/>
              <a:gd name="T47" fmla="*/ 104 h 145"/>
              <a:gd name="T48" fmla="*/ 37 w 131"/>
              <a:gd name="T49" fmla="*/ 99 h 145"/>
              <a:gd name="T50" fmla="*/ 33 w 131"/>
              <a:gd name="T51" fmla="*/ 99 h 145"/>
              <a:gd name="T52" fmla="*/ 28 w 131"/>
              <a:gd name="T53" fmla="*/ 104 h 145"/>
              <a:gd name="T54" fmla="*/ 28 w 131"/>
              <a:gd name="T55" fmla="*/ 112 h 145"/>
              <a:gd name="T56" fmla="*/ 33 w 131"/>
              <a:gd name="T57" fmla="*/ 116 h 145"/>
              <a:gd name="T58" fmla="*/ 37 w 131"/>
              <a:gd name="T59" fmla="*/ 116 h 145"/>
              <a:gd name="T60" fmla="*/ 98 w 131"/>
              <a:gd name="T61" fmla="*/ 116 h 145"/>
              <a:gd name="T62" fmla="*/ 102 w 131"/>
              <a:gd name="T63" fmla="*/ 112 h 145"/>
              <a:gd name="T64" fmla="*/ 102 w 131"/>
              <a:gd name="T65" fmla="*/ 104 h 145"/>
              <a:gd name="T66" fmla="*/ 98 w 131"/>
              <a:gd name="T67" fmla="*/ 99 h 145"/>
              <a:gd name="T68" fmla="*/ 94 w 131"/>
              <a:gd name="T69" fmla="*/ 99 h 145"/>
              <a:gd name="T70" fmla="*/ 90 w 131"/>
              <a:gd name="T71" fmla="*/ 104 h 145"/>
              <a:gd name="T72" fmla="*/ 90 w 131"/>
              <a:gd name="T73" fmla="*/ 112 h 145"/>
              <a:gd name="T74" fmla="*/ 94 w 131"/>
              <a:gd name="T75" fmla="*/ 116 h 145"/>
              <a:gd name="T76" fmla="*/ 98 w 131"/>
              <a:gd name="T77" fmla="*/ 116 h 145"/>
              <a:gd name="T78" fmla="*/ 119 w 131"/>
              <a:gd name="T79" fmla="*/ 38 h 145"/>
              <a:gd name="T80" fmla="*/ 98 w 131"/>
              <a:gd name="T81" fmla="*/ 38 h 145"/>
              <a:gd name="T82" fmla="*/ 33 w 131"/>
              <a:gd name="T83" fmla="*/ 38 h 145"/>
              <a:gd name="T84" fmla="*/ 12 w 131"/>
              <a:gd name="T85" fmla="*/ 38 h 145"/>
              <a:gd name="T86" fmla="*/ 0 w 131"/>
              <a:gd name="T87" fmla="*/ 50 h 145"/>
              <a:gd name="T88" fmla="*/ 0 w 131"/>
              <a:gd name="T89" fmla="*/ 69 h 145"/>
              <a:gd name="T90" fmla="*/ 10 w 131"/>
              <a:gd name="T91" fmla="*/ 90 h 145"/>
              <a:gd name="T92" fmla="*/ 26 w 131"/>
              <a:gd name="T93" fmla="*/ 99 h 145"/>
              <a:gd name="T94" fmla="*/ 33 w 131"/>
              <a:gd name="T95" fmla="*/ 95 h 145"/>
              <a:gd name="T96" fmla="*/ 37 w 131"/>
              <a:gd name="T97" fmla="*/ 95 h 145"/>
              <a:gd name="T98" fmla="*/ 45 w 131"/>
              <a:gd name="T99" fmla="*/ 104 h 145"/>
              <a:gd name="T100" fmla="*/ 45 w 131"/>
              <a:gd name="T101" fmla="*/ 106 h 145"/>
              <a:gd name="T102" fmla="*/ 86 w 131"/>
              <a:gd name="T103" fmla="*/ 106 h 145"/>
              <a:gd name="T104" fmla="*/ 86 w 131"/>
              <a:gd name="T105" fmla="*/ 104 h 145"/>
              <a:gd name="T106" fmla="*/ 94 w 131"/>
              <a:gd name="T107" fmla="*/ 95 h 145"/>
              <a:gd name="T108" fmla="*/ 98 w 131"/>
              <a:gd name="T109" fmla="*/ 95 h 145"/>
              <a:gd name="T110" fmla="*/ 105 w 131"/>
              <a:gd name="T111" fmla="*/ 99 h 145"/>
              <a:gd name="T112" fmla="*/ 120 w 131"/>
              <a:gd name="T113" fmla="*/ 90 h 145"/>
              <a:gd name="T114" fmla="*/ 131 w 131"/>
              <a:gd name="T115" fmla="*/ 69 h 145"/>
              <a:gd name="T116" fmla="*/ 131 w 131"/>
              <a:gd name="T117" fmla="*/ 50 h 145"/>
              <a:gd name="T118" fmla="*/ 119 w 131"/>
              <a:gd name="T119" fmla="*/ 38 h 145"/>
              <a:gd name="T120" fmla="*/ 46 w 131"/>
              <a:gd name="T121" fmla="*/ 38 h 145"/>
              <a:gd name="T122" fmla="*/ 85 w 131"/>
              <a:gd name="T123" fmla="*/ 38 h 145"/>
              <a:gd name="T124" fmla="*/ 46 w 131"/>
              <a:gd name="T125" fmla="*/ 3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145">
                <a:moveTo>
                  <a:pt x="107" y="106"/>
                </a:moveTo>
                <a:cubicBezTo>
                  <a:pt x="107" y="116"/>
                  <a:pt x="107" y="116"/>
                  <a:pt x="107" y="116"/>
                </a:cubicBezTo>
                <a:cubicBezTo>
                  <a:pt x="107" y="120"/>
                  <a:pt x="103" y="124"/>
                  <a:pt x="98" y="124"/>
                </a:cubicBezTo>
                <a:cubicBezTo>
                  <a:pt x="94" y="124"/>
                  <a:pt x="94" y="124"/>
                  <a:pt x="94" y="124"/>
                </a:cubicBezTo>
                <a:cubicBezTo>
                  <a:pt x="90" y="124"/>
                  <a:pt x="86" y="120"/>
                  <a:pt x="86" y="116"/>
                </a:cubicBezTo>
                <a:cubicBezTo>
                  <a:pt x="86" y="114"/>
                  <a:pt x="86" y="114"/>
                  <a:pt x="86" y="114"/>
                </a:cubicBezTo>
                <a:cubicBezTo>
                  <a:pt x="72" y="117"/>
                  <a:pt x="58" y="116"/>
                  <a:pt x="45" y="113"/>
                </a:cubicBezTo>
                <a:cubicBezTo>
                  <a:pt x="45" y="116"/>
                  <a:pt x="45" y="116"/>
                  <a:pt x="45" y="116"/>
                </a:cubicBezTo>
                <a:cubicBezTo>
                  <a:pt x="45" y="120"/>
                  <a:pt x="41" y="124"/>
                  <a:pt x="37" y="124"/>
                </a:cubicBezTo>
                <a:cubicBezTo>
                  <a:pt x="33" y="124"/>
                  <a:pt x="33" y="124"/>
                  <a:pt x="33" y="124"/>
                </a:cubicBezTo>
                <a:cubicBezTo>
                  <a:pt x="28" y="124"/>
                  <a:pt x="24" y="120"/>
                  <a:pt x="24" y="116"/>
                </a:cubicBezTo>
                <a:cubicBezTo>
                  <a:pt x="24" y="106"/>
                  <a:pt x="24" y="106"/>
                  <a:pt x="24" y="106"/>
                </a:cubicBezTo>
                <a:cubicBezTo>
                  <a:pt x="20" y="104"/>
                  <a:pt x="15" y="101"/>
                  <a:pt x="10" y="98"/>
                </a:cubicBezTo>
                <a:cubicBezTo>
                  <a:pt x="8" y="96"/>
                  <a:pt x="6" y="93"/>
                  <a:pt x="4" y="90"/>
                </a:cubicBezTo>
                <a:cubicBezTo>
                  <a:pt x="4" y="132"/>
                  <a:pt x="4" y="132"/>
                  <a:pt x="4" y="132"/>
                </a:cubicBezTo>
                <a:cubicBezTo>
                  <a:pt x="4" y="139"/>
                  <a:pt x="9" y="145"/>
                  <a:pt x="16" y="145"/>
                </a:cubicBezTo>
                <a:cubicBezTo>
                  <a:pt x="115" y="145"/>
                  <a:pt x="115" y="145"/>
                  <a:pt x="115" y="145"/>
                </a:cubicBezTo>
                <a:cubicBezTo>
                  <a:pt x="122" y="145"/>
                  <a:pt x="127" y="139"/>
                  <a:pt x="127" y="132"/>
                </a:cubicBezTo>
                <a:cubicBezTo>
                  <a:pt x="127" y="90"/>
                  <a:pt x="127" y="90"/>
                  <a:pt x="127" y="90"/>
                </a:cubicBezTo>
                <a:cubicBezTo>
                  <a:pt x="125" y="93"/>
                  <a:pt x="123" y="96"/>
                  <a:pt x="120" y="98"/>
                </a:cubicBezTo>
                <a:cubicBezTo>
                  <a:pt x="116" y="101"/>
                  <a:pt x="111" y="104"/>
                  <a:pt x="107" y="106"/>
                </a:cubicBezTo>
                <a:close/>
                <a:moveTo>
                  <a:pt x="37" y="116"/>
                </a:moveTo>
                <a:cubicBezTo>
                  <a:pt x="39" y="116"/>
                  <a:pt x="41" y="114"/>
                  <a:pt x="41" y="112"/>
                </a:cubicBezTo>
                <a:cubicBezTo>
                  <a:pt x="41" y="104"/>
                  <a:pt x="41" y="104"/>
                  <a:pt x="41" y="104"/>
                </a:cubicBezTo>
                <a:cubicBezTo>
                  <a:pt x="41" y="101"/>
                  <a:pt x="39" y="99"/>
                  <a:pt x="37" y="99"/>
                </a:cubicBezTo>
                <a:cubicBezTo>
                  <a:pt x="33" y="99"/>
                  <a:pt x="33" y="99"/>
                  <a:pt x="33" y="99"/>
                </a:cubicBezTo>
                <a:cubicBezTo>
                  <a:pt x="30" y="99"/>
                  <a:pt x="28" y="101"/>
                  <a:pt x="28" y="104"/>
                </a:cubicBezTo>
                <a:cubicBezTo>
                  <a:pt x="28" y="112"/>
                  <a:pt x="28" y="112"/>
                  <a:pt x="28" y="112"/>
                </a:cubicBezTo>
                <a:cubicBezTo>
                  <a:pt x="28" y="114"/>
                  <a:pt x="30" y="116"/>
                  <a:pt x="33" y="116"/>
                </a:cubicBezTo>
                <a:lnTo>
                  <a:pt x="37" y="116"/>
                </a:lnTo>
                <a:close/>
                <a:moveTo>
                  <a:pt x="98" y="116"/>
                </a:moveTo>
                <a:cubicBezTo>
                  <a:pt x="101" y="116"/>
                  <a:pt x="102" y="114"/>
                  <a:pt x="102" y="112"/>
                </a:cubicBezTo>
                <a:cubicBezTo>
                  <a:pt x="102" y="104"/>
                  <a:pt x="102" y="104"/>
                  <a:pt x="102" y="104"/>
                </a:cubicBezTo>
                <a:cubicBezTo>
                  <a:pt x="102" y="101"/>
                  <a:pt x="101" y="99"/>
                  <a:pt x="98" y="99"/>
                </a:cubicBezTo>
                <a:cubicBezTo>
                  <a:pt x="94" y="99"/>
                  <a:pt x="94" y="99"/>
                  <a:pt x="94" y="99"/>
                </a:cubicBezTo>
                <a:cubicBezTo>
                  <a:pt x="92" y="99"/>
                  <a:pt x="90" y="101"/>
                  <a:pt x="90" y="104"/>
                </a:cubicBezTo>
                <a:cubicBezTo>
                  <a:pt x="90" y="112"/>
                  <a:pt x="90" y="112"/>
                  <a:pt x="90" y="112"/>
                </a:cubicBezTo>
                <a:cubicBezTo>
                  <a:pt x="90" y="114"/>
                  <a:pt x="92" y="116"/>
                  <a:pt x="94" y="116"/>
                </a:cubicBezTo>
                <a:lnTo>
                  <a:pt x="98" y="116"/>
                </a:lnTo>
                <a:close/>
                <a:moveTo>
                  <a:pt x="119" y="38"/>
                </a:moveTo>
                <a:cubicBezTo>
                  <a:pt x="98" y="38"/>
                  <a:pt x="98" y="38"/>
                  <a:pt x="98" y="38"/>
                </a:cubicBezTo>
                <a:cubicBezTo>
                  <a:pt x="94" y="0"/>
                  <a:pt x="37" y="0"/>
                  <a:pt x="33" y="38"/>
                </a:cubicBezTo>
                <a:cubicBezTo>
                  <a:pt x="12" y="38"/>
                  <a:pt x="12" y="38"/>
                  <a:pt x="12" y="38"/>
                </a:cubicBezTo>
                <a:cubicBezTo>
                  <a:pt x="5" y="38"/>
                  <a:pt x="0" y="43"/>
                  <a:pt x="0" y="50"/>
                </a:cubicBezTo>
                <a:cubicBezTo>
                  <a:pt x="0" y="62"/>
                  <a:pt x="0" y="56"/>
                  <a:pt x="0" y="69"/>
                </a:cubicBezTo>
                <a:cubicBezTo>
                  <a:pt x="0" y="75"/>
                  <a:pt x="4" y="85"/>
                  <a:pt x="10" y="90"/>
                </a:cubicBezTo>
                <a:cubicBezTo>
                  <a:pt x="15" y="94"/>
                  <a:pt x="20" y="97"/>
                  <a:pt x="26" y="99"/>
                </a:cubicBezTo>
                <a:cubicBezTo>
                  <a:pt x="27" y="97"/>
                  <a:pt x="30" y="95"/>
                  <a:pt x="33" y="95"/>
                </a:cubicBezTo>
                <a:cubicBezTo>
                  <a:pt x="37" y="95"/>
                  <a:pt x="37" y="95"/>
                  <a:pt x="37" y="95"/>
                </a:cubicBezTo>
                <a:cubicBezTo>
                  <a:pt x="41" y="95"/>
                  <a:pt x="45" y="99"/>
                  <a:pt x="45" y="104"/>
                </a:cubicBezTo>
                <a:cubicBezTo>
                  <a:pt x="45" y="106"/>
                  <a:pt x="45" y="106"/>
                  <a:pt x="45" y="106"/>
                </a:cubicBezTo>
                <a:cubicBezTo>
                  <a:pt x="58" y="109"/>
                  <a:pt x="72" y="109"/>
                  <a:pt x="86" y="106"/>
                </a:cubicBezTo>
                <a:cubicBezTo>
                  <a:pt x="86" y="104"/>
                  <a:pt x="86" y="104"/>
                  <a:pt x="86" y="104"/>
                </a:cubicBezTo>
                <a:cubicBezTo>
                  <a:pt x="86" y="99"/>
                  <a:pt x="90" y="95"/>
                  <a:pt x="94" y="95"/>
                </a:cubicBezTo>
                <a:cubicBezTo>
                  <a:pt x="98" y="95"/>
                  <a:pt x="98" y="95"/>
                  <a:pt x="98" y="95"/>
                </a:cubicBezTo>
                <a:cubicBezTo>
                  <a:pt x="101" y="95"/>
                  <a:pt x="104" y="97"/>
                  <a:pt x="105" y="99"/>
                </a:cubicBezTo>
                <a:cubicBezTo>
                  <a:pt x="110" y="97"/>
                  <a:pt x="116" y="94"/>
                  <a:pt x="120" y="90"/>
                </a:cubicBezTo>
                <a:cubicBezTo>
                  <a:pt x="127" y="85"/>
                  <a:pt x="131" y="75"/>
                  <a:pt x="131" y="69"/>
                </a:cubicBezTo>
                <a:cubicBezTo>
                  <a:pt x="131" y="56"/>
                  <a:pt x="131" y="62"/>
                  <a:pt x="131" y="50"/>
                </a:cubicBezTo>
                <a:cubicBezTo>
                  <a:pt x="131" y="43"/>
                  <a:pt x="126" y="38"/>
                  <a:pt x="119" y="38"/>
                </a:cubicBezTo>
                <a:close/>
                <a:moveTo>
                  <a:pt x="46" y="38"/>
                </a:moveTo>
                <a:cubicBezTo>
                  <a:pt x="50" y="16"/>
                  <a:pt x="81" y="16"/>
                  <a:pt x="85" y="38"/>
                </a:cubicBezTo>
                <a:lnTo>
                  <a:pt x="46"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6" name="Freeform 22">
            <a:extLst>
              <a:ext uri="{FF2B5EF4-FFF2-40B4-BE49-F238E27FC236}">
                <a16:creationId xmlns:a16="http://schemas.microsoft.com/office/drawing/2014/main" xmlns="" id="{4D62FDE0-74F8-43C4-B726-9A23CAD06A1B}"/>
              </a:ext>
            </a:extLst>
          </p:cNvPr>
          <p:cNvSpPr>
            <a:spLocks noEditPoints="1"/>
          </p:cNvSpPr>
          <p:nvPr/>
        </p:nvSpPr>
        <p:spPr bwMode="auto">
          <a:xfrm>
            <a:off x="741820" y="3449484"/>
            <a:ext cx="464787" cy="348591"/>
          </a:xfrm>
          <a:custGeom>
            <a:avLst/>
            <a:gdLst>
              <a:gd name="T0" fmla="*/ 107 w 136"/>
              <a:gd name="T1" fmla="*/ 18 h 102"/>
              <a:gd name="T2" fmla="*/ 115 w 136"/>
              <a:gd name="T3" fmla="*/ 20 h 102"/>
              <a:gd name="T4" fmla="*/ 119 w 136"/>
              <a:gd name="T5" fmla="*/ 4 h 102"/>
              <a:gd name="T6" fmla="*/ 105 w 136"/>
              <a:gd name="T7" fmla="*/ 0 h 102"/>
              <a:gd name="T8" fmla="*/ 34 w 136"/>
              <a:gd name="T9" fmla="*/ 61 h 102"/>
              <a:gd name="T10" fmla="*/ 117 w 136"/>
              <a:gd name="T11" fmla="*/ 102 h 102"/>
              <a:gd name="T12" fmla="*/ 34 w 136"/>
              <a:gd name="T13" fmla="*/ 61 h 102"/>
              <a:gd name="T14" fmla="*/ 0 w 136"/>
              <a:gd name="T15" fmla="*/ 65 h 102"/>
              <a:gd name="T16" fmla="*/ 4 w 136"/>
              <a:gd name="T17" fmla="*/ 102 h 102"/>
              <a:gd name="T18" fmla="*/ 10 w 136"/>
              <a:gd name="T19" fmla="*/ 61 h 102"/>
              <a:gd name="T20" fmla="*/ 131 w 136"/>
              <a:gd name="T21" fmla="*/ 61 h 102"/>
              <a:gd name="T22" fmla="*/ 121 w 136"/>
              <a:gd name="T23" fmla="*/ 102 h 102"/>
              <a:gd name="T24" fmla="*/ 136 w 136"/>
              <a:gd name="T25" fmla="*/ 98 h 102"/>
              <a:gd name="T26" fmla="*/ 131 w 136"/>
              <a:gd name="T27" fmla="*/ 61 h 102"/>
              <a:gd name="T28" fmla="*/ 22 w 136"/>
              <a:gd name="T29" fmla="*/ 102 h 102"/>
              <a:gd name="T30" fmla="*/ 30 w 136"/>
              <a:gd name="T31" fmla="*/ 61 h 102"/>
              <a:gd name="T32" fmla="*/ 127 w 136"/>
              <a:gd name="T33" fmla="*/ 49 h 102"/>
              <a:gd name="T34" fmla="*/ 123 w 136"/>
              <a:gd name="T35" fmla="*/ 28 h 102"/>
              <a:gd name="T36" fmla="*/ 8 w 136"/>
              <a:gd name="T37" fmla="*/ 33 h 102"/>
              <a:gd name="T38" fmla="*/ 12 w 136"/>
              <a:gd name="T39" fmla="*/ 53 h 102"/>
              <a:gd name="T40" fmla="*/ 127 w 136"/>
              <a:gd name="T41" fmla="*/ 49 h 102"/>
              <a:gd name="T42" fmla="*/ 33 w 136"/>
              <a:gd name="T43" fmla="*/ 35 h 102"/>
              <a:gd name="T44" fmla="*/ 29 w 136"/>
              <a:gd name="T45" fmla="*/ 35 h 102"/>
              <a:gd name="T46" fmla="*/ 24 w 136"/>
              <a:gd name="T47" fmla="*/ 47 h 102"/>
              <a:gd name="T48" fmla="*/ 20 w 136"/>
              <a:gd name="T49" fmla="*/ 47 h 102"/>
              <a:gd name="T50" fmla="*/ 22 w 136"/>
              <a:gd name="T51" fmla="*/ 33 h 102"/>
              <a:gd name="T52" fmla="*/ 24 w 136"/>
              <a:gd name="T53" fmla="*/ 47 h 102"/>
              <a:gd name="T54" fmla="*/ 29 w 136"/>
              <a:gd name="T55" fmla="*/ 43 h 102"/>
              <a:gd name="T56" fmla="*/ 33 w 136"/>
              <a:gd name="T57" fmla="*/ 43 h 102"/>
              <a:gd name="T58" fmla="*/ 35 w 136"/>
              <a:gd name="T59" fmla="*/ 49 h 102"/>
              <a:gd name="T60" fmla="*/ 35 w 136"/>
              <a:gd name="T61" fmla="*/ 45 h 102"/>
              <a:gd name="T62" fmla="*/ 35 w 136"/>
              <a:gd name="T63" fmla="*/ 49 h 102"/>
              <a:gd name="T64" fmla="*/ 33 w 136"/>
              <a:gd name="T65" fmla="*/ 39 h 102"/>
              <a:gd name="T66" fmla="*/ 37 w 136"/>
              <a:gd name="T67" fmla="*/ 39 h 102"/>
              <a:gd name="T68" fmla="*/ 119 w 136"/>
              <a:gd name="T69" fmla="*/ 45 h 102"/>
              <a:gd name="T70" fmla="*/ 111 w 136"/>
              <a:gd name="T71" fmla="*/ 45 h 102"/>
              <a:gd name="T72" fmla="*/ 115 w 136"/>
              <a:gd name="T73" fmla="*/ 33 h 102"/>
              <a:gd name="T74" fmla="*/ 119 w 136"/>
              <a:gd name="T75" fmla="*/ 45 h 102"/>
              <a:gd name="T76" fmla="*/ 105 w 136"/>
              <a:gd name="T77" fmla="*/ 20 h 102"/>
              <a:gd name="T78" fmla="*/ 103 w 136"/>
              <a:gd name="T79" fmla="*/ 2 h 102"/>
              <a:gd name="T80" fmla="*/ 20 w 136"/>
              <a:gd name="T81" fmla="*/ 0 h 102"/>
              <a:gd name="T82" fmla="*/ 16 w 136"/>
              <a:gd name="T83" fmla="*/ 16 h 102"/>
              <a:gd name="T84" fmla="*/ 82 w 136"/>
              <a:gd name="T85" fmla="*/ 4 h 102"/>
              <a:gd name="T86" fmla="*/ 99 w 136"/>
              <a:gd name="T87" fmla="*/ 16 h 102"/>
              <a:gd name="T88" fmla="*/ 82 w 136"/>
              <a:gd name="T89" fmla="*/ 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6" h="102">
                <a:moveTo>
                  <a:pt x="107" y="2"/>
                </a:moveTo>
                <a:cubicBezTo>
                  <a:pt x="109" y="7"/>
                  <a:pt x="109" y="13"/>
                  <a:pt x="107" y="18"/>
                </a:cubicBezTo>
                <a:cubicBezTo>
                  <a:pt x="107" y="19"/>
                  <a:pt x="106" y="20"/>
                  <a:pt x="105" y="20"/>
                </a:cubicBezTo>
                <a:cubicBezTo>
                  <a:pt x="115" y="20"/>
                  <a:pt x="115" y="20"/>
                  <a:pt x="115" y="20"/>
                </a:cubicBezTo>
                <a:cubicBezTo>
                  <a:pt x="117" y="20"/>
                  <a:pt x="119" y="18"/>
                  <a:pt x="119" y="16"/>
                </a:cubicBezTo>
                <a:cubicBezTo>
                  <a:pt x="119" y="4"/>
                  <a:pt x="119" y="4"/>
                  <a:pt x="119" y="4"/>
                </a:cubicBezTo>
                <a:cubicBezTo>
                  <a:pt x="119" y="1"/>
                  <a:pt x="117" y="0"/>
                  <a:pt x="115" y="0"/>
                </a:cubicBezTo>
                <a:cubicBezTo>
                  <a:pt x="105" y="0"/>
                  <a:pt x="105" y="0"/>
                  <a:pt x="105" y="0"/>
                </a:cubicBezTo>
                <a:cubicBezTo>
                  <a:pt x="106" y="0"/>
                  <a:pt x="107" y="1"/>
                  <a:pt x="107" y="2"/>
                </a:cubicBezTo>
                <a:close/>
                <a:moveTo>
                  <a:pt x="34" y="61"/>
                </a:moveTo>
                <a:cubicBezTo>
                  <a:pt x="32" y="75"/>
                  <a:pt x="32" y="89"/>
                  <a:pt x="34" y="102"/>
                </a:cubicBezTo>
                <a:cubicBezTo>
                  <a:pt x="117" y="102"/>
                  <a:pt x="117" y="102"/>
                  <a:pt x="117" y="102"/>
                </a:cubicBezTo>
                <a:cubicBezTo>
                  <a:pt x="121" y="93"/>
                  <a:pt x="121" y="70"/>
                  <a:pt x="117" y="61"/>
                </a:cubicBezTo>
                <a:lnTo>
                  <a:pt x="34" y="61"/>
                </a:lnTo>
                <a:close/>
                <a:moveTo>
                  <a:pt x="4" y="61"/>
                </a:moveTo>
                <a:cubicBezTo>
                  <a:pt x="2" y="61"/>
                  <a:pt x="0" y="63"/>
                  <a:pt x="0" y="65"/>
                </a:cubicBezTo>
                <a:cubicBezTo>
                  <a:pt x="0" y="98"/>
                  <a:pt x="0" y="98"/>
                  <a:pt x="0" y="98"/>
                </a:cubicBezTo>
                <a:cubicBezTo>
                  <a:pt x="0" y="101"/>
                  <a:pt x="2" y="102"/>
                  <a:pt x="4" y="102"/>
                </a:cubicBezTo>
                <a:cubicBezTo>
                  <a:pt x="10" y="102"/>
                  <a:pt x="10" y="102"/>
                  <a:pt x="10" y="102"/>
                </a:cubicBezTo>
                <a:cubicBezTo>
                  <a:pt x="8" y="98"/>
                  <a:pt x="8" y="66"/>
                  <a:pt x="10" y="61"/>
                </a:cubicBezTo>
                <a:lnTo>
                  <a:pt x="4" y="61"/>
                </a:lnTo>
                <a:close/>
                <a:moveTo>
                  <a:pt x="131" y="61"/>
                </a:moveTo>
                <a:cubicBezTo>
                  <a:pt x="121" y="61"/>
                  <a:pt x="121" y="61"/>
                  <a:pt x="121" y="61"/>
                </a:cubicBezTo>
                <a:cubicBezTo>
                  <a:pt x="125" y="70"/>
                  <a:pt x="124" y="95"/>
                  <a:pt x="121" y="102"/>
                </a:cubicBezTo>
                <a:cubicBezTo>
                  <a:pt x="131" y="102"/>
                  <a:pt x="131" y="102"/>
                  <a:pt x="131" y="102"/>
                </a:cubicBezTo>
                <a:cubicBezTo>
                  <a:pt x="134" y="102"/>
                  <a:pt x="136" y="101"/>
                  <a:pt x="136" y="98"/>
                </a:cubicBezTo>
                <a:cubicBezTo>
                  <a:pt x="136" y="65"/>
                  <a:pt x="136" y="65"/>
                  <a:pt x="136" y="65"/>
                </a:cubicBezTo>
                <a:cubicBezTo>
                  <a:pt x="136" y="63"/>
                  <a:pt x="134" y="61"/>
                  <a:pt x="131" y="61"/>
                </a:cubicBezTo>
                <a:close/>
                <a:moveTo>
                  <a:pt x="22" y="61"/>
                </a:moveTo>
                <a:cubicBezTo>
                  <a:pt x="19" y="69"/>
                  <a:pt x="19" y="95"/>
                  <a:pt x="22" y="102"/>
                </a:cubicBezTo>
                <a:cubicBezTo>
                  <a:pt x="30" y="102"/>
                  <a:pt x="30" y="102"/>
                  <a:pt x="30" y="102"/>
                </a:cubicBezTo>
                <a:cubicBezTo>
                  <a:pt x="28" y="89"/>
                  <a:pt x="28" y="75"/>
                  <a:pt x="30" y="61"/>
                </a:cubicBezTo>
                <a:lnTo>
                  <a:pt x="22" y="61"/>
                </a:lnTo>
                <a:close/>
                <a:moveTo>
                  <a:pt x="127" y="49"/>
                </a:moveTo>
                <a:cubicBezTo>
                  <a:pt x="127" y="33"/>
                  <a:pt x="127" y="33"/>
                  <a:pt x="127" y="33"/>
                </a:cubicBezTo>
                <a:cubicBezTo>
                  <a:pt x="127" y="30"/>
                  <a:pt x="125" y="28"/>
                  <a:pt x="123" y="28"/>
                </a:cubicBezTo>
                <a:cubicBezTo>
                  <a:pt x="12" y="28"/>
                  <a:pt x="12" y="28"/>
                  <a:pt x="12" y="28"/>
                </a:cubicBezTo>
                <a:cubicBezTo>
                  <a:pt x="10" y="28"/>
                  <a:pt x="8" y="30"/>
                  <a:pt x="8" y="33"/>
                </a:cubicBezTo>
                <a:cubicBezTo>
                  <a:pt x="8" y="49"/>
                  <a:pt x="8" y="49"/>
                  <a:pt x="8" y="49"/>
                </a:cubicBezTo>
                <a:cubicBezTo>
                  <a:pt x="8" y="51"/>
                  <a:pt x="10" y="53"/>
                  <a:pt x="12" y="53"/>
                </a:cubicBezTo>
                <a:cubicBezTo>
                  <a:pt x="123" y="53"/>
                  <a:pt x="123" y="53"/>
                  <a:pt x="123" y="53"/>
                </a:cubicBezTo>
                <a:cubicBezTo>
                  <a:pt x="125" y="53"/>
                  <a:pt x="127" y="51"/>
                  <a:pt x="127" y="49"/>
                </a:cubicBezTo>
                <a:close/>
                <a:moveTo>
                  <a:pt x="31" y="33"/>
                </a:moveTo>
                <a:cubicBezTo>
                  <a:pt x="32" y="33"/>
                  <a:pt x="33" y="33"/>
                  <a:pt x="33" y="35"/>
                </a:cubicBezTo>
                <a:cubicBezTo>
                  <a:pt x="33" y="36"/>
                  <a:pt x="32" y="37"/>
                  <a:pt x="31" y="37"/>
                </a:cubicBezTo>
                <a:cubicBezTo>
                  <a:pt x="29" y="37"/>
                  <a:pt x="29" y="36"/>
                  <a:pt x="29" y="35"/>
                </a:cubicBezTo>
                <a:cubicBezTo>
                  <a:pt x="29" y="33"/>
                  <a:pt x="29" y="33"/>
                  <a:pt x="31" y="33"/>
                </a:cubicBezTo>
                <a:close/>
                <a:moveTo>
                  <a:pt x="24" y="47"/>
                </a:moveTo>
                <a:cubicBezTo>
                  <a:pt x="24" y="48"/>
                  <a:pt x="24" y="49"/>
                  <a:pt x="22" y="49"/>
                </a:cubicBezTo>
                <a:cubicBezTo>
                  <a:pt x="21" y="49"/>
                  <a:pt x="20" y="48"/>
                  <a:pt x="20" y="47"/>
                </a:cubicBezTo>
                <a:cubicBezTo>
                  <a:pt x="20" y="35"/>
                  <a:pt x="20" y="35"/>
                  <a:pt x="20" y="35"/>
                </a:cubicBezTo>
                <a:cubicBezTo>
                  <a:pt x="20" y="33"/>
                  <a:pt x="21" y="33"/>
                  <a:pt x="22" y="33"/>
                </a:cubicBezTo>
                <a:cubicBezTo>
                  <a:pt x="24" y="33"/>
                  <a:pt x="24" y="33"/>
                  <a:pt x="24" y="35"/>
                </a:cubicBezTo>
                <a:lnTo>
                  <a:pt x="24" y="47"/>
                </a:lnTo>
                <a:close/>
                <a:moveTo>
                  <a:pt x="31" y="45"/>
                </a:moveTo>
                <a:cubicBezTo>
                  <a:pt x="29" y="45"/>
                  <a:pt x="29" y="44"/>
                  <a:pt x="29" y="43"/>
                </a:cubicBezTo>
                <a:cubicBezTo>
                  <a:pt x="29" y="42"/>
                  <a:pt x="29" y="41"/>
                  <a:pt x="31" y="41"/>
                </a:cubicBezTo>
                <a:cubicBezTo>
                  <a:pt x="32" y="41"/>
                  <a:pt x="33" y="42"/>
                  <a:pt x="33" y="43"/>
                </a:cubicBezTo>
                <a:cubicBezTo>
                  <a:pt x="33" y="44"/>
                  <a:pt x="32" y="45"/>
                  <a:pt x="31" y="45"/>
                </a:cubicBezTo>
                <a:close/>
                <a:moveTo>
                  <a:pt x="35" y="49"/>
                </a:moveTo>
                <a:cubicBezTo>
                  <a:pt x="34" y="49"/>
                  <a:pt x="33" y="48"/>
                  <a:pt x="33" y="47"/>
                </a:cubicBezTo>
                <a:cubicBezTo>
                  <a:pt x="33" y="46"/>
                  <a:pt x="34" y="45"/>
                  <a:pt x="35" y="45"/>
                </a:cubicBezTo>
                <a:cubicBezTo>
                  <a:pt x="36" y="45"/>
                  <a:pt x="37" y="46"/>
                  <a:pt x="37" y="47"/>
                </a:cubicBezTo>
                <a:cubicBezTo>
                  <a:pt x="37" y="48"/>
                  <a:pt x="36" y="49"/>
                  <a:pt x="35" y="49"/>
                </a:cubicBezTo>
                <a:close/>
                <a:moveTo>
                  <a:pt x="35" y="41"/>
                </a:moveTo>
                <a:cubicBezTo>
                  <a:pt x="34" y="41"/>
                  <a:pt x="33" y="40"/>
                  <a:pt x="33" y="39"/>
                </a:cubicBezTo>
                <a:cubicBezTo>
                  <a:pt x="33" y="38"/>
                  <a:pt x="34" y="37"/>
                  <a:pt x="35" y="37"/>
                </a:cubicBezTo>
                <a:cubicBezTo>
                  <a:pt x="36" y="37"/>
                  <a:pt x="37" y="38"/>
                  <a:pt x="37" y="39"/>
                </a:cubicBezTo>
                <a:cubicBezTo>
                  <a:pt x="37" y="40"/>
                  <a:pt x="36" y="41"/>
                  <a:pt x="35" y="41"/>
                </a:cubicBezTo>
                <a:close/>
                <a:moveTo>
                  <a:pt x="119" y="45"/>
                </a:moveTo>
                <a:cubicBezTo>
                  <a:pt x="119" y="47"/>
                  <a:pt x="117" y="49"/>
                  <a:pt x="115" y="49"/>
                </a:cubicBezTo>
                <a:cubicBezTo>
                  <a:pt x="113" y="49"/>
                  <a:pt x="111" y="47"/>
                  <a:pt x="111" y="45"/>
                </a:cubicBezTo>
                <a:cubicBezTo>
                  <a:pt x="111" y="37"/>
                  <a:pt x="111" y="37"/>
                  <a:pt x="111" y="37"/>
                </a:cubicBezTo>
                <a:cubicBezTo>
                  <a:pt x="111" y="34"/>
                  <a:pt x="113" y="33"/>
                  <a:pt x="115" y="33"/>
                </a:cubicBezTo>
                <a:cubicBezTo>
                  <a:pt x="117" y="33"/>
                  <a:pt x="119" y="34"/>
                  <a:pt x="119" y="37"/>
                </a:cubicBezTo>
                <a:lnTo>
                  <a:pt x="119" y="45"/>
                </a:lnTo>
                <a:close/>
                <a:moveTo>
                  <a:pt x="20" y="20"/>
                </a:moveTo>
                <a:cubicBezTo>
                  <a:pt x="105" y="20"/>
                  <a:pt x="105" y="20"/>
                  <a:pt x="105" y="20"/>
                </a:cubicBezTo>
                <a:cubicBezTo>
                  <a:pt x="104" y="20"/>
                  <a:pt x="103" y="19"/>
                  <a:pt x="103" y="18"/>
                </a:cubicBezTo>
                <a:cubicBezTo>
                  <a:pt x="105" y="13"/>
                  <a:pt x="105" y="7"/>
                  <a:pt x="103" y="2"/>
                </a:cubicBezTo>
                <a:cubicBezTo>
                  <a:pt x="103" y="1"/>
                  <a:pt x="104" y="0"/>
                  <a:pt x="105" y="0"/>
                </a:cubicBezTo>
                <a:cubicBezTo>
                  <a:pt x="20" y="0"/>
                  <a:pt x="20" y="0"/>
                  <a:pt x="20" y="0"/>
                </a:cubicBezTo>
                <a:cubicBezTo>
                  <a:pt x="18" y="0"/>
                  <a:pt x="16" y="1"/>
                  <a:pt x="16" y="4"/>
                </a:cubicBezTo>
                <a:cubicBezTo>
                  <a:pt x="16" y="16"/>
                  <a:pt x="16" y="16"/>
                  <a:pt x="16" y="16"/>
                </a:cubicBezTo>
                <a:cubicBezTo>
                  <a:pt x="16" y="18"/>
                  <a:pt x="18" y="20"/>
                  <a:pt x="20" y="20"/>
                </a:cubicBezTo>
                <a:close/>
                <a:moveTo>
                  <a:pt x="82" y="4"/>
                </a:moveTo>
                <a:cubicBezTo>
                  <a:pt x="99" y="4"/>
                  <a:pt x="99" y="4"/>
                  <a:pt x="99" y="4"/>
                </a:cubicBezTo>
                <a:cubicBezTo>
                  <a:pt x="99" y="16"/>
                  <a:pt x="99" y="16"/>
                  <a:pt x="99" y="16"/>
                </a:cubicBezTo>
                <a:cubicBezTo>
                  <a:pt x="82" y="16"/>
                  <a:pt x="82" y="16"/>
                  <a:pt x="82" y="16"/>
                </a:cubicBezTo>
                <a:lnTo>
                  <a:pt x="82" y="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01" name="Freeform 34">
            <a:extLst>
              <a:ext uri="{FF2B5EF4-FFF2-40B4-BE49-F238E27FC236}">
                <a16:creationId xmlns:a16="http://schemas.microsoft.com/office/drawing/2014/main" xmlns="" id="{22B66C6F-C9D8-4F45-86A0-A4C8EEB20431}"/>
              </a:ext>
            </a:extLst>
          </p:cNvPr>
          <p:cNvSpPr>
            <a:spLocks noEditPoints="1"/>
          </p:cNvSpPr>
          <p:nvPr/>
        </p:nvSpPr>
        <p:spPr bwMode="auto">
          <a:xfrm>
            <a:off x="1836778" y="3449484"/>
            <a:ext cx="490608" cy="449294"/>
          </a:xfrm>
          <a:custGeom>
            <a:avLst/>
            <a:gdLst>
              <a:gd name="T0" fmla="*/ 35 w 144"/>
              <a:gd name="T1" fmla="*/ 17 h 132"/>
              <a:gd name="T2" fmla="*/ 109 w 144"/>
              <a:gd name="T3" fmla="*/ 17 h 132"/>
              <a:gd name="T4" fmla="*/ 117 w 144"/>
              <a:gd name="T5" fmla="*/ 9 h 132"/>
              <a:gd name="T6" fmla="*/ 109 w 144"/>
              <a:gd name="T7" fmla="*/ 0 h 132"/>
              <a:gd name="T8" fmla="*/ 35 w 144"/>
              <a:gd name="T9" fmla="*/ 0 h 132"/>
              <a:gd name="T10" fmla="*/ 27 w 144"/>
              <a:gd name="T11" fmla="*/ 9 h 132"/>
              <a:gd name="T12" fmla="*/ 35 w 144"/>
              <a:gd name="T13" fmla="*/ 17 h 132"/>
              <a:gd name="T14" fmla="*/ 109 w 144"/>
              <a:gd name="T15" fmla="*/ 25 h 132"/>
              <a:gd name="T16" fmla="*/ 109 w 144"/>
              <a:gd name="T17" fmla="*/ 25 h 132"/>
              <a:gd name="T18" fmla="*/ 35 w 144"/>
              <a:gd name="T19" fmla="*/ 25 h 132"/>
              <a:gd name="T20" fmla="*/ 35 w 144"/>
              <a:gd name="T21" fmla="*/ 25 h 132"/>
              <a:gd name="T22" fmla="*/ 16 w 144"/>
              <a:gd name="T23" fmla="*/ 67 h 132"/>
              <a:gd name="T24" fmla="*/ 52 w 144"/>
              <a:gd name="T25" fmla="*/ 93 h 132"/>
              <a:gd name="T26" fmla="*/ 64 w 144"/>
              <a:gd name="T27" fmla="*/ 107 h 132"/>
              <a:gd name="T28" fmla="*/ 64 w 144"/>
              <a:gd name="T29" fmla="*/ 116 h 132"/>
              <a:gd name="T30" fmla="*/ 66 w 144"/>
              <a:gd name="T31" fmla="*/ 117 h 132"/>
              <a:gd name="T32" fmla="*/ 64 w 144"/>
              <a:gd name="T33" fmla="*/ 120 h 132"/>
              <a:gd name="T34" fmla="*/ 47 w 144"/>
              <a:gd name="T35" fmla="*/ 120 h 132"/>
              <a:gd name="T36" fmla="*/ 39 w 144"/>
              <a:gd name="T37" fmla="*/ 128 h 132"/>
              <a:gd name="T38" fmla="*/ 39 w 144"/>
              <a:gd name="T39" fmla="*/ 132 h 132"/>
              <a:gd name="T40" fmla="*/ 105 w 144"/>
              <a:gd name="T41" fmla="*/ 132 h 132"/>
              <a:gd name="T42" fmla="*/ 105 w 144"/>
              <a:gd name="T43" fmla="*/ 128 h 132"/>
              <a:gd name="T44" fmla="*/ 97 w 144"/>
              <a:gd name="T45" fmla="*/ 120 h 132"/>
              <a:gd name="T46" fmla="*/ 80 w 144"/>
              <a:gd name="T47" fmla="*/ 120 h 132"/>
              <a:gd name="T48" fmla="*/ 78 w 144"/>
              <a:gd name="T49" fmla="*/ 117 h 132"/>
              <a:gd name="T50" fmla="*/ 80 w 144"/>
              <a:gd name="T51" fmla="*/ 116 h 132"/>
              <a:gd name="T52" fmla="*/ 80 w 144"/>
              <a:gd name="T53" fmla="*/ 107 h 132"/>
              <a:gd name="T54" fmla="*/ 92 w 144"/>
              <a:gd name="T55" fmla="*/ 93 h 132"/>
              <a:gd name="T56" fmla="*/ 127 w 144"/>
              <a:gd name="T57" fmla="*/ 67 h 132"/>
              <a:gd name="T58" fmla="*/ 109 w 144"/>
              <a:gd name="T59" fmla="*/ 25 h 132"/>
              <a:gd name="T60" fmla="*/ 24 w 144"/>
              <a:gd name="T61" fmla="*/ 63 h 132"/>
              <a:gd name="T62" fmla="*/ 37 w 144"/>
              <a:gd name="T63" fmla="*/ 37 h 132"/>
              <a:gd name="T64" fmla="*/ 48 w 144"/>
              <a:gd name="T65" fmla="*/ 84 h 132"/>
              <a:gd name="T66" fmla="*/ 24 w 144"/>
              <a:gd name="T67" fmla="*/ 63 h 132"/>
              <a:gd name="T68" fmla="*/ 47 w 144"/>
              <a:gd name="T69" fmla="*/ 37 h 132"/>
              <a:gd name="T70" fmla="*/ 60 w 144"/>
              <a:gd name="T71" fmla="*/ 37 h 132"/>
              <a:gd name="T72" fmla="*/ 64 w 144"/>
              <a:gd name="T73" fmla="*/ 99 h 132"/>
              <a:gd name="T74" fmla="*/ 47 w 144"/>
              <a:gd name="T75" fmla="*/ 37 h 132"/>
              <a:gd name="T76" fmla="*/ 120 w 144"/>
              <a:gd name="T77" fmla="*/ 63 h 132"/>
              <a:gd name="T78" fmla="*/ 96 w 144"/>
              <a:gd name="T79" fmla="*/ 84 h 132"/>
              <a:gd name="T80" fmla="*/ 107 w 144"/>
              <a:gd name="T81" fmla="*/ 37 h 132"/>
              <a:gd name="T82" fmla="*/ 120 w 144"/>
              <a:gd name="T83" fmla="*/ 6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32">
                <a:moveTo>
                  <a:pt x="35" y="17"/>
                </a:moveTo>
                <a:cubicBezTo>
                  <a:pt x="109" y="17"/>
                  <a:pt x="109" y="17"/>
                  <a:pt x="109" y="17"/>
                </a:cubicBezTo>
                <a:cubicBezTo>
                  <a:pt x="113" y="17"/>
                  <a:pt x="117" y="13"/>
                  <a:pt x="117" y="9"/>
                </a:cubicBezTo>
                <a:cubicBezTo>
                  <a:pt x="117" y="4"/>
                  <a:pt x="113" y="0"/>
                  <a:pt x="109" y="0"/>
                </a:cubicBezTo>
                <a:cubicBezTo>
                  <a:pt x="35" y="0"/>
                  <a:pt x="35" y="0"/>
                  <a:pt x="35" y="0"/>
                </a:cubicBezTo>
                <a:cubicBezTo>
                  <a:pt x="30" y="0"/>
                  <a:pt x="27" y="4"/>
                  <a:pt x="27" y="9"/>
                </a:cubicBezTo>
                <a:cubicBezTo>
                  <a:pt x="27" y="13"/>
                  <a:pt x="30" y="17"/>
                  <a:pt x="35" y="17"/>
                </a:cubicBezTo>
                <a:close/>
                <a:moveTo>
                  <a:pt x="109" y="25"/>
                </a:moveTo>
                <a:cubicBezTo>
                  <a:pt x="109" y="25"/>
                  <a:pt x="109" y="25"/>
                  <a:pt x="109" y="25"/>
                </a:cubicBezTo>
                <a:cubicBezTo>
                  <a:pt x="35" y="25"/>
                  <a:pt x="35" y="25"/>
                  <a:pt x="35" y="25"/>
                </a:cubicBezTo>
                <a:cubicBezTo>
                  <a:pt x="35" y="25"/>
                  <a:pt x="35" y="25"/>
                  <a:pt x="35" y="25"/>
                </a:cubicBezTo>
                <a:cubicBezTo>
                  <a:pt x="19" y="26"/>
                  <a:pt x="0" y="32"/>
                  <a:pt x="16" y="67"/>
                </a:cubicBezTo>
                <a:cubicBezTo>
                  <a:pt x="27" y="90"/>
                  <a:pt x="43" y="92"/>
                  <a:pt x="52" y="93"/>
                </a:cubicBezTo>
                <a:cubicBezTo>
                  <a:pt x="55" y="102"/>
                  <a:pt x="59" y="107"/>
                  <a:pt x="64" y="107"/>
                </a:cubicBezTo>
                <a:cubicBezTo>
                  <a:pt x="64" y="112"/>
                  <a:pt x="64" y="116"/>
                  <a:pt x="64" y="116"/>
                </a:cubicBezTo>
                <a:cubicBezTo>
                  <a:pt x="66" y="117"/>
                  <a:pt x="66" y="117"/>
                  <a:pt x="66" y="117"/>
                </a:cubicBezTo>
                <a:cubicBezTo>
                  <a:pt x="64" y="120"/>
                  <a:pt x="64" y="120"/>
                  <a:pt x="64" y="120"/>
                </a:cubicBezTo>
                <a:cubicBezTo>
                  <a:pt x="47" y="120"/>
                  <a:pt x="47" y="120"/>
                  <a:pt x="47" y="120"/>
                </a:cubicBezTo>
                <a:cubicBezTo>
                  <a:pt x="47" y="120"/>
                  <a:pt x="39" y="120"/>
                  <a:pt x="39" y="128"/>
                </a:cubicBezTo>
                <a:cubicBezTo>
                  <a:pt x="39" y="132"/>
                  <a:pt x="39" y="132"/>
                  <a:pt x="39" y="132"/>
                </a:cubicBezTo>
                <a:cubicBezTo>
                  <a:pt x="105" y="132"/>
                  <a:pt x="105" y="132"/>
                  <a:pt x="105" y="132"/>
                </a:cubicBezTo>
                <a:cubicBezTo>
                  <a:pt x="105" y="132"/>
                  <a:pt x="105" y="132"/>
                  <a:pt x="105" y="128"/>
                </a:cubicBezTo>
                <a:cubicBezTo>
                  <a:pt x="105" y="120"/>
                  <a:pt x="97" y="120"/>
                  <a:pt x="97" y="120"/>
                </a:cubicBezTo>
                <a:cubicBezTo>
                  <a:pt x="80" y="120"/>
                  <a:pt x="80" y="120"/>
                  <a:pt x="80" y="120"/>
                </a:cubicBezTo>
                <a:cubicBezTo>
                  <a:pt x="78" y="117"/>
                  <a:pt x="78" y="117"/>
                  <a:pt x="78" y="117"/>
                </a:cubicBezTo>
                <a:cubicBezTo>
                  <a:pt x="80" y="116"/>
                  <a:pt x="80" y="116"/>
                  <a:pt x="80" y="116"/>
                </a:cubicBezTo>
                <a:cubicBezTo>
                  <a:pt x="80" y="116"/>
                  <a:pt x="80" y="112"/>
                  <a:pt x="80" y="107"/>
                </a:cubicBezTo>
                <a:cubicBezTo>
                  <a:pt x="84" y="107"/>
                  <a:pt x="88" y="102"/>
                  <a:pt x="92" y="93"/>
                </a:cubicBezTo>
                <a:cubicBezTo>
                  <a:pt x="101" y="92"/>
                  <a:pt x="116" y="90"/>
                  <a:pt x="127" y="67"/>
                </a:cubicBezTo>
                <a:cubicBezTo>
                  <a:pt x="144" y="32"/>
                  <a:pt x="125" y="26"/>
                  <a:pt x="109" y="25"/>
                </a:cubicBezTo>
                <a:close/>
                <a:moveTo>
                  <a:pt x="24" y="63"/>
                </a:moveTo>
                <a:cubicBezTo>
                  <a:pt x="14" y="40"/>
                  <a:pt x="26" y="37"/>
                  <a:pt x="37" y="37"/>
                </a:cubicBezTo>
                <a:cubicBezTo>
                  <a:pt x="39" y="49"/>
                  <a:pt x="43" y="68"/>
                  <a:pt x="48" y="84"/>
                </a:cubicBezTo>
                <a:cubicBezTo>
                  <a:pt x="41" y="82"/>
                  <a:pt x="31" y="79"/>
                  <a:pt x="24" y="63"/>
                </a:cubicBezTo>
                <a:close/>
                <a:moveTo>
                  <a:pt x="47" y="37"/>
                </a:moveTo>
                <a:cubicBezTo>
                  <a:pt x="47" y="37"/>
                  <a:pt x="55" y="37"/>
                  <a:pt x="60" y="37"/>
                </a:cubicBezTo>
                <a:cubicBezTo>
                  <a:pt x="60" y="66"/>
                  <a:pt x="60" y="74"/>
                  <a:pt x="64" y="99"/>
                </a:cubicBezTo>
                <a:cubicBezTo>
                  <a:pt x="51" y="74"/>
                  <a:pt x="47" y="37"/>
                  <a:pt x="47" y="37"/>
                </a:cubicBezTo>
                <a:close/>
                <a:moveTo>
                  <a:pt x="120" y="63"/>
                </a:moveTo>
                <a:cubicBezTo>
                  <a:pt x="113" y="79"/>
                  <a:pt x="102" y="82"/>
                  <a:pt x="96" y="84"/>
                </a:cubicBezTo>
                <a:cubicBezTo>
                  <a:pt x="101" y="68"/>
                  <a:pt x="105" y="49"/>
                  <a:pt x="107" y="37"/>
                </a:cubicBezTo>
                <a:cubicBezTo>
                  <a:pt x="118" y="37"/>
                  <a:pt x="130" y="40"/>
                  <a:pt x="120" y="6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02" name="Freeform 36">
            <a:extLst>
              <a:ext uri="{FF2B5EF4-FFF2-40B4-BE49-F238E27FC236}">
                <a16:creationId xmlns:a16="http://schemas.microsoft.com/office/drawing/2014/main" xmlns="" id="{3E6BF495-423F-4BF1-B921-93C91365CFF0}"/>
              </a:ext>
            </a:extLst>
          </p:cNvPr>
          <p:cNvSpPr>
            <a:spLocks noEditPoints="1"/>
          </p:cNvSpPr>
          <p:nvPr/>
        </p:nvSpPr>
        <p:spPr bwMode="auto">
          <a:xfrm>
            <a:off x="2931737" y="3449484"/>
            <a:ext cx="395070" cy="503520"/>
          </a:xfrm>
          <a:custGeom>
            <a:avLst/>
            <a:gdLst>
              <a:gd name="T0" fmla="*/ 103 w 115"/>
              <a:gd name="T1" fmla="*/ 0 h 148"/>
              <a:gd name="T2" fmla="*/ 12 w 115"/>
              <a:gd name="T3" fmla="*/ 0 h 148"/>
              <a:gd name="T4" fmla="*/ 0 w 115"/>
              <a:gd name="T5" fmla="*/ 13 h 148"/>
              <a:gd name="T6" fmla="*/ 0 w 115"/>
              <a:gd name="T7" fmla="*/ 136 h 148"/>
              <a:gd name="T8" fmla="*/ 12 w 115"/>
              <a:gd name="T9" fmla="*/ 148 h 148"/>
              <a:gd name="T10" fmla="*/ 103 w 115"/>
              <a:gd name="T11" fmla="*/ 148 h 148"/>
              <a:gd name="T12" fmla="*/ 115 w 115"/>
              <a:gd name="T13" fmla="*/ 136 h 148"/>
              <a:gd name="T14" fmla="*/ 115 w 115"/>
              <a:gd name="T15" fmla="*/ 13 h 148"/>
              <a:gd name="T16" fmla="*/ 103 w 115"/>
              <a:gd name="T17" fmla="*/ 0 h 148"/>
              <a:gd name="T18" fmla="*/ 58 w 115"/>
              <a:gd name="T19" fmla="*/ 144 h 148"/>
              <a:gd name="T20" fmla="*/ 49 w 115"/>
              <a:gd name="T21" fmla="*/ 136 h 148"/>
              <a:gd name="T22" fmla="*/ 58 w 115"/>
              <a:gd name="T23" fmla="*/ 128 h 148"/>
              <a:gd name="T24" fmla="*/ 66 w 115"/>
              <a:gd name="T25" fmla="*/ 136 h 148"/>
              <a:gd name="T26" fmla="*/ 58 w 115"/>
              <a:gd name="T27" fmla="*/ 144 h 148"/>
              <a:gd name="T28" fmla="*/ 107 w 115"/>
              <a:gd name="T29" fmla="*/ 120 h 148"/>
              <a:gd name="T30" fmla="*/ 103 w 115"/>
              <a:gd name="T31" fmla="*/ 124 h 148"/>
              <a:gd name="T32" fmla="*/ 12 w 115"/>
              <a:gd name="T33" fmla="*/ 124 h 148"/>
              <a:gd name="T34" fmla="*/ 8 w 115"/>
              <a:gd name="T35" fmla="*/ 120 h 148"/>
              <a:gd name="T36" fmla="*/ 8 w 115"/>
              <a:gd name="T37" fmla="*/ 17 h 148"/>
              <a:gd name="T38" fmla="*/ 12 w 115"/>
              <a:gd name="T39" fmla="*/ 13 h 148"/>
              <a:gd name="T40" fmla="*/ 103 w 115"/>
              <a:gd name="T41" fmla="*/ 13 h 148"/>
              <a:gd name="T42" fmla="*/ 107 w 115"/>
              <a:gd name="T43" fmla="*/ 17 h 148"/>
              <a:gd name="T44" fmla="*/ 107 w 115"/>
              <a:gd name="T45" fmla="*/ 12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148">
                <a:moveTo>
                  <a:pt x="103" y="0"/>
                </a:moveTo>
                <a:cubicBezTo>
                  <a:pt x="12" y="0"/>
                  <a:pt x="12" y="0"/>
                  <a:pt x="12" y="0"/>
                </a:cubicBezTo>
                <a:cubicBezTo>
                  <a:pt x="6" y="0"/>
                  <a:pt x="0" y="6"/>
                  <a:pt x="0" y="13"/>
                </a:cubicBezTo>
                <a:cubicBezTo>
                  <a:pt x="0" y="136"/>
                  <a:pt x="0" y="136"/>
                  <a:pt x="0" y="136"/>
                </a:cubicBezTo>
                <a:cubicBezTo>
                  <a:pt x="0" y="143"/>
                  <a:pt x="6" y="148"/>
                  <a:pt x="12" y="148"/>
                </a:cubicBezTo>
                <a:cubicBezTo>
                  <a:pt x="103" y="148"/>
                  <a:pt x="103" y="148"/>
                  <a:pt x="103" y="148"/>
                </a:cubicBezTo>
                <a:cubicBezTo>
                  <a:pt x="110" y="148"/>
                  <a:pt x="115" y="143"/>
                  <a:pt x="115" y="136"/>
                </a:cubicBezTo>
                <a:cubicBezTo>
                  <a:pt x="115" y="13"/>
                  <a:pt x="115" y="13"/>
                  <a:pt x="115" y="13"/>
                </a:cubicBezTo>
                <a:cubicBezTo>
                  <a:pt x="115" y="6"/>
                  <a:pt x="110" y="0"/>
                  <a:pt x="103" y="0"/>
                </a:cubicBezTo>
                <a:close/>
                <a:moveTo>
                  <a:pt x="58" y="144"/>
                </a:moveTo>
                <a:cubicBezTo>
                  <a:pt x="53" y="144"/>
                  <a:pt x="49" y="141"/>
                  <a:pt x="49" y="136"/>
                </a:cubicBezTo>
                <a:cubicBezTo>
                  <a:pt x="49" y="132"/>
                  <a:pt x="53" y="128"/>
                  <a:pt x="58" y="128"/>
                </a:cubicBezTo>
                <a:cubicBezTo>
                  <a:pt x="62" y="128"/>
                  <a:pt x="66" y="132"/>
                  <a:pt x="66" y="136"/>
                </a:cubicBezTo>
                <a:cubicBezTo>
                  <a:pt x="66" y="141"/>
                  <a:pt x="62" y="144"/>
                  <a:pt x="58" y="144"/>
                </a:cubicBezTo>
                <a:close/>
                <a:moveTo>
                  <a:pt x="107" y="120"/>
                </a:moveTo>
                <a:cubicBezTo>
                  <a:pt x="107" y="122"/>
                  <a:pt x="105" y="124"/>
                  <a:pt x="103" y="124"/>
                </a:cubicBezTo>
                <a:cubicBezTo>
                  <a:pt x="12" y="124"/>
                  <a:pt x="12" y="124"/>
                  <a:pt x="12" y="124"/>
                </a:cubicBezTo>
                <a:cubicBezTo>
                  <a:pt x="10" y="124"/>
                  <a:pt x="8" y="122"/>
                  <a:pt x="8" y="120"/>
                </a:cubicBezTo>
                <a:cubicBezTo>
                  <a:pt x="8" y="17"/>
                  <a:pt x="8" y="17"/>
                  <a:pt x="8" y="17"/>
                </a:cubicBezTo>
                <a:cubicBezTo>
                  <a:pt x="8" y="15"/>
                  <a:pt x="10" y="13"/>
                  <a:pt x="12" y="13"/>
                </a:cubicBezTo>
                <a:cubicBezTo>
                  <a:pt x="103" y="13"/>
                  <a:pt x="103" y="13"/>
                  <a:pt x="103" y="13"/>
                </a:cubicBezTo>
                <a:cubicBezTo>
                  <a:pt x="105" y="13"/>
                  <a:pt x="107" y="15"/>
                  <a:pt x="107" y="17"/>
                </a:cubicBezTo>
                <a:lnTo>
                  <a:pt x="107" y="12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03" name="Freeform 39">
            <a:extLst>
              <a:ext uri="{FF2B5EF4-FFF2-40B4-BE49-F238E27FC236}">
                <a16:creationId xmlns:a16="http://schemas.microsoft.com/office/drawing/2014/main" xmlns="" id="{EC568A98-2560-404B-AA28-B9D49ECB98D8}"/>
              </a:ext>
            </a:extLst>
          </p:cNvPr>
          <p:cNvSpPr>
            <a:spLocks noEditPoints="1"/>
          </p:cNvSpPr>
          <p:nvPr/>
        </p:nvSpPr>
        <p:spPr bwMode="auto">
          <a:xfrm>
            <a:off x="4026695" y="3449484"/>
            <a:ext cx="529342" cy="449294"/>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06" name="Freeform 27">
            <a:extLst>
              <a:ext uri="{FF2B5EF4-FFF2-40B4-BE49-F238E27FC236}">
                <a16:creationId xmlns:a16="http://schemas.microsoft.com/office/drawing/2014/main" xmlns="" id="{8DA23F3D-3F4B-4A31-916E-3BBACB706003}"/>
              </a:ext>
            </a:extLst>
          </p:cNvPr>
          <p:cNvSpPr>
            <a:spLocks noEditPoints="1"/>
          </p:cNvSpPr>
          <p:nvPr/>
        </p:nvSpPr>
        <p:spPr bwMode="auto">
          <a:xfrm>
            <a:off x="5121654" y="3449484"/>
            <a:ext cx="500937" cy="506102"/>
          </a:xfrm>
          <a:custGeom>
            <a:avLst/>
            <a:gdLst>
              <a:gd name="T0" fmla="*/ 142 w 147"/>
              <a:gd name="T1" fmla="*/ 125 h 148"/>
              <a:gd name="T2" fmla="*/ 105 w 147"/>
              <a:gd name="T3" fmla="*/ 88 h 148"/>
              <a:gd name="T4" fmla="*/ 95 w 147"/>
              <a:gd name="T5" fmla="*/ 84 h 148"/>
              <a:gd name="T6" fmla="*/ 87 w 147"/>
              <a:gd name="T7" fmla="*/ 75 h 148"/>
              <a:gd name="T8" fmla="*/ 81 w 147"/>
              <a:gd name="T9" fmla="*/ 18 h 148"/>
              <a:gd name="T10" fmla="*/ 17 w 147"/>
              <a:gd name="T11" fmla="*/ 18 h 148"/>
              <a:gd name="T12" fmla="*/ 17 w 147"/>
              <a:gd name="T13" fmla="*/ 82 h 148"/>
              <a:gd name="T14" fmla="*/ 75 w 147"/>
              <a:gd name="T15" fmla="*/ 87 h 148"/>
              <a:gd name="T16" fmla="*/ 84 w 147"/>
              <a:gd name="T17" fmla="*/ 96 h 148"/>
              <a:gd name="T18" fmla="*/ 87 w 147"/>
              <a:gd name="T19" fmla="*/ 105 h 148"/>
              <a:gd name="T20" fmla="*/ 125 w 147"/>
              <a:gd name="T21" fmla="*/ 143 h 148"/>
              <a:gd name="T22" fmla="*/ 142 w 147"/>
              <a:gd name="T23" fmla="*/ 143 h 148"/>
              <a:gd name="T24" fmla="*/ 142 w 147"/>
              <a:gd name="T25" fmla="*/ 125 h 148"/>
              <a:gd name="T26" fmla="*/ 73 w 147"/>
              <a:gd name="T27" fmla="*/ 73 h 148"/>
              <a:gd name="T28" fmla="*/ 26 w 147"/>
              <a:gd name="T29" fmla="*/ 73 h 148"/>
              <a:gd name="T30" fmla="*/ 26 w 147"/>
              <a:gd name="T31" fmla="*/ 27 h 148"/>
              <a:gd name="T32" fmla="*/ 73 w 147"/>
              <a:gd name="T33" fmla="*/ 27 h 148"/>
              <a:gd name="T34" fmla="*/ 73 w 147"/>
              <a:gd name="T35" fmla="*/ 73 h 148"/>
              <a:gd name="T36" fmla="*/ 53 w 147"/>
              <a:gd name="T37" fmla="*/ 27 h 148"/>
              <a:gd name="T38" fmla="*/ 26 w 147"/>
              <a:gd name="T39" fmla="*/ 53 h 148"/>
              <a:gd name="T40" fmla="*/ 34 w 147"/>
              <a:gd name="T41" fmla="*/ 59 h 148"/>
              <a:gd name="T42" fmla="*/ 34 w 147"/>
              <a:gd name="T43" fmla="*/ 51 h 148"/>
              <a:gd name="T44" fmla="*/ 51 w 147"/>
              <a:gd name="T45" fmla="*/ 34 h 148"/>
              <a:gd name="T46" fmla="*/ 59 w 147"/>
              <a:gd name="T47" fmla="*/ 35 h 148"/>
              <a:gd name="T48" fmla="*/ 53 w 147"/>
              <a:gd name="T49" fmla="*/ 2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48">
                <a:moveTo>
                  <a:pt x="142" y="125"/>
                </a:moveTo>
                <a:cubicBezTo>
                  <a:pt x="105" y="88"/>
                  <a:pt x="105" y="88"/>
                  <a:pt x="105" y="88"/>
                </a:cubicBezTo>
                <a:cubicBezTo>
                  <a:pt x="102" y="85"/>
                  <a:pt x="99" y="84"/>
                  <a:pt x="95" y="84"/>
                </a:cubicBezTo>
                <a:cubicBezTo>
                  <a:pt x="87" y="75"/>
                  <a:pt x="87" y="75"/>
                  <a:pt x="87" y="75"/>
                </a:cubicBezTo>
                <a:cubicBezTo>
                  <a:pt x="99" y="58"/>
                  <a:pt x="97" y="33"/>
                  <a:pt x="81" y="18"/>
                </a:cubicBezTo>
                <a:cubicBezTo>
                  <a:pt x="64" y="0"/>
                  <a:pt x="35" y="0"/>
                  <a:pt x="17" y="18"/>
                </a:cubicBezTo>
                <a:cubicBezTo>
                  <a:pt x="0" y="35"/>
                  <a:pt x="0" y="64"/>
                  <a:pt x="17" y="82"/>
                </a:cubicBezTo>
                <a:cubicBezTo>
                  <a:pt x="33" y="97"/>
                  <a:pt x="57" y="99"/>
                  <a:pt x="75" y="87"/>
                </a:cubicBezTo>
                <a:cubicBezTo>
                  <a:pt x="84" y="96"/>
                  <a:pt x="84" y="96"/>
                  <a:pt x="84" y="96"/>
                </a:cubicBezTo>
                <a:cubicBezTo>
                  <a:pt x="84" y="99"/>
                  <a:pt x="85" y="102"/>
                  <a:pt x="87" y="105"/>
                </a:cubicBezTo>
                <a:cubicBezTo>
                  <a:pt x="125" y="143"/>
                  <a:pt x="125" y="143"/>
                  <a:pt x="125" y="143"/>
                </a:cubicBezTo>
                <a:cubicBezTo>
                  <a:pt x="130" y="148"/>
                  <a:pt x="138" y="148"/>
                  <a:pt x="142" y="143"/>
                </a:cubicBezTo>
                <a:cubicBezTo>
                  <a:pt x="147" y="138"/>
                  <a:pt x="147" y="130"/>
                  <a:pt x="142" y="125"/>
                </a:cubicBezTo>
                <a:close/>
                <a:moveTo>
                  <a:pt x="73" y="73"/>
                </a:moveTo>
                <a:cubicBezTo>
                  <a:pt x="60" y="86"/>
                  <a:pt x="39" y="86"/>
                  <a:pt x="26" y="73"/>
                </a:cubicBezTo>
                <a:cubicBezTo>
                  <a:pt x="13" y="60"/>
                  <a:pt x="13" y="39"/>
                  <a:pt x="26" y="27"/>
                </a:cubicBezTo>
                <a:cubicBezTo>
                  <a:pt x="39" y="14"/>
                  <a:pt x="60" y="14"/>
                  <a:pt x="73" y="27"/>
                </a:cubicBezTo>
                <a:cubicBezTo>
                  <a:pt x="86" y="39"/>
                  <a:pt x="86" y="60"/>
                  <a:pt x="73" y="73"/>
                </a:cubicBezTo>
                <a:close/>
                <a:moveTo>
                  <a:pt x="53" y="27"/>
                </a:moveTo>
                <a:cubicBezTo>
                  <a:pt x="39" y="24"/>
                  <a:pt x="23" y="39"/>
                  <a:pt x="26" y="53"/>
                </a:cubicBezTo>
                <a:cubicBezTo>
                  <a:pt x="28" y="59"/>
                  <a:pt x="33" y="61"/>
                  <a:pt x="34" y="59"/>
                </a:cubicBezTo>
                <a:cubicBezTo>
                  <a:pt x="36" y="57"/>
                  <a:pt x="34" y="54"/>
                  <a:pt x="34" y="51"/>
                </a:cubicBezTo>
                <a:cubicBezTo>
                  <a:pt x="32" y="42"/>
                  <a:pt x="42" y="32"/>
                  <a:pt x="51" y="34"/>
                </a:cubicBezTo>
                <a:cubicBezTo>
                  <a:pt x="54" y="35"/>
                  <a:pt x="57" y="36"/>
                  <a:pt x="59" y="35"/>
                </a:cubicBezTo>
                <a:cubicBezTo>
                  <a:pt x="61" y="33"/>
                  <a:pt x="58" y="28"/>
                  <a:pt x="53" y="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4" name="sharp-paper-airplane_16959">
            <a:extLst>
              <a:ext uri="{FF2B5EF4-FFF2-40B4-BE49-F238E27FC236}">
                <a16:creationId xmlns:a16="http://schemas.microsoft.com/office/drawing/2014/main" xmlns="" id="{5FBD52FF-1F13-4F8A-8B60-DFFE9D43F3AB}"/>
              </a:ext>
            </a:extLst>
          </p:cNvPr>
          <p:cNvSpPr>
            <a:spLocks noChangeAspect="1"/>
          </p:cNvSpPr>
          <p:nvPr/>
        </p:nvSpPr>
        <p:spPr bwMode="auto">
          <a:xfrm>
            <a:off x="6216612" y="3449484"/>
            <a:ext cx="513776" cy="609685"/>
          </a:xfrm>
          <a:custGeom>
            <a:avLst/>
            <a:gdLst>
              <a:gd name="connsiteX0" fmla="*/ 47607 w 507524"/>
              <a:gd name="connsiteY0" fmla="*/ 65836 h 602265"/>
              <a:gd name="connsiteX1" fmla="*/ 287917 w 507524"/>
              <a:gd name="connsiteY1" fmla="*/ 406303 h 602265"/>
              <a:gd name="connsiteX2" fmla="*/ 284762 w 507524"/>
              <a:gd name="connsiteY2" fmla="*/ 410169 h 602265"/>
              <a:gd name="connsiteX3" fmla="*/ 255799 w 507524"/>
              <a:gd name="connsiteY3" fmla="*/ 396424 h 602265"/>
              <a:gd name="connsiteX4" fmla="*/ 247770 w 507524"/>
              <a:gd name="connsiteY4" fmla="*/ 401865 h 602265"/>
              <a:gd name="connsiteX5" fmla="*/ 250494 w 507524"/>
              <a:gd name="connsiteY5" fmla="*/ 436656 h 602265"/>
              <a:gd name="connsiteX6" fmla="*/ 246766 w 507524"/>
              <a:gd name="connsiteY6" fmla="*/ 437801 h 602265"/>
              <a:gd name="connsiteX7" fmla="*/ 46603 w 507524"/>
              <a:gd name="connsiteY7" fmla="*/ 66552 h 602265"/>
              <a:gd name="connsiteX8" fmla="*/ 47607 w 507524"/>
              <a:gd name="connsiteY8" fmla="*/ 65836 h 602265"/>
              <a:gd name="connsiteX9" fmla="*/ 628 w 507524"/>
              <a:gd name="connsiteY9" fmla="*/ 7195 h 602265"/>
              <a:gd name="connsiteX10" fmla="*/ 3872 w 507524"/>
              <a:gd name="connsiteY10" fmla="*/ 11024 h 602265"/>
              <a:gd name="connsiteX11" fmla="*/ 240291 w 507524"/>
              <a:gd name="connsiteY11" fmla="*/ 462830 h 602265"/>
              <a:gd name="connsiteX12" fmla="*/ 236993 w 507524"/>
              <a:gd name="connsiteY12" fmla="*/ 480438 h 602265"/>
              <a:gd name="connsiteX13" fmla="*/ 102081 w 507524"/>
              <a:gd name="connsiteY13" fmla="*/ 599402 h 602265"/>
              <a:gd name="connsiteX14" fmla="*/ 85880 w 507524"/>
              <a:gd name="connsiteY14" fmla="*/ 598544 h 602265"/>
              <a:gd name="connsiteX15" fmla="*/ 287 w 507524"/>
              <a:gd name="connsiteY15" fmla="*/ 12169 h 602265"/>
              <a:gd name="connsiteX16" fmla="*/ 628 w 507524"/>
              <a:gd name="connsiteY16" fmla="*/ 7195 h 602265"/>
              <a:gd name="connsiteX17" fmla="*/ 16070 w 507524"/>
              <a:gd name="connsiteY17" fmla="*/ 173 h 602265"/>
              <a:gd name="connsiteX18" fmla="*/ 20767 w 507524"/>
              <a:gd name="connsiteY18" fmla="*/ 2033 h 602265"/>
              <a:gd name="connsiteX19" fmla="*/ 506754 w 507524"/>
              <a:gd name="connsiteY19" fmla="*/ 342130 h 602265"/>
              <a:gd name="connsiteX20" fmla="*/ 500157 w 507524"/>
              <a:gd name="connsiteY20" fmla="*/ 357016 h 602265"/>
              <a:gd name="connsiteX21" fmla="*/ 333095 w 507524"/>
              <a:gd name="connsiteY21" fmla="*/ 423719 h 602265"/>
              <a:gd name="connsiteX22" fmla="*/ 315887 w 507524"/>
              <a:gd name="connsiteY22" fmla="*/ 418852 h 602265"/>
              <a:gd name="connsiteX23" fmla="*/ 18042 w 507524"/>
              <a:gd name="connsiteY23" fmla="*/ 4753 h 602265"/>
              <a:gd name="connsiteX24" fmla="*/ 16070 w 507524"/>
              <a:gd name="connsiteY24" fmla="*/ 173 h 60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7524" h="602265">
                <a:moveTo>
                  <a:pt x="47607" y="65836"/>
                </a:moveTo>
                <a:lnTo>
                  <a:pt x="287917" y="406303"/>
                </a:lnTo>
                <a:cubicBezTo>
                  <a:pt x="291071" y="410742"/>
                  <a:pt x="289637" y="412317"/>
                  <a:pt x="284762" y="410169"/>
                </a:cubicBezTo>
                <a:lnTo>
                  <a:pt x="255799" y="396424"/>
                </a:lnTo>
                <a:cubicBezTo>
                  <a:pt x="250924" y="394133"/>
                  <a:pt x="247339" y="396567"/>
                  <a:pt x="247770" y="401865"/>
                </a:cubicBezTo>
                <a:lnTo>
                  <a:pt x="250494" y="436656"/>
                </a:lnTo>
                <a:cubicBezTo>
                  <a:pt x="250924" y="441953"/>
                  <a:pt x="249347" y="442383"/>
                  <a:pt x="246766" y="437801"/>
                </a:cubicBezTo>
                <a:lnTo>
                  <a:pt x="46603" y="66552"/>
                </a:lnTo>
                <a:cubicBezTo>
                  <a:pt x="44022" y="61827"/>
                  <a:pt x="44452" y="61541"/>
                  <a:pt x="47607" y="65836"/>
                </a:cubicBezTo>
                <a:close/>
                <a:moveTo>
                  <a:pt x="628" y="7195"/>
                </a:moveTo>
                <a:cubicBezTo>
                  <a:pt x="1291" y="6980"/>
                  <a:pt x="2438" y="8233"/>
                  <a:pt x="3872" y="11024"/>
                </a:cubicBezTo>
                <a:lnTo>
                  <a:pt x="240291" y="462830"/>
                </a:lnTo>
                <a:cubicBezTo>
                  <a:pt x="243158" y="468413"/>
                  <a:pt x="241581" y="476287"/>
                  <a:pt x="236993" y="480438"/>
                </a:cubicBezTo>
                <a:lnTo>
                  <a:pt x="102081" y="599402"/>
                </a:lnTo>
                <a:cubicBezTo>
                  <a:pt x="97350" y="603554"/>
                  <a:pt x="90181" y="603125"/>
                  <a:pt x="85880" y="598544"/>
                </a:cubicBezTo>
                <a:lnTo>
                  <a:pt x="287" y="12169"/>
                </a:lnTo>
                <a:cubicBezTo>
                  <a:pt x="-214" y="9092"/>
                  <a:pt x="-35" y="7409"/>
                  <a:pt x="628" y="7195"/>
                </a:cubicBezTo>
                <a:close/>
                <a:moveTo>
                  <a:pt x="16070" y="173"/>
                </a:moveTo>
                <a:cubicBezTo>
                  <a:pt x="16572" y="-328"/>
                  <a:pt x="18186" y="244"/>
                  <a:pt x="20767" y="2033"/>
                </a:cubicBezTo>
                <a:lnTo>
                  <a:pt x="506754" y="342130"/>
                </a:lnTo>
                <a:cubicBezTo>
                  <a:pt x="509048" y="347999"/>
                  <a:pt x="506037" y="354726"/>
                  <a:pt x="500157" y="357016"/>
                </a:cubicBezTo>
                <a:lnTo>
                  <a:pt x="333095" y="423719"/>
                </a:lnTo>
                <a:cubicBezTo>
                  <a:pt x="327359" y="426152"/>
                  <a:pt x="319615" y="423862"/>
                  <a:pt x="315887" y="418852"/>
                </a:cubicBezTo>
                <a:lnTo>
                  <a:pt x="18042" y="4753"/>
                </a:lnTo>
                <a:cubicBezTo>
                  <a:pt x="16178" y="2248"/>
                  <a:pt x="15569" y="674"/>
                  <a:pt x="16070" y="173"/>
                </a:cubicBezTo>
                <a:close/>
              </a:path>
            </a:pathLst>
          </a:custGeom>
          <a:solidFill>
            <a:schemeClr val="bg1"/>
          </a:solidFill>
          <a:ln>
            <a:noFill/>
          </a:ln>
        </p:spPr>
        <p:txBody>
          <a:bodyPr/>
          <a:lstStyle/>
          <a:p>
            <a:endParaRPr lang="zh-CN" altLang="en-US">
              <a:cs typeface="+mn-ea"/>
              <a:sym typeface="+mn-lt"/>
            </a:endParaRPr>
          </a:p>
        </p:txBody>
      </p:sp>
      <p:sp>
        <p:nvSpPr>
          <p:cNvPr id="95" name="rostrum-with-microphones_74163">
            <a:extLst>
              <a:ext uri="{FF2B5EF4-FFF2-40B4-BE49-F238E27FC236}">
                <a16:creationId xmlns:a16="http://schemas.microsoft.com/office/drawing/2014/main" xmlns="" id="{A6B39FB9-082C-48EA-8CF9-A34AF0BE76B0}"/>
              </a:ext>
            </a:extLst>
          </p:cNvPr>
          <p:cNvSpPr>
            <a:spLocks noChangeAspect="1"/>
          </p:cNvSpPr>
          <p:nvPr/>
        </p:nvSpPr>
        <p:spPr bwMode="auto">
          <a:xfrm>
            <a:off x="7311571" y="3449484"/>
            <a:ext cx="523702" cy="609684"/>
          </a:xfrm>
          <a:custGeom>
            <a:avLst/>
            <a:gdLst>
              <a:gd name="T0" fmla="*/ 1715 w 2339"/>
              <a:gd name="T1" fmla="*/ 965 h 2727"/>
              <a:gd name="T2" fmla="*/ 1715 w 2339"/>
              <a:gd name="T3" fmla="*/ 2727 h 2727"/>
              <a:gd name="T4" fmla="*/ 624 w 2339"/>
              <a:gd name="T5" fmla="*/ 2727 h 2727"/>
              <a:gd name="T6" fmla="*/ 624 w 2339"/>
              <a:gd name="T7" fmla="*/ 965 h 2727"/>
              <a:gd name="T8" fmla="*/ 1715 w 2339"/>
              <a:gd name="T9" fmla="*/ 965 h 2727"/>
              <a:gd name="T10" fmla="*/ 2321 w 2339"/>
              <a:gd name="T11" fmla="*/ 574 h 2727"/>
              <a:gd name="T12" fmla="*/ 2267 w 2339"/>
              <a:gd name="T13" fmla="*/ 548 h 2727"/>
              <a:gd name="T14" fmla="*/ 1822 w 2339"/>
              <a:gd name="T15" fmla="*/ 548 h 2727"/>
              <a:gd name="T16" fmla="*/ 1692 w 2339"/>
              <a:gd name="T17" fmla="*/ 219 h 2727"/>
              <a:gd name="T18" fmla="*/ 1712 w 2339"/>
              <a:gd name="T19" fmla="*/ 145 h 2727"/>
              <a:gd name="T20" fmla="*/ 1567 w 2339"/>
              <a:gd name="T21" fmla="*/ 0 h 2727"/>
              <a:gd name="T22" fmla="*/ 1422 w 2339"/>
              <a:gd name="T23" fmla="*/ 145 h 2727"/>
              <a:gd name="T24" fmla="*/ 1567 w 2339"/>
              <a:gd name="T25" fmla="*/ 290 h 2727"/>
              <a:gd name="T26" fmla="*/ 1578 w 2339"/>
              <a:gd name="T27" fmla="*/ 289 h 2727"/>
              <a:gd name="T28" fmla="*/ 1688 w 2339"/>
              <a:gd name="T29" fmla="*/ 548 h 2727"/>
              <a:gd name="T30" fmla="*/ 1236 w 2339"/>
              <a:gd name="T31" fmla="*/ 548 h 2727"/>
              <a:gd name="T32" fmla="*/ 1236 w 2339"/>
              <a:gd name="T33" fmla="*/ 390 h 2727"/>
              <a:gd name="T34" fmla="*/ 1315 w 2339"/>
              <a:gd name="T35" fmla="*/ 261 h 2727"/>
              <a:gd name="T36" fmla="*/ 1170 w 2339"/>
              <a:gd name="T37" fmla="*/ 116 h 2727"/>
              <a:gd name="T38" fmla="*/ 1025 w 2339"/>
              <a:gd name="T39" fmla="*/ 261 h 2727"/>
              <a:gd name="T40" fmla="*/ 1103 w 2339"/>
              <a:gd name="T41" fmla="*/ 390 h 2727"/>
              <a:gd name="T42" fmla="*/ 1103 w 2339"/>
              <a:gd name="T43" fmla="*/ 548 h 2727"/>
              <a:gd name="T44" fmla="*/ 652 w 2339"/>
              <a:gd name="T45" fmla="*/ 548 h 2727"/>
              <a:gd name="T46" fmla="*/ 761 w 2339"/>
              <a:gd name="T47" fmla="*/ 290 h 2727"/>
              <a:gd name="T48" fmla="*/ 768 w 2339"/>
              <a:gd name="T49" fmla="*/ 290 h 2727"/>
              <a:gd name="T50" fmla="*/ 913 w 2339"/>
              <a:gd name="T51" fmla="*/ 145 h 2727"/>
              <a:gd name="T52" fmla="*/ 768 w 2339"/>
              <a:gd name="T53" fmla="*/ 0 h 2727"/>
              <a:gd name="T54" fmla="*/ 623 w 2339"/>
              <a:gd name="T55" fmla="*/ 145 h 2727"/>
              <a:gd name="T56" fmla="*/ 646 w 2339"/>
              <a:gd name="T57" fmla="*/ 222 h 2727"/>
              <a:gd name="T58" fmla="*/ 517 w 2339"/>
              <a:gd name="T59" fmla="*/ 548 h 2727"/>
              <a:gd name="T60" fmla="*/ 72 w 2339"/>
              <a:gd name="T61" fmla="*/ 548 h 2727"/>
              <a:gd name="T62" fmla="*/ 18 w 2339"/>
              <a:gd name="T63" fmla="*/ 574 h 2727"/>
              <a:gd name="T64" fmla="*/ 4 w 2339"/>
              <a:gd name="T65" fmla="*/ 632 h 2727"/>
              <a:gd name="T66" fmla="*/ 156 w 2339"/>
              <a:gd name="T67" fmla="*/ 1353 h 2727"/>
              <a:gd name="T68" fmla="*/ 224 w 2339"/>
              <a:gd name="T69" fmla="*/ 1408 h 2727"/>
              <a:gd name="T70" fmla="*/ 491 w 2339"/>
              <a:gd name="T71" fmla="*/ 1408 h 2727"/>
              <a:gd name="T72" fmla="*/ 491 w 2339"/>
              <a:gd name="T73" fmla="*/ 899 h 2727"/>
              <a:gd name="T74" fmla="*/ 558 w 2339"/>
              <a:gd name="T75" fmla="*/ 832 h 2727"/>
              <a:gd name="T76" fmla="*/ 1782 w 2339"/>
              <a:gd name="T77" fmla="*/ 832 h 2727"/>
              <a:gd name="T78" fmla="*/ 1848 w 2339"/>
              <a:gd name="T79" fmla="*/ 899 h 2727"/>
              <a:gd name="T80" fmla="*/ 1848 w 2339"/>
              <a:gd name="T81" fmla="*/ 1408 h 2727"/>
              <a:gd name="T82" fmla="*/ 2115 w 2339"/>
              <a:gd name="T83" fmla="*/ 1408 h 2727"/>
              <a:gd name="T84" fmla="*/ 2183 w 2339"/>
              <a:gd name="T85" fmla="*/ 1353 h 2727"/>
              <a:gd name="T86" fmla="*/ 2335 w 2339"/>
              <a:gd name="T87" fmla="*/ 632 h 2727"/>
              <a:gd name="T88" fmla="*/ 2321 w 2339"/>
              <a:gd name="T89" fmla="*/ 574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39" h="2727">
                <a:moveTo>
                  <a:pt x="1715" y="965"/>
                </a:moveTo>
                <a:lnTo>
                  <a:pt x="1715" y="2727"/>
                </a:lnTo>
                <a:lnTo>
                  <a:pt x="624" y="2727"/>
                </a:lnTo>
                <a:lnTo>
                  <a:pt x="624" y="965"/>
                </a:lnTo>
                <a:lnTo>
                  <a:pt x="1715" y="965"/>
                </a:lnTo>
                <a:close/>
                <a:moveTo>
                  <a:pt x="2321" y="574"/>
                </a:moveTo>
                <a:cubicBezTo>
                  <a:pt x="2308" y="557"/>
                  <a:pt x="2288" y="548"/>
                  <a:pt x="2267" y="548"/>
                </a:cubicBezTo>
                <a:lnTo>
                  <a:pt x="1822" y="548"/>
                </a:lnTo>
                <a:cubicBezTo>
                  <a:pt x="1816" y="477"/>
                  <a:pt x="1789" y="362"/>
                  <a:pt x="1692" y="219"/>
                </a:cubicBezTo>
                <a:cubicBezTo>
                  <a:pt x="1705" y="197"/>
                  <a:pt x="1712" y="172"/>
                  <a:pt x="1712" y="145"/>
                </a:cubicBezTo>
                <a:cubicBezTo>
                  <a:pt x="1712" y="65"/>
                  <a:pt x="1647" y="0"/>
                  <a:pt x="1567" y="0"/>
                </a:cubicBezTo>
                <a:cubicBezTo>
                  <a:pt x="1487" y="0"/>
                  <a:pt x="1422" y="65"/>
                  <a:pt x="1422" y="145"/>
                </a:cubicBezTo>
                <a:cubicBezTo>
                  <a:pt x="1422" y="225"/>
                  <a:pt x="1487" y="290"/>
                  <a:pt x="1567" y="290"/>
                </a:cubicBezTo>
                <a:cubicBezTo>
                  <a:pt x="1571" y="290"/>
                  <a:pt x="1575" y="290"/>
                  <a:pt x="1578" y="289"/>
                </a:cubicBezTo>
                <a:cubicBezTo>
                  <a:pt x="1657" y="405"/>
                  <a:pt x="1681" y="495"/>
                  <a:pt x="1688" y="548"/>
                </a:cubicBezTo>
                <a:lnTo>
                  <a:pt x="1236" y="548"/>
                </a:lnTo>
                <a:lnTo>
                  <a:pt x="1236" y="390"/>
                </a:lnTo>
                <a:cubicBezTo>
                  <a:pt x="1283" y="365"/>
                  <a:pt x="1315" y="317"/>
                  <a:pt x="1315" y="261"/>
                </a:cubicBezTo>
                <a:cubicBezTo>
                  <a:pt x="1315" y="181"/>
                  <a:pt x="1250" y="116"/>
                  <a:pt x="1170" y="116"/>
                </a:cubicBezTo>
                <a:cubicBezTo>
                  <a:pt x="1090" y="116"/>
                  <a:pt x="1025" y="181"/>
                  <a:pt x="1025" y="261"/>
                </a:cubicBezTo>
                <a:cubicBezTo>
                  <a:pt x="1025" y="317"/>
                  <a:pt x="1057" y="365"/>
                  <a:pt x="1103" y="390"/>
                </a:cubicBezTo>
                <a:lnTo>
                  <a:pt x="1103" y="548"/>
                </a:lnTo>
                <a:lnTo>
                  <a:pt x="652" y="548"/>
                </a:lnTo>
                <a:cubicBezTo>
                  <a:pt x="658" y="495"/>
                  <a:pt x="682" y="405"/>
                  <a:pt x="761" y="290"/>
                </a:cubicBezTo>
                <a:cubicBezTo>
                  <a:pt x="763" y="290"/>
                  <a:pt x="766" y="290"/>
                  <a:pt x="768" y="290"/>
                </a:cubicBezTo>
                <a:cubicBezTo>
                  <a:pt x="848" y="290"/>
                  <a:pt x="913" y="225"/>
                  <a:pt x="913" y="145"/>
                </a:cubicBezTo>
                <a:cubicBezTo>
                  <a:pt x="913" y="65"/>
                  <a:pt x="848" y="0"/>
                  <a:pt x="768" y="0"/>
                </a:cubicBezTo>
                <a:cubicBezTo>
                  <a:pt x="688" y="0"/>
                  <a:pt x="623" y="65"/>
                  <a:pt x="623" y="145"/>
                </a:cubicBezTo>
                <a:cubicBezTo>
                  <a:pt x="623" y="173"/>
                  <a:pt x="632" y="200"/>
                  <a:pt x="646" y="222"/>
                </a:cubicBezTo>
                <a:cubicBezTo>
                  <a:pt x="550" y="364"/>
                  <a:pt x="523" y="477"/>
                  <a:pt x="517" y="548"/>
                </a:cubicBezTo>
                <a:lnTo>
                  <a:pt x="72" y="548"/>
                </a:lnTo>
                <a:cubicBezTo>
                  <a:pt x="51" y="548"/>
                  <a:pt x="32" y="557"/>
                  <a:pt x="18" y="574"/>
                </a:cubicBezTo>
                <a:cubicBezTo>
                  <a:pt x="5" y="590"/>
                  <a:pt x="0" y="611"/>
                  <a:pt x="4" y="632"/>
                </a:cubicBezTo>
                <a:lnTo>
                  <a:pt x="156" y="1353"/>
                </a:lnTo>
                <a:cubicBezTo>
                  <a:pt x="163" y="1385"/>
                  <a:pt x="191" y="1408"/>
                  <a:pt x="224" y="1408"/>
                </a:cubicBezTo>
                <a:lnTo>
                  <a:pt x="491" y="1408"/>
                </a:lnTo>
                <a:lnTo>
                  <a:pt x="491" y="899"/>
                </a:lnTo>
                <a:cubicBezTo>
                  <a:pt x="491" y="862"/>
                  <a:pt x="521" y="832"/>
                  <a:pt x="558" y="832"/>
                </a:cubicBezTo>
                <a:lnTo>
                  <a:pt x="1782" y="832"/>
                </a:lnTo>
                <a:cubicBezTo>
                  <a:pt x="1818" y="832"/>
                  <a:pt x="1848" y="862"/>
                  <a:pt x="1848" y="899"/>
                </a:cubicBezTo>
                <a:lnTo>
                  <a:pt x="1848" y="1408"/>
                </a:lnTo>
                <a:lnTo>
                  <a:pt x="2115" y="1408"/>
                </a:lnTo>
                <a:cubicBezTo>
                  <a:pt x="2148" y="1408"/>
                  <a:pt x="2177" y="1385"/>
                  <a:pt x="2183" y="1353"/>
                </a:cubicBezTo>
                <a:lnTo>
                  <a:pt x="2335" y="632"/>
                </a:lnTo>
                <a:cubicBezTo>
                  <a:pt x="2339" y="611"/>
                  <a:pt x="2334" y="590"/>
                  <a:pt x="2321" y="574"/>
                </a:cubicBezTo>
                <a:close/>
              </a:path>
            </a:pathLst>
          </a:custGeom>
          <a:solidFill>
            <a:schemeClr val="bg1"/>
          </a:solidFill>
          <a:ln>
            <a:noFill/>
          </a:ln>
        </p:spPr>
        <p:txBody>
          <a:bodyPr/>
          <a:lstStyle/>
          <a:p>
            <a:endParaRPr lang="zh-CN" altLang="en-US">
              <a:cs typeface="+mn-ea"/>
              <a:sym typeface="+mn-lt"/>
            </a:endParaRPr>
          </a:p>
        </p:txBody>
      </p:sp>
      <p:sp>
        <p:nvSpPr>
          <p:cNvPr id="96" name="magnifier-and-open-book_65775">
            <a:extLst>
              <a:ext uri="{FF2B5EF4-FFF2-40B4-BE49-F238E27FC236}">
                <a16:creationId xmlns:a16="http://schemas.microsoft.com/office/drawing/2014/main" xmlns="" id="{6947F13B-665C-4DFC-93C6-0B6135D6A106}"/>
              </a:ext>
            </a:extLst>
          </p:cNvPr>
          <p:cNvSpPr>
            <a:spLocks noChangeAspect="1"/>
          </p:cNvSpPr>
          <p:nvPr/>
        </p:nvSpPr>
        <p:spPr bwMode="auto">
          <a:xfrm>
            <a:off x="8406529" y="3449484"/>
            <a:ext cx="609685" cy="574997"/>
          </a:xfrm>
          <a:custGeom>
            <a:avLst/>
            <a:gdLst>
              <a:gd name="connsiteX0" fmla="*/ 541910 w 607785"/>
              <a:gd name="connsiteY0" fmla="*/ 465873 h 573206"/>
              <a:gd name="connsiteX1" fmla="*/ 566339 w 607785"/>
              <a:gd name="connsiteY1" fmla="*/ 544203 h 573206"/>
              <a:gd name="connsiteX2" fmla="*/ 556199 w 607785"/>
              <a:gd name="connsiteY2" fmla="*/ 563441 h 573206"/>
              <a:gd name="connsiteX3" fmla="*/ 526791 w 607785"/>
              <a:gd name="connsiteY3" fmla="*/ 572507 h 573206"/>
              <a:gd name="connsiteX4" fmla="*/ 507570 w 607785"/>
              <a:gd name="connsiteY4" fmla="*/ 562382 h 573206"/>
              <a:gd name="connsiteX5" fmla="*/ 483232 w 607785"/>
              <a:gd name="connsiteY5" fmla="*/ 484006 h 573206"/>
              <a:gd name="connsiteX6" fmla="*/ 513470 w 607785"/>
              <a:gd name="connsiteY6" fmla="*/ 477747 h 573206"/>
              <a:gd name="connsiteX7" fmla="*/ 541910 w 607785"/>
              <a:gd name="connsiteY7" fmla="*/ 465873 h 573206"/>
              <a:gd name="connsiteX8" fmla="*/ 466195 w 607785"/>
              <a:gd name="connsiteY8" fmla="*/ 232668 h 573206"/>
              <a:gd name="connsiteX9" fmla="*/ 384154 w 607785"/>
              <a:gd name="connsiteY9" fmla="*/ 282004 h 573206"/>
              <a:gd name="connsiteX10" fmla="*/ 377747 w 607785"/>
              <a:gd name="connsiteY10" fmla="*/ 297330 h 573206"/>
              <a:gd name="connsiteX11" fmla="*/ 375166 w 607785"/>
              <a:gd name="connsiteY11" fmla="*/ 307455 h 573206"/>
              <a:gd name="connsiteX12" fmla="*/ 373830 w 607785"/>
              <a:gd name="connsiteY12" fmla="*/ 317580 h 573206"/>
              <a:gd name="connsiteX13" fmla="*/ 422916 w 607785"/>
              <a:gd name="connsiteY13" fmla="*/ 406771 h 573206"/>
              <a:gd name="connsiteX14" fmla="*/ 462508 w 607785"/>
              <a:gd name="connsiteY14" fmla="*/ 417310 h 573206"/>
              <a:gd name="connsiteX15" fmla="*/ 465872 w 607785"/>
              <a:gd name="connsiteY15" fmla="*/ 417356 h 573206"/>
              <a:gd name="connsiteX16" fmla="*/ 521181 w 607785"/>
              <a:gd name="connsiteY16" fmla="*/ 399131 h 573206"/>
              <a:gd name="connsiteX17" fmla="*/ 547867 w 607785"/>
              <a:gd name="connsiteY17" fmla="*/ 368020 h 573206"/>
              <a:gd name="connsiteX18" fmla="*/ 509151 w 607785"/>
              <a:gd name="connsiteY18" fmla="*/ 243299 h 573206"/>
              <a:gd name="connsiteX19" fmla="*/ 499933 w 607785"/>
              <a:gd name="connsiteY19" fmla="*/ 239065 h 573206"/>
              <a:gd name="connsiteX20" fmla="*/ 489701 w 607785"/>
              <a:gd name="connsiteY20" fmla="*/ 235752 h 573206"/>
              <a:gd name="connsiteX21" fmla="*/ 479515 w 607785"/>
              <a:gd name="connsiteY21" fmla="*/ 233635 h 573206"/>
              <a:gd name="connsiteX22" fmla="*/ 466195 w 607785"/>
              <a:gd name="connsiteY22" fmla="*/ 232668 h 573206"/>
              <a:gd name="connsiteX23" fmla="*/ 466195 w 607785"/>
              <a:gd name="connsiteY23" fmla="*/ 183470 h 573206"/>
              <a:gd name="connsiteX24" fmla="*/ 479515 w 607785"/>
              <a:gd name="connsiteY24" fmla="*/ 184115 h 573206"/>
              <a:gd name="connsiteX25" fmla="*/ 489701 w 607785"/>
              <a:gd name="connsiteY25" fmla="*/ 185495 h 573206"/>
              <a:gd name="connsiteX26" fmla="*/ 499933 w 607785"/>
              <a:gd name="connsiteY26" fmla="*/ 187566 h 573206"/>
              <a:gd name="connsiteX27" fmla="*/ 532058 w 607785"/>
              <a:gd name="connsiteY27" fmla="*/ 199854 h 573206"/>
              <a:gd name="connsiteX28" fmla="*/ 601378 w 607785"/>
              <a:gd name="connsiteY28" fmla="*/ 283109 h 573206"/>
              <a:gd name="connsiteX29" fmla="*/ 591469 w 607785"/>
              <a:gd name="connsiteY29" fmla="*/ 390939 h 573206"/>
              <a:gd name="connsiteX30" fmla="*/ 536437 w 607785"/>
              <a:gd name="connsiteY30" fmla="*/ 447869 h 573206"/>
              <a:gd name="connsiteX31" fmla="*/ 508045 w 607785"/>
              <a:gd name="connsiteY31" fmla="*/ 460157 h 573206"/>
              <a:gd name="connsiteX32" fmla="*/ 477671 w 607785"/>
              <a:gd name="connsiteY32" fmla="*/ 466048 h 573206"/>
              <a:gd name="connsiteX33" fmla="*/ 465872 w 607785"/>
              <a:gd name="connsiteY33" fmla="*/ 466508 h 573206"/>
              <a:gd name="connsiteX34" fmla="*/ 400009 w 607785"/>
              <a:gd name="connsiteY34" fmla="*/ 450124 h 573206"/>
              <a:gd name="connsiteX35" fmla="*/ 330689 w 607785"/>
              <a:gd name="connsiteY35" fmla="*/ 366870 h 573206"/>
              <a:gd name="connsiteX36" fmla="*/ 324421 w 607785"/>
              <a:gd name="connsiteY36" fmla="*/ 318270 h 573206"/>
              <a:gd name="connsiteX37" fmla="*/ 325250 w 607785"/>
              <a:gd name="connsiteY37" fmla="*/ 308007 h 573206"/>
              <a:gd name="connsiteX38" fmla="*/ 326910 w 607785"/>
              <a:gd name="connsiteY38" fmla="*/ 297790 h 573206"/>
              <a:gd name="connsiteX39" fmla="*/ 340691 w 607785"/>
              <a:gd name="connsiteY39" fmla="*/ 259039 h 573206"/>
              <a:gd name="connsiteX40" fmla="*/ 424068 w 607785"/>
              <a:gd name="connsiteY40" fmla="*/ 189821 h 573206"/>
              <a:gd name="connsiteX41" fmla="*/ 466195 w 607785"/>
              <a:gd name="connsiteY41" fmla="*/ 183470 h 573206"/>
              <a:gd name="connsiteX42" fmla="*/ 359639 w 607785"/>
              <a:gd name="connsiteY42" fmla="*/ 0 h 573206"/>
              <a:gd name="connsiteX43" fmla="*/ 468802 w 607785"/>
              <a:gd name="connsiteY43" fmla="*/ 17118 h 573206"/>
              <a:gd name="connsiteX44" fmla="*/ 479492 w 607785"/>
              <a:gd name="connsiteY44" fmla="*/ 31705 h 573206"/>
              <a:gd name="connsiteX45" fmla="*/ 479492 w 607785"/>
              <a:gd name="connsiteY45" fmla="*/ 165611 h 573206"/>
              <a:gd name="connsiteX46" fmla="*/ 466175 w 607785"/>
              <a:gd name="connsiteY46" fmla="*/ 165059 h 573206"/>
              <a:gd name="connsiteX47" fmla="*/ 418621 w 607785"/>
              <a:gd name="connsiteY47" fmla="*/ 172283 h 573206"/>
              <a:gd name="connsiteX48" fmla="*/ 324342 w 607785"/>
              <a:gd name="connsiteY48" fmla="*/ 250511 h 573206"/>
              <a:gd name="connsiteX49" fmla="*/ 307937 w 607785"/>
              <a:gd name="connsiteY49" fmla="*/ 298919 h 573206"/>
              <a:gd name="connsiteX50" fmla="*/ 248955 w 607785"/>
              <a:gd name="connsiteY50" fmla="*/ 307524 h 573206"/>
              <a:gd name="connsiteX51" fmla="*/ 248955 w 607785"/>
              <a:gd name="connsiteY51" fmla="*/ 17624 h 573206"/>
              <a:gd name="connsiteX52" fmla="*/ 359639 w 607785"/>
              <a:gd name="connsiteY52" fmla="*/ 0 h 573206"/>
              <a:gd name="connsiteX53" fmla="*/ 119890 w 607785"/>
              <a:gd name="connsiteY53" fmla="*/ 0 h 573206"/>
              <a:gd name="connsiteX54" fmla="*/ 230608 w 607785"/>
              <a:gd name="connsiteY54" fmla="*/ 17624 h 573206"/>
              <a:gd name="connsiteX55" fmla="*/ 230608 w 607785"/>
              <a:gd name="connsiteY55" fmla="*/ 307524 h 573206"/>
              <a:gd name="connsiteX56" fmla="*/ 119890 w 607785"/>
              <a:gd name="connsiteY56" fmla="*/ 297079 h 573206"/>
              <a:gd name="connsiteX57" fmla="*/ 18437 w 607785"/>
              <a:gd name="connsiteY57" fmla="*/ 305315 h 573206"/>
              <a:gd name="connsiteX58" fmla="*/ 15303 w 607785"/>
              <a:gd name="connsiteY58" fmla="*/ 305592 h 573206"/>
              <a:gd name="connsiteX59" fmla="*/ 0 w 607785"/>
              <a:gd name="connsiteY59" fmla="*/ 290268 h 573206"/>
              <a:gd name="connsiteX60" fmla="*/ 0 w 607785"/>
              <a:gd name="connsiteY60" fmla="*/ 31705 h 573206"/>
              <a:gd name="connsiteX61" fmla="*/ 10694 w 607785"/>
              <a:gd name="connsiteY61" fmla="*/ 17118 h 573206"/>
              <a:gd name="connsiteX62" fmla="*/ 119890 w 607785"/>
              <a:gd name="connsiteY62" fmla="*/ 0 h 57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785" h="573206">
                <a:moveTo>
                  <a:pt x="541910" y="465873"/>
                </a:moveTo>
                <a:lnTo>
                  <a:pt x="566339" y="544203"/>
                </a:lnTo>
                <a:cubicBezTo>
                  <a:pt x="568828" y="552303"/>
                  <a:pt x="564311" y="560909"/>
                  <a:pt x="556199" y="563441"/>
                </a:cubicBezTo>
                <a:lnTo>
                  <a:pt x="526791" y="572507"/>
                </a:lnTo>
                <a:cubicBezTo>
                  <a:pt x="518678" y="575038"/>
                  <a:pt x="510105" y="570482"/>
                  <a:pt x="507570" y="562382"/>
                </a:cubicBezTo>
                <a:lnTo>
                  <a:pt x="483232" y="484006"/>
                </a:lnTo>
                <a:cubicBezTo>
                  <a:pt x="493419" y="482902"/>
                  <a:pt x="503560" y="480831"/>
                  <a:pt x="513470" y="477747"/>
                </a:cubicBezTo>
                <a:cubicBezTo>
                  <a:pt x="523426" y="474617"/>
                  <a:pt x="532967" y="470660"/>
                  <a:pt x="541910" y="465873"/>
                </a:cubicBezTo>
                <a:close/>
                <a:moveTo>
                  <a:pt x="466195" y="232668"/>
                </a:moveTo>
                <a:cubicBezTo>
                  <a:pt x="432872" y="232668"/>
                  <a:pt x="400654" y="250663"/>
                  <a:pt x="384154" y="282004"/>
                </a:cubicBezTo>
                <a:cubicBezTo>
                  <a:pt x="381481" y="286975"/>
                  <a:pt x="379407" y="292129"/>
                  <a:pt x="377747" y="297330"/>
                </a:cubicBezTo>
                <a:cubicBezTo>
                  <a:pt x="376641" y="300735"/>
                  <a:pt x="375858" y="304095"/>
                  <a:pt x="375166" y="307455"/>
                </a:cubicBezTo>
                <a:cubicBezTo>
                  <a:pt x="374567" y="310860"/>
                  <a:pt x="374060" y="314220"/>
                  <a:pt x="373830" y="317580"/>
                </a:cubicBezTo>
                <a:cubicBezTo>
                  <a:pt x="370972" y="353293"/>
                  <a:pt x="389178" y="389006"/>
                  <a:pt x="422916" y="406771"/>
                </a:cubicBezTo>
                <a:cubicBezTo>
                  <a:pt x="435591" y="413398"/>
                  <a:pt x="449095" y="416804"/>
                  <a:pt x="462508" y="417310"/>
                </a:cubicBezTo>
                <a:cubicBezTo>
                  <a:pt x="463660" y="417356"/>
                  <a:pt x="464766" y="417356"/>
                  <a:pt x="465872" y="417356"/>
                </a:cubicBezTo>
                <a:cubicBezTo>
                  <a:pt x="485737" y="417356"/>
                  <a:pt x="505187" y="411005"/>
                  <a:pt x="521181" y="399131"/>
                </a:cubicBezTo>
                <a:cubicBezTo>
                  <a:pt x="532012" y="391123"/>
                  <a:pt x="541138" y="380676"/>
                  <a:pt x="547867" y="368020"/>
                </a:cubicBezTo>
                <a:cubicBezTo>
                  <a:pt x="571650" y="323010"/>
                  <a:pt x="554228" y="266955"/>
                  <a:pt x="509151" y="243299"/>
                </a:cubicBezTo>
                <a:cubicBezTo>
                  <a:pt x="506109" y="241689"/>
                  <a:pt x="503067" y="240262"/>
                  <a:pt x="499933" y="239065"/>
                </a:cubicBezTo>
                <a:cubicBezTo>
                  <a:pt x="496522" y="237777"/>
                  <a:pt x="493158" y="236672"/>
                  <a:pt x="489701" y="235752"/>
                </a:cubicBezTo>
                <a:cubicBezTo>
                  <a:pt x="486336" y="234877"/>
                  <a:pt x="482880" y="234141"/>
                  <a:pt x="479515" y="233635"/>
                </a:cubicBezTo>
                <a:cubicBezTo>
                  <a:pt x="475090" y="232990"/>
                  <a:pt x="470620" y="232668"/>
                  <a:pt x="466195" y="232668"/>
                </a:cubicBezTo>
                <a:close/>
                <a:moveTo>
                  <a:pt x="466195" y="183470"/>
                </a:moveTo>
                <a:cubicBezTo>
                  <a:pt x="470620" y="183470"/>
                  <a:pt x="475090" y="183700"/>
                  <a:pt x="479515" y="184115"/>
                </a:cubicBezTo>
                <a:cubicBezTo>
                  <a:pt x="482972" y="184437"/>
                  <a:pt x="486336" y="184943"/>
                  <a:pt x="489701" y="185495"/>
                </a:cubicBezTo>
                <a:cubicBezTo>
                  <a:pt x="493158" y="186048"/>
                  <a:pt x="496522" y="186692"/>
                  <a:pt x="499933" y="187566"/>
                </a:cubicBezTo>
                <a:cubicBezTo>
                  <a:pt x="510903" y="190328"/>
                  <a:pt x="521734" y="194378"/>
                  <a:pt x="532058" y="199854"/>
                </a:cubicBezTo>
                <a:cubicBezTo>
                  <a:pt x="565566" y="217435"/>
                  <a:pt x="590178" y="247027"/>
                  <a:pt x="601378" y="283109"/>
                </a:cubicBezTo>
                <a:cubicBezTo>
                  <a:pt x="612578" y="319190"/>
                  <a:pt x="608983" y="357481"/>
                  <a:pt x="591469" y="390939"/>
                </a:cubicBezTo>
                <a:cubicBezTo>
                  <a:pt x="578702" y="415101"/>
                  <a:pt x="559666" y="434661"/>
                  <a:pt x="536437" y="447869"/>
                </a:cubicBezTo>
                <a:cubicBezTo>
                  <a:pt x="527495" y="452886"/>
                  <a:pt x="518047" y="457074"/>
                  <a:pt x="508045" y="460157"/>
                </a:cubicBezTo>
                <a:cubicBezTo>
                  <a:pt x="497997" y="463195"/>
                  <a:pt x="487857" y="465174"/>
                  <a:pt x="477671" y="466048"/>
                </a:cubicBezTo>
                <a:cubicBezTo>
                  <a:pt x="473754" y="466324"/>
                  <a:pt x="469790" y="466508"/>
                  <a:pt x="465872" y="466508"/>
                </a:cubicBezTo>
                <a:cubicBezTo>
                  <a:pt x="443150" y="466508"/>
                  <a:pt x="420658" y="460986"/>
                  <a:pt x="400009" y="450124"/>
                </a:cubicBezTo>
                <a:cubicBezTo>
                  <a:pt x="366501" y="432544"/>
                  <a:pt x="341843" y="402951"/>
                  <a:pt x="330689" y="366870"/>
                </a:cubicBezTo>
                <a:cubicBezTo>
                  <a:pt x="325711" y="350900"/>
                  <a:pt x="323683" y="334470"/>
                  <a:pt x="324421" y="318270"/>
                </a:cubicBezTo>
                <a:cubicBezTo>
                  <a:pt x="324605" y="314818"/>
                  <a:pt x="324836" y="311413"/>
                  <a:pt x="325250" y="308007"/>
                </a:cubicBezTo>
                <a:cubicBezTo>
                  <a:pt x="325711" y="304601"/>
                  <a:pt x="326264" y="301150"/>
                  <a:pt x="326910" y="297790"/>
                </a:cubicBezTo>
                <a:cubicBezTo>
                  <a:pt x="329583" y="284443"/>
                  <a:pt x="334192" y="271465"/>
                  <a:pt x="340691" y="259039"/>
                </a:cubicBezTo>
                <a:cubicBezTo>
                  <a:pt x="358343" y="225627"/>
                  <a:pt x="387933" y="201005"/>
                  <a:pt x="424068" y="189821"/>
                </a:cubicBezTo>
                <a:cubicBezTo>
                  <a:pt x="437895" y="185587"/>
                  <a:pt x="452091" y="183470"/>
                  <a:pt x="466195" y="183470"/>
                </a:cubicBezTo>
                <a:close/>
                <a:moveTo>
                  <a:pt x="359639" y="0"/>
                </a:moveTo>
                <a:cubicBezTo>
                  <a:pt x="408161" y="0"/>
                  <a:pt x="449955" y="11182"/>
                  <a:pt x="468802" y="17118"/>
                </a:cubicBezTo>
                <a:cubicBezTo>
                  <a:pt x="475115" y="19142"/>
                  <a:pt x="479492" y="25032"/>
                  <a:pt x="479492" y="31705"/>
                </a:cubicBezTo>
                <a:lnTo>
                  <a:pt x="479492" y="165611"/>
                </a:lnTo>
                <a:cubicBezTo>
                  <a:pt x="475069" y="165243"/>
                  <a:pt x="470599" y="165059"/>
                  <a:pt x="466175" y="165059"/>
                </a:cubicBezTo>
                <a:cubicBezTo>
                  <a:pt x="450139" y="165059"/>
                  <a:pt x="434104" y="167497"/>
                  <a:pt x="418621" y="172283"/>
                </a:cubicBezTo>
                <a:cubicBezTo>
                  <a:pt x="377748" y="184938"/>
                  <a:pt x="344248" y="212732"/>
                  <a:pt x="324342" y="250511"/>
                </a:cubicBezTo>
                <a:cubicBezTo>
                  <a:pt x="316185" y="265926"/>
                  <a:pt x="310702" y="282216"/>
                  <a:pt x="307937" y="298919"/>
                </a:cubicBezTo>
                <a:cubicBezTo>
                  <a:pt x="283745" y="300714"/>
                  <a:pt x="263239" y="303705"/>
                  <a:pt x="248955" y="307524"/>
                </a:cubicBezTo>
                <a:lnTo>
                  <a:pt x="248955" y="17624"/>
                </a:lnTo>
                <a:cubicBezTo>
                  <a:pt x="267018" y="11780"/>
                  <a:pt x="309780" y="0"/>
                  <a:pt x="359639" y="0"/>
                </a:cubicBezTo>
                <a:close/>
                <a:moveTo>
                  <a:pt x="119890" y="0"/>
                </a:moveTo>
                <a:cubicBezTo>
                  <a:pt x="169764" y="0"/>
                  <a:pt x="212539" y="11780"/>
                  <a:pt x="230608" y="17624"/>
                </a:cubicBezTo>
                <a:lnTo>
                  <a:pt x="230608" y="307524"/>
                </a:lnTo>
                <a:cubicBezTo>
                  <a:pt x="207008" y="301266"/>
                  <a:pt x="166261" y="297079"/>
                  <a:pt x="119890" y="297079"/>
                </a:cubicBezTo>
                <a:cubicBezTo>
                  <a:pt x="79097" y="297079"/>
                  <a:pt x="42637" y="300254"/>
                  <a:pt x="18437" y="305315"/>
                </a:cubicBezTo>
                <a:cubicBezTo>
                  <a:pt x="17377" y="305500"/>
                  <a:pt x="16363" y="305592"/>
                  <a:pt x="15303" y="305592"/>
                </a:cubicBezTo>
                <a:cubicBezTo>
                  <a:pt x="7052" y="305592"/>
                  <a:pt x="0" y="298919"/>
                  <a:pt x="0" y="290268"/>
                </a:cubicBezTo>
                <a:lnTo>
                  <a:pt x="0" y="31705"/>
                </a:lnTo>
                <a:cubicBezTo>
                  <a:pt x="0" y="25032"/>
                  <a:pt x="4379" y="19142"/>
                  <a:pt x="10694" y="17118"/>
                </a:cubicBezTo>
                <a:cubicBezTo>
                  <a:pt x="29638" y="11182"/>
                  <a:pt x="71353" y="0"/>
                  <a:pt x="119890" y="0"/>
                </a:cubicBezTo>
                <a:close/>
              </a:path>
            </a:pathLst>
          </a:custGeom>
          <a:solidFill>
            <a:schemeClr val="bg1"/>
          </a:solidFill>
          <a:ln>
            <a:noFill/>
          </a:ln>
        </p:spPr>
        <p:txBody>
          <a:bodyPr/>
          <a:lstStyle/>
          <a:p>
            <a:endParaRPr lang="zh-CN" altLang="en-US">
              <a:cs typeface="+mn-ea"/>
              <a:sym typeface="+mn-lt"/>
            </a:endParaRPr>
          </a:p>
        </p:txBody>
      </p:sp>
      <p:sp>
        <p:nvSpPr>
          <p:cNvPr id="97" name="graduate-boy_77312">
            <a:extLst>
              <a:ext uri="{FF2B5EF4-FFF2-40B4-BE49-F238E27FC236}">
                <a16:creationId xmlns:a16="http://schemas.microsoft.com/office/drawing/2014/main" xmlns="" id="{BEDE99E7-D664-4D5D-8ABB-974534CAFEF1}"/>
              </a:ext>
            </a:extLst>
          </p:cNvPr>
          <p:cNvSpPr>
            <a:spLocks noChangeAspect="1"/>
          </p:cNvSpPr>
          <p:nvPr/>
        </p:nvSpPr>
        <p:spPr bwMode="auto">
          <a:xfrm>
            <a:off x="9501487" y="3449484"/>
            <a:ext cx="609685" cy="598762"/>
          </a:xfrm>
          <a:custGeom>
            <a:avLst/>
            <a:gdLst>
              <a:gd name="connsiteX0" fmla="*/ 216882 w 606580"/>
              <a:gd name="connsiteY0" fmla="*/ 548999 h 595713"/>
              <a:gd name="connsiteX1" fmla="*/ 389698 w 606580"/>
              <a:gd name="connsiteY1" fmla="*/ 548999 h 595713"/>
              <a:gd name="connsiteX2" fmla="*/ 426286 w 606580"/>
              <a:gd name="connsiteY2" fmla="*/ 595713 h 595713"/>
              <a:gd name="connsiteX3" fmla="*/ 180295 w 606580"/>
              <a:gd name="connsiteY3" fmla="*/ 595713 h 595713"/>
              <a:gd name="connsiteX4" fmla="*/ 216882 w 606580"/>
              <a:gd name="connsiteY4" fmla="*/ 548999 h 595713"/>
              <a:gd name="connsiteX5" fmla="*/ 266632 w 606580"/>
              <a:gd name="connsiteY5" fmla="*/ 465526 h 595713"/>
              <a:gd name="connsiteX6" fmla="*/ 279907 w 606580"/>
              <a:gd name="connsiteY6" fmla="*/ 468863 h 595713"/>
              <a:gd name="connsiteX7" fmla="*/ 303301 w 606580"/>
              <a:gd name="connsiteY7" fmla="*/ 478133 h 595713"/>
              <a:gd name="connsiteX8" fmla="*/ 326603 w 606580"/>
              <a:gd name="connsiteY8" fmla="*/ 468863 h 595713"/>
              <a:gd name="connsiteX9" fmla="*/ 339878 w 606580"/>
              <a:gd name="connsiteY9" fmla="*/ 465526 h 595713"/>
              <a:gd name="connsiteX10" fmla="*/ 343220 w 606580"/>
              <a:gd name="connsiteY10" fmla="*/ 478782 h 595713"/>
              <a:gd name="connsiteX11" fmla="*/ 303301 w 606580"/>
              <a:gd name="connsiteY11" fmla="*/ 497415 h 595713"/>
              <a:gd name="connsiteX12" fmla="*/ 263383 w 606580"/>
              <a:gd name="connsiteY12" fmla="*/ 478782 h 595713"/>
              <a:gd name="connsiteX13" fmla="*/ 266632 w 606580"/>
              <a:gd name="connsiteY13" fmla="*/ 465526 h 595713"/>
              <a:gd name="connsiteX14" fmla="*/ 377736 w 606580"/>
              <a:gd name="connsiteY14" fmla="*/ 368140 h 595713"/>
              <a:gd name="connsiteX15" fmla="*/ 397212 w 606580"/>
              <a:gd name="connsiteY15" fmla="*/ 387546 h 595713"/>
              <a:gd name="connsiteX16" fmla="*/ 377736 w 606580"/>
              <a:gd name="connsiteY16" fmla="*/ 406952 h 595713"/>
              <a:gd name="connsiteX17" fmla="*/ 358260 w 606580"/>
              <a:gd name="connsiteY17" fmla="*/ 387546 h 595713"/>
              <a:gd name="connsiteX18" fmla="*/ 377736 w 606580"/>
              <a:gd name="connsiteY18" fmla="*/ 368140 h 595713"/>
              <a:gd name="connsiteX19" fmla="*/ 228808 w 606580"/>
              <a:gd name="connsiteY19" fmla="*/ 368140 h 595713"/>
              <a:gd name="connsiteX20" fmla="*/ 248249 w 606580"/>
              <a:gd name="connsiteY20" fmla="*/ 387546 h 595713"/>
              <a:gd name="connsiteX21" fmla="*/ 228808 w 606580"/>
              <a:gd name="connsiteY21" fmla="*/ 406952 h 595713"/>
              <a:gd name="connsiteX22" fmla="*/ 209367 w 606580"/>
              <a:gd name="connsiteY22" fmla="*/ 387546 h 595713"/>
              <a:gd name="connsiteX23" fmla="*/ 228808 w 606580"/>
              <a:gd name="connsiteY23" fmla="*/ 368140 h 595713"/>
              <a:gd name="connsiteX24" fmla="*/ 150892 w 606580"/>
              <a:gd name="connsiteY24" fmla="*/ 303074 h 595713"/>
              <a:gd name="connsiteX25" fmla="*/ 138637 w 606580"/>
              <a:gd name="connsiteY25" fmla="*/ 365366 h 595713"/>
              <a:gd name="connsiteX26" fmla="*/ 303336 w 606580"/>
              <a:gd name="connsiteY26" fmla="*/ 529718 h 595713"/>
              <a:gd name="connsiteX27" fmla="*/ 467943 w 606580"/>
              <a:gd name="connsiteY27" fmla="*/ 365366 h 595713"/>
              <a:gd name="connsiteX28" fmla="*/ 455781 w 606580"/>
              <a:gd name="connsiteY28" fmla="*/ 303259 h 595713"/>
              <a:gd name="connsiteX29" fmla="*/ 318376 w 606580"/>
              <a:gd name="connsiteY29" fmla="*/ 343212 h 595713"/>
              <a:gd name="connsiteX30" fmla="*/ 303336 w 606580"/>
              <a:gd name="connsiteY30" fmla="*/ 344788 h 595713"/>
              <a:gd name="connsiteX31" fmla="*/ 288296 w 606580"/>
              <a:gd name="connsiteY31" fmla="*/ 343212 h 595713"/>
              <a:gd name="connsiteX32" fmla="*/ 542107 w 606580"/>
              <a:gd name="connsiteY32" fmla="*/ 263209 h 595713"/>
              <a:gd name="connsiteX33" fmla="*/ 569321 w 606580"/>
              <a:gd name="connsiteY33" fmla="*/ 285647 h 595713"/>
              <a:gd name="connsiteX34" fmla="*/ 569321 w 606580"/>
              <a:gd name="connsiteY34" fmla="*/ 353980 h 595713"/>
              <a:gd name="connsiteX35" fmla="*/ 542107 w 606580"/>
              <a:gd name="connsiteY35" fmla="*/ 376325 h 595713"/>
              <a:gd name="connsiteX36" fmla="*/ 514986 w 606580"/>
              <a:gd name="connsiteY36" fmla="*/ 353980 h 595713"/>
              <a:gd name="connsiteX37" fmla="*/ 514986 w 606580"/>
              <a:gd name="connsiteY37" fmla="*/ 285647 h 595713"/>
              <a:gd name="connsiteX38" fmla="*/ 542107 w 606580"/>
              <a:gd name="connsiteY38" fmla="*/ 263209 h 595713"/>
              <a:gd name="connsiteX39" fmla="*/ 123782 w 606580"/>
              <a:gd name="connsiteY39" fmla="*/ 180436 h 595713"/>
              <a:gd name="connsiteX40" fmla="*/ 281333 w 606580"/>
              <a:gd name="connsiteY40" fmla="*/ 226414 h 595713"/>
              <a:gd name="connsiteX41" fmla="*/ 282076 w 606580"/>
              <a:gd name="connsiteY41" fmla="*/ 226599 h 595713"/>
              <a:gd name="connsiteX42" fmla="*/ 282818 w 606580"/>
              <a:gd name="connsiteY42" fmla="*/ 226784 h 595713"/>
              <a:gd name="connsiteX43" fmla="*/ 303336 w 606580"/>
              <a:gd name="connsiteY43" fmla="*/ 229009 h 595713"/>
              <a:gd name="connsiteX44" fmla="*/ 323854 w 606580"/>
              <a:gd name="connsiteY44" fmla="*/ 226784 h 595713"/>
              <a:gd name="connsiteX45" fmla="*/ 324597 w 606580"/>
              <a:gd name="connsiteY45" fmla="*/ 226599 h 595713"/>
              <a:gd name="connsiteX46" fmla="*/ 325340 w 606580"/>
              <a:gd name="connsiteY46" fmla="*/ 226414 h 595713"/>
              <a:gd name="connsiteX47" fmla="*/ 482798 w 606580"/>
              <a:gd name="connsiteY47" fmla="*/ 180436 h 595713"/>
              <a:gd name="connsiteX48" fmla="*/ 482798 w 606580"/>
              <a:gd name="connsiteY48" fmla="*/ 190262 h 595713"/>
              <a:gd name="connsiteX49" fmla="*/ 482798 w 606580"/>
              <a:gd name="connsiteY49" fmla="*/ 295473 h 595713"/>
              <a:gd name="connsiteX50" fmla="*/ 474442 w 606580"/>
              <a:gd name="connsiteY50" fmla="*/ 297883 h 595713"/>
              <a:gd name="connsiteX51" fmla="*/ 487254 w 606580"/>
              <a:gd name="connsiteY51" fmla="*/ 365366 h 595713"/>
              <a:gd name="connsiteX52" fmla="*/ 303336 w 606580"/>
              <a:gd name="connsiteY52" fmla="*/ 548999 h 595713"/>
              <a:gd name="connsiteX53" fmla="*/ 119326 w 606580"/>
              <a:gd name="connsiteY53" fmla="*/ 365366 h 595713"/>
              <a:gd name="connsiteX54" fmla="*/ 132324 w 606580"/>
              <a:gd name="connsiteY54" fmla="*/ 297605 h 595713"/>
              <a:gd name="connsiteX55" fmla="*/ 124896 w 606580"/>
              <a:gd name="connsiteY55" fmla="*/ 295473 h 595713"/>
              <a:gd name="connsiteX56" fmla="*/ 123782 w 606580"/>
              <a:gd name="connsiteY56" fmla="*/ 295195 h 595713"/>
              <a:gd name="connsiteX57" fmla="*/ 123782 w 606580"/>
              <a:gd name="connsiteY57" fmla="*/ 190262 h 595713"/>
              <a:gd name="connsiteX58" fmla="*/ 554573 w 606580"/>
              <a:gd name="connsiteY58" fmla="*/ 159478 h 595713"/>
              <a:gd name="connsiteX59" fmla="*/ 554573 w 606580"/>
              <a:gd name="connsiteY59" fmla="*/ 239852 h 595713"/>
              <a:gd name="connsiteX60" fmla="*/ 542143 w 606580"/>
              <a:gd name="connsiteY60" fmla="*/ 238554 h 595713"/>
              <a:gd name="connsiteX61" fmla="*/ 529805 w 606580"/>
              <a:gd name="connsiteY61" fmla="*/ 239852 h 595713"/>
              <a:gd name="connsiteX62" fmla="*/ 529805 w 606580"/>
              <a:gd name="connsiteY62" fmla="*/ 166709 h 595713"/>
              <a:gd name="connsiteX63" fmla="*/ 303336 w 606580"/>
              <a:gd name="connsiteY63" fmla="*/ 0 h 595713"/>
              <a:gd name="connsiteX64" fmla="*/ 317356 w 606580"/>
              <a:gd name="connsiteY64" fmla="*/ 1390 h 595713"/>
              <a:gd name="connsiteX65" fmla="*/ 587268 w 606580"/>
              <a:gd name="connsiteY65" fmla="*/ 80260 h 595713"/>
              <a:gd name="connsiteX66" fmla="*/ 606580 w 606580"/>
              <a:gd name="connsiteY66" fmla="*/ 102132 h 595713"/>
              <a:gd name="connsiteX67" fmla="*/ 586153 w 606580"/>
              <a:gd name="connsiteY67" fmla="*/ 124468 h 595713"/>
              <a:gd name="connsiteX68" fmla="*/ 318378 w 606580"/>
              <a:gd name="connsiteY68" fmla="*/ 202689 h 595713"/>
              <a:gd name="connsiteX69" fmla="*/ 303336 w 606580"/>
              <a:gd name="connsiteY69" fmla="*/ 204357 h 595713"/>
              <a:gd name="connsiteX70" fmla="*/ 288295 w 606580"/>
              <a:gd name="connsiteY70" fmla="*/ 202689 h 595713"/>
              <a:gd name="connsiteX71" fmla="*/ 20427 w 606580"/>
              <a:gd name="connsiteY71" fmla="*/ 124468 h 595713"/>
              <a:gd name="connsiteX72" fmla="*/ 0 w 606580"/>
              <a:gd name="connsiteY72" fmla="*/ 102132 h 595713"/>
              <a:gd name="connsiteX73" fmla="*/ 19312 w 606580"/>
              <a:gd name="connsiteY73" fmla="*/ 80260 h 595713"/>
              <a:gd name="connsiteX74" fmla="*/ 289316 w 606580"/>
              <a:gd name="connsiteY74" fmla="*/ 1390 h 595713"/>
              <a:gd name="connsiteX75" fmla="*/ 303336 w 606580"/>
              <a:gd name="connsiteY75" fmla="*/ 0 h 59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6580" h="595713">
                <a:moveTo>
                  <a:pt x="216882" y="548999"/>
                </a:moveTo>
                <a:cubicBezTo>
                  <a:pt x="271485" y="574673"/>
                  <a:pt x="335188" y="574673"/>
                  <a:pt x="389698" y="548999"/>
                </a:cubicBezTo>
                <a:cubicBezTo>
                  <a:pt x="405113" y="561604"/>
                  <a:pt x="417650" y="577546"/>
                  <a:pt x="426286" y="595713"/>
                </a:cubicBezTo>
                <a:lnTo>
                  <a:pt x="180295" y="595713"/>
                </a:lnTo>
                <a:cubicBezTo>
                  <a:pt x="188931" y="577546"/>
                  <a:pt x="201467" y="561604"/>
                  <a:pt x="216882" y="548999"/>
                </a:cubicBezTo>
                <a:close/>
                <a:moveTo>
                  <a:pt x="266632" y="465526"/>
                </a:moveTo>
                <a:cubicBezTo>
                  <a:pt x="271181" y="462838"/>
                  <a:pt x="277122" y="464321"/>
                  <a:pt x="279907" y="468863"/>
                </a:cubicBezTo>
                <a:cubicBezTo>
                  <a:pt x="282599" y="473313"/>
                  <a:pt x="291047" y="478133"/>
                  <a:pt x="303301" y="478133"/>
                </a:cubicBezTo>
                <a:cubicBezTo>
                  <a:pt x="315462" y="478133"/>
                  <a:pt x="323910" y="473313"/>
                  <a:pt x="326603" y="468863"/>
                </a:cubicBezTo>
                <a:cubicBezTo>
                  <a:pt x="329388" y="464321"/>
                  <a:pt x="335329" y="462838"/>
                  <a:pt x="339878" y="465526"/>
                </a:cubicBezTo>
                <a:cubicBezTo>
                  <a:pt x="344427" y="468307"/>
                  <a:pt x="345912" y="474240"/>
                  <a:pt x="343220" y="478782"/>
                </a:cubicBezTo>
                <a:cubicBezTo>
                  <a:pt x="336350" y="490092"/>
                  <a:pt x="320661" y="497415"/>
                  <a:pt x="303301" y="497415"/>
                </a:cubicBezTo>
                <a:cubicBezTo>
                  <a:pt x="285849" y="497415"/>
                  <a:pt x="270253" y="490092"/>
                  <a:pt x="263383" y="478782"/>
                </a:cubicBezTo>
                <a:cubicBezTo>
                  <a:pt x="260598" y="474240"/>
                  <a:pt x="262083" y="468307"/>
                  <a:pt x="266632" y="465526"/>
                </a:cubicBezTo>
                <a:close/>
                <a:moveTo>
                  <a:pt x="377736" y="368140"/>
                </a:moveTo>
                <a:cubicBezTo>
                  <a:pt x="388492" y="368140"/>
                  <a:pt x="397212" y="376828"/>
                  <a:pt x="397212" y="387546"/>
                </a:cubicBezTo>
                <a:cubicBezTo>
                  <a:pt x="397212" y="398264"/>
                  <a:pt x="388492" y="406952"/>
                  <a:pt x="377736" y="406952"/>
                </a:cubicBezTo>
                <a:cubicBezTo>
                  <a:pt x="366980" y="406952"/>
                  <a:pt x="358260" y="398264"/>
                  <a:pt x="358260" y="387546"/>
                </a:cubicBezTo>
                <a:cubicBezTo>
                  <a:pt x="358260" y="376828"/>
                  <a:pt x="366980" y="368140"/>
                  <a:pt x="377736" y="368140"/>
                </a:cubicBezTo>
                <a:close/>
                <a:moveTo>
                  <a:pt x="228808" y="368140"/>
                </a:moveTo>
                <a:cubicBezTo>
                  <a:pt x="239545" y="368140"/>
                  <a:pt x="248249" y="376828"/>
                  <a:pt x="248249" y="387546"/>
                </a:cubicBezTo>
                <a:cubicBezTo>
                  <a:pt x="248249" y="398264"/>
                  <a:pt x="239545" y="406952"/>
                  <a:pt x="228808" y="406952"/>
                </a:cubicBezTo>
                <a:cubicBezTo>
                  <a:pt x="218071" y="406952"/>
                  <a:pt x="209367" y="398264"/>
                  <a:pt x="209367" y="387546"/>
                </a:cubicBezTo>
                <a:cubicBezTo>
                  <a:pt x="209367" y="376828"/>
                  <a:pt x="218071" y="368140"/>
                  <a:pt x="228808" y="368140"/>
                </a:cubicBezTo>
                <a:close/>
                <a:moveTo>
                  <a:pt x="150892" y="303074"/>
                </a:moveTo>
                <a:cubicBezTo>
                  <a:pt x="143000" y="322262"/>
                  <a:pt x="138637" y="343305"/>
                  <a:pt x="138637" y="365366"/>
                </a:cubicBezTo>
                <a:cubicBezTo>
                  <a:pt x="138637" y="456117"/>
                  <a:pt x="212352" y="529718"/>
                  <a:pt x="303336" y="529718"/>
                </a:cubicBezTo>
                <a:cubicBezTo>
                  <a:pt x="394227" y="529718"/>
                  <a:pt x="467943" y="456117"/>
                  <a:pt x="467943" y="365366"/>
                </a:cubicBezTo>
                <a:cubicBezTo>
                  <a:pt x="467943" y="343397"/>
                  <a:pt x="463579" y="322448"/>
                  <a:pt x="455781" y="303259"/>
                </a:cubicBezTo>
                <a:lnTo>
                  <a:pt x="318376" y="343212"/>
                </a:lnTo>
                <a:cubicBezTo>
                  <a:pt x="313734" y="344231"/>
                  <a:pt x="308628" y="344788"/>
                  <a:pt x="303336" y="344788"/>
                </a:cubicBezTo>
                <a:cubicBezTo>
                  <a:pt x="297952" y="344788"/>
                  <a:pt x="292845" y="344231"/>
                  <a:pt x="288296" y="343212"/>
                </a:cubicBezTo>
                <a:close/>
                <a:moveTo>
                  <a:pt x="542107" y="263209"/>
                </a:moveTo>
                <a:cubicBezTo>
                  <a:pt x="556968" y="263209"/>
                  <a:pt x="569042" y="273223"/>
                  <a:pt x="569321" y="285647"/>
                </a:cubicBezTo>
                <a:lnTo>
                  <a:pt x="569321" y="353980"/>
                </a:lnTo>
                <a:cubicBezTo>
                  <a:pt x="569042" y="366311"/>
                  <a:pt x="556968" y="376325"/>
                  <a:pt x="542107" y="376325"/>
                </a:cubicBezTo>
                <a:cubicBezTo>
                  <a:pt x="527339" y="376325"/>
                  <a:pt x="515265" y="366311"/>
                  <a:pt x="514986" y="353980"/>
                </a:cubicBezTo>
                <a:lnTo>
                  <a:pt x="514986" y="285647"/>
                </a:lnTo>
                <a:cubicBezTo>
                  <a:pt x="515172" y="273223"/>
                  <a:pt x="527246" y="263209"/>
                  <a:pt x="542107" y="263209"/>
                </a:cubicBezTo>
                <a:close/>
                <a:moveTo>
                  <a:pt x="123782" y="180436"/>
                </a:moveTo>
                <a:lnTo>
                  <a:pt x="281333" y="226414"/>
                </a:lnTo>
                <a:lnTo>
                  <a:pt x="282076" y="226599"/>
                </a:lnTo>
                <a:lnTo>
                  <a:pt x="282818" y="226784"/>
                </a:lnTo>
                <a:cubicBezTo>
                  <a:pt x="289410" y="228268"/>
                  <a:pt x="296280" y="229009"/>
                  <a:pt x="303336" y="229009"/>
                </a:cubicBezTo>
                <a:cubicBezTo>
                  <a:pt x="310392" y="229009"/>
                  <a:pt x="317262" y="228268"/>
                  <a:pt x="323854" y="226784"/>
                </a:cubicBezTo>
                <a:lnTo>
                  <a:pt x="324597" y="226599"/>
                </a:lnTo>
                <a:lnTo>
                  <a:pt x="325340" y="226414"/>
                </a:lnTo>
                <a:lnTo>
                  <a:pt x="482798" y="180436"/>
                </a:lnTo>
                <a:lnTo>
                  <a:pt x="482798" y="190262"/>
                </a:lnTo>
                <a:lnTo>
                  <a:pt x="482798" y="295473"/>
                </a:lnTo>
                <a:lnTo>
                  <a:pt x="474442" y="297883"/>
                </a:lnTo>
                <a:cubicBezTo>
                  <a:pt x="482705" y="318740"/>
                  <a:pt x="487254" y="341543"/>
                  <a:pt x="487254" y="365366"/>
                </a:cubicBezTo>
                <a:cubicBezTo>
                  <a:pt x="487254" y="466777"/>
                  <a:pt x="404904" y="548999"/>
                  <a:pt x="303336" y="548999"/>
                </a:cubicBezTo>
                <a:cubicBezTo>
                  <a:pt x="201676" y="548999"/>
                  <a:pt x="119326" y="466777"/>
                  <a:pt x="119326" y="365366"/>
                </a:cubicBezTo>
                <a:cubicBezTo>
                  <a:pt x="119326" y="341451"/>
                  <a:pt x="123968" y="318554"/>
                  <a:pt x="132324" y="297605"/>
                </a:cubicBezTo>
                <a:lnTo>
                  <a:pt x="124896" y="295473"/>
                </a:lnTo>
                <a:lnTo>
                  <a:pt x="123782" y="295195"/>
                </a:lnTo>
                <a:lnTo>
                  <a:pt x="123782" y="190262"/>
                </a:lnTo>
                <a:close/>
                <a:moveTo>
                  <a:pt x="554573" y="159478"/>
                </a:moveTo>
                <a:lnTo>
                  <a:pt x="554573" y="239852"/>
                </a:lnTo>
                <a:cubicBezTo>
                  <a:pt x="550492" y="239018"/>
                  <a:pt x="546410" y="238554"/>
                  <a:pt x="542143" y="238554"/>
                </a:cubicBezTo>
                <a:cubicBezTo>
                  <a:pt x="537968" y="238554"/>
                  <a:pt x="533794" y="239018"/>
                  <a:pt x="529805" y="239852"/>
                </a:cubicBezTo>
                <a:lnTo>
                  <a:pt x="529805" y="166709"/>
                </a:lnTo>
                <a:close/>
                <a:moveTo>
                  <a:pt x="303336" y="0"/>
                </a:moveTo>
                <a:cubicBezTo>
                  <a:pt x="308257" y="0"/>
                  <a:pt x="312993" y="556"/>
                  <a:pt x="317356" y="1390"/>
                </a:cubicBezTo>
                <a:lnTo>
                  <a:pt x="587268" y="80260"/>
                </a:lnTo>
                <a:cubicBezTo>
                  <a:pt x="598874" y="84801"/>
                  <a:pt x="606580" y="92864"/>
                  <a:pt x="606580" y="102132"/>
                </a:cubicBezTo>
                <a:cubicBezTo>
                  <a:pt x="606580" y="111771"/>
                  <a:pt x="598409" y="120112"/>
                  <a:pt x="586153" y="124468"/>
                </a:cubicBezTo>
                <a:lnTo>
                  <a:pt x="318378" y="202689"/>
                </a:lnTo>
                <a:cubicBezTo>
                  <a:pt x="313735" y="203708"/>
                  <a:pt x="308629" y="204357"/>
                  <a:pt x="303336" y="204357"/>
                </a:cubicBezTo>
                <a:cubicBezTo>
                  <a:pt x="297951" y="204357"/>
                  <a:pt x="292844" y="203708"/>
                  <a:pt x="288295" y="202689"/>
                </a:cubicBezTo>
                <a:lnTo>
                  <a:pt x="20427" y="124468"/>
                </a:lnTo>
                <a:cubicBezTo>
                  <a:pt x="8263" y="120112"/>
                  <a:pt x="0" y="111771"/>
                  <a:pt x="0" y="102132"/>
                </a:cubicBezTo>
                <a:cubicBezTo>
                  <a:pt x="0" y="92864"/>
                  <a:pt x="7706" y="84801"/>
                  <a:pt x="19312" y="80260"/>
                </a:cubicBezTo>
                <a:lnTo>
                  <a:pt x="289316" y="1390"/>
                </a:lnTo>
                <a:cubicBezTo>
                  <a:pt x="293587" y="556"/>
                  <a:pt x="298322" y="0"/>
                  <a:pt x="303336" y="0"/>
                </a:cubicBezTo>
                <a:close/>
              </a:path>
            </a:pathLst>
          </a:custGeom>
          <a:solidFill>
            <a:schemeClr val="bg1"/>
          </a:solidFill>
          <a:ln>
            <a:noFill/>
          </a:ln>
        </p:spPr>
        <p:txBody>
          <a:bodyPr/>
          <a:lstStyle/>
          <a:p>
            <a:endParaRPr lang="zh-CN" altLang="en-US">
              <a:cs typeface="+mn-ea"/>
              <a:sym typeface="+mn-lt"/>
            </a:endParaRPr>
          </a:p>
        </p:txBody>
      </p:sp>
      <p:sp>
        <p:nvSpPr>
          <p:cNvPr id="98" name="text-book-outline-with-bookmark_28602">
            <a:extLst>
              <a:ext uri="{FF2B5EF4-FFF2-40B4-BE49-F238E27FC236}">
                <a16:creationId xmlns:a16="http://schemas.microsoft.com/office/drawing/2014/main" xmlns="" id="{406BE4A1-3866-4E15-9305-3ECB1294B88A}"/>
              </a:ext>
            </a:extLst>
          </p:cNvPr>
          <p:cNvSpPr>
            <a:spLocks noChangeAspect="1"/>
          </p:cNvSpPr>
          <p:nvPr/>
        </p:nvSpPr>
        <p:spPr bwMode="auto">
          <a:xfrm>
            <a:off x="10596446" y="3449484"/>
            <a:ext cx="505372" cy="609685"/>
          </a:xfrm>
          <a:custGeom>
            <a:avLst/>
            <a:gdLst>
              <a:gd name="T0" fmla="*/ 3002 w 3074"/>
              <a:gd name="T1" fmla="*/ 345 h 3714"/>
              <a:gd name="T2" fmla="*/ 2752 w 3074"/>
              <a:gd name="T3" fmla="*/ 345 h 3714"/>
              <a:gd name="T4" fmla="*/ 2752 w 3074"/>
              <a:gd name="T5" fmla="*/ 72 h 3714"/>
              <a:gd name="T6" fmla="*/ 2681 w 3074"/>
              <a:gd name="T7" fmla="*/ 0 h 3714"/>
              <a:gd name="T8" fmla="*/ 244 w 3074"/>
              <a:gd name="T9" fmla="*/ 0 h 3714"/>
              <a:gd name="T10" fmla="*/ 0 w 3074"/>
              <a:gd name="T11" fmla="*/ 244 h 3714"/>
              <a:gd name="T12" fmla="*/ 0 w 3074"/>
              <a:gd name="T13" fmla="*/ 3469 h 3714"/>
              <a:gd name="T14" fmla="*/ 244 w 3074"/>
              <a:gd name="T15" fmla="*/ 3714 h 3714"/>
              <a:gd name="T16" fmla="*/ 3002 w 3074"/>
              <a:gd name="T17" fmla="*/ 3714 h 3714"/>
              <a:gd name="T18" fmla="*/ 3074 w 3074"/>
              <a:gd name="T19" fmla="*/ 3642 h 3714"/>
              <a:gd name="T20" fmla="*/ 3074 w 3074"/>
              <a:gd name="T21" fmla="*/ 417 h 3714"/>
              <a:gd name="T22" fmla="*/ 3002 w 3074"/>
              <a:gd name="T23" fmla="*/ 345 h 3714"/>
              <a:gd name="T24" fmla="*/ 244 w 3074"/>
              <a:gd name="T25" fmla="*/ 143 h 3714"/>
              <a:gd name="T26" fmla="*/ 2609 w 3074"/>
              <a:gd name="T27" fmla="*/ 143 h 3714"/>
              <a:gd name="T28" fmla="*/ 2609 w 3074"/>
              <a:gd name="T29" fmla="*/ 345 h 3714"/>
              <a:gd name="T30" fmla="*/ 2421 w 3074"/>
              <a:gd name="T31" fmla="*/ 345 h 3714"/>
              <a:gd name="T32" fmla="*/ 1704 w 3074"/>
              <a:gd name="T33" fmla="*/ 345 h 3714"/>
              <a:gd name="T34" fmla="*/ 244 w 3074"/>
              <a:gd name="T35" fmla="*/ 345 h 3714"/>
              <a:gd name="T36" fmla="*/ 143 w 3074"/>
              <a:gd name="T37" fmla="*/ 244 h 3714"/>
              <a:gd name="T38" fmla="*/ 244 w 3074"/>
              <a:gd name="T39" fmla="*/ 143 h 3714"/>
              <a:gd name="T40" fmla="*/ 1776 w 3074"/>
              <a:gd name="T41" fmla="*/ 488 h 3714"/>
              <a:gd name="T42" fmla="*/ 2349 w 3074"/>
              <a:gd name="T43" fmla="*/ 488 h 3714"/>
              <a:gd name="T44" fmla="*/ 2349 w 3074"/>
              <a:gd name="T45" fmla="*/ 1670 h 3714"/>
              <a:gd name="T46" fmla="*/ 2103 w 3074"/>
              <a:gd name="T47" fmla="*/ 1504 h 3714"/>
              <a:gd name="T48" fmla="*/ 2063 w 3074"/>
              <a:gd name="T49" fmla="*/ 1492 h 3714"/>
              <a:gd name="T50" fmla="*/ 2022 w 3074"/>
              <a:gd name="T51" fmla="*/ 1504 h 3714"/>
              <a:gd name="T52" fmla="*/ 1776 w 3074"/>
              <a:gd name="T53" fmla="*/ 1670 h 3714"/>
              <a:gd name="T54" fmla="*/ 1776 w 3074"/>
              <a:gd name="T55" fmla="*/ 488 h 3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74" h="3714">
                <a:moveTo>
                  <a:pt x="3002" y="345"/>
                </a:moveTo>
                <a:lnTo>
                  <a:pt x="2752" y="345"/>
                </a:lnTo>
                <a:lnTo>
                  <a:pt x="2752" y="72"/>
                </a:lnTo>
                <a:cubicBezTo>
                  <a:pt x="2752" y="32"/>
                  <a:pt x="2720" y="0"/>
                  <a:pt x="2681" y="0"/>
                </a:cubicBezTo>
                <a:lnTo>
                  <a:pt x="244" y="0"/>
                </a:lnTo>
                <a:cubicBezTo>
                  <a:pt x="109" y="0"/>
                  <a:pt x="0" y="110"/>
                  <a:pt x="0" y="244"/>
                </a:cubicBezTo>
                <a:lnTo>
                  <a:pt x="0" y="3469"/>
                </a:lnTo>
                <a:cubicBezTo>
                  <a:pt x="0" y="3604"/>
                  <a:pt x="109" y="3714"/>
                  <a:pt x="244" y="3714"/>
                </a:cubicBezTo>
                <a:lnTo>
                  <a:pt x="3002" y="3714"/>
                </a:lnTo>
                <a:cubicBezTo>
                  <a:pt x="3042" y="3714"/>
                  <a:pt x="3074" y="3681"/>
                  <a:pt x="3074" y="3642"/>
                </a:cubicBezTo>
                <a:lnTo>
                  <a:pt x="3074" y="417"/>
                </a:lnTo>
                <a:cubicBezTo>
                  <a:pt x="3074" y="377"/>
                  <a:pt x="3042" y="345"/>
                  <a:pt x="3002" y="345"/>
                </a:cubicBezTo>
                <a:close/>
                <a:moveTo>
                  <a:pt x="244" y="143"/>
                </a:moveTo>
                <a:lnTo>
                  <a:pt x="2609" y="143"/>
                </a:lnTo>
                <a:lnTo>
                  <a:pt x="2609" y="345"/>
                </a:lnTo>
                <a:lnTo>
                  <a:pt x="2421" y="345"/>
                </a:lnTo>
                <a:lnTo>
                  <a:pt x="1704" y="345"/>
                </a:lnTo>
                <a:lnTo>
                  <a:pt x="244" y="345"/>
                </a:lnTo>
                <a:cubicBezTo>
                  <a:pt x="188" y="345"/>
                  <a:pt x="143" y="300"/>
                  <a:pt x="143" y="244"/>
                </a:cubicBezTo>
                <a:cubicBezTo>
                  <a:pt x="143" y="189"/>
                  <a:pt x="188" y="143"/>
                  <a:pt x="244" y="143"/>
                </a:cubicBezTo>
                <a:close/>
                <a:moveTo>
                  <a:pt x="1776" y="488"/>
                </a:moveTo>
                <a:lnTo>
                  <a:pt x="2349" y="488"/>
                </a:lnTo>
                <a:lnTo>
                  <a:pt x="2349" y="1670"/>
                </a:lnTo>
                <a:lnTo>
                  <a:pt x="2103" y="1504"/>
                </a:lnTo>
                <a:cubicBezTo>
                  <a:pt x="2091" y="1496"/>
                  <a:pt x="2077" y="1492"/>
                  <a:pt x="2063" y="1492"/>
                </a:cubicBezTo>
                <a:cubicBezTo>
                  <a:pt x="2048" y="1492"/>
                  <a:pt x="2035" y="1496"/>
                  <a:pt x="2022" y="1504"/>
                </a:cubicBezTo>
                <a:lnTo>
                  <a:pt x="1776" y="1670"/>
                </a:lnTo>
                <a:lnTo>
                  <a:pt x="1776" y="488"/>
                </a:lnTo>
                <a:close/>
              </a:path>
            </a:pathLst>
          </a:custGeom>
          <a:solidFill>
            <a:schemeClr val="bg1"/>
          </a:solidFill>
          <a:ln>
            <a:noFill/>
          </a:ln>
        </p:spPr>
        <p:txBody>
          <a:bodyPr/>
          <a:lstStyle/>
          <a:p>
            <a:endParaRPr lang="zh-CN" altLang="en-US">
              <a:cs typeface="+mn-ea"/>
              <a:sym typeface="+mn-lt"/>
            </a:endParaRPr>
          </a:p>
        </p:txBody>
      </p:sp>
      <p:sp>
        <p:nvSpPr>
          <p:cNvPr id="99" name="ebook_274884">
            <a:extLst>
              <a:ext uri="{FF2B5EF4-FFF2-40B4-BE49-F238E27FC236}">
                <a16:creationId xmlns:a16="http://schemas.microsoft.com/office/drawing/2014/main" xmlns="" id="{7CD1DE9C-7EA8-4C27-A4A9-5251BBDC68D4}"/>
              </a:ext>
            </a:extLst>
          </p:cNvPr>
          <p:cNvSpPr>
            <a:spLocks noChangeAspect="1"/>
          </p:cNvSpPr>
          <p:nvPr/>
        </p:nvSpPr>
        <p:spPr bwMode="auto">
          <a:xfrm>
            <a:off x="741820" y="4447651"/>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cs typeface="+mn-ea"/>
              <a:sym typeface="+mn-lt"/>
            </a:endParaRPr>
          </a:p>
        </p:txBody>
      </p:sp>
      <p:sp>
        <p:nvSpPr>
          <p:cNvPr id="100" name="school-presentation_73437">
            <a:extLst>
              <a:ext uri="{FF2B5EF4-FFF2-40B4-BE49-F238E27FC236}">
                <a16:creationId xmlns:a16="http://schemas.microsoft.com/office/drawing/2014/main" xmlns="" id="{F0386DA3-BCCE-41FC-9036-0A6CD5291D93}"/>
              </a:ext>
            </a:extLst>
          </p:cNvPr>
          <p:cNvSpPr>
            <a:spLocks noChangeAspect="1"/>
          </p:cNvSpPr>
          <p:nvPr/>
        </p:nvSpPr>
        <p:spPr bwMode="auto">
          <a:xfrm>
            <a:off x="1836778" y="4447651"/>
            <a:ext cx="599268" cy="609685"/>
          </a:xfrm>
          <a:custGeom>
            <a:avLst/>
            <a:gdLst>
              <a:gd name="T0" fmla="*/ 1387 w 2543"/>
              <a:gd name="T1" fmla="*/ 1042 h 2591"/>
              <a:gd name="T2" fmla="*/ 1406 w 2543"/>
              <a:gd name="T3" fmla="*/ 962 h 2591"/>
              <a:gd name="T4" fmla="*/ 1484 w 2543"/>
              <a:gd name="T5" fmla="*/ 978 h 2591"/>
              <a:gd name="T6" fmla="*/ 2367 w 2543"/>
              <a:gd name="T7" fmla="*/ 2324 h 2591"/>
              <a:gd name="T8" fmla="*/ 2315 w 2543"/>
              <a:gd name="T9" fmla="*/ 2378 h 2591"/>
              <a:gd name="T10" fmla="*/ 2236 w 2543"/>
              <a:gd name="T11" fmla="*/ 2361 h 2591"/>
              <a:gd name="T12" fmla="*/ 2543 w 2543"/>
              <a:gd name="T13" fmla="*/ 262 h 2591"/>
              <a:gd name="T14" fmla="*/ 2409 w 2543"/>
              <a:gd name="T15" fmla="*/ 329 h 2591"/>
              <a:gd name="T16" fmla="*/ 2370 w 2543"/>
              <a:gd name="T17" fmla="*/ 2058 h 2591"/>
              <a:gd name="T18" fmla="*/ 1935 w 2543"/>
              <a:gd name="T19" fmla="*/ 1301 h 2591"/>
              <a:gd name="T20" fmla="*/ 1935 w 2543"/>
              <a:gd name="T21" fmla="*/ 1168 h 2591"/>
              <a:gd name="T22" fmla="*/ 1595 w 2543"/>
              <a:gd name="T23" fmla="*/ 904 h 2591"/>
              <a:gd name="T24" fmla="*/ 1333 w 2543"/>
              <a:gd name="T25" fmla="*/ 851 h 2591"/>
              <a:gd name="T26" fmla="*/ 1275 w 2543"/>
              <a:gd name="T27" fmla="*/ 1114 h 2591"/>
              <a:gd name="T28" fmla="*/ 584 w 2543"/>
              <a:gd name="T29" fmla="*/ 1168 h 2591"/>
              <a:gd name="T30" fmla="*/ 584 w 2543"/>
              <a:gd name="T31" fmla="*/ 1301 h 2591"/>
              <a:gd name="T32" fmla="*/ 1887 w 2543"/>
              <a:gd name="T33" fmla="*/ 2064 h 2591"/>
              <a:gd name="T34" fmla="*/ 1338 w 2543"/>
              <a:gd name="T35" fmla="*/ 2216 h 2591"/>
              <a:gd name="T36" fmla="*/ 1271 w 2543"/>
              <a:gd name="T37" fmla="*/ 2591 h 2591"/>
              <a:gd name="T38" fmla="*/ 1205 w 2543"/>
              <a:gd name="T39" fmla="*/ 2216 h 2591"/>
              <a:gd name="T40" fmla="*/ 200 w 2543"/>
              <a:gd name="T41" fmla="*/ 2064 h 2591"/>
              <a:gd name="T42" fmla="*/ 134 w 2543"/>
              <a:gd name="T43" fmla="*/ 329 h 2591"/>
              <a:gd name="T44" fmla="*/ 0 w 2543"/>
              <a:gd name="T45" fmla="*/ 262 h 2591"/>
              <a:gd name="T46" fmla="*/ 67 w 2543"/>
              <a:gd name="T47" fmla="*/ 0 h 2591"/>
              <a:gd name="T48" fmla="*/ 2543 w 2543"/>
              <a:gd name="T49" fmla="*/ 67 h 2591"/>
              <a:gd name="T50" fmla="*/ 1271 w 2543"/>
              <a:gd name="T51" fmla="*/ 2458 h 2591"/>
              <a:gd name="T52" fmla="*/ 1271 w 2543"/>
              <a:gd name="T53" fmla="*/ 2338 h 2591"/>
              <a:gd name="T54" fmla="*/ 2002 w 2543"/>
              <a:gd name="T55" fmla="*/ 692 h 2591"/>
              <a:gd name="T56" fmla="*/ 584 w 2543"/>
              <a:gd name="T57" fmla="*/ 625 h 2591"/>
              <a:gd name="T58" fmla="*/ 584 w 2543"/>
              <a:gd name="T59" fmla="*/ 758 h 2591"/>
              <a:gd name="T60" fmla="*/ 2002 w 2543"/>
              <a:gd name="T61" fmla="*/ 692 h 2591"/>
              <a:gd name="T62" fmla="*/ 134 w 2543"/>
              <a:gd name="T63" fmla="*/ 133 h 2591"/>
              <a:gd name="T64" fmla="*/ 200 w 2543"/>
              <a:gd name="T65" fmla="*/ 196 h 2591"/>
              <a:gd name="T66" fmla="*/ 2409 w 2543"/>
              <a:gd name="T67" fmla="*/ 196 h 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43" h="2591">
                <a:moveTo>
                  <a:pt x="2236" y="2361"/>
                </a:moveTo>
                <a:lnTo>
                  <a:pt x="1387" y="1042"/>
                </a:lnTo>
                <a:cubicBezTo>
                  <a:pt x="1370" y="1016"/>
                  <a:pt x="1378" y="981"/>
                  <a:pt x="1404" y="964"/>
                </a:cubicBezTo>
                <a:lnTo>
                  <a:pt x="1406" y="962"/>
                </a:lnTo>
                <a:cubicBezTo>
                  <a:pt x="1415" y="956"/>
                  <a:pt x="1426" y="953"/>
                  <a:pt x="1437" y="953"/>
                </a:cubicBezTo>
                <a:cubicBezTo>
                  <a:pt x="1456" y="953"/>
                  <a:pt x="1474" y="963"/>
                  <a:pt x="1484" y="978"/>
                </a:cubicBezTo>
                <a:lnTo>
                  <a:pt x="2359" y="2281"/>
                </a:lnTo>
                <a:cubicBezTo>
                  <a:pt x="2367" y="2293"/>
                  <a:pt x="2370" y="2309"/>
                  <a:pt x="2367" y="2324"/>
                </a:cubicBezTo>
                <a:cubicBezTo>
                  <a:pt x="2364" y="2339"/>
                  <a:pt x="2355" y="2351"/>
                  <a:pt x="2343" y="2360"/>
                </a:cubicBezTo>
                <a:lnTo>
                  <a:pt x="2315" y="2378"/>
                </a:lnTo>
                <a:cubicBezTo>
                  <a:pt x="2306" y="2384"/>
                  <a:pt x="2295" y="2387"/>
                  <a:pt x="2284" y="2387"/>
                </a:cubicBezTo>
                <a:cubicBezTo>
                  <a:pt x="2265" y="2387"/>
                  <a:pt x="2247" y="2378"/>
                  <a:pt x="2236" y="2361"/>
                </a:cubicBezTo>
                <a:close/>
                <a:moveTo>
                  <a:pt x="2543" y="67"/>
                </a:moveTo>
                <a:lnTo>
                  <a:pt x="2543" y="262"/>
                </a:lnTo>
                <a:cubicBezTo>
                  <a:pt x="2543" y="299"/>
                  <a:pt x="2513" y="329"/>
                  <a:pt x="2476" y="329"/>
                </a:cubicBezTo>
                <a:lnTo>
                  <a:pt x="2409" y="329"/>
                </a:lnTo>
                <a:lnTo>
                  <a:pt x="2409" y="1998"/>
                </a:lnTo>
                <a:cubicBezTo>
                  <a:pt x="2409" y="2025"/>
                  <a:pt x="2393" y="2048"/>
                  <a:pt x="2370" y="2058"/>
                </a:cubicBezTo>
                <a:lnTo>
                  <a:pt x="1862" y="1301"/>
                </a:lnTo>
                <a:lnTo>
                  <a:pt x="1935" y="1301"/>
                </a:lnTo>
                <a:cubicBezTo>
                  <a:pt x="1972" y="1301"/>
                  <a:pt x="2002" y="1271"/>
                  <a:pt x="2002" y="1234"/>
                </a:cubicBezTo>
                <a:cubicBezTo>
                  <a:pt x="2002" y="1198"/>
                  <a:pt x="1972" y="1168"/>
                  <a:pt x="1935" y="1168"/>
                </a:cubicBezTo>
                <a:lnTo>
                  <a:pt x="1772" y="1168"/>
                </a:lnTo>
                <a:lnTo>
                  <a:pt x="1595" y="904"/>
                </a:lnTo>
                <a:cubicBezTo>
                  <a:pt x="1560" y="851"/>
                  <a:pt x="1501" y="820"/>
                  <a:pt x="1437" y="820"/>
                </a:cubicBezTo>
                <a:cubicBezTo>
                  <a:pt x="1400" y="820"/>
                  <a:pt x="1364" y="831"/>
                  <a:pt x="1333" y="851"/>
                </a:cubicBezTo>
                <a:lnTo>
                  <a:pt x="1331" y="852"/>
                </a:lnTo>
                <a:cubicBezTo>
                  <a:pt x="1244" y="909"/>
                  <a:pt x="1219" y="1027"/>
                  <a:pt x="1275" y="1114"/>
                </a:cubicBezTo>
                <a:lnTo>
                  <a:pt x="1310" y="1168"/>
                </a:lnTo>
                <a:lnTo>
                  <a:pt x="584" y="1168"/>
                </a:lnTo>
                <a:cubicBezTo>
                  <a:pt x="547" y="1168"/>
                  <a:pt x="517" y="1198"/>
                  <a:pt x="517" y="1234"/>
                </a:cubicBezTo>
                <a:cubicBezTo>
                  <a:pt x="517" y="1271"/>
                  <a:pt x="547" y="1301"/>
                  <a:pt x="584" y="1301"/>
                </a:cubicBezTo>
                <a:lnTo>
                  <a:pt x="1395" y="1301"/>
                </a:lnTo>
                <a:lnTo>
                  <a:pt x="1887" y="2064"/>
                </a:lnTo>
                <a:lnTo>
                  <a:pt x="1338" y="2064"/>
                </a:lnTo>
                <a:lnTo>
                  <a:pt x="1338" y="2216"/>
                </a:lnTo>
                <a:cubicBezTo>
                  <a:pt x="1412" y="2244"/>
                  <a:pt x="1465" y="2314"/>
                  <a:pt x="1465" y="2398"/>
                </a:cubicBezTo>
                <a:cubicBezTo>
                  <a:pt x="1465" y="2504"/>
                  <a:pt x="1378" y="2591"/>
                  <a:pt x="1271" y="2591"/>
                </a:cubicBezTo>
                <a:cubicBezTo>
                  <a:pt x="1165" y="2591"/>
                  <a:pt x="1078" y="2504"/>
                  <a:pt x="1078" y="2398"/>
                </a:cubicBezTo>
                <a:cubicBezTo>
                  <a:pt x="1078" y="2314"/>
                  <a:pt x="1131" y="2244"/>
                  <a:pt x="1205" y="2216"/>
                </a:cubicBezTo>
                <a:lnTo>
                  <a:pt x="1205" y="2064"/>
                </a:lnTo>
                <a:lnTo>
                  <a:pt x="200" y="2064"/>
                </a:lnTo>
                <a:cubicBezTo>
                  <a:pt x="164" y="2064"/>
                  <a:pt x="134" y="2034"/>
                  <a:pt x="134" y="1998"/>
                </a:cubicBezTo>
                <a:lnTo>
                  <a:pt x="134" y="329"/>
                </a:lnTo>
                <a:lnTo>
                  <a:pt x="67" y="329"/>
                </a:lnTo>
                <a:cubicBezTo>
                  <a:pt x="30" y="329"/>
                  <a:pt x="0" y="299"/>
                  <a:pt x="0" y="262"/>
                </a:cubicBezTo>
                <a:lnTo>
                  <a:pt x="0" y="67"/>
                </a:lnTo>
                <a:cubicBezTo>
                  <a:pt x="0" y="30"/>
                  <a:pt x="30" y="0"/>
                  <a:pt x="67" y="0"/>
                </a:cubicBezTo>
                <a:lnTo>
                  <a:pt x="2476" y="0"/>
                </a:lnTo>
                <a:cubicBezTo>
                  <a:pt x="2513" y="0"/>
                  <a:pt x="2543" y="30"/>
                  <a:pt x="2543" y="67"/>
                </a:cubicBezTo>
                <a:close/>
                <a:moveTo>
                  <a:pt x="1211" y="2398"/>
                </a:moveTo>
                <a:cubicBezTo>
                  <a:pt x="1211" y="2431"/>
                  <a:pt x="1238" y="2458"/>
                  <a:pt x="1271" y="2458"/>
                </a:cubicBezTo>
                <a:cubicBezTo>
                  <a:pt x="1305" y="2458"/>
                  <a:pt x="1331" y="2431"/>
                  <a:pt x="1331" y="2398"/>
                </a:cubicBezTo>
                <a:cubicBezTo>
                  <a:pt x="1331" y="2364"/>
                  <a:pt x="1305" y="2338"/>
                  <a:pt x="1271" y="2338"/>
                </a:cubicBezTo>
                <a:cubicBezTo>
                  <a:pt x="1238" y="2338"/>
                  <a:pt x="1211" y="2364"/>
                  <a:pt x="1211" y="2398"/>
                </a:cubicBezTo>
                <a:close/>
                <a:moveTo>
                  <a:pt x="2002" y="692"/>
                </a:moveTo>
                <a:cubicBezTo>
                  <a:pt x="2002" y="655"/>
                  <a:pt x="1972" y="625"/>
                  <a:pt x="1935" y="625"/>
                </a:cubicBezTo>
                <a:lnTo>
                  <a:pt x="584" y="625"/>
                </a:lnTo>
                <a:cubicBezTo>
                  <a:pt x="547" y="625"/>
                  <a:pt x="517" y="655"/>
                  <a:pt x="517" y="692"/>
                </a:cubicBezTo>
                <a:cubicBezTo>
                  <a:pt x="517" y="729"/>
                  <a:pt x="547" y="758"/>
                  <a:pt x="584" y="758"/>
                </a:cubicBezTo>
                <a:lnTo>
                  <a:pt x="1935" y="758"/>
                </a:lnTo>
                <a:cubicBezTo>
                  <a:pt x="1972" y="758"/>
                  <a:pt x="2002" y="729"/>
                  <a:pt x="2002" y="692"/>
                </a:cubicBezTo>
                <a:close/>
                <a:moveTo>
                  <a:pt x="2409" y="133"/>
                </a:moveTo>
                <a:lnTo>
                  <a:pt x="134" y="133"/>
                </a:lnTo>
                <a:lnTo>
                  <a:pt x="134" y="196"/>
                </a:lnTo>
                <a:lnTo>
                  <a:pt x="200" y="196"/>
                </a:lnTo>
                <a:lnTo>
                  <a:pt x="2343" y="196"/>
                </a:lnTo>
                <a:lnTo>
                  <a:pt x="2409" y="196"/>
                </a:lnTo>
                <a:lnTo>
                  <a:pt x="2409" y="133"/>
                </a:lnTo>
                <a:close/>
              </a:path>
            </a:pathLst>
          </a:custGeom>
          <a:solidFill>
            <a:schemeClr val="bg1"/>
          </a:solidFill>
          <a:ln>
            <a:noFill/>
          </a:ln>
        </p:spPr>
        <p:txBody>
          <a:bodyPr/>
          <a:lstStyle/>
          <a:p>
            <a:endParaRPr lang="zh-CN" altLang="en-US">
              <a:cs typeface="+mn-ea"/>
              <a:sym typeface="+mn-lt"/>
            </a:endParaRPr>
          </a:p>
        </p:txBody>
      </p:sp>
      <p:sp>
        <p:nvSpPr>
          <p:cNvPr id="101" name="science-book_71286">
            <a:extLst>
              <a:ext uri="{FF2B5EF4-FFF2-40B4-BE49-F238E27FC236}">
                <a16:creationId xmlns:a16="http://schemas.microsoft.com/office/drawing/2014/main" xmlns="" id="{A65D8E50-8375-401B-9B08-66491FBECC35}"/>
              </a:ext>
            </a:extLst>
          </p:cNvPr>
          <p:cNvSpPr>
            <a:spLocks noChangeAspect="1"/>
          </p:cNvSpPr>
          <p:nvPr/>
        </p:nvSpPr>
        <p:spPr bwMode="auto">
          <a:xfrm>
            <a:off x="2931737" y="4447651"/>
            <a:ext cx="609685" cy="569397"/>
          </a:xfrm>
          <a:custGeom>
            <a:avLst/>
            <a:gdLst>
              <a:gd name="connsiteX0" fmla="*/ 420884 w 608697"/>
              <a:gd name="connsiteY0" fmla="*/ 485137 h 568475"/>
              <a:gd name="connsiteX1" fmla="*/ 589080 w 608697"/>
              <a:gd name="connsiteY1" fmla="*/ 485137 h 568475"/>
              <a:gd name="connsiteX2" fmla="*/ 608697 w 608697"/>
              <a:gd name="connsiteY2" fmla="*/ 504650 h 568475"/>
              <a:gd name="connsiteX3" fmla="*/ 608697 w 608697"/>
              <a:gd name="connsiteY3" fmla="*/ 511203 h 568475"/>
              <a:gd name="connsiteX4" fmla="*/ 589080 w 608697"/>
              <a:gd name="connsiteY4" fmla="*/ 530716 h 568475"/>
              <a:gd name="connsiteX5" fmla="*/ 418721 w 608697"/>
              <a:gd name="connsiteY5" fmla="*/ 530716 h 568475"/>
              <a:gd name="connsiteX6" fmla="*/ 330483 w 608697"/>
              <a:gd name="connsiteY6" fmla="*/ 564900 h 568475"/>
              <a:gd name="connsiteX7" fmla="*/ 320861 w 608697"/>
              <a:gd name="connsiteY7" fmla="*/ 568475 h 568475"/>
              <a:gd name="connsiteX8" fmla="*/ 320861 w 608697"/>
              <a:gd name="connsiteY8" fmla="*/ 526992 h 568475"/>
              <a:gd name="connsiteX9" fmla="*/ 328096 w 608697"/>
              <a:gd name="connsiteY9" fmla="*/ 513438 h 568475"/>
              <a:gd name="connsiteX10" fmla="*/ 420884 w 608697"/>
              <a:gd name="connsiteY10" fmla="*/ 485137 h 568475"/>
              <a:gd name="connsiteX11" fmla="*/ 19622 w 608697"/>
              <a:gd name="connsiteY11" fmla="*/ 485137 h 568475"/>
              <a:gd name="connsiteX12" fmla="*/ 187860 w 608697"/>
              <a:gd name="connsiteY12" fmla="*/ 485137 h 568475"/>
              <a:gd name="connsiteX13" fmla="*/ 280670 w 608697"/>
              <a:gd name="connsiteY13" fmla="*/ 513438 h 568475"/>
              <a:gd name="connsiteX14" fmla="*/ 287907 w 608697"/>
              <a:gd name="connsiteY14" fmla="*/ 526992 h 568475"/>
              <a:gd name="connsiteX15" fmla="*/ 287907 w 608697"/>
              <a:gd name="connsiteY15" fmla="*/ 568475 h 568475"/>
              <a:gd name="connsiteX16" fmla="*/ 278134 w 608697"/>
              <a:gd name="connsiteY16" fmla="*/ 564826 h 568475"/>
              <a:gd name="connsiteX17" fmla="*/ 187860 w 608697"/>
              <a:gd name="connsiteY17" fmla="*/ 530716 h 568475"/>
              <a:gd name="connsiteX18" fmla="*/ 19622 w 608697"/>
              <a:gd name="connsiteY18" fmla="*/ 530716 h 568475"/>
              <a:gd name="connsiteX19" fmla="*/ 0 w 608697"/>
              <a:gd name="connsiteY19" fmla="*/ 511203 h 568475"/>
              <a:gd name="connsiteX20" fmla="*/ 0 w 608697"/>
              <a:gd name="connsiteY20" fmla="*/ 504650 h 568475"/>
              <a:gd name="connsiteX21" fmla="*/ 19622 w 608697"/>
              <a:gd name="connsiteY21" fmla="*/ 485137 h 568475"/>
              <a:gd name="connsiteX22" fmla="*/ 420884 w 608697"/>
              <a:gd name="connsiteY22" fmla="*/ 29920 h 568475"/>
              <a:gd name="connsiteX23" fmla="*/ 438710 w 608697"/>
              <a:gd name="connsiteY23" fmla="*/ 29920 h 568475"/>
              <a:gd name="connsiteX24" fmla="*/ 438710 w 608697"/>
              <a:gd name="connsiteY24" fmla="*/ 162804 h 568475"/>
              <a:gd name="connsiteX25" fmla="*/ 450421 w 608697"/>
              <a:gd name="connsiteY25" fmla="*/ 193343 h 568475"/>
              <a:gd name="connsiteX26" fmla="*/ 473469 w 608697"/>
              <a:gd name="connsiteY26" fmla="*/ 218817 h 568475"/>
              <a:gd name="connsiteX27" fmla="*/ 500097 w 608697"/>
              <a:gd name="connsiteY27" fmla="*/ 230661 h 568475"/>
              <a:gd name="connsiteX28" fmla="*/ 526799 w 608697"/>
              <a:gd name="connsiteY28" fmla="*/ 218817 h 568475"/>
              <a:gd name="connsiteX29" fmla="*/ 549772 w 608697"/>
              <a:gd name="connsiteY29" fmla="*/ 193343 h 568475"/>
              <a:gd name="connsiteX30" fmla="*/ 561557 w 608697"/>
              <a:gd name="connsiteY30" fmla="*/ 162804 h 568475"/>
              <a:gd name="connsiteX31" fmla="*/ 561557 w 608697"/>
              <a:gd name="connsiteY31" fmla="*/ 29920 h 568475"/>
              <a:gd name="connsiteX32" fmla="*/ 589080 w 608697"/>
              <a:gd name="connsiteY32" fmla="*/ 29920 h 568475"/>
              <a:gd name="connsiteX33" fmla="*/ 608697 w 608697"/>
              <a:gd name="connsiteY33" fmla="*/ 49435 h 568475"/>
              <a:gd name="connsiteX34" fmla="*/ 608697 w 608697"/>
              <a:gd name="connsiteY34" fmla="*/ 440489 h 568475"/>
              <a:gd name="connsiteX35" fmla="*/ 589080 w 608697"/>
              <a:gd name="connsiteY35" fmla="*/ 460004 h 568475"/>
              <a:gd name="connsiteX36" fmla="*/ 420884 w 608697"/>
              <a:gd name="connsiteY36" fmla="*/ 460004 h 568475"/>
              <a:gd name="connsiteX37" fmla="*/ 320861 w 608697"/>
              <a:gd name="connsiteY37" fmla="*/ 497769 h 568475"/>
              <a:gd name="connsiteX38" fmla="*/ 320861 w 608697"/>
              <a:gd name="connsiteY38" fmla="*/ 67610 h 568475"/>
              <a:gd name="connsiteX39" fmla="*/ 420884 w 608697"/>
              <a:gd name="connsiteY39" fmla="*/ 29920 h 568475"/>
              <a:gd name="connsiteX40" fmla="*/ 19622 w 608697"/>
              <a:gd name="connsiteY40" fmla="*/ 29920 h 568475"/>
              <a:gd name="connsiteX41" fmla="*/ 187860 w 608697"/>
              <a:gd name="connsiteY41" fmla="*/ 29920 h 568475"/>
              <a:gd name="connsiteX42" fmla="*/ 287907 w 608697"/>
              <a:gd name="connsiteY42" fmla="*/ 67610 h 568475"/>
              <a:gd name="connsiteX43" fmla="*/ 287907 w 608697"/>
              <a:gd name="connsiteY43" fmla="*/ 497769 h 568475"/>
              <a:gd name="connsiteX44" fmla="*/ 187860 w 608697"/>
              <a:gd name="connsiteY44" fmla="*/ 460004 h 568475"/>
              <a:gd name="connsiteX45" fmla="*/ 19622 w 608697"/>
              <a:gd name="connsiteY45" fmla="*/ 460004 h 568475"/>
              <a:gd name="connsiteX46" fmla="*/ 0 w 608697"/>
              <a:gd name="connsiteY46" fmla="*/ 440489 h 568475"/>
              <a:gd name="connsiteX47" fmla="*/ 0 w 608697"/>
              <a:gd name="connsiteY47" fmla="*/ 49435 h 568475"/>
              <a:gd name="connsiteX48" fmla="*/ 19622 w 608697"/>
              <a:gd name="connsiteY48" fmla="*/ 29920 h 568475"/>
              <a:gd name="connsiteX49" fmla="*/ 484356 w 608697"/>
              <a:gd name="connsiteY49" fmla="*/ 0 h 568475"/>
              <a:gd name="connsiteX50" fmla="*/ 515833 w 608697"/>
              <a:gd name="connsiteY50" fmla="*/ 0 h 568475"/>
              <a:gd name="connsiteX51" fmla="*/ 535450 w 608697"/>
              <a:gd name="connsiteY51" fmla="*/ 19586 h 568475"/>
              <a:gd name="connsiteX52" fmla="*/ 535450 w 608697"/>
              <a:gd name="connsiteY52" fmla="*/ 29937 h 568475"/>
              <a:gd name="connsiteX53" fmla="*/ 535450 w 608697"/>
              <a:gd name="connsiteY53" fmla="*/ 162791 h 568475"/>
              <a:gd name="connsiteX54" fmla="*/ 530378 w 608697"/>
              <a:gd name="connsiteY54" fmla="*/ 175898 h 568475"/>
              <a:gd name="connsiteX55" fmla="*/ 507404 w 608697"/>
              <a:gd name="connsiteY55" fmla="*/ 201367 h 568475"/>
              <a:gd name="connsiteX56" fmla="*/ 500095 w 608697"/>
              <a:gd name="connsiteY56" fmla="*/ 204569 h 568475"/>
              <a:gd name="connsiteX57" fmla="*/ 492860 w 608697"/>
              <a:gd name="connsiteY57" fmla="*/ 201367 h 568475"/>
              <a:gd name="connsiteX58" fmla="*/ 469811 w 608697"/>
              <a:gd name="connsiteY58" fmla="*/ 175898 h 568475"/>
              <a:gd name="connsiteX59" fmla="*/ 464814 w 608697"/>
              <a:gd name="connsiteY59" fmla="*/ 162791 h 568475"/>
              <a:gd name="connsiteX60" fmla="*/ 464814 w 608697"/>
              <a:gd name="connsiteY60" fmla="*/ 29937 h 568475"/>
              <a:gd name="connsiteX61" fmla="*/ 464814 w 608697"/>
              <a:gd name="connsiteY61" fmla="*/ 19586 h 568475"/>
              <a:gd name="connsiteX62" fmla="*/ 484356 w 608697"/>
              <a:gd name="connsiteY62" fmla="*/ 0 h 56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697" h="568475">
                <a:moveTo>
                  <a:pt x="420884" y="485137"/>
                </a:moveTo>
                <a:lnTo>
                  <a:pt x="589080" y="485137"/>
                </a:lnTo>
                <a:cubicBezTo>
                  <a:pt x="599896" y="485137"/>
                  <a:pt x="608697" y="493851"/>
                  <a:pt x="608697" y="504650"/>
                </a:cubicBezTo>
                <a:lnTo>
                  <a:pt x="608697" y="511203"/>
                </a:lnTo>
                <a:cubicBezTo>
                  <a:pt x="608697" y="522002"/>
                  <a:pt x="599896" y="530716"/>
                  <a:pt x="589080" y="530716"/>
                </a:cubicBezTo>
                <a:lnTo>
                  <a:pt x="418721" y="530716"/>
                </a:lnTo>
                <a:cubicBezTo>
                  <a:pt x="386051" y="530716"/>
                  <a:pt x="355172" y="543526"/>
                  <a:pt x="330483" y="564900"/>
                </a:cubicBezTo>
                <a:cubicBezTo>
                  <a:pt x="327723" y="567283"/>
                  <a:pt x="324292" y="568475"/>
                  <a:pt x="320861" y="568475"/>
                </a:cubicBezTo>
                <a:lnTo>
                  <a:pt x="320861" y="526992"/>
                </a:lnTo>
                <a:cubicBezTo>
                  <a:pt x="320861" y="521556"/>
                  <a:pt x="323621" y="516491"/>
                  <a:pt x="328096" y="513438"/>
                </a:cubicBezTo>
                <a:cubicBezTo>
                  <a:pt x="355395" y="495042"/>
                  <a:pt x="387617" y="485137"/>
                  <a:pt x="420884" y="485137"/>
                </a:cubicBezTo>
                <a:close/>
                <a:moveTo>
                  <a:pt x="19622" y="485137"/>
                </a:moveTo>
                <a:lnTo>
                  <a:pt x="187860" y="485137"/>
                </a:lnTo>
                <a:cubicBezTo>
                  <a:pt x="221134" y="485137"/>
                  <a:pt x="253364" y="495042"/>
                  <a:pt x="280670" y="513438"/>
                </a:cubicBezTo>
                <a:cubicBezTo>
                  <a:pt x="285147" y="516491"/>
                  <a:pt x="287907" y="521556"/>
                  <a:pt x="287907" y="526992"/>
                </a:cubicBezTo>
                <a:lnTo>
                  <a:pt x="287907" y="568475"/>
                </a:lnTo>
                <a:cubicBezTo>
                  <a:pt x="284400" y="568475"/>
                  <a:pt x="280969" y="567283"/>
                  <a:pt x="278134" y="564826"/>
                </a:cubicBezTo>
                <a:cubicBezTo>
                  <a:pt x="253215" y="542856"/>
                  <a:pt x="221134" y="530716"/>
                  <a:pt x="187860" y="530716"/>
                </a:cubicBezTo>
                <a:lnTo>
                  <a:pt x="19622" y="530716"/>
                </a:lnTo>
                <a:cubicBezTo>
                  <a:pt x="8804" y="530716"/>
                  <a:pt x="0" y="522002"/>
                  <a:pt x="0" y="511203"/>
                </a:cubicBezTo>
                <a:lnTo>
                  <a:pt x="0" y="504650"/>
                </a:lnTo>
                <a:cubicBezTo>
                  <a:pt x="0" y="493851"/>
                  <a:pt x="8804" y="485137"/>
                  <a:pt x="19622" y="485137"/>
                </a:cubicBezTo>
                <a:close/>
                <a:moveTo>
                  <a:pt x="420884" y="29920"/>
                </a:moveTo>
                <a:lnTo>
                  <a:pt x="438710" y="29920"/>
                </a:lnTo>
                <a:lnTo>
                  <a:pt x="438710" y="162804"/>
                </a:lnTo>
                <a:cubicBezTo>
                  <a:pt x="438710" y="174126"/>
                  <a:pt x="442887" y="184926"/>
                  <a:pt x="450421" y="193343"/>
                </a:cubicBezTo>
                <a:lnTo>
                  <a:pt x="473469" y="218817"/>
                </a:lnTo>
                <a:cubicBezTo>
                  <a:pt x="480256" y="226341"/>
                  <a:pt x="489953" y="230661"/>
                  <a:pt x="500097" y="230661"/>
                </a:cubicBezTo>
                <a:cubicBezTo>
                  <a:pt x="510241" y="230661"/>
                  <a:pt x="520012" y="226341"/>
                  <a:pt x="526799" y="218817"/>
                </a:cubicBezTo>
                <a:lnTo>
                  <a:pt x="549772" y="193343"/>
                </a:lnTo>
                <a:cubicBezTo>
                  <a:pt x="557380" y="184926"/>
                  <a:pt x="561557" y="174126"/>
                  <a:pt x="561557" y="162804"/>
                </a:cubicBezTo>
                <a:lnTo>
                  <a:pt x="561557" y="29920"/>
                </a:lnTo>
                <a:lnTo>
                  <a:pt x="589080" y="29920"/>
                </a:lnTo>
                <a:cubicBezTo>
                  <a:pt x="599896" y="29920"/>
                  <a:pt x="608697" y="38635"/>
                  <a:pt x="608697" y="49435"/>
                </a:cubicBezTo>
                <a:lnTo>
                  <a:pt x="608697" y="440489"/>
                </a:lnTo>
                <a:cubicBezTo>
                  <a:pt x="608697" y="451289"/>
                  <a:pt x="599896" y="460004"/>
                  <a:pt x="589080" y="460004"/>
                </a:cubicBezTo>
                <a:lnTo>
                  <a:pt x="420884" y="460004"/>
                </a:lnTo>
                <a:cubicBezTo>
                  <a:pt x="384037" y="460004"/>
                  <a:pt x="348533" y="473412"/>
                  <a:pt x="320861" y="497769"/>
                </a:cubicBezTo>
                <a:lnTo>
                  <a:pt x="320861" y="67610"/>
                </a:lnTo>
                <a:cubicBezTo>
                  <a:pt x="348533" y="43327"/>
                  <a:pt x="384037" y="29920"/>
                  <a:pt x="420884" y="29920"/>
                </a:cubicBezTo>
                <a:close/>
                <a:moveTo>
                  <a:pt x="19622" y="29920"/>
                </a:moveTo>
                <a:lnTo>
                  <a:pt x="187860" y="29920"/>
                </a:lnTo>
                <a:cubicBezTo>
                  <a:pt x="224715" y="29920"/>
                  <a:pt x="260228" y="43327"/>
                  <a:pt x="287907" y="67610"/>
                </a:cubicBezTo>
                <a:lnTo>
                  <a:pt x="287907" y="497769"/>
                </a:lnTo>
                <a:cubicBezTo>
                  <a:pt x="260228" y="473412"/>
                  <a:pt x="224715" y="460004"/>
                  <a:pt x="187860" y="460004"/>
                </a:cubicBezTo>
                <a:lnTo>
                  <a:pt x="19622" y="460004"/>
                </a:lnTo>
                <a:cubicBezTo>
                  <a:pt x="8804" y="460004"/>
                  <a:pt x="0" y="451289"/>
                  <a:pt x="0" y="440489"/>
                </a:cubicBezTo>
                <a:lnTo>
                  <a:pt x="0" y="49435"/>
                </a:lnTo>
                <a:cubicBezTo>
                  <a:pt x="0" y="38635"/>
                  <a:pt x="8804" y="29920"/>
                  <a:pt x="19622" y="29920"/>
                </a:cubicBezTo>
                <a:close/>
                <a:moveTo>
                  <a:pt x="484356" y="0"/>
                </a:moveTo>
                <a:lnTo>
                  <a:pt x="515833" y="0"/>
                </a:lnTo>
                <a:cubicBezTo>
                  <a:pt x="526648" y="0"/>
                  <a:pt x="535450" y="8787"/>
                  <a:pt x="535450" y="19586"/>
                </a:cubicBezTo>
                <a:lnTo>
                  <a:pt x="535450" y="29937"/>
                </a:lnTo>
                <a:lnTo>
                  <a:pt x="535450" y="162791"/>
                </a:lnTo>
                <a:cubicBezTo>
                  <a:pt x="535450" y="167632"/>
                  <a:pt x="533660" y="172249"/>
                  <a:pt x="530378" y="175898"/>
                </a:cubicBezTo>
                <a:lnTo>
                  <a:pt x="507404" y="201367"/>
                </a:lnTo>
                <a:cubicBezTo>
                  <a:pt x="505465" y="203526"/>
                  <a:pt x="502780" y="204569"/>
                  <a:pt x="500095" y="204569"/>
                </a:cubicBezTo>
                <a:cubicBezTo>
                  <a:pt x="497409" y="204569"/>
                  <a:pt x="494799" y="203526"/>
                  <a:pt x="492860" y="201367"/>
                </a:cubicBezTo>
                <a:lnTo>
                  <a:pt x="469811" y="175898"/>
                </a:lnTo>
                <a:cubicBezTo>
                  <a:pt x="466604" y="172249"/>
                  <a:pt x="464814" y="167632"/>
                  <a:pt x="464814" y="162791"/>
                </a:cubicBezTo>
                <a:lnTo>
                  <a:pt x="464814" y="29937"/>
                </a:lnTo>
                <a:lnTo>
                  <a:pt x="464814" y="19586"/>
                </a:lnTo>
                <a:cubicBezTo>
                  <a:pt x="464814" y="8787"/>
                  <a:pt x="473541" y="0"/>
                  <a:pt x="484356" y="0"/>
                </a:cubicBezTo>
                <a:close/>
              </a:path>
            </a:pathLst>
          </a:custGeom>
          <a:solidFill>
            <a:schemeClr val="bg1"/>
          </a:solidFill>
          <a:ln>
            <a:noFill/>
          </a:ln>
        </p:spPr>
        <p:txBody>
          <a:bodyPr/>
          <a:lstStyle/>
          <a:p>
            <a:endParaRPr lang="zh-CN" altLang="en-US">
              <a:cs typeface="+mn-ea"/>
              <a:sym typeface="+mn-lt"/>
            </a:endParaRPr>
          </a:p>
        </p:txBody>
      </p:sp>
      <p:sp>
        <p:nvSpPr>
          <p:cNvPr id="102" name="intelligence_66143">
            <a:extLst>
              <a:ext uri="{FF2B5EF4-FFF2-40B4-BE49-F238E27FC236}">
                <a16:creationId xmlns:a16="http://schemas.microsoft.com/office/drawing/2014/main" xmlns="" id="{8310B531-3E8D-4A54-AB09-70BD3BD0BDFD}"/>
              </a:ext>
            </a:extLst>
          </p:cNvPr>
          <p:cNvSpPr>
            <a:spLocks noChangeAspect="1"/>
          </p:cNvSpPr>
          <p:nvPr/>
        </p:nvSpPr>
        <p:spPr bwMode="auto">
          <a:xfrm>
            <a:off x="4026695" y="4447651"/>
            <a:ext cx="520596" cy="609685"/>
          </a:xfrm>
          <a:custGeom>
            <a:avLst/>
            <a:gdLst>
              <a:gd name="connsiteX0" fmla="*/ 220247 w 519074"/>
              <a:gd name="connsiteY0" fmla="*/ 135608 h 607902"/>
              <a:gd name="connsiteX1" fmla="*/ 265974 w 519074"/>
              <a:gd name="connsiteY1" fmla="*/ 181264 h 607902"/>
              <a:gd name="connsiteX2" fmla="*/ 220247 w 519074"/>
              <a:gd name="connsiteY2" fmla="*/ 226920 h 607902"/>
              <a:gd name="connsiteX3" fmla="*/ 174521 w 519074"/>
              <a:gd name="connsiteY3" fmla="*/ 181264 h 607902"/>
              <a:gd name="connsiteX4" fmla="*/ 220247 w 519074"/>
              <a:gd name="connsiteY4" fmla="*/ 135608 h 607902"/>
              <a:gd name="connsiteX5" fmla="*/ 212236 w 519074"/>
              <a:gd name="connsiteY5" fmla="*/ 59615 h 607902"/>
              <a:gd name="connsiteX6" fmla="*/ 202277 w 519074"/>
              <a:gd name="connsiteY6" fmla="*/ 66210 h 607902"/>
              <a:gd name="connsiteX7" fmla="*/ 191760 w 519074"/>
              <a:gd name="connsiteY7" fmla="*/ 91321 h 607902"/>
              <a:gd name="connsiteX8" fmla="*/ 185714 w 519074"/>
              <a:gd name="connsiteY8" fmla="*/ 97206 h 607902"/>
              <a:gd name="connsiteX9" fmla="*/ 185054 w 519074"/>
              <a:gd name="connsiteY9" fmla="*/ 97459 h 607902"/>
              <a:gd name="connsiteX10" fmla="*/ 176924 w 519074"/>
              <a:gd name="connsiteY10" fmla="*/ 97459 h 607902"/>
              <a:gd name="connsiteX11" fmla="*/ 151521 w 519074"/>
              <a:gd name="connsiteY11" fmla="*/ 87263 h 607902"/>
              <a:gd name="connsiteX12" fmla="*/ 139886 w 519074"/>
              <a:gd name="connsiteY12" fmla="*/ 89647 h 607902"/>
              <a:gd name="connsiteX13" fmla="*/ 128403 w 519074"/>
              <a:gd name="connsiteY13" fmla="*/ 101061 h 607902"/>
              <a:gd name="connsiteX14" fmla="*/ 126066 w 519074"/>
              <a:gd name="connsiteY14" fmla="*/ 112780 h 607902"/>
              <a:gd name="connsiteX15" fmla="*/ 136329 w 519074"/>
              <a:gd name="connsiteY15" fmla="*/ 137739 h 607902"/>
              <a:gd name="connsiteX16" fmla="*/ 136329 w 519074"/>
              <a:gd name="connsiteY16" fmla="*/ 145906 h 607902"/>
              <a:gd name="connsiteX17" fmla="*/ 136024 w 519074"/>
              <a:gd name="connsiteY17" fmla="*/ 146870 h 607902"/>
              <a:gd name="connsiteX18" fmla="*/ 130181 w 519074"/>
              <a:gd name="connsiteY18" fmla="*/ 152806 h 607902"/>
              <a:gd name="connsiteX19" fmla="*/ 105133 w 519074"/>
              <a:gd name="connsiteY19" fmla="*/ 163510 h 607902"/>
              <a:gd name="connsiteX20" fmla="*/ 98528 w 519074"/>
              <a:gd name="connsiteY20" fmla="*/ 173351 h 607902"/>
              <a:gd name="connsiteX21" fmla="*/ 98528 w 519074"/>
              <a:gd name="connsiteY21" fmla="*/ 173402 h 607902"/>
              <a:gd name="connsiteX22" fmla="*/ 98630 w 519074"/>
              <a:gd name="connsiteY22" fmla="*/ 173402 h 607902"/>
              <a:gd name="connsiteX23" fmla="*/ 98630 w 519074"/>
              <a:gd name="connsiteY23" fmla="*/ 189534 h 607902"/>
              <a:gd name="connsiteX24" fmla="*/ 105235 w 519074"/>
              <a:gd name="connsiteY24" fmla="*/ 199477 h 607902"/>
              <a:gd name="connsiteX25" fmla="*/ 130181 w 519074"/>
              <a:gd name="connsiteY25" fmla="*/ 209826 h 607902"/>
              <a:gd name="connsiteX26" fmla="*/ 136075 w 519074"/>
              <a:gd name="connsiteY26" fmla="*/ 215812 h 607902"/>
              <a:gd name="connsiteX27" fmla="*/ 136482 w 519074"/>
              <a:gd name="connsiteY27" fmla="*/ 216725 h 607902"/>
              <a:gd name="connsiteX28" fmla="*/ 136532 w 519074"/>
              <a:gd name="connsiteY28" fmla="*/ 224943 h 607902"/>
              <a:gd name="connsiteX29" fmla="*/ 126371 w 519074"/>
              <a:gd name="connsiteY29" fmla="*/ 250156 h 607902"/>
              <a:gd name="connsiteX30" fmla="*/ 128759 w 519074"/>
              <a:gd name="connsiteY30" fmla="*/ 261773 h 607902"/>
              <a:gd name="connsiteX31" fmla="*/ 140191 w 519074"/>
              <a:gd name="connsiteY31" fmla="*/ 273238 h 607902"/>
              <a:gd name="connsiteX32" fmla="*/ 151927 w 519074"/>
              <a:gd name="connsiteY32" fmla="*/ 275572 h 607902"/>
              <a:gd name="connsiteX33" fmla="*/ 177077 w 519074"/>
              <a:gd name="connsiteY33" fmla="*/ 265223 h 607902"/>
              <a:gd name="connsiteX34" fmla="*/ 185206 w 519074"/>
              <a:gd name="connsiteY34" fmla="*/ 265223 h 607902"/>
              <a:gd name="connsiteX35" fmla="*/ 185867 w 519074"/>
              <a:gd name="connsiteY35" fmla="*/ 265476 h 607902"/>
              <a:gd name="connsiteX36" fmla="*/ 191964 w 519074"/>
              <a:gd name="connsiteY36" fmla="*/ 271310 h 607902"/>
              <a:gd name="connsiteX37" fmla="*/ 202735 w 519074"/>
              <a:gd name="connsiteY37" fmla="*/ 296472 h 607902"/>
              <a:gd name="connsiteX38" fmla="*/ 212642 w 519074"/>
              <a:gd name="connsiteY38" fmla="*/ 303016 h 607902"/>
              <a:gd name="connsiteX39" fmla="*/ 228799 w 519074"/>
              <a:gd name="connsiteY39" fmla="*/ 303016 h 607902"/>
              <a:gd name="connsiteX40" fmla="*/ 238757 w 519074"/>
              <a:gd name="connsiteY40" fmla="*/ 296421 h 607902"/>
              <a:gd name="connsiteX41" fmla="*/ 249224 w 519074"/>
              <a:gd name="connsiteY41" fmla="*/ 271057 h 607902"/>
              <a:gd name="connsiteX42" fmla="*/ 255117 w 519074"/>
              <a:gd name="connsiteY42" fmla="*/ 265223 h 607902"/>
              <a:gd name="connsiteX43" fmla="*/ 255575 w 519074"/>
              <a:gd name="connsiteY43" fmla="*/ 265020 h 607902"/>
              <a:gd name="connsiteX44" fmla="*/ 263704 w 519074"/>
              <a:gd name="connsiteY44" fmla="*/ 264969 h 607902"/>
              <a:gd name="connsiteX45" fmla="*/ 289463 w 519074"/>
              <a:gd name="connsiteY45" fmla="*/ 275216 h 607902"/>
              <a:gd name="connsiteX46" fmla="*/ 301098 w 519074"/>
              <a:gd name="connsiteY46" fmla="*/ 272883 h 607902"/>
              <a:gd name="connsiteX47" fmla="*/ 312530 w 519074"/>
              <a:gd name="connsiteY47" fmla="*/ 261418 h 607902"/>
              <a:gd name="connsiteX48" fmla="*/ 314918 w 519074"/>
              <a:gd name="connsiteY48" fmla="*/ 249750 h 607902"/>
              <a:gd name="connsiteX49" fmla="*/ 304350 w 519074"/>
              <a:gd name="connsiteY49" fmla="*/ 224284 h 607902"/>
              <a:gd name="connsiteX50" fmla="*/ 304299 w 519074"/>
              <a:gd name="connsiteY50" fmla="*/ 216268 h 607902"/>
              <a:gd name="connsiteX51" fmla="*/ 304401 w 519074"/>
              <a:gd name="connsiteY51" fmla="*/ 215913 h 607902"/>
              <a:gd name="connsiteX52" fmla="*/ 310244 w 519074"/>
              <a:gd name="connsiteY52" fmla="*/ 209978 h 607902"/>
              <a:gd name="connsiteX53" fmla="*/ 335851 w 519074"/>
              <a:gd name="connsiteY53" fmla="*/ 199071 h 607902"/>
              <a:gd name="connsiteX54" fmla="*/ 342405 w 519074"/>
              <a:gd name="connsiteY54" fmla="*/ 189179 h 607902"/>
              <a:gd name="connsiteX55" fmla="*/ 342405 w 519074"/>
              <a:gd name="connsiteY55" fmla="*/ 173047 h 607902"/>
              <a:gd name="connsiteX56" fmla="*/ 335800 w 519074"/>
              <a:gd name="connsiteY56" fmla="*/ 163104 h 607902"/>
              <a:gd name="connsiteX57" fmla="*/ 310295 w 519074"/>
              <a:gd name="connsiteY57" fmla="*/ 152450 h 607902"/>
              <a:gd name="connsiteX58" fmla="*/ 304401 w 519074"/>
              <a:gd name="connsiteY58" fmla="*/ 146464 h 607902"/>
              <a:gd name="connsiteX59" fmla="*/ 304350 w 519074"/>
              <a:gd name="connsiteY59" fmla="*/ 146261 h 607902"/>
              <a:gd name="connsiteX60" fmla="*/ 304248 w 519074"/>
              <a:gd name="connsiteY60" fmla="*/ 138145 h 607902"/>
              <a:gd name="connsiteX61" fmla="*/ 314562 w 519074"/>
              <a:gd name="connsiteY61" fmla="*/ 112425 h 607902"/>
              <a:gd name="connsiteX62" fmla="*/ 312174 w 519074"/>
              <a:gd name="connsiteY62" fmla="*/ 100808 h 607902"/>
              <a:gd name="connsiteX63" fmla="*/ 300743 w 519074"/>
              <a:gd name="connsiteY63" fmla="*/ 89343 h 607902"/>
              <a:gd name="connsiteX64" fmla="*/ 289006 w 519074"/>
              <a:gd name="connsiteY64" fmla="*/ 87009 h 607902"/>
              <a:gd name="connsiteX65" fmla="*/ 263704 w 519074"/>
              <a:gd name="connsiteY65" fmla="*/ 97409 h 607902"/>
              <a:gd name="connsiteX66" fmla="*/ 255422 w 519074"/>
              <a:gd name="connsiteY66" fmla="*/ 97409 h 607902"/>
              <a:gd name="connsiteX67" fmla="*/ 255016 w 519074"/>
              <a:gd name="connsiteY67" fmla="*/ 97257 h 607902"/>
              <a:gd name="connsiteX68" fmla="*/ 249122 w 519074"/>
              <a:gd name="connsiteY68" fmla="*/ 91524 h 607902"/>
              <a:gd name="connsiteX69" fmla="*/ 238300 w 519074"/>
              <a:gd name="connsiteY69" fmla="*/ 66159 h 607902"/>
              <a:gd name="connsiteX70" fmla="*/ 228393 w 519074"/>
              <a:gd name="connsiteY70" fmla="*/ 59615 h 607902"/>
              <a:gd name="connsiteX71" fmla="*/ 227935 w 519074"/>
              <a:gd name="connsiteY71" fmla="*/ 8 h 607902"/>
              <a:gd name="connsiteX72" fmla="*/ 459669 w 519074"/>
              <a:gd name="connsiteY72" fmla="*/ 229458 h 607902"/>
              <a:gd name="connsiteX73" fmla="*/ 474099 w 519074"/>
              <a:gd name="connsiteY73" fmla="*/ 287341 h 607902"/>
              <a:gd name="connsiteX74" fmla="*/ 516625 w 519074"/>
              <a:gd name="connsiteY74" fmla="*/ 367443 h 607902"/>
              <a:gd name="connsiteX75" fmla="*/ 498689 w 519074"/>
              <a:gd name="connsiteY75" fmla="*/ 397779 h 607902"/>
              <a:gd name="connsiteX76" fmla="*/ 459720 w 519074"/>
              <a:gd name="connsiteY76" fmla="*/ 398540 h 607902"/>
              <a:gd name="connsiteX77" fmla="*/ 459720 w 519074"/>
              <a:gd name="connsiteY77" fmla="*/ 483107 h 607902"/>
              <a:gd name="connsiteX78" fmla="*/ 411402 w 519074"/>
              <a:gd name="connsiteY78" fmla="*/ 531402 h 607902"/>
              <a:gd name="connsiteX79" fmla="*/ 344844 w 519074"/>
              <a:gd name="connsiteY79" fmla="*/ 531402 h 607902"/>
              <a:gd name="connsiteX80" fmla="*/ 344844 w 519074"/>
              <a:gd name="connsiteY80" fmla="*/ 590958 h 607902"/>
              <a:gd name="connsiteX81" fmla="*/ 327925 w 519074"/>
              <a:gd name="connsiteY81" fmla="*/ 607902 h 607902"/>
              <a:gd name="connsiteX82" fmla="*/ 89688 w 519074"/>
              <a:gd name="connsiteY82" fmla="*/ 607902 h 607902"/>
              <a:gd name="connsiteX83" fmla="*/ 72718 w 519074"/>
              <a:gd name="connsiteY83" fmla="*/ 590958 h 607902"/>
              <a:gd name="connsiteX84" fmla="*/ 72718 w 519074"/>
              <a:gd name="connsiteY84" fmla="*/ 529829 h 607902"/>
              <a:gd name="connsiteX85" fmla="*/ 25111 w 519074"/>
              <a:gd name="connsiteY85" fmla="*/ 333657 h 607902"/>
              <a:gd name="connsiteX86" fmla="*/ 12 w 519074"/>
              <a:gd name="connsiteY86" fmla="*/ 231792 h 607902"/>
              <a:gd name="connsiteX87" fmla="*/ 227935 w 519074"/>
              <a:gd name="connsiteY87" fmla="*/ 8 h 60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solidFill>
            <a:schemeClr val="bg1"/>
          </a:solidFill>
          <a:ln>
            <a:noFill/>
          </a:ln>
        </p:spPr>
        <p:txBody>
          <a:bodyPr/>
          <a:lstStyle/>
          <a:p>
            <a:endParaRPr lang="zh-CN" altLang="en-US">
              <a:cs typeface="+mn-ea"/>
              <a:sym typeface="+mn-lt"/>
            </a:endParaRPr>
          </a:p>
        </p:txBody>
      </p:sp>
      <p:sp>
        <p:nvSpPr>
          <p:cNvPr id="103" name="earth-tool-for-education-with-maps_45166">
            <a:extLst>
              <a:ext uri="{FF2B5EF4-FFF2-40B4-BE49-F238E27FC236}">
                <a16:creationId xmlns:a16="http://schemas.microsoft.com/office/drawing/2014/main" xmlns="" id="{12B6F358-6877-48FA-83BC-CDD8A0649DC0}"/>
              </a:ext>
            </a:extLst>
          </p:cNvPr>
          <p:cNvSpPr>
            <a:spLocks noChangeAspect="1"/>
          </p:cNvSpPr>
          <p:nvPr/>
        </p:nvSpPr>
        <p:spPr bwMode="auto">
          <a:xfrm>
            <a:off x="5121654" y="4447651"/>
            <a:ext cx="609685" cy="608128"/>
          </a:xfrm>
          <a:custGeom>
            <a:avLst/>
            <a:gdLst>
              <a:gd name="connsiteX0" fmla="*/ 353905 w 608133"/>
              <a:gd name="connsiteY0" fmla="*/ 372216 h 606580"/>
              <a:gd name="connsiteX1" fmla="*/ 357698 w 608133"/>
              <a:gd name="connsiteY1" fmla="*/ 373425 h 606580"/>
              <a:gd name="connsiteX2" fmla="*/ 354188 w 608133"/>
              <a:gd name="connsiteY2" fmla="*/ 382408 h 606580"/>
              <a:gd name="connsiteX3" fmla="*/ 333146 w 608133"/>
              <a:gd name="connsiteY3" fmla="*/ 392715 h 606580"/>
              <a:gd name="connsiteX4" fmla="*/ 333146 w 608133"/>
              <a:gd name="connsiteY4" fmla="*/ 400756 h 606580"/>
              <a:gd name="connsiteX5" fmla="*/ 341831 w 608133"/>
              <a:gd name="connsiteY5" fmla="*/ 400756 h 606580"/>
              <a:gd name="connsiteX6" fmla="*/ 341831 w 608133"/>
              <a:gd name="connsiteY6" fmla="*/ 406245 h 606580"/>
              <a:gd name="connsiteX7" fmla="*/ 319097 w 608133"/>
              <a:gd name="connsiteY7" fmla="*/ 406245 h 606580"/>
              <a:gd name="connsiteX8" fmla="*/ 319097 w 608133"/>
              <a:gd name="connsiteY8" fmla="*/ 400756 h 606580"/>
              <a:gd name="connsiteX9" fmla="*/ 329187 w 608133"/>
              <a:gd name="connsiteY9" fmla="*/ 400756 h 606580"/>
              <a:gd name="connsiteX10" fmla="*/ 329187 w 608133"/>
              <a:gd name="connsiteY10" fmla="*/ 392715 h 606580"/>
              <a:gd name="connsiteX11" fmla="*/ 329187 w 608133"/>
              <a:gd name="connsiteY11" fmla="*/ 390162 h 606580"/>
              <a:gd name="connsiteX12" fmla="*/ 329187 w 608133"/>
              <a:gd name="connsiteY12" fmla="*/ 388631 h 606580"/>
              <a:gd name="connsiteX13" fmla="*/ 330464 w 608133"/>
              <a:gd name="connsiteY13" fmla="*/ 388758 h 606580"/>
              <a:gd name="connsiteX14" fmla="*/ 350484 w 608133"/>
              <a:gd name="connsiteY14" fmla="*/ 380430 h 606580"/>
              <a:gd name="connsiteX15" fmla="*/ 154231 w 608133"/>
              <a:gd name="connsiteY15" fmla="*/ 365050 h 606580"/>
              <a:gd name="connsiteX16" fmla="*/ 154668 w 608133"/>
              <a:gd name="connsiteY16" fmla="*/ 366964 h 606580"/>
              <a:gd name="connsiteX17" fmla="*/ 155372 w 608133"/>
              <a:gd name="connsiteY17" fmla="*/ 370090 h 606580"/>
              <a:gd name="connsiteX18" fmla="*/ 153754 w 608133"/>
              <a:gd name="connsiteY18" fmla="*/ 367178 h 606580"/>
              <a:gd name="connsiteX19" fmla="*/ 153213 w 608133"/>
              <a:gd name="connsiteY19" fmla="*/ 366194 h 606580"/>
              <a:gd name="connsiteX20" fmla="*/ 154228 w 608133"/>
              <a:gd name="connsiteY20" fmla="*/ 365035 h 606580"/>
              <a:gd name="connsiteX21" fmla="*/ 153198 w 608133"/>
              <a:gd name="connsiteY21" fmla="*/ 366178 h 606580"/>
              <a:gd name="connsiteX22" fmla="*/ 153754 w 608133"/>
              <a:gd name="connsiteY22" fmla="*/ 367178 h 606580"/>
              <a:gd name="connsiteX23" fmla="*/ 155385 w 608133"/>
              <a:gd name="connsiteY23" fmla="*/ 370149 h 606580"/>
              <a:gd name="connsiteX24" fmla="*/ 155372 w 608133"/>
              <a:gd name="connsiteY24" fmla="*/ 370090 h 606580"/>
              <a:gd name="connsiteX25" fmla="*/ 155386 w 608133"/>
              <a:gd name="connsiteY25" fmla="*/ 370116 h 606580"/>
              <a:gd name="connsiteX26" fmla="*/ 154668 w 608133"/>
              <a:gd name="connsiteY26" fmla="*/ 366964 h 606580"/>
              <a:gd name="connsiteX27" fmla="*/ 154235 w 608133"/>
              <a:gd name="connsiteY27" fmla="*/ 365045 h 606580"/>
              <a:gd name="connsiteX28" fmla="*/ 154231 w 608133"/>
              <a:gd name="connsiteY28" fmla="*/ 365050 h 606580"/>
              <a:gd name="connsiteX29" fmla="*/ 129357 w 608133"/>
              <a:gd name="connsiteY29" fmla="*/ 298669 h 606580"/>
              <a:gd name="connsiteX30" fmla="*/ 136291 w 608133"/>
              <a:gd name="connsiteY30" fmla="*/ 312738 h 606580"/>
              <a:gd name="connsiteX31" fmla="*/ 136471 w 608133"/>
              <a:gd name="connsiteY31" fmla="*/ 313109 h 606580"/>
              <a:gd name="connsiteX32" fmla="*/ 133402 w 608133"/>
              <a:gd name="connsiteY32" fmla="*/ 312982 h 606580"/>
              <a:gd name="connsiteX33" fmla="*/ 127529 w 608133"/>
              <a:gd name="connsiteY33" fmla="*/ 313873 h 606580"/>
              <a:gd name="connsiteX34" fmla="*/ 127529 w 608133"/>
              <a:gd name="connsiteY34" fmla="*/ 300738 h 606580"/>
              <a:gd name="connsiteX35" fmla="*/ 129305 w 608133"/>
              <a:gd name="connsiteY35" fmla="*/ 298562 h 606580"/>
              <a:gd name="connsiteX36" fmla="*/ 127512 w 608133"/>
              <a:gd name="connsiteY36" fmla="*/ 300731 h 606580"/>
              <a:gd name="connsiteX37" fmla="*/ 127512 w 608133"/>
              <a:gd name="connsiteY37" fmla="*/ 313875 h 606580"/>
              <a:gd name="connsiteX38" fmla="*/ 127529 w 608133"/>
              <a:gd name="connsiteY38" fmla="*/ 313873 h 606580"/>
              <a:gd name="connsiteX39" fmla="*/ 127529 w 608133"/>
              <a:gd name="connsiteY39" fmla="*/ 313880 h 606580"/>
              <a:gd name="connsiteX40" fmla="*/ 133407 w 608133"/>
              <a:gd name="connsiteY40" fmla="*/ 312987 h 606580"/>
              <a:gd name="connsiteX41" fmla="*/ 136473 w 608133"/>
              <a:gd name="connsiteY41" fmla="*/ 313115 h 606580"/>
              <a:gd name="connsiteX42" fmla="*/ 136471 w 608133"/>
              <a:gd name="connsiteY42" fmla="*/ 313109 h 606580"/>
              <a:gd name="connsiteX43" fmla="*/ 136474 w 608133"/>
              <a:gd name="connsiteY43" fmla="*/ 313109 h 606580"/>
              <a:gd name="connsiteX44" fmla="*/ 136291 w 608133"/>
              <a:gd name="connsiteY44" fmla="*/ 312738 h 606580"/>
              <a:gd name="connsiteX45" fmla="*/ 129445 w 608133"/>
              <a:gd name="connsiteY45" fmla="*/ 298569 h 606580"/>
              <a:gd name="connsiteX46" fmla="*/ 129357 w 608133"/>
              <a:gd name="connsiteY46" fmla="*/ 298669 h 606580"/>
              <a:gd name="connsiteX47" fmla="*/ 70350 w 608133"/>
              <a:gd name="connsiteY47" fmla="*/ 249152 h 606580"/>
              <a:gd name="connsiteX48" fmla="*/ 73599 w 608133"/>
              <a:gd name="connsiteY48" fmla="*/ 253747 h 606580"/>
              <a:gd name="connsiteX49" fmla="*/ 73003 w 608133"/>
              <a:gd name="connsiteY49" fmla="*/ 254932 h 606580"/>
              <a:gd name="connsiteX50" fmla="*/ 69753 w 608133"/>
              <a:gd name="connsiteY50" fmla="*/ 254932 h 606580"/>
              <a:gd name="connsiteX51" fmla="*/ 68611 w 608133"/>
              <a:gd name="connsiteY51" fmla="*/ 254900 h 606580"/>
              <a:gd name="connsiteX52" fmla="*/ 67343 w 608133"/>
              <a:gd name="connsiteY52" fmla="*/ 250596 h 606580"/>
              <a:gd name="connsiteX53" fmla="*/ 67374 w 608133"/>
              <a:gd name="connsiteY53" fmla="*/ 250579 h 606580"/>
              <a:gd name="connsiteX54" fmla="*/ 12543 w 608133"/>
              <a:gd name="connsiteY54" fmla="*/ 235433 h 606580"/>
              <a:gd name="connsiteX55" fmla="*/ 14960 w 608133"/>
              <a:gd name="connsiteY55" fmla="*/ 247257 h 606580"/>
              <a:gd name="connsiteX56" fmla="*/ 20187 w 608133"/>
              <a:gd name="connsiteY56" fmla="*/ 255668 h 606580"/>
              <a:gd name="connsiteX57" fmla="*/ 23757 w 608133"/>
              <a:gd name="connsiteY57" fmla="*/ 259618 h 606580"/>
              <a:gd name="connsiteX58" fmla="*/ 30131 w 608133"/>
              <a:gd name="connsiteY58" fmla="*/ 262039 h 606580"/>
              <a:gd name="connsiteX59" fmla="*/ 24139 w 608133"/>
              <a:gd name="connsiteY59" fmla="*/ 269048 h 606580"/>
              <a:gd name="connsiteX60" fmla="*/ 12537 w 608133"/>
              <a:gd name="connsiteY60" fmla="*/ 270195 h 606580"/>
              <a:gd name="connsiteX61" fmla="*/ 3740 w 608133"/>
              <a:gd name="connsiteY61" fmla="*/ 270195 h 606580"/>
              <a:gd name="connsiteX62" fmla="*/ 4760 w 608133"/>
              <a:gd name="connsiteY62" fmla="*/ 260001 h 606580"/>
              <a:gd name="connsiteX63" fmla="*/ 10311 w 608133"/>
              <a:gd name="connsiteY63" fmla="*/ 258832 h 606580"/>
              <a:gd name="connsiteX64" fmla="*/ 12012 w 608133"/>
              <a:gd name="connsiteY64" fmla="*/ 258505 h 606580"/>
              <a:gd name="connsiteX65" fmla="*/ 12008 w 608133"/>
              <a:gd name="connsiteY65" fmla="*/ 258475 h 606580"/>
              <a:gd name="connsiteX66" fmla="*/ 12027 w 608133"/>
              <a:gd name="connsiteY66" fmla="*/ 258471 h 606580"/>
              <a:gd name="connsiteX67" fmla="*/ 11390 w 608133"/>
              <a:gd name="connsiteY67" fmla="*/ 253756 h 606580"/>
              <a:gd name="connsiteX68" fmla="*/ 11386 w 608133"/>
              <a:gd name="connsiteY68" fmla="*/ 253754 h 606580"/>
              <a:gd name="connsiteX69" fmla="*/ 11373 w 608133"/>
              <a:gd name="connsiteY69" fmla="*/ 253656 h 606580"/>
              <a:gd name="connsiteX70" fmla="*/ 7285 w 608133"/>
              <a:gd name="connsiteY70" fmla="*/ 251138 h 606580"/>
              <a:gd name="connsiteX71" fmla="*/ 5398 w 608133"/>
              <a:gd name="connsiteY71" fmla="*/ 249933 h 606580"/>
              <a:gd name="connsiteX72" fmla="*/ 4888 w 608133"/>
              <a:gd name="connsiteY72" fmla="*/ 249679 h 606580"/>
              <a:gd name="connsiteX73" fmla="*/ 7565 w 608133"/>
              <a:gd name="connsiteY73" fmla="*/ 236426 h 606580"/>
              <a:gd name="connsiteX74" fmla="*/ 8330 w 608133"/>
              <a:gd name="connsiteY74" fmla="*/ 236298 h 606580"/>
              <a:gd name="connsiteX75" fmla="*/ 8443 w 608133"/>
              <a:gd name="connsiteY75" fmla="*/ 236274 h 606580"/>
              <a:gd name="connsiteX76" fmla="*/ 8434 w 608133"/>
              <a:gd name="connsiteY76" fmla="*/ 236304 h 606580"/>
              <a:gd name="connsiteX77" fmla="*/ 606846 w 608133"/>
              <a:gd name="connsiteY77" fmla="*/ 233360 h 606580"/>
              <a:gd name="connsiteX78" fmla="*/ 608133 w 608133"/>
              <a:gd name="connsiteY78" fmla="*/ 238441 h 606580"/>
              <a:gd name="connsiteX79" fmla="*/ 605945 w 608133"/>
              <a:gd name="connsiteY79" fmla="*/ 234376 h 606580"/>
              <a:gd name="connsiteX80" fmla="*/ 204076 w 608133"/>
              <a:gd name="connsiteY80" fmla="*/ 166111 h 606580"/>
              <a:gd name="connsiteX81" fmla="*/ 204076 w 608133"/>
              <a:gd name="connsiteY81" fmla="*/ 171954 h 606580"/>
              <a:gd name="connsiteX82" fmla="*/ 199732 w 608133"/>
              <a:gd name="connsiteY82" fmla="*/ 176272 h 606580"/>
              <a:gd name="connsiteX83" fmla="*/ 189892 w 608133"/>
              <a:gd name="connsiteY83" fmla="*/ 176272 h 606580"/>
              <a:gd name="connsiteX84" fmla="*/ 191426 w 608133"/>
              <a:gd name="connsiteY84" fmla="*/ 169668 h 606580"/>
              <a:gd name="connsiteX85" fmla="*/ 196026 w 608133"/>
              <a:gd name="connsiteY85" fmla="*/ 169286 h 606580"/>
              <a:gd name="connsiteX86" fmla="*/ 197048 w 608133"/>
              <a:gd name="connsiteY86" fmla="*/ 167000 h 606580"/>
              <a:gd name="connsiteX87" fmla="*/ 581533 w 608133"/>
              <a:gd name="connsiteY87" fmla="*/ 165335 h 606580"/>
              <a:gd name="connsiteX88" fmla="*/ 588657 w 608133"/>
              <a:gd name="connsiteY88" fmla="*/ 180163 h 606580"/>
              <a:gd name="connsiteX89" fmla="*/ 585604 w 608133"/>
              <a:gd name="connsiteY89" fmla="*/ 180035 h 606580"/>
              <a:gd name="connsiteX90" fmla="*/ 579625 w 608133"/>
              <a:gd name="connsiteY90" fmla="*/ 180930 h 606580"/>
              <a:gd name="connsiteX91" fmla="*/ 579625 w 608133"/>
              <a:gd name="connsiteY91" fmla="*/ 167380 h 606580"/>
              <a:gd name="connsiteX92" fmla="*/ 208944 w 608133"/>
              <a:gd name="connsiteY92" fmla="*/ 160607 h 606580"/>
              <a:gd name="connsiteX93" fmla="*/ 209708 w 608133"/>
              <a:gd name="connsiteY93" fmla="*/ 160607 h 606580"/>
              <a:gd name="connsiteX94" fmla="*/ 221293 w 608133"/>
              <a:gd name="connsiteY94" fmla="*/ 164052 h 606580"/>
              <a:gd name="connsiteX95" fmla="*/ 221293 w 608133"/>
              <a:gd name="connsiteY95" fmla="*/ 169922 h 606580"/>
              <a:gd name="connsiteX96" fmla="*/ 211618 w 608133"/>
              <a:gd name="connsiteY96" fmla="*/ 169922 h 606580"/>
              <a:gd name="connsiteX97" fmla="*/ 208944 w 608133"/>
              <a:gd name="connsiteY97" fmla="*/ 166094 h 606580"/>
              <a:gd name="connsiteX98" fmla="*/ 179788 w 608133"/>
              <a:gd name="connsiteY98" fmla="*/ 153974 h 606580"/>
              <a:gd name="connsiteX99" fmla="*/ 189892 w 608133"/>
              <a:gd name="connsiteY99" fmla="*/ 153974 h 606580"/>
              <a:gd name="connsiteX100" fmla="*/ 176846 w 608133"/>
              <a:gd name="connsiteY100" fmla="*/ 171968 h 606580"/>
              <a:gd name="connsiteX101" fmla="*/ 171474 w 608133"/>
              <a:gd name="connsiteY101" fmla="*/ 169161 h 606580"/>
              <a:gd name="connsiteX102" fmla="*/ 172625 w 608133"/>
              <a:gd name="connsiteY102" fmla="*/ 161504 h 606580"/>
              <a:gd name="connsiteX103" fmla="*/ 196031 w 608133"/>
              <a:gd name="connsiteY103" fmla="*/ 153974 h 606580"/>
              <a:gd name="connsiteX104" fmla="*/ 206334 w 608133"/>
              <a:gd name="connsiteY104" fmla="*/ 153974 h 606580"/>
              <a:gd name="connsiteX105" fmla="*/ 206334 w 608133"/>
              <a:gd name="connsiteY105" fmla="*/ 159972 h 606580"/>
              <a:gd name="connsiteX106" fmla="*/ 201747 w 608133"/>
              <a:gd name="connsiteY106" fmla="*/ 162936 h 606580"/>
              <a:gd name="connsiteX107" fmla="*/ 196031 w 608133"/>
              <a:gd name="connsiteY107" fmla="*/ 164065 h 606580"/>
              <a:gd name="connsiteX108" fmla="*/ 215085 w 608133"/>
              <a:gd name="connsiteY108" fmla="*/ 152986 h 606580"/>
              <a:gd name="connsiteX109" fmla="*/ 219811 w 608133"/>
              <a:gd name="connsiteY109" fmla="*/ 155921 h 606580"/>
              <a:gd name="connsiteX110" fmla="*/ 216107 w 608133"/>
              <a:gd name="connsiteY110" fmla="*/ 158984 h 606580"/>
              <a:gd name="connsiteX111" fmla="*/ 212402 w 608133"/>
              <a:gd name="connsiteY111" fmla="*/ 155921 h 606580"/>
              <a:gd name="connsiteX112" fmla="*/ 201253 w 608133"/>
              <a:gd name="connsiteY112" fmla="*/ 144306 h 606580"/>
              <a:gd name="connsiteX113" fmla="*/ 207533 w 608133"/>
              <a:gd name="connsiteY113" fmla="*/ 150044 h 606580"/>
              <a:gd name="connsiteX114" fmla="*/ 201253 w 608133"/>
              <a:gd name="connsiteY114" fmla="*/ 151574 h 606580"/>
              <a:gd name="connsiteX115" fmla="*/ 48012 w 608133"/>
              <a:gd name="connsiteY115" fmla="*/ 142895 h 606580"/>
              <a:gd name="connsiteX116" fmla="*/ 48267 w 608133"/>
              <a:gd name="connsiteY116" fmla="*/ 146335 h 606580"/>
              <a:gd name="connsiteX117" fmla="*/ 39587 w 608133"/>
              <a:gd name="connsiteY117" fmla="*/ 156655 h 606580"/>
              <a:gd name="connsiteX118" fmla="*/ 48012 w 608133"/>
              <a:gd name="connsiteY118" fmla="*/ 142895 h 606580"/>
              <a:gd name="connsiteX119" fmla="*/ 183223 w 608133"/>
              <a:gd name="connsiteY119" fmla="*/ 141625 h 606580"/>
              <a:gd name="connsiteX120" fmla="*/ 195249 w 608133"/>
              <a:gd name="connsiteY120" fmla="*/ 141625 h 606580"/>
              <a:gd name="connsiteX121" fmla="*/ 195249 w 608133"/>
              <a:gd name="connsiteY121" fmla="*/ 145325 h 606580"/>
              <a:gd name="connsiteX122" fmla="*/ 197936 w 608133"/>
              <a:gd name="connsiteY122" fmla="*/ 145325 h 606580"/>
              <a:gd name="connsiteX123" fmla="*/ 197936 w 608133"/>
              <a:gd name="connsiteY123" fmla="*/ 151575 h 606580"/>
              <a:gd name="connsiteX124" fmla="*/ 179512 w 608133"/>
              <a:gd name="connsiteY124" fmla="*/ 151575 h 606580"/>
              <a:gd name="connsiteX125" fmla="*/ 172603 w 608133"/>
              <a:gd name="connsiteY125" fmla="*/ 149662 h 606580"/>
              <a:gd name="connsiteX126" fmla="*/ 174394 w 608133"/>
              <a:gd name="connsiteY126" fmla="*/ 145325 h 606580"/>
              <a:gd name="connsiteX127" fmla="*/ 163284 w 608133"/>
              <a:gd name="connsiteY127" fmla="*/ 118762 h 606580"/>
              <a:gd name="connsiteX128" fmla="*/ 170557 w 608133"/>
              <a:gd name="connsiteY128" fmla="*/ 120418 h 606580"/>
              <a:gd name="connsiteX129" fmla="*/ 168005 w 608133"/>
              <a:gd name="connsiteY129" fmla="*/ 130101 h 606580"/>
              <a:gd name="connsiteX130" fmla="*/ 160221 w 608133"/>
              <a:gd name="connsiteY130" fmla="*/ 132522 h 606580"/>
              <a:gd name="connsiteX131" fmla="*/ 155244 w 608133"/>
              <a:gd name="connsiteY131" fmla="*/ 122584 h 606580"/>
              <a:gd name="connsiteX132" fmla="*/ 531175 w 608133"/>
              <a:gd name="connsiteY132" fmla="*/ 94910 h 606580"/>
              <a:gd name="connsiteX133" fmla="*/ 546388 w 608133"/>
              <a:gd name="connsiteY133" fmla="*/ 112005 h 606580"/>
              <a:gd name="connsiteX134" fmla="*/ 540380 w 608133"/>
              <a:gd name="connsiteY134" fmla="*/ 120807 h 606580"/>
              <a:gd name="connsiteX135" fmla="*/ 519286 w 608133"/>
              <a:gd name="connsiteY135" fmla="*/ 120679 h 606580"/>
              <a:gd name="connsiteX136" fmla="*/ 517880 w 608133"/>
              <a:gd name="connsiteY136" fmla="*/ 116342 h 606580"/>
              <a:gd name="connsiteX137" fmla="*/ 531175 w 608133"/>
              <a:gd name="connsiteY137" fmla="*/ 109708 h 606580"/>
              <a:gd name="connsiteX138" fmla="*/ 144924 w 608133"/>
              <a:gd name="connsiteY138" fmla="*/ 86584 h 606580"/>
              <a:gd name="connsiteX139" fmla="*/ 144924 w 608133"/>
              <a:gd name="connsiteY139" fmla="*/ 93238 h 606580"/>
              <a:gd name="connsiteX140" fmla="*/ 129693 w 608133"/>
              <a:gd name="connsiteY140" fmla="*/ 94134 h 606580"/>
              <a:gd name="connsiteX141" fmla="*/ 126877 w 608133"/>
              <a:gd name="connsiteY141" fmla="*/ 90807 h 606580"/>
              <a:gd name="connsiteX142" fmla="*/ 137629 w 608133"/>
              <a:gd name="connsiteY142" fmla="*/ 87736 h 606580"/>
              <a:gd name="connsiteX143" fmla="*/ 144924 w 608133"/>
              <a:gd name="connsiteY143" fmla="*/ 86584 h 606580"/>
              <a:gd name="connsiteX144" fmla="*/ 134155 w 608133"/>
              <a:gd name="connsiteY144" fmla="*/ 70142 h 606580"/>
              <a:gd name="connsiteX145" fmla="*/ 145154 w 608133"/>
              <a:gd name="connsiteY145" fmla="*/ 70142 h 606580"/>
              <a:gd name="connsiteX146" fmla="*/ 145154 w 608133"/>
              <a:gd name="connsiteY146" fmla="*/ 74879 h 606580"/>
              <a:gd name="connsiteX147" fmla="*/ 141957 w 608133"/>
              <a:gd name="connsiteY147" fmla="*/ 79104 h 606580"/>
              <a:gd name="connsiteX148" fmla="*/ 126736 w 608133"/>
              <a:gd name="connsiteY148" fmla="*/ 79104 h 606580"/>
              <a:gd name="connsiteX149" fmla="*/ 126736 w 608133"/>
              <a:gd name="connsiteY149" fmla="*/ 72959 h 606580"/>
              <a:gd name="connsiteX150" fmla="*/ 126736 w 608133"/>
              <a:gd name="connsiteY150" fmla="*/ 72447 h 606580"/>
              <a:gd name="connsiteX151" fmla="*/ 133515 w 608133"/>
              <a:gd name="connsiteY151" fmla="*/ 72447 h 606580"/>
              <a:gd name="connsiteX152" fmla="*/ 310515 w 608133"/>
              <a:gd name="connsiteY152" fmla="*/ 0 h 606580"/>
              <a:gd name="connsiteX153" fmla="*/ 345017 w 608133"/>
              <a:gd name="connsiteY153" fmla="*/ 2042 h 606580"/>
              <a:gd name="connsiteX154" fmla="*/ 362268 w 608133"/>
              <a:gd name="connsiteY154" fmla="*/ 4338 h 606580"/>
              <a:gd name="connsiteX155" fmla="*/ 365973 w 608133"/>
              <a:gd name="connsiteY155" fmla="*/ 5104 h 606580"/>
              <a:gd name="connsiteX156" fmla="*/ 510625 w 608133"/>
              <a:gd name="connsiteY156" fmla="*/ 75408 h 606580"/>
              <a:gd name="connsiteX157" fmla="*/ 507047 w 608133"/>
              <a:gd name="connsiteY157" fmla="*/ 81788 h 606580"/>
              <a:gd name="connsiteX158" fmla="*/ 492863 w 608133"/>
              <a:gd name="connsiteY158" fmla="*/ 87274 h 606580"/>
              <a:gd name="connsiteX159" fmla="*/ 486857 w 608133"/>
              <a:gd name="connsiteY159" fmla="*/ 93654 h 606580"/>
              <a:gd name="connsiteX160" fmla="*/ 488263 w 608133"/>
              <a:gd name="connsiteY160" fmla="*/ 101182 h 606580"/>
              <a:gd name="connsiteX161" fmla="*/ 495546 w 608133"/>
              <a:gd name="connsiteY161" fmla="*/ 102203 h 606580"/>
              <a:gd name="connsiteX162" fmla="*/ 500019 w 608133"/>
              <a:gd name="connsiteY162" fmla="*/ 113048 h 606580"/>
              <a:gd name="connsiteX163" fmla="*/ 512542 w 608133"/>
              <a:gd name="connsiteY163" fmla="*/ 108072 h 606580"/>
              <a:gd name="connsiteX164" fmla="*/ 514714 w 608133"/>
              <a:gd name="connsiteY164" fmla="*/ 122618 h 606580"/>
              <a:gd name="connsiteX165" fmla="*/ 510880 w 608133"/>
              <a:gd name="connsiteY165" fmla="*/ 122618 h 606580"/>
              <a:gd name="connsiteX166" fmla="*/ 500530 w 608133"/>
              <a:gd name="connsiteY166" fmla="*/ 121086 h 606580"/>
              <a:gd name="connsiteX167" fmla="*/ 489029 w 608133"/>
              <a:gd name="connsiteY167" fmla="*/ 123000 h 606580"/>
              <a:gd name="connsiteX168" fmla="*/ 477912 w 608133"/>
              <a:gd name="connsiteY168" fmla="*/ 138439 h 606580"/>
              <a:gd name="connsiteX169" fmla="*/ 461939 w 608133"/>
              <a:gd name="connsiteY169" fmla="*/ 140991 h 606580"/>
              <a:gd name="connsiteX170" fmla="*/ 459639 w 608133"/>
              <a:gd name="connsiteY170" fmla="*/ 154388 h 606580"/>
              <a:gd name="connsiteX171" fmla="*/ 466412 w 608133"/>
              <a:gd name="connsiteY171" fmla="*/ 155920 h 606580"/>
              <a:gd name="connsiteX172" fmla="*/ 464495 w 608133"/>
              <a:gd name="connsiteY172" fmla="*/ 164596 h 606580"/>
              <a:gd name="connsiteX173" fmla="*/ 448650 w 608133"/>
              <a:gd name="connsiteY173" fmla="*/ 161406 h 606580"/>
              <a:gd name="connsiteX174" fmla="*/ 434210 w 608133"/>
              <a:gd name="connsiteY174" fmla="*/ 164596 h 606580"/>
              <a:gd name="connsiteX175" fmla="*/ 431143 w 608133"/>
              <a:gd name="connsiteY175" fmla="*/ 172507 h 606580"/>
              <a:gd name="connsiteX176" fmla="*/ 433571 w 608133"/>
              <a:gd name="connsiteY176" fmla="*/ 189221 h 606580"/>
              <a:gd name="connsiteX177" fmla="*/ 442133 w 608133"/>
              <a:gd name="connsiteY177" fmla="*/ 193177 h 606580"/>
              <a:gd name="connsiteX178" fmla="*/ 456444 w 608133"/>
              <a:gd name="connsiteY178" fmla="*/ 193049 h 606580"/>
              <a:gd name="connsiteX179" fmla="*/ 466028 w 608133"/>
              <a:gd name="connsiteY179" fmla="*/ 192284 h 606580"/>
              <a:gd name="connsiteX180" fmla="*/ 468967 w 608133"/>
              <a:gd name="connsiteY180" fmla="*/ 184628 h 606580"/>
              <a:gd name="connsiteX181" fmla="*/ 484046 w 608133"/>
              <a:gd name="connsiteY181" fmla="*/ 165362 h 606580"/>
              <a:gd name="connsiteX182" fmla="*/ 493885 w 608133"/>
              <a:gd name="connsiteY182" fmla="*/ 167403 h 606580"/>
              <a:gd name="connsiteX183" fmla="*/ 503724 w 608133"/>
              <a:gd name="connsiteY183" fmla="*/ 158727 h 606580"/>
              <a:gd name="connsiteX184" fmla="*/ 505513 w 608133"/>
              <a:gd name="connsiteY184" fmla="*/ 165489 h 606580"/>
              <a:gd name="connsiteX185" fmla="*/ 529537 w 608133"/>
              <a:gd name="connsiteY185" fmla="*/ 181438 h 606580"/>
              <a:gd name="connsiteX186" fmla="*/ 526598 w 608133"/>
              <a:gd name="connsiteY186" fmla="*/ 185394 h 606580"/>
              <a:gd name="connsiteX187" fmla="*/ 515736 w 608133"/>
              <a:gd name="connsiteY187" fmla="*/ 184756 h 606580"/>
              <a:gd name="connsiteX188" fmla="*/ 519953 w 608133"/>
              <a:gd name="connsiteY188" fmla="*/ 190625 h 606580"/>
              <a:gd name="connsiteX189" fmla="*/ 526598 w 608133"/>
              <a:gd name="connsiteY189" fmla="*/ 192029 h 606580"/>
              <a:gd name="connsiteX190" fmla="*/ 534393 w 608133"/>
              <a:gd name="connsiteY190" fmla="*/ 188839 h 606580"/>
              <a:gd name="connsiteX191" fmla="*/ 534265 w 608133"/>
              <a:gd name="connsiteY191" fmla="*/ 179524 h 606580"/>
              <a:gd name="connsiteX192" fmla="*/ 537715 w 608133"/>
              <a:gd name="connsiteY192" fmla="*/ 177866 h 606580"/>
              <a:gd name="connsiteX193" fmla="*/ 534904 w 608133"/>
              <a:gd name="connsiteY193" fmla="*/ 174931 h 606580"/>
              <a:gd name="connsiteX194" fmla="*/ 518931 w 608133"/>
              <a:gd name="connsiteY194" fmla="*/ 166127 h 606580"/>
              <a:gd name="connsiteX195" fmla="*/ 514714 w 608133"/>
              <a:gd name="connsiteY195" fmla="*/ 154388 h 606580"/>
              <a:gd name="connsiteX196" fmla="*/ 528003 w 608133"/>
              <a:gd name="connsiteY196" fmla="*/ 154388 h 606580"/>
              <a:gd name="connsiteX197" fmla="*/ 532220 w 608133"/>
              <a:gd name="connsiteY197" fmla="*/ 158599 h 606580"/>
              <a:gd name="connsiteX198" fmla="*/ 543721 w 608133"/>
              <a:gd name="connsiteY198" fmla="*/ 168296 h 606580"/>
              <a:gd name="connsiteX199" fmla="*/ 544232 w 608133"/>
              <a:gd name="connsiteY199" fmla="*/ 180162 h 606580"/>
              <a:gd name="connsiteX200" fmla="*/ 556116 w 608133"/>
              <a:gd name="connsiteY200" fmla="*/ 192539 h 606580"/>
              <a:gd name="connsiteX201" fmla="*/ 560588 w 608133"/>
              <a:gd name="connsiteY201" fmla="*/ 175441 h 606580"/>
              <a:gd name="connsiteX202" fmla="*/ 568766 w 608133"/>
              <a:gd name="connsiteY202" fmla="*/ 171103 h 606580"/>
              <a:gd name="connsiteX203" fmla="*/ 570300 w 608133"/>
              <a:gd name="connsiteY203" fmla="*/ 185011 h 606580"/>
              <a:gd name="connsiteX204" fmla="*/ 578350 w 608133"/>
              <a:gd name="connsiteY204" fmla="*/ 193815 h 606580"/>
              <a:gd name="connsiteX205" fmla="*/ 594323 w 608133"/>
              <a:gd name="connsiteY205" fmla="*/ 193432 h 606580"/>
              <a:gd name="connsiteX206" fmla="*/ 602629 w 608133"/>
              <a:gd name="connsiteY206" fmla="*/ 217547 h 606580"/>
              <a:gd name="connsiteX207" fmla="*/ 600968 w 608133"/>
              <a:gd name="connsiteY207" fmla="*/ 219078 h 606580"/>
              <a:gd name="connsiteX208" fmla="*/ 576434 w 608133"/>
              <a:gd name="connsiteY208" fmla="*/ 219078 h 606580"/>
              <a:gd name="connsiteX209" fmla="*/ 561483 w 608133"/>
              <a:gd name="connsiteY209" fmla="*/ 208105 h 606580"/>
              <a:gd name="connsiteX210" fmla="*/ 545765 w 608133"/>
              <a:gd name="connsiteY210" fmla="*/ 209636 h 606580"/>
              <a:gd name="connsiteX211" fmla="*/ 545765 w 608133"/>
              <a:gd name="connsiteY211" fmla="*/ 219078 h 606580"/>
              <a:gd name="connsiteX212" fmla="*/ 540782 w 608133"/>
              <a:gd name="connsiteY212" fmla="*/ 219078 h 606580"/>
              <a:gd name="connsiteX213" fmla="*/ 535415 w 608133"/>
              <a:gd name="connsiteY213" fmla="*/ 215251 h 606580"/>
              <a:gd name="connsiteX214" fmla="*/ 508197 w 608133"/>
              <a:gd name="connsiteY214" fmla="*/ 208488 h 606580"/>
              <a:gd name="connsiteX215" fmla="*/ 508197 w 608133"/>
              <a:gd name="connsiteY215" fmla="*/ 191008 h 606580"/>
              <a:gd name="connsiteX216" fmla="*/ 473567 w 608133"/>
              <a:gd name="connsiteY216" fmla="*/ 193687 h 606580"/>
              <a:gd name="connsiteX217" fmla="*/ 462961 w 608133"/>
              <a:gd name="connsiteY217" fmla="*/ 199429 h 606580"/>
              <a:gd name="connsiteX218" fmla="*/ 449161 w 608133"/>
              <a:gd name="connsiteY218" fmla="*/ 199429 h 606580"/>
              <a:gd name="connsiteX219" fmla="*/ 442516 w 608133"/>
              <a:gd name="connsiteY219" fmla="*/ 198791 h 606580"/>
              <a:gd name="connsiteX220" fmla="*/ 425904 w 608133"/>
              <a:gd name="connsiteY220" fmla="*/ 207850 h 606580"/>
              <a:gd name="connsiteX221" fmla="*/ 425904 w 608133"/>
              <a:gd name="connsiteY221" fmla="*/ 224948 h 606580"/>
              <a:gd name="connsiteX222" fmla="*/ 391914 w 608133"/>
              <a:gd name="connsiteY222" fmla="*/ 249190 h 606580"/>
              <a:gd name="connsiteX223" fmla="*/ 394725 w 608133"/>
              <a:gd name="connsiteY223" fmla="*/ 259526 h 606580"/>
              <a:gd name="connsiteX224" fmla="*/ 401625 w 608133"/>
              <a:gd name="connsiteY224" fmla="*/ 259526 h 606580"/>
              <a:gd name="connsiteX225" fmla="*/ 399836 w 608133"/>
              <a:gd name="connsiteY225" fmla="*/ 269350 h 606580"/>
              <a:gd name="connsiteX226" fmla="*/ 394853 w 608133"/>
              <a:gd name="connsiteY226" fmla="*/ 271136 h 606580"/>
              <a:gd name="connsiteX227" fmla="*/ 394725 w 608133"/>
              <a:gd name="connsiteY227" fmla="*/ 296910 h 606580"/>
              <a:gd name="connsiteX228" fmla="*/ 423987 w 608133"/>
              <a:gd name="connsiteY228" fmla="*/ 329957 h 606580"/>
              <a:gd name="connsiteX229" fmla="*/ 436893 w 608133"/>
              <a:gd name="connsiteY229" fmla="*/ 329957 h 606580"/>
              <a:gd name="connsiteX230" fmla="*/ 437660 w 608133"/>
              <a:gd name="connsiteY230" fmla="*/ 327916 h 606580"/>
              <a:gd name="connsiteX231" fmla="*/ 460661 w 608133"/>
              <a:gd name="connsiteY231" fmla="*/ 327916 h 606580"/>
              <a:gd name="connsiteX232" fmla="*/ 467306 w 608133"/>
              <a:gd name="connsiteY232" fmla="*/ 321791 h 606580"/>
              <a:gd name="connsiteX233" fmla="*/ 480340 w 608133"/>
              <a:gd name="connsiteY233" fmla="*/ 321791 h 606580"/>
              <a:gd name="connsiteX234" fmla="*/ 487496 w 608133"/>
              <a:gd name="connsiteY234" fmla="*/ 328936 h 606580"/>
              <a:gd name="connsiteX235" fmla="*/ 506919 w 608133"/>
              <a:gd name="connsiteY235" fmla="*/ 330850 h 606580"/>
              <a:gd name="connsiteX236" fmla="*/ 504363 w 608133"/>
              <a:gd name="connsiteY236" fmla="*/ 356369 h 606580"/>
              <a:gd name="connsiteX237" fmla="*/ 525959 w 608133"/>
              <a:gd name="connsiteY237" fmla="*/ 394009 h 606580"/>
              <a:gd name="connsiteX238" fmla="*/ 514586 w 608133"/>
              <a:gd name="connsiteY238" fmla="*/ 415445 h 606580"/>
              <a:gd name="connsiteX239" fmla="*/ 515353 w 608133"/>
              <a:gd name="connsiteY239" fmla="*/ 425525 h 606580"/>
              <a:gd name="connsiteX240" fmla="*/ 524298 w 608133"/>
              <a:gd name="connsiteY240" fmla="*/ 434329 h 606580"/>
              <a:gd name="connsiteX241" fmla="*/ 524298 w 608133"/>
              <a:gd name="connsiteY241" fmla="*/ 458571 h 606580"/>
              <a:gd name="connsiteX242" fmla="*/ 536054 w 608133"/>
              <a:gd name="connsiteY242" fmla="*/ 474265 h 606580"/>
              <a:gd name="connsiteX243" fmla="*/ 536054 w 608133"/>
              <a:gd name="connsiteY243" fmla="*/ 494425 h 606580"/>
              <a:gd name="connsiteX244" fmla="*/ 546149 w 608133"/>
              <a:gd name="connsiteY244" fmla="*/ 494425 h 606580"/>
              <a:gd name="connsiteX245" fmla="*/ 307576 w 608133"/>
              <a:gd name="connsiteY245" fmla="*/ 606580 h 606580"/>
              <a:gd name="connsiteX246" fmla="*/ 0 w 608133"/>
              <a:gd name="connsiteY246" fmla="*/ 304694 h 606580"/>
              <a:gd name="connsiteX247" fmla="*/ 5367 w 608133"/>
              <a:gd name="connsiteY247" fmla="*/ 249956 h 606580"/>
              <a:gd name="connsiteX248" fmla="*/ 7285 w 608133"/>
              <a:gd name="connsiteY248" fmla="*/ 251138 h 606580"/>
              <a:gd name="connsiteX249" fmla="*/ 11386 w 608133"/>
              <a:gd name="connsiteY249" fmla="*/ 253754 h 606580"/>
              <a:gd name="connsiteX250" fmla="*/ 12008 w 608133"/>
              <a:gd name="connsiteY250" fmla="*/ 258475 h 606580"/>
              <a:gd name="connsiteX251" fmla="*/ 10311 w 608133"/>
              <a:gd name="connsiteY251" fmla="*/ 258832 h 606580"/>
              <a:gd name="connsiteX252" fmla="*/ 4728 w 608133"/>
              <a:gd name="connsiteY252" fmla="*/ 259908 h 606580"/>
              <a:gd name="connsiteX253" fmla="*/ 3705 w 608133"/>
              <a:gd name="connsiteY253" fmla="*/ 270243 h 606580"/>
              <a:gd name="connsiteX254" fmla="*/ 12651 w 608133"/>
              <a:gd name="connsiteY254" fmla="*/ 270243 h 606580"/>
              <a:gd name="connsiteX255" fmla="*/ 24279 w 608133"/>
              <a:gd name="connsiteY255" fmla="*/ 269095 h 606580"/>
              <a:gd name="connsiteX256" fmla="*/ 30285 w 608133"/>
              <a:gd name="connsiteY256" fmla="*/ 262077 h 606580"/>
              <a:gd name="connsiteX257" fmla="*/ 23896 w 608133"/>
              <a:gd name="connsiteY257" fmla="*/ 259653 h 606580"/>
              <a:gd name="connsiteX258" fmla="*/ 20446 w 608133"/>
              <a:gd name="connsiteY258" fmla="*/ 255570 h 606580"/>
              <a:gd name="connsiteX259" fmla="*/ 15079 w 608133"/>
              <a:gd name="connsiteY259" fmla="*/ 247277 h 606580"/>
              <a:gd name="connsiteX260" fmla="*/ 12651 w 608133"/>
              <a:gd name="connsiteY260" fmla="*/ 235410 h 606580"/>
              <a:gd name="connsiteX261" fmla="*/ 12543 w 608133"/>
              <a:gd name="connsiteY261" fmla="*/ 235433 h 606580"/>
              <a:gd name="connsiteX262" fmla="*/ 12537 w 608133"/>
              <a:gd name="connsiteY262" fmla="*/ 235406 h 606580"/>
              <a:gd name="connsiteX263" fmla="*/ 8443 w 608133"/>
              <a:gd name="connsiteY263" fmla="*/ 236274 h 606580"/>
              <a:gd name="connsiteX264" fmla="*/ 24663 w 608133"/>
              <a:gd name="connsiteY264" fmla="*/ 186925 h 606580"/>
              <a:gd name="connsiteX265" fmla="*/ 24663 w 608133"/>
              <a:gd name="connsiteY265" fmla="*/ 201470 h 606580"/>
              <a:gd name="connsiteX266" fmla="*/ 37441 w 608133"/>
              <a:gd name="connsiteY266" fmla="*/ 207595 h 606580"/>
              <a:gd name="connsiteX267" fmla="*/ 37441 w 608133"/>
              <a:gd name="connsiteY267" fmla="*/ 231583 h 606580"/>
              <a:gd name="connsiteX268" fmla="*/ 49708 w 608133"/>
              <a:gd name="connsiteY268" fmla="*/ 252253 h 606580"/>
              <a:gd name="connsiteX269" fmla="*/ 59675 w 608133"/>
              <a:gd name="connsiteY269" fmla="*/ 253784 h 606580"/>
              <a:gd name="connsiteX270" fmla="*/ 60953 w 608133"/>
              <a:gd name="connsiteY270" fmla="*/ 246639 h 606580"/>
              <a:gd name="connsiteX271" fmla="*/ 49197 w 608133"/>
              <a:gd name="connsiteY271" fmla="*/ 228775 h 606580"/>
              <a:gd name="connsiteX272" fmla="*/ 46897 w 608133"/>
              <a:gd name="connsiteY272" fmla="*/ 211295 h 606580"/>
              <a:gd name="connsiteX273" fmla="*/ 53797 w 608133"/>
              <a:gd name="connsiteY273" fmla="*/ 211295 h 606580"/>
              <a:gd name="connsiteX274" fmla="*/ 56736 w 608133"/>
              <a:gd name="connsiteY274" fmla="*/ 229286 h 606580"/>
              <a:gd name="connsiteX275" fmla="*/ 70537 w 608133"/>
              <a:gd name="connsiteY275" fmla="*/ 249063 h 606580"/>
              <a:gd name="connsiteX276" fmla="*/ 70350 w 608133"/>
              <a:gd name="connsiteY276" fmla="*/ 249152 h 606580"/>
              <a:gd name="connsiteX277" fmla="*/ 70260 w 608133"/>
              <a:gd name="connsiteY277" fmla="*/ 249025 h 606580"/>
              <a:gd name="connsiteX278" fmla="*/ 67374 w 608133"/>
              <a:gd name="connsiteY278" fmla="*/ 250579 h 606580"/>
              <a:gd name="connsiteX279" fmla="*/ 67342 w 608133"/>
              <a:gd name="connsiteY279" fmla="*/ 250594 h 606580"/>
              <a:gd name="connsiteX280" fmla="*/ 67343 w 608133"/>
              <a:gd name="connsiteY280" fmla="*/ 250596 h 606580"/>
              <a:gd name="connsiteX281" fmla="*/ 67178 w 608133"/>
              <a:gd name="connsiteY281" fmla="*/ 250684 h 606580"/>
              <a:gd name="connsiteX282" fmla="*/ 68462 w 608133"/>
              <a:gd name="connsiteY282" fmla="*/ 254896 h 606580"/>
              <a:gd name="connsiteX283" fmla="*/ 68611 w 608133"/>
              <a:gd name="connsiteY283" fmla="*/ 254900 h 606580"/>
              <a:gd name="connsiteX284" fmla="*/ 68620 w 608133"/>
              <a:gd name="connsiteY284" fmla="*/ 254932 h 606580"/>
              <a:gd name="connsiteX285" fmla="*/ 69753 w 608133"/>
              <a:gd name="connsiteY285" fmla="*/ 254932 h 606580"/>
              <a:gd name="connsiteX286" fmla="*/ 72957 w 608133"/>
              <a:gd name="connsiteY286" fmla="*/ 255023 h 606580"/>
              <a:gd name="connsiteX287" fmla="*/ 73003 w 608133"/>
              <a:gd name="connsiteY287" fmla="*/ 254932 h 606580"/>
              <a:gd name="connsiteX288" fmla="*/ 73093 w 608133"/>
              <a:gd name="connsiteY288" fmla="*/ 254932 h 606580"/>
              <a:gd name="connsiteX289" fmla="*/ 69387 w 608133"/>
              <a:gd name="connsiteY289" fmla="*/ 261695 h 606580"/>
              <a:gd name="connsiteX290" fmla="*/ 80121 w 608133"/>
              <a:gd name="connsiteY290" fmla="*/ 277899 h 606580"/>
              <a:gd name="connsiteX291" fmla="*/ 106955 w 608133"/>
              <a:gd name="connsiteY291" fmla="*/ 284534 h 606580"/>
              <a:gd name="connsiteX292" fmla="*/ 106955 w 608133"/>
              <a:gd name="connsiteY292" fmla="*/ 280196 h 606580"/>
              <a:gd name="connsiteX293" fmla="*/ 117689 w 608133"/>
              <a:gd name="connsiteY293" fmla="*/ 281727 h 606580"/>
              <a:gd name="connsiteX294" fmla="*/ 116667 w 608133"/>
              <a:gd name="connsiteY294" fmla="*/ 289255 h 606580"/>
              <a:gd name="connsiteX295" fmla="*/ 125101 w 608133"/>
              <a:gd name="connsiteY295" fmla="*/ 290786 h 606580"/>
              <a:gd name="connsiteX296" fmla="*/ 138135 w 608133"/>
              <a:gd name="connsiteY296" fmla="*/ 294358 h 606580"/>
              <a:gd name="connsiteX297" fmla="*/ 156536 w 608133"/>
              <a:gd name="connsiteY297" fmla="*/ 315029 h 606580"/>
              <a:gd name="connsiteX298" fmla="*/ 180048 w 608133"/>
              <a:gd name="connsiteY298" fmla="*/ 316815 h 606580"/>
              <a:gd name="connsiteX299" fmla="*/ 182348 w 608133"/>
              <a:gd name="connsiteY299" fmla="*/ 335699 h 606580"/>
              <a:gd name="connsiteX300" fmla="*/ 166247 w 608133"/>
              <a:gd name="connsiteY300" fmla="*/ 346799 h 606580"/>
              <a:gd name="connsiteX301" fmla="*/ 165480 w 608133"/>
              <a:gd name="connsiteY301" fmla="*/ 363769 h 606580"/>
              <a:gd name="connsiteX302" fmla="*/ 163180 w 608133"/>
              <a:gd name="connsiteY302" fmla="*/ 374104 h 606580"/>
              <a:gd name="connsiteX303" fmla="*/ 186437 w 608133"/>
              <a:gd name="connsiteY303" fmla="*/ 402813 h 606580"/>
              <a:gd name="connsiteX304" fmla="*/ 188226 w 608133"/>
              <a:gd name="connsiteY304" fmla="*/ 412638 h 606580"/>
              <a:gd name="connsiteX305" fmla="*/ 197682 w 608133"/>
              <a:gd name="connsiteY305" fmla="*/ 414934 h 606580"/>
              <a:gd name="connsiteX306" fmla="*/ 216722 w 608133"/>
              <a:gd name="connsiteY306" fmla="*/ 428332 h 606580"/>
              <a:gd name="connsiteX307" fmla="*/ 216722 w 608133"/>
              <a:gd name="connsiteY307" fmla="*/ 480262 h 606580"/>
              <a:gd name="connsiteX308" fmla="*/ 222983 w 608133"/>
              <a:gd name="connsiteY308" fmla="*/ 482049 h 606580"/>
              <a:gd name="connsiteX309" fmla="*/ 218639 w 608133"/>
              <a:gd name="connsiteY309" fmla="*/ 506036 h 606580"/>
              <a:gd name="connsiteX310" fmla="*/ 229372 w 608133"/>
              <a:gd name="connsiteY310" fmla="*/ 520199 h 606580"/>
              <a:gd name="connsiteX311" fmla="*/ 227456 w 608133"/>
              <a:gd name="connsiteY311" fmla="*/ 543932 h 606580"/>
              <a:gd name="connsiteX312" fmla="*/ 241640 w 608133"/>
              <a:gd name="connsiteY312" fmla="*/ 568557 h 606580"/>
              <a:gd name="connsiteX313" fmla="*/ 259785 w 608133"/>
              <a:gd name="connsiteY313" fmla="*/ 584251 h 606580"/>
              <a:gd name="connsiteX314" fmla="*/ 278058 w 608133"/>
              <a:gd name="connsiteY314" fmla="*/ 584506 h 606580"/>
              <a:gd name="connsiteX315" fmla="*/ 279847 w 608133"/>
              <a:gd name="connsiteY315" fmla="*/ 578765 h 606580"/>
              <a:gd name="connsiteX316" fmla="*/ 266430 w 608133"/>
              <a:gd name="connsiteY316" fmla="*/ 567536 h 606580"/>
              <a:gd name="connsiteX317" fmla="*/ 267196 w 608133"/>
              <a:gd name="connsiteY317" fmla="*/ 562050 h 606580"/>
              <a:gd name="connsiteX318" fmla="*/ 269624 w 608133"/>
              <a:gd name="connsiteY318" fmla="*/ 555287 h 606580"/>
              <a:gd name="connsiteX319" fmla="*/ 270135 w 608133"/>
              <a:gd name="connsiteY319" fmla="*/ 548270 h 606580"/>
              <a:gd name="connsiteX320" fmla="*/ 261063 w 608133"/>
              <a:gd name="connsiteY320" fmla="*/ 548015 h 606580"/>
              <a:gd name="connsiteX321" fmla="*/ 256463 w 608133"/>
              <a:gd name="connsiteY321" fmla="*/ 542273 h 606580"/>
              <a:gd name="connsiteX322" fmla="*/ 264002 w 608133"/>
              <a:gd name="connsiteY322" fmla="*/ 535128 h 606580"/>
              <a:gd name="connsiteX323" fmla="*/ 265024 w 608133"/>
              <a:gd name="connsiteY323" fmla="*/ 529769 h 606580"/>
              <a:gd name="connsiteX324" fmla="*/ 256590 w 608133"/>
              <a:gd name="connsiteY324" fmla="*/ 527344 h 606580"/>
              <a:gd name="connsiteX325" fmla="*/ 257102 w 608133"/>
              <a:gd name="connsiteY325" fmla="*/ 522241 h 606580"/>
              <a:gd name="connsiteX326" fmla="*/ 269113 w 608133"/>
              <a:gd name="connsiteY326" fmla="*/ 520454 h 606580"/>
              <a:gd name="connsiteX327" fmla="*/ 287386 w 608133"/>
              <a:gd name="connsiteY327" fmla="*/ 511778 h 606580"/>
              <a:gd name="connsiteX328" fmla="*/ 293520 w 608133"/>
              <a:gd name="connsiteY328" fmla="*/ 500677 h 606580"/>
              <a:gd name="connsiteX329" fmla="*/ 312688 w 608133"/>
              <a:gd name="connsiteY329" fmla="*/ 476562 h 606580"/>
              <a:gd name="connsiteX330" fmla="*/ 308343 w 608133"/>
              <a:gd name="connsiteY330" fmla="*/ 457551 h 606580"/>
              <a:gd name="connsiteX331" fmla="*/ 314221 w 608133"/>
              <a:gd name="connsiteY331" fmla="*/ 447471 h 606580"/>
              <a:gd name="connsiteX332" fmla="*/ 331855 w 608133"/>
              <a:gd name="connsiteY332" fmla="*/ 447981 h 606580"/>
              <a:gd name="connsiteX333" fmla="*/ 343739 w 608133"/>
              <a:gd name="connsiteY333" fmla="*/ 438667 h 606580"/>
              <a:gd name="connsiteX334" fmla="*/ 347573 w 608133"/>
              <a:gd name="connsiteY334" fmla="*/ 402175 h 606580"/>
              <a:gd name="connsiteX335" fmla="*/ 360734 w 608133"/>
              <a:gd name="connsiteY335" fmla="*/ 385715 h 606580"/>
              <a:gd name="connsiteX336" fmla="*/ 363034 w 608133"/>
              <a:gd name="connsiteY336" fmla="*/ 375125 h 606580"/>
              <a:gd name="connsiteX337" fmla="*/ 357698 w 608133"/>
              <a:gd name="connsiteY337" fmla="*/ 373425 h 606580"/>
              <a:gd name="connsiteX338" fmla="*/ 362777 w 608133"/>
              <a:gd name="connsiteY338" fmla="*/ 360422 h 606580"/>
              <a:gd name="connsiteX339" fmla="*/ 330464 w 608133"/>
              <a:gd name="connsiteY339" fmla="*/ 328129 h 606580"/>
              <a:gd name="connsiteX340" fmla="*/ 328421 w 608133"/>
              <a:gd name="connsiteY340" fmla="*/ 328257 h 606580"/>
              <a:gd name="connsiteX341" fmla="*/ 328421 w 608133"/>
              <a:gd name="connsiteY341" fmla="*/ 332341 h 606580"/>
              <a:gd name="connsiteX342" fmla="*/ 330464 w 608133"/>
              <a:gd name="connsiteY342" fmla="*/ 332214 h 606580"/>
              <a:gd name="connsiteX343" fmla="*/ 358818 w 608133"/>
              <a:gd name="connsiteY343" fmla="*/ 360422 h 606580"/>
              <a:gd name="connsiteX344" fmla="*/ 353905 w 608133"/>
              <a:gd name="connsiteY344" fmla="*/ 372216 h 606580"/>
              <a:gd name="connsiteX345" fmla="*/ 351023 w 608133"/>
              <a:gd name="connsiteY345" fmla="*/ 371297 h 606580"/>
              <a:gd name="connsiteX346" fmla="*/ 343100 w 608133"/>
              <a:gd name="connsiteY346" fmla="*/ 358410 h 606580"/>
              <a:gd name="connsiteX347" fmla="*/ 316010 w 608133"/>
              <a:gd name="connsiteY347" fmla="*/ 358155 h 606580"/>
              <a:gd name="connsiteX348" fmla="*/ 294542 w 608133"/>
              <a:gd name="connsiteY348" fmla="*/ 350117 h 606580"/>
              <a:gd name="connsiteX349" fmla="*/ 293520 w 608133"/>
              <a:gd name="connsiteY349" fmla="*/ 334933 h 606580"/>
              <a:gd name="connsiteX350" fmla="*/ 286236 w 608133"/>
              <a:gd name="connsiteY350" fmla="*/ 322557 h 606580"/>
              <a:gd name="connsiteX351" fmla="*/ 266813 w 608133"/>
              <a:gd name="connsiteY351" fmla="*/ 322301 h 606580"/>
              <a:gd name="connsiteX352" fmla="*/ 255568 w 608133"/>
              <a:gd name="connsiteY352" fmla="*/ 304949 h 606580"/>
              <a:gd name="connsiteX353" fmla="*/ 245601 w 608133"/>
              <a:gd name="connsiteY353" fmla="*/ 300100 h 606580"/>
              <a:gd name="connsiteX354" fmla="*/ 245090 w 608133"/>
              <a:gd name="connsiteY354" fmla="*/ 305459 h 606580"/>
              <a:gd name="connsiteX355" fmla="*/ 226944 w 608133"/>
              <a:gd name="connsiteY355" fmla="*/ 306480 h 606580"/>
              <a:gd name="connsiteX356" fmla="*/ 220300 w 608133"/>
              <a:gd name="connsiteY356" fmla="*/ 297421 h 606580"/>
              <a:gd name="connsiteX357" fmla="*/ 201388 w 608133"/>
              <a:gd name="connsiteY357" fmla="*/ 293593 h 606580"/>
              <a:gd name="connsiteX358" fmla="*/ 185798 w 608133"/>
              <a:gd name="connsiteY358" fmla="*/ 311328 h 606580"/>
              <a:gd name="connsiteX359" fmla="*/ 163691 w 608133"/>
              <a:gd name="connsiteY359" fmla="*/ 307628 h 606580"/>
              <a:gd name="connsiteX360" fmla="*/ 163564 w 608133"/>
              <a:gd name="connsiteY360" fmla="*/ 307628 h 606580"/>
              <a:gd name="connsiteX361" fmla="*/ 161264 w 608133"/>
              <a:gd name="connsiteY361" fmla="*/ 307245 h 606580"/>
              <a:gd name="connsiteX362" fmla="*/ 159475 w 608133"/>
              <a:gd name="connsiteY362" fmla="*/ 279940 h 606580"/>
              <a:gd name="connsiteX363" fmla="*/ 141585 w 608133"/>
              <a:gd name="connsiteY363" fmla="*/ 277006 h 606580"/>
              <a:gd name="connsiteX364" fmla="*/ 148741 w 608133"/>
              <a:gd name="connsiteY364" fmla="*/ 263608 h 606580"/>
              <a:gd name="connsiteX365" fmla="*/ 146696 w 608133"/>
              <a:gd name="connsiteY365" fmla="*/ 255825 h 606580"/>
              <a:gd name="connsiteX366" fmla="*/ 123184 w 608133"/>
              <a:gd name="connsiteY366" fmla="*/ 271392 h 606580"/>
              <a:gd name="connsiteX367" fmla="*/ 108361 w 608133"/>
              <a:gd name="connsiteY367" fmla="*/ 269605 h 606580"/>
              <a:gd name="connsiteX368" fmla="*/ 103122 w 608133"/>
              <a:gd name="connsiteY368" fmla="*/ 258250 h 606580"/>
              <a:gd name="connsiteX369" fmla="*/ 106316 w 608133"/>
              <a:gd name="connsiteY369" fmla="*/ 246383 h 606580"/>
              <a:gd name="connsiteX370" fmla="*/ 114495 w 608133"/>
              <a:gd name="connsiteY370" fmla="*/ 231583 h 606580"/>
              <a:gd name="connsiteX371" fmla="*/ 133279 w 608133"/>
              <a:gd name="connsiteY371" fmla="*/ 222268 h 606580"/>
              <a:gd name="connsiteX372" fmla="*/ 169570 w 608133"/>
              <a:gd name="connsiteY372" fmla="*/ 222268 h 606580"/>
              <a:gd name="connsiteX373" fmla="*/ 169442 w 608133"/>
              <a:gd name="connsiteY373" fmla="*/ 233114 h 606580"/>
              <a:gd name="connsiteX374" fmla="*/ 182476 w 608133"/>
              <a:gd name="connsiteY374" fmla="*/ 239111 h 606580"/>
              <a:gd name="connsiteX375" fmla="*/ 181453 w 608133"/>
              <a:gd name="connsiteY375" fmla="*/ 220482 h 606580"/>
              <a:gd name="connsiteX376" fmla="*/ 190909 w 608133"/>
              <a:gd name="connsiteY376" fmla="*/ 211168 h 606580"/>
              <a:gd name="connsiteX377" fmla="*/ 209821 w 608133"/>
              <a:gd name="connsiteY377" fmla="*/ 198791 h 606580"/>
              <a:gd name="connsiteX378" fmla="*/ 211099 w 608133"/>
              <a:gd name="connsiteY378" fmla="*/ 190242 h 606580"/>
              <a:gd name="connsiteX379" fmla="*/ 230011 w 608133"/>
              <a:gd name="connsiteY379" fmla="*/ 170720 h 606580"/>
              <a:gd name="connsiteX380" fmla="*/ 250201 w 608133"/>
              <a:gd name="connsiteY380" fmla="*/ 159747 h 606580"/>
              <a:gd name="connsiteX381" fmla="*/ 248412 w 608133"/>
              <a:gd name="connsiteY381" fmla="*/ 158344 h 606580"/>
              <a:gd name="connsiteX382" fmla="*/ 261957 w 608133"/>
              <a:gd name="connsiteY382" fmla="*/ 145712 h 606580"/>
              <a:gd name="connsiteX383" fmla="*/ 266941 w 608133"/>
              <a:gd name="connsiteY383" fmla="*/ 146988 h 606580"/>
              <a:gd name="connsiteX384" fmla="*/ 269241 w 608133"/>
              <a:gd name="connsiteY384" fmla="*/ 149795 h 606580"/>
              <a:gd name="connsiteX385" fmla="*/ 274480 w 608133"/>
              <a:gd name="connsiteY385" fmla="*/ 144181 h 606580"/>
              <a:gd name="connsiteX386" fmla="*/ 275758 w 608133"/>
              <a:gd name="connsiteY386" fmla="*/ 143543 h 606580"/>
              <a:gd name="connsiteX387" fmla="*/ 270008 w 608133"/>
              <a:gd name="connsiteY387" fmla="*/ 142777 h 606580"/>
              <a:gd name="connsiteX388" fmla="*/ 264257 w 608133"/>
              <a:gd name="connsiteY388" fmla="*/ 140991 h 606580"/>
              <a:gd name="connsiteX389" fmla="*/ 264257 w 608133"/>
              <a:gd name="connsiteY389" fmla="*/ 135505 h 606580"/>
              <a:gd name="connsiteX390" fmla="*/ 267324 w 608133"/>
              <a:gd name="connsiteY390" fmla="*/ 132953 h 606580"/>
              <a:gd name="connsiteX391" fmla="*/ 274097 w 608133"/>
              <a:gd name="connsiteY391" fmla="*/ 132953 h 606580"/>
              <a:gd name="connsiteX392" fmla="*/ 277164 w 608133"/>
              <a:gd name="connsiteY392" fmla="*/ 134356 h 606580"/>
              <a:gd name="connsiteX393" fmla="*/ 279719 w 608133"/>
              <a:gd name="connsiteY393" fmla="*/ 139588 h 606580"/>
              <a:gd name="connsiteX394" fmla="*/ 283042 w 608133"/>
              <a:gd name="connsiteY394" fmla="*/ 139077 h 606580"/>
              <a:gd name="connsiteX395" fmla="*/ 283042 w 608133"/>
              <a:gd name="connsiteY395" fmla="*/ 138694 h 606580"/>
              <a:gd name="connsiteX396" fmla="*/ 283936 w 608133"/>
              <a:gd name="connsiteY396" fmla="*/ 138950 h 606580"/>
              <a:gd name="connsiteX397" fmla="*/ 293392 w 608133"/>
              <a:gd name="connsiteY397" fmla="*/ 137546 h 606580"/>
              <a:gd name="connsiteX398" fmla="*/ 294670 w 608133"/>
              <a:gd name="connsiteY398" fmla="*/ 132953 h 606580"/>
              <a:gd name="connsiteX399" fmla="*/ 300165 w 608133"/>
              <a:gd name="connsiteY399" fmla="*/ 134356 h 606580"/>
              <a:gd name="connsiteX400" fmla="*/ 300165 w 608133"/>
              <a:gd name="connsiteY400" fmla="*/ 139205 h 606580"/>
              <a:gd name="connsiteX401" fmla="*/ 295181 w 608133"/>
              <a:gd name="connsiteY401" fmla="*/ 142650 h 606580"/>
              <a:gd name="connsiteX402" fmla="*/ 295820 w 608133"/>
              <a:gd name="connsiteY402" fmla="*/ 148009 h 606580"/>
              <a:gd name="connsiteX403" fmla="*/ 312943 w 608133"/>
              <a:gd name="connsiteY403" fmla="*/ 153240 h 606580"/>
              <a:gd name="connsiteX404" fmla="*/ 312943 w 608133"/>
              <a:gd name="connsiteY404" fmla="*/ 153495 h 606580"/>
              <a:gd name="connsiteX405" fmla="*/ 316904 w 608133"/>
              <a:gd name="connsiteY405" fmla="*/ 153113 h 606580"/>
              <a:gd name="connsiteX406" fmla="*/ 317160 w 608133"/>
              <a:gd name="connsiteY406" fmla="*/ 145840 h 606580"/>
              <a:gd name="connsiteX407" fmla="*/ 303615 w 608133"/>
              <a:gd name="connsiteY407" fmla="*/ 139715 h 606580"/>
              <a:gd name="connsiteX408" fmla="*/ 302848 w 608133"/>
              <a:gd name="connsiteY408" fmla="*/ 136270 h 606580"/>
              <a:gd name="connsiteX409" fmla="*/ 314093 w 608133"/>
              <a:gd name="connsiteY409" fmla="*/ 132442 h 606580"/>
              <a:gd name="connsiteX410" fmla="*/ 314604 w 608133"/>
              <a:gd name="connsiteY410" fmla="*/ 121852 h 606580"/>
              <a:gd name="connsiteX411" fmla="*/ 302848 w 608133"/>
              <a:gd name="connsiteY411" fmla="*/ 114834 h 606580"/>
              <a:gd name="connsiteX412" fmla="*/ 302081 w 608133"/>
              <a:gd name="connsiteY412" fmla="*/ 96844 h 606580"/>
              <a:gd name="connsiteX413" fmla="*/ 285981 w 608133"/>
              <a:gd name="connsiteY413" fmla="*/ 104754 h 606580"/>
              <a:gd name="connsiteX414" fmla="*/ 280103 w 608133"/>
              <a:gd name="connsiteY414" fmla="*/ 104754 h 606580"/>
              <a:gd name="connsiteX415" fmla="*/ 281636 w 608133"/>
              <a:gd name="connsiteY415" fmla="*/ 91102 h 606580"/>
              <a:gd name="connsiteX416" fmla="*/ 259785 w 608133"/>
              <a:gd name="connsiteY416" fmla="*/ 85998 h 606580"/>
              <a:gd name="connsiteX417" fmla="*/ 250712 w 608133"/>
              <a:gd name="connsiteY417" fmla="*/ 92761 h 606580"/>
              <a:gd name="connsiteX418" fmla="*/ 250712 w 608133"/>
              <a:gd name="connsiteY418" fmla="*/ 113303 h 606580"/>
              <a:gd name="connsiteX419" fmla="*/ 234356 w 608133"/>
              <a:gd name="connsiteY419" fmla="*/ 118407 h 606580"/>
              <a:gd name="connsiteX420" fmla="*/ 227839 w 608133"/>
              <a:gd name="connsiteY420" fmla="*/ 131932 h 606580"/>
              <a:gd name="connsiteX421" fmla="*/ 220683 w 608133"/>
              <a:gd name="connsiteY421" fmla="*/ 133080 h 606580"/>
              <a:gd name="connsiteX422" fmla="*/ 220683 w 608133"/>
              <a:gd name="connsiteY422" fmla="*/ 115855 h 606580"/>
              <a:gd name="connsiteX423" fmla="*/ 205349 w 608133"/>
              <a:gd name="connsiteY423" fmla="*/ 113686 h 606580"/>
              <a:gd name="connsiteX424" fmla="*/ 197682 w 608133"/>
              <a:gd name="connsiteY424" fmla="*/ 108837 h 606580"/>
              <a:gd name="connsiteX425" fmla="*/ 194743 w 608133"/>
              <a:gd name="connsiteY425" fmla="*/ 97609 h 606580"/>
              <a:gd name="connsiteX426" fmla="*/ 222089 w 608133"/>
              <a:gd name="connsiteY426" fmla="*/ 81788 h 606580"/>
              <a:gd name="connsiteX427" fmla="*/ 235506 w 608133"/>
              <a:gd name="connsiteY427" fmla="*/ 77832 h 606580"/>
              <a:gd name="connsiteX428" fmla="*/ 236912 w 608133"/>
              <a:gd name="connsiteY428" fmla="*/ 86636 h 606580"/>
              <a:gd name="connsiteX429" fmla="*/ 244323 w 608133"/>
              <a:gd name="connsiteY429" fmla="*/ 86253 h 606580"/>
              <a:gd name="connsiteX430" fmla="*/ 244962 w 608133"/>
              <a:gd name="connsiteY430" fmla="*/ 81788 h 606580"/>
              <a:gd name="connsiteX431" fmla="*/ 252757 w 608133"/>
              <a:gd name="connsiteY431" fmla="*/ 80767 h 606580"/>
              <a:gd name="connsiteX432" fmla="*/ 252885 w 608133"/>
              <a:gd name="connsiteY432" fmla="*/ 79108 h 606580"/>
              <a:gd name="connsiteX433" fmla="*/ 249562 w 608133"/>
              <a:gd name="connsiteY433" fmla="*/ 77832 h 606580"/>
              <a:gd name="connsiteX434" fmla="*/ 248796 w 608133"/>
              <a:gd name="connsiteY434" fmla="*/ 72984 h 606580"/>
              <a:gd name="connsiteX435" fmla="*/ 258379 w 608133"/>
              <a:gd name="connsiteY435" fmla="*/ 72218 h 606580"/>
              <a:gd name="connsiteX436" fmla="*/ 264130 w 608133"/>
              <a:gd name="connsiteY436" fmla="*/ 66221 h 606580"/>
              <a:gd name="connsiteX437" fmla="*/ 264513 w 608133"/>
              <a:gd name="connsiteY437" fmla="*/ 65838 h 606580"/>
              <a:gd name="connsiteX438" fmla="*/ 266302 w 608133"/>
              <a:gd name="connsiteY438" fmla="*/ 64052 h 606580"/>
              <a:gd name="connsiteX439" fmla="*/ 286492 w 608133"/>
              <a:gd name="connsiteY439" fmla="*/ 61500 h 606580"/>
              <a:gd name="connsiteX440" fmla="*/ 295437 w 608133"/>
              <a:gd name="connsiteY440" fmla="*/ 69028 h 606580"/>
              <a:gd name="connsiteX441" fmla="*/ 272052 w 608133"/>
              <a:gd name="connsiteY441" fmla="*/ 81405 h 606580"/>
              <a:gd name="connsiteX442" fmla="*/ 301826 w 608133"/>
              <a:gd name="connsiteY442" fmla="*/ 88295 h 606580"/>
              <a:gd name="connsiteX443" fmla="*/ 305659 w 608133"/>
              <a:gd name="connsiteY443" fmla="*/ 78470 h 606580"/>
              <a:gd name="connsiteX444" fmla="*/ 318693 w 608133"/>
              <a:gd name="connsiteY444" fmla="*/ 78470 h 606580"/>
              <a:gd name="connsiteX445" fmla="*/ 323294 w 608133"/>
              <a:gd name="connsiteY445" fmla="*/ 69921 h 606580"/>
              <a:gd name="connsiteX446" fmla="*/ 314093 w 608133"/>
              <a:gd name="connsiteY446" fmla="*/ 67625 h 606580"/>
              <a:gd name="connsiteX447" fmla="*/ 314093 w 608133"/>
              <a:gd name="connsiteY447" fmla="*/ 56779 h 606580"/>
              <a:gd name="connsiteX448" fmla="*/ 285214 w 608133"/>
              <a:gd name="connsiteY448" fmla="*/ 44147 h 606580"/>
              <a:gd name="connsiteX449" fmla="*/ 265280 w 608133"/>
              <a:gd name="connsiteY449" fmla="*/ 46444 h 606580"/>
              <a:gd name="connsiteX450" fmla="*/ 254035 w 608133"/>
              <a:gd name="connsiteY450" fmla="*/ 52186 h 606580"/>
              <a:gd name="connsiteX451" fmla="*/ 254801 w 608133"/>
              <a:gd name="connsiteY451" fmla="*/ 66349 h 606580"/>
              <a:gd name="connsiteX452" fmla="*/ 243045 w 608133"/>
              <a:gd name="connsiteY452" fmla="*/ 64562 h 606580"/>
              <a:gd name="connsiteX453" fmla="*/ 241256 w 608133"/>
              <a:gd name="connsiteY453" fmla="*/ 56779 h 606580"/>
              <a:gd name="connsiteX454" fmla="*/ 252501 w 608133"/>
              <a:gd name="connsiteY454" fmla="*/ 46572 h 606580"/>
              <a:gd name="connsiteX455" fmla="*/ 232056 w 608133"/>
              <a:gd name="connsiteY455" fmla="*/ 45679 h 606580"/>
              <a:gd name="connsiteX456" fmla="*/ 226178 w 608133"/>
              <a:gd name="connsiteY456" fmla="*/ 47337 h 606580"/>
              <a:gd name="connsiteX457" fmla="*/ 223622 w 608133"/>
              <a:gd name="connsiteY457" fmla="*/ 54227 h 606580"/>
              <a:gd name="connsiteX458" fmla="*/ 231289 w 608133"/>
              <a:gd name="connsiteY458" fmla="*/ 55503 h 606580"/>
              <a:gd name="connsiteX459" fmla="*/ 229756 w 608133"/>
              <a:gd name="connsiteY459" fmla="*/ 63031 h 606580"/>
              <a:gd name="connsiteX460" fmla="*/ 216722 w 608133"/>
              <a:gd name="connsiteY460" fmla="*/ 63797 h 606580"/>
              <a:gd name="connsiteX461" fmla="*/ 214677 w 608133"/>
              <a:gd name="connsiteY461" fmla="*/ 68773 h 606580"/>
              <a:gd name="connsiteX462" fmla="*/ 195765 w 608133"/>
              <a:gd name="connsiteY462" fmla="*/ 69283 h 606580"/>
              <a:gd name="connsiteX463" fmla="*/ 194487 w 608133"/>
              <a:gd name="connsiteY463" fmla="*/ 58693 h 606580"/>
              <a:gd name="connsiteX464" fmla="*/ 209310 w 608133"/>
              <a:gd name="connsiteY464" fmla="*/ 58438 h 606580"/>
              <a:gd name="connsiteX465" fmla="*/ 220555 w 608133"/>
              <a:gd name="connsiteY465" fmla="*/ 47593 h 606580"/>
              <a:gd name="connsiteX466" fmla="*/ 214422 w 608133"/>
              <a:gd name="connsiteY466" fmla="*/ 44658 h 606580"/>
              <a:gd name="connsiteX467" fmla="*/ 206244 w 608133"/>
              <a:gd name="connsiteY467" fmla="*/ 52441 h 606580"/>
              <a:gd name="connsiteX468" fmla="*/ 192698 w 608133"/>
              <a:gd name="connsiteY468" fmla="*/ 51676 h 606580"/>
              <a:gd name="connsiteX469" fmla="*/ 184520 w 608133"/>
              <a:gd name="connsiteY469" fmla="*/ 40575 h 606580"/>
              <a:gd name="connsiteX470" fmla="*/ 167142 w 608133"/>
              <a:gd name="connsiteY470" fmla="*/ 40575 h 606580"/>
              <a:gd name="connsiteX471" fmla="*/ 148996 w 608133"/>
              <a:gd name="connsiteY471" fmla="*/ 53972 h 606580"/>
              <a:gd name="connsiteX472" fmla="*/ 165608 w 608133"/>
              <a:gd name="connsiteY472" fmla="*/ 53972 h 606580"/>
              <a:gd name="connsiteX473" fmla="*/ 167142 w 608133"/>
              <a:gd name="connsiteY473" fmla="*/ 58693 h 606580"/>
              <a:gd name="connsiteX474" fmla="*/ 162797 w 608133"/>
              <a:gd name="connsiteY474" fmla="*/ 62776 h 606580"/>
              <a:gd name="connsiteX475" fmla="*/ 181198 w 608133"/>
              <a:gd name="connsiteY475" fmla="*/ 63287 h 606580"/>
              <a:gd name="connsiteX476" fmla="*/ 184009 w 608133"/>
              <a:gd name="connsiteY476" fmla="*/ 69794 h 606580"/>
              <a:gd name="connsiteX477" fmla="*/ 163308 w 608133"/>
              <a:gd name="connsiteY477" fmla="*/ 69028 h 606580"/>
              <a:gd name="connsiteX478" fmla="*/ 162286 w 608133"/>
              <a:gd name="connsiteY478" fmla="*/ 64052 h 606580"/>
              <a:gd name="connsiteX479" fmla="*/ 149252 w 608133"/>
              <a:gd name="connsiteY479" fmla="*/ 61245 h 606580"/>
              <a:gd name="connsiteX480" fmla="*/ 142352 w 608133"/>
              <a:gd name="connsiteY480" fmla="*/ 57545 h 606580"/>
              <a:gd name="connsiteX481" fmla="*/ 129445 w 608133"/>
              <a:gd name="connsiteY481" fmla="*/ 57545 h 606580"/>
              <a:gd name="connsiteX482" fmla="*/ 310515 w 608133"/>
              <a:gd name="connsiteY482"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Lst>
            <a:rect l="l" t="t" r="r" b="b"/>
            <a:pathLst>
              <a:path w="608133" h="606580">
                <a:moveTo>
                  <a:pt x="353905" y="372216"/>
                </a:moveTo>
                <a:lnTo>
                  <a:pt x="357698" y="373425"/>
                </a:lnTo>
                <a:lnTo>
                  <a:pt x="354188" y="382408"/>
                </a:lnTo>
                <a:cubicBezTo>
                  <a:pt x="348856" y="388184"/>
                  <a:pt x="341448" y="392013"/>
                  <a:pt x="333146" y="392715"/>
                </a:cubicBezTo>
                <a:lnTo>
                  <a:pt x="333146" y="400756"/>
                </a:lnTo>
                <a:lnTo>
                  <a:pt x="341831" y="400756"/>
                </a:lnTo>
                <a:lnTo>
                  <a:pt x="341831" y="406245"/>
                </a:lnTo>
                <a:lnTo>
                  <a:pt x="319097" y="406245"/>
                </a:lnTo>
                <a:lnTo>
                  <a:pt x="319097" y="400756"/>
                </a:lnTo>
                <a:lnTo>
                  <a:pt x="329187" y="400756"/>
                </a:lnTo>
                <a:lnTo>
                  <a:pt x="329187" y="392715"/>
                </a:lnTo>
                <a:lnTo>
                  <a:pt x="329187" y="390162"/>
                </a:lnTo>
                <a:lnTo>
                  <a:pt x="329187" y="388631"/>
                </a:lnTo>
                <a:cubicBezTo>
                  <a:pt x="329570" y="388631"/>
                  <a:pt x="330081" y="388758"/>
                  <a:pt x="330464" y="388758"/>
                </a:cubicBezTo>
                <a:cubicBezTo>
                  <a:pt x="338255" y="388758"/>
                  <a:pt x="345344" y="385567"/>
                  <a:pt x="350484" y="380430"/>
                </a:cubicBezTo>
                <a:close/>
                <a:moveTo>
                  <a:pt x="154231" y="365050"/>
                </a:moveTo>
                <a:lnTo>
                  <a:pt x="154668" y="366964"/>
                </a:lnTo>
                <a:lnTo>
                  <a:pt x="155372" y="370090"/>
                </a:lnTo>
                <a:lnTo>
                  <a:pt x="153754" y="367178"/>
                </a:lnTo>
                <a:lnTo>
                  <a:pt x="153213" y="366194"/>
                </a:lnTo>
                <a:close/>
                <a:moveTo>
                  <a:pt x="154228" y="365035"/>
                </a:moveTo>
                <a:lnTo>
                  <a:pt x="153198" y="366178"/>
                </a:lnTo>
                <a:lnTo>
                  <a:pt x="153754" y="367178"/>
                </a:lnTo>
                <a:lnTo>
                  <a:pt x="155385" y="370149"/>
                </a:lnTo>
                <a:lnTo>
                  <a:pt x="155372" y="370090"/>
                </a:lnTo>
                <a:lnTo>
                  <a:pt x="155386" y="370116"/>
                </a:lnTo>
                <a:lnTo>
                  <a:pt x="154668" y="366964"/>
                </a:lnTo>
                <a:lnTo>
                  <a:pt x="154235" y="365045"/>
                </a:lnTo>
                <a:lnTo>
                  <a:pt x="154231" y="365050"/>
                </a:lnTo>
                <a:close/>
                <a:moveTo>
                  <a:pt x="129357" y="298669"/>
                </a:moveTo>
                <a:lnTo>
                  <a:pt x="136291" y="312738"/>
                </a:lnTo>
                <a:lnTo>
                  <a:pt x="136471" y="313109"/>
                </a:lnTo>
                <a:lnTo>
                  <a:pt x="133402" y="312982"/>
                </a:lnTo>
                <a:lnTo>
                  <a:pt x="127529" y="313873"/>
                </a:lnTo>
                <a:lnTo>
                  <a:pt x="127529" y="300738"/>
                </a:lnTo>
                <a:close/>
                <a:moveTo>
                  <a:pt x="129305" y="298562"/>
                </a:moveTo>
                <a:lnTo>
                  <a:pt x="127512" y="300731"/>
                </a:lnTo>
                <a:lnTo>
                  <a:pt x="127512" y="313875"/>
                </a:lnTo>
                <a:lnTo>
                  <a:pt x="127529" y="313873"/>
                </a:lnTo>
                <a:lnTo>
                  <a:pt x="127529" y="313880"/>
                </a:lnTo>
                <a:lnTo>
                  <a:pt x="133407" y="312987"/>
                </a:lnTo>
                <a:lnTo>
                  <a:pt x="136473" y="313115"/>
                </a:lnTo>
                <a:lnTo>
                  <a:pt x="136471" y="313109"/>
                </a:lnTo>
                <a:lnTo>
                  <a:pt x="136474" y="313109"/>
                </a:lnTo>
                <a:lnTo>
                  <a:pt x="136291" y="312738"/>
                </a:lnTo>
                <a:lnTo>
                  <a:pt x="129445" y="298569"/>
                </a:lnTo>
                <a:lnTo>
                  <a:pt x="129357" y="298669"/>
                </a:lnTo>
                <a:close/>
                <a:moveTo>
                  <a:pt x="70350" y="249152"/>
                </a:moveTo>
                <a:lnTo>
                  <a:pt x="73599" y="253747"/>
                </a:lnTo>
                <a:lnTo>
                  <a:pt x="73003" y="254932"/>
                </a:lnTo>
                <a:lnTo>
                  <a:pt x="69753" y="254932"/>
                </a:lnTo>
                <a:lnTo>
                  <a:pt x="68611" y="254900"/>
                </a:lnTo>
                <a:lnTo>
                  <a:pt x="67343" y="250596"/>
                </a:lnTo>
                <a:lnTo>
                  <a:pt x="67374" y="250579"/>
                </a:lnTo>
                <a:close/>
                <a:moveTo>
                  <a:pt x="12543" y="235433"/>
                </a:moveTo>
                <a:lnTo>
                  <a:pt x="14960" y="247257"/>
                </a:lnTo>
                <a:lnTo>
                  <a:pt x="20187" y="255668"/>
                </a:lnTo>
                <a:lnTo>
                  <a:pt x="23757" y="259618"/>
                </a:lnTo>
                <a:lnTo>
                  <a:pt x="30131" y="262039"/>
                </a:lnTo>
                <a:lnTo>
                  <a:pt x="24139" y="269048"/>
                </a:lnTo>
                <a:lnTo>
                  <a:pt x="12537" y="270195"/>
                </a:lnTo>
                <a:lnTo>
                  <a:pt x="3740" y="270195"/>
                </a:lnTo>
                <a:lnTo>
                  <a:pt x="4760" y="260001"/>
                </a:lnTo>
                <a:lnTo>
                  <a:pt x="10311" y="258832"/>
                </a:lnTo>
                <a:lnTo>
                  <a:pt x="12012" y="258505"/>
                </a:lnTo>
                <a:lnTo>
                  <a:pt x="12008" y="258475"/>
                </a:lnTo>
                <a:lnTo>
                  <a:pt x="12027" y="258471"/>
                </a:lnTo>
                <a:lnTo>
                  <a:pt x="11390" y="253756"/>
                </a:lnTo>
                <a:lnTo>
                  <a:pt x="11386" y="253754"/>
                </a:lnTo>
                <a:lnTo>
                  <a:pt x="11373" y="253656"/>
                </a:lnTo>
                <a:lnTo>
                  <a:pt x="7285" y="251138"/>
                </a:lnTo>
                <a:lnTo>
                  <a:pt x="5398" y="249933"/>
                </a:lnTo>
                <a:lnTo>
                  <a:pt x="4888" y="249679"/>
                </a:lnTo>
                <a:cubicBezTo>
                  <a:pt x="5653" y="245218"/>
                  <a:pt x="6545" y="240758"/>
                  <a:pt x="7565" y="236426"/>
                </a:cubicBezTo>
                <a:lnTo>
                  <a:pt x="8330" y="236298"/>
                </a:lnTo>
                <a:lnTo>
                  <a:pt x="8443" y="236274"/>
                </a:lnTo>
                <a:lnTo>
                  <a:pt x="8434" y="236304"/>
                </a:lnTo>
                <a:close/>
                <a:moveTo>
                  <a:pt x="606846" y="233360"/>
                </a:moveTo>
                <a:cubicBezTo>
                  <a:pt x="607361" y="235011"/>
                  <a:pt x="607747" y="236663"/>
                  <a:pt x="608133" y="238441"/>
                </a:cubicBezTo>
                <a:lnTo>
                  <a:pt x="605945" y="234376"/>
                </a:lnTo>
                <a:close/>
                <a:moveTo>
                  <a:pt x="204076" y="166111"/>
                </a:moveTo>
                <a:lnTo>
                  <a:pt x="204076" y="171954"/>
                </a:lnTo>
                <a:lnTo>
                  <a:pt x="199732" y="176272"/>
                </a:lnTo>
                <a:lnTo>
                  <a:pt x="189892" y="176272"/>
                </a:lnTo>
                <a:lnTo>
                  <a:pt x="191426" y="169668"/>
                </a:lnTo>
                <a:lnTo>
                  <a:pt x="196026" y="169286"/>
                </a:lnTo>
                <a:lnTo>
                  <a:pt x="197048" y="167000"/>
                </a:lnTo>
                <a:close/>
                <a:moveTo>
                  <a:pt x="581533" y="165335"/>
                </a:moveTo>
                <a:cubicBezTo>
                  <a:pt x="584078" y="170193"/>
                  <a:pt x="586495" y="175178"/>
                  <a:pt x="588657" y="180163"/>
                </a:cubicBezTo>
                <a:lnTo>
                  <a:pt x="585604" y="180035"/>
                </a:lnTo>
                <a:lnTo>
                  <a:pt x="579625" y="180930"/>
                </a:lnTo>
                <a:lnTo>
                  <a:pt x="579625" y="167380"/>
                </a:lnTo>
                <a:close/>
                <a:moveTo>
                  <a:pt x="208944" y="160607"/>
                </a:moveTo>
                <a:lnTo>
                  <a:pt x="209708" y="160607"/>
                </a:lnTo>
                <a:lnTo>
                  <a:pt x="221293" y="164052"/>
                </a:lnTo>
                <a:lnTo>
                  <a:pt x="221293" y="169922"/>
                </a:lnTo>
                <a:lnTo>
                  <a:pt x="211618" y="169922"/>
                </a:lnTo>
                <a:lnTo>
                  <a:pt x="208944" y="166094"/>
                </a:lnTo>
                <a:close/>
                <a:moveTo>
                  <a:pt x="179788" y="153974"/>
                </a:moveTo>
                <a:lnTo>
                  <a:pt x="189892" y="153974"/>
                </a:lnTo>
                <a:lnTo>
                  <a:pt x="176846" y="171968"/>
                </a:lnTo>
                <a:lnTo>
                  <a:pt x="171474" y="169161"/>
                </a:lnTo>
                <a:lnTo>
                  <a:pt x="172625" y="161504"/>
                </a:lnTo>
                <a:close/>
                <a:moveTo>
                  <a:pt x="196031" y="153974"/>
                </a:moveTo>
                <a:lnTo>
                  <a:pt x="206334" y="153974"/>
                </a:lnTo>
                <a:lnTo>
                  <a:pt x="206334" y="159972"/>
                </a:lnTo>
                <a:lnTo>
                  <a:pt x="201747" y="162936"/>
                </a:lnTo>
                <a:lnTo>
                  <a:pt x="196031" y="164065"/>
                </a:lnTo>
                <a:close/>
                <a:moveTo>
                  <a:pt x="215085" y="152986"/>
                </a:moveTo>
                <a:lnTo>
                  <a:pt x="219811" y="155921"/>
                </a:lnTo>
                <a:lnTo>
                  <a:pt x="216107" y="158984"/>
                </a:lnTo>
                <a:lnTo>
                  <a:pt x="212402" y="155921"/>
                </a:lnTo>
                <a:close/>
                <a:moveTo>
                  <a:pt x="201253" y="144306"/>
                </a:moveTo>
                <a:lnTo>
                  <a:pt x="207533" y="150044"/>
                </a:lnTo>
                <a:lnTo>
                  <a:pt x="201253" y="151574"/>
                </a:lnTo>
                <a:close/>
                <a:moveTo>
                  <a:pt x="48012" y="142895"/>
                </a:moveTo>
                <a:lnTo>
                  <a:pt x="48267" y="146335"/>
                </a:lnTo>
                <a:lnTo>
                  <a:pt x="39587" y="156655"/>
                </a:lnTo>
                <a:cubicBezTo>
                  <a:pt x="42268" y="151941"/>
                  <a:pt x="45076" y="147354"/>
                  <a:pt x="48012" y="142895"/>
                </a:cubicBezTo>
                <a:close/>
                <a:moveTo>
                  <a:pt x="183223" y="141625"/>
                </a:moveTo>
                <a:lnTo>
                  <a:pt x="195249" y="141625"/>
                </a:lnTo>
                <a:lnTo>
                  <a:pt x="195249" y="145325"/>
                </a:lnTo>
                <a:lnTo>
                  <a:pt x="197936" y="145325"/>
                </a:lnTo>
                <a:lnTo>
                  <a:pt x="197936" y="151575"/>
                </a:lnTo>
                <a:lnTo>
                  <a:pt x="179512" y="151575"/>
                </a:lnTo>
                <a:lnTo>
                  <a:pt x="172603" y="149662"/>
                </a:lnTo>
                <a:lnTo>
                  <a:pt x="174394" y="145325"/>
                </a:lnTo>
                <a:close/>
                <a:moveTo>
                  <a:pt x="163284" y="118762"/>
                </a:moveTo>
                <a:lnTo>
                  <a:pt x="170557" y="120418"/>
                </a:lnTo>
                <a:lnTo>
                  <a:pt x="168005" y="130101"/>
                </a:lnTo>
                <a:lnTo>
                  <a:pt x="160221" y="132522"/>
                </a:lnTo>
                <a:lnTo>
                  <a:pt x="155244" y="122584"/>
                </a:lnTo>
                <a:close/>
                <a:moveTo>
                  <a:pt x="531175" y="94910"/>
                </a:moveTo>
                <a:cubicBezTo>
                  <a:pt x="536417" y="100396"/>
                  <a:pt x="541530" y="106136"/>
                  <a:pt x="546388" y="112005"/>
                </a:cubicBezTo>
                <a:lnTo>
                  <a:pt x="540380" y="120807"/>
                </a:lnTo>
                <a:lnTo>
                  <a:pt x="519286" y="120679"/>
                </a:lnTo>
                <a:lnTo>
                  <a:pt x="517880" y="116342"/>
                </a:lnTo>
                <a:lnTo>
                  <a:pt x="531175" y="109708"/>
                </a:lnTo>
                <a:close/>
                <a:moveTo>
                  <a:pt x="144924" y="86584"/>
                </a:moveTo>
                <a:cubicBezTo>
                  <a:pt x="145436" y="86584"/>
                  <a:pt x="144924" y="93238"/>
                  <a:pt x="144924" y="93238"/>
                </a:cubicBezTo>
                <a:lnTo>
                  <a:pt x="129693" y="94134"/>
                </a:lnTo>
                <a:lnTo>
                  <a:pt x="126877" y="90807"/>
                </a:lnTo>
                <a:lnTo>
                  <a:pt x="137629" y="87736"/>
                </a:lnTo>
                <a:cubicBezTo>
                  <a:pt x="137629" y="87736"/>
                  <a:pt x="144284" y="86584"/>
                  <a:pt x="144924" y="86584"/>
                </a:cubicBezTo>
                <a:close/>
                <a:moveTo>
                  <a:pt x="134155" y="70142"/>
                </a:moveTo>
                <a:lnTo>
                  <a:pt x="145154" y="70142"/>
                </a:lnTo>
                <a:lnTo>
                  <a:pt x="145154" y="74879"/>
                </a:lnTo>
                <a:lnTo>
                  <a:pt x="141957" y="79104"/>
                </a:lnTo>
                <a:lnTo>
                  <a:pt x="126736" y="79104"/>
                </a:lnTo>
                <a:lnTo>
                  <a:pt x="126736" y="72959"/>
                </a:lnTo>
                <a:lnTo>
                  <a:pt x="126736" y="72447"/>
                </a:lnTo>
                <a:lnTo>
                  <a:pt x="133515" y="72447"/>
                </a:lnTo>
                <a:close/>
                <a:moveTo>
                  <a:pt x="310515" y="0"/>
                </a:moveTo>
                <a:cubicBezTo>
                  <a:pt x="322144" y="0"/>
                  <a:pt x="333772" y="766"/>
                  <a:pt x="345017" y="2042"/>
                </a:cubicBezTo>
                <a:cubicBezTo>
                  <a:pt x="350895" y="2680"/>
                  <a:pt x="356645" y="3318"/>
                  <a:pt x="362268" y="4338"/>
                </a:cubicBezTo>
                <a:cubicBezTo>
                  <a:pt x="363546" y="4593"/>
                  <a:pt x="364696" y="4849"/>
                  <a:pt x="365973" y="5104"/>
                </a:cubicBezTo>
                <a:cubicBezTo>
                  <a:pt x="420793" y="15439"/>
                  <a:pt x="470373" y="40320"/>
                  <a:pt x="510625" y="75408"/>
                </a:cubicBezTo>
                <a:lnTo>
                  <a:pt x="507047" y="81788"/>
                </a:lnTo>
                <a:lnTo>
                  <a:pt x="492863" y="87274"/>
                </a:lnTo>
                <a:lnTo>
                  <a:pt x="486857" y="93654"/>
                </a:lnTo>
                <a:lnTo>
                  <a:pt x="488263" y="101182"/>
                </a:lnTo>
                <a:lnTo>
                  <a:pt x="495546" y="102203"/>
                </a:lnTo>
                <a:lnTo>
                  <a:pt x="500019" y="113048"/>
                </a:lnTo>
                <a:lnTo>
                  <a:pt x="512542" y="108072"/>
                </a:lnTo>
                <a:lnTo>
                  <a:pt x="514714" y="122618"/>
                </a:lnTo>
                <a:lnTo>
                  <a:pt x="510880" y="122618"/>
                </a:lnTo>
                <a:lnTo>
                  <a:pt x="500530" y="121086"/>
                </a:lnTo>
                <a:lnTo>
                  <a:pt x="489029" y="123000"/>
                </a:lnTo>
                <a:lnTo>
                  <a:pt x="477912" y="138439"/>
                </a:lnTo>
                <a:lnTo>
                  <a:pt x="461939" y="140991"/>
                </a:lnTo>
                <a:lnTo>
                  <a:pt x="459639" y="154388"/>
                </a:lnTo>
                <a:lnTo>
                  <a:pt x="466412" y="155920"/>
                </a:lnTo>
                <a:lnTo>
                  <a:pt x="464495" y="164596"/>
                </a:lnTo>
                <a:lnTo>
                  <a:pt x="448650" y="161406"/>
                </a:lnTo>
                <a:lnTo>
                  <a:pt x="434210" y="164596"/>
                </a:lnTo>
                <a:lnTo>
                  <a:pt x="431143" y="172507"/>
                </a:lnTo>
                <a:lnTo>
                  <a:pt x="433571" y="189221"/>
                </a:lnTo>
                <a:lnTo>
                  <a:pt x="442133" y="193177"/>
                </a:lnTo>
                <a:lnTo>
                  <a:pt x="456444" y="193049"/>
                </a:lnTo>
                <a:lnTo>
                  <a:pt x="466028" y="192284"/>
                </a:lnTo>
                <a:lnTo>
                  <a:pt x="468967" y="184628"/>
                </a:lnTo>
                <a:lnTo>
                  <a:pt x="484046" y="165362"/>
                </a:lnTo>
                <a:lnTo>
                  <a:pt x="493885" y="167403"/>
                </a:lnTo>
                <a:lnTo>
                  <a:pt x="503724" y="158727"/>
                </a:lnTo>
                <a:lnTo>
                  <a:pt x="505513" y="165489"/>
                </a:lnTo>
                <a:lnTo>
                  <a:pt x="529537" y="181438"/>
                </a:lnTo>
                <a:lnTo>
                  <a:pt x="526598" y="185394"/>
                </a:lnTo>
                <a:lnTo>
                  <a:pt x="515736" y="184756"/>
                </a:lnTo>
                <a:lnTo>
                  <a:pt x="519953" y="190625"/>
                </a:lnTo>
                <a:lnTo>
                  <a:pt x="526598" y="192029"/>
                </a:lnTo>
                <a:lnTo>
                  <a:pt x="534393" y="188839"/>
                </a:lnTo>
                <a:lnTo>
                  <a:pt x="534265" y="179524"/>
                </a:lnTo>
                <a:lnTo>
                  <a:pt x="537715" y="177866"/>
                </a:lnTo>
                <a:lnTo>
                  <a:pt x="534904" y="174931"/>
                </a:lnTo>
                <a:lnTo>
                  <a:pt x="518931" y="166127"/>
                </a:lnTo>
                <a:lnTo>
                  <a:pt x="514714" y="154388"/>
                </a:lnTo>
                <a:lnTo>
                  <a:pt x="528003" y="154388"/>
                </a:lnTo>
                <a:lnTo>
                  <a:pt x="532220" y="158599"/>
                </a:lnTo>
                <a:lnTo>
                  <a:pt x="543721" y="168296"/>
                </a:lnTo>
                <a:lnTo>
                  <a:pt x="544232" y="180162"/>
                </a:lnTo>
                <a:lnTo>
                  <a:pt x="556116" y="192539"/>
                </a:lnTo>
                <a:lnTo>
                  <a:pt x="560588" y="175441"/>
                </a:lnTo>
                <a:lnTo>
                  <a:pt x="568766" y="171103"/>
                </a:lnTo>
                <a:lnTo>
                  <a:pt x="570300" y="185011"/>
                </a:lnTo>
                <a:lnTo>
                  <a:pt x="578350" y="193815"/>
                </a:lnTo>
                <a:lnTo>
                  <a:pt x="594323" y="193432"/>
                </a:lnTo>
                <a:cubicBezTo>
                  <a:pt x="597518" y="201343"/>
                  <a:pt x="600201" y="209381"/>
                  <a:pt x="602629" y="217547"/>
                </a:cubicBezTo>
                <a:lnTo>
                  <a:pt x="600968" y="219078"/>
                </a:lnTo>
                <a:lnTo>
                  <a:pt x="576434" y="219078"/>
                </a:lnTo>
                <a:lnTo>
                  <a:pt x="561483" y="208105"/>
                </a:lnTo>
                <a:lnTo>
                  <a:pt x="545765" y="209636"/>
                </a:lnTo>
                <a:lnTo>
                  <a:pt x="545765" y="219078"/>
                </a:lnTo>
                <a:lnTo>
                  <a:pt x="540782" y="219078"/>
                </a:lnTo>
                <a:lnTo>
                  <a:pt x="535415" y="215251"/>
                </a:lnTo>
                <a:lnTo>
                  <a:pt x="508197" y="208488"/>
                </a:lnTo>
                <a:lnTo>
                  <a:pt x="508197" y="191008"/>
                </a:lnTo>
                <a:lnTo>
                  <a:pt x="473567" y="193687"/>
                </a:lnTo>
                <a:lnTo>
                  <a:pt x="462961" y="199429"/>
                </a:lnTo>
                <a:lnTo>
                  <a:pt x="449161" y="199429"/>
                </a:lnTo>
                <a:lnTo>
                  <a:pt x="442516" y="198791"/>
                </a:lnTo>
                <a:lnTo>
                  <a:pt x="425904" y="207850"/>
                </a:lnTo>
                <a:lnTo>
                  <a:pt x="425904" y="224948"/>
                </a:lnTo>
                <a:lnTo>
                  <a:pt x="391914" y="249190"/>
                </a:lnTo>
                <a:lnTo>
                  <a:pt x="394725" y="259526"/>
                </a:lnTo>
                <a:lnTo>
                  <a:pt x="401625" y="259526"/>
                </a:lnTo>
                <a:lnTo>
                  <a:pt x="399836" y="269350"/>
                </a:lnTo>
                <a:lnTo>
                  <a:pt x="394853" y="271136"/>
                </a:lnTo>
                <a:lnTo>
                  <a:pt x="394725" y="296910"/>
                </a:lnTo>
                <a:lnTo>
                  <a:pt x="423987" y="329957"/>
                </a:lnTo>
                <a:lnTo>
                  <a:pt x="436893" y="329957"/>
                </a:lnTo>
                <a:lnTo>
                  <a:pt x="437660" y="327916"/>
                </a:lnTo>
                <a:lnTo>
                  <a:pt x="460661" y="327916"/>
                </a:lnTo>
                <a:lnTo>
                  <a:pt x="467306" y="321791"/>
                </a:lnTo>
                <a:lnTo>
                  <a:pt x="480340" y="321791"/>
                </a:lnTo>
                <a:lnTo>
                  <a:pt x="487496" y="328936"/>
                </a:lnTo>
                <a:lnTo>
                  <a:pt x="506919" y="330850"/>
                </a:lnTo>
                <a:lnTo>
                  <a:pt x="504363" y="356369"/>
                </a:lnTo>
                <a:lnTo>
                  <a:pt x="525959" y="394009"/>
                </a:lnTo>
                <a:lnTo>
                  <a:pt x="514586" y="415445"/>
                </a:lnTo>
                <a:lnTo>
                  <a:pt x="515353" y="425525"/>
                </a:lnTo>
                <a:lnTo>
                  <a:pt x="524298" y="434329"/>
                </a:lnTo>
                <a:lnTo>
                  <a:pt x="524298" y="458571"/>
                </a:lnTo>
                <a:lnTo>
                  <a:pt x="536054" y="474265"/>
                </a:lnTo>
                <a:lnTo>
                  <a:pt x="536054" y="494425"/>
                </a:lnTo>
                <a:lnTo>
                  <a:pt x="546149" y="494425"/>
                </a:lnTo>
                <a:cubicBezTo>
                  <a:pt x="489668" y="562815"/>
                  <a:pt x="403670" y="606580"/>
                  <a:pt x="307576" y="606580"/>
                </a:cubicBezTo>
                <a:cubicBezTo>
                  <a:pt x="138518" y="606580"/>
                  <a:pt x="894" y="471331"/>
                  <a:pt x="0" y="304694"/>
                </a:cubicBezTo>
                <a:cubicBezTo>
                  <a:pt x="128" y="285937"/>
                  <a:pt x="1917" y="267691"/>
                  <a:pt x="5367" y="249956"/>
                </a:cubicBezTo>
                <a:lnTo>
                  <a:pt x="7285" y="251138"/>
                </a:lnTo>
                <a:lnTo>
                  <a:pt x="11386" y="253754"/>
                </a:lnTo>
                <a:lnTo>
                  <a:pt x="12008" y="258475"/>
                </a:lnTo>
                <a:lnTo>
                  <a:pt x="10311" y="258832"/>
                </a:lnTo>
                <a:lnTo>
                  <a:pt x="4728" y="259908"/>
                </a:lnTo>
                <a:lnTo>
                  <a:pt x="3705" y="270243"/>
                </a:lnTo>
                <a:lnTo>
                  <a:pt x="12651" y="270243"/>
                </a:lnTo>
                <a:lnTo>
                  <a:pt x="24279" y="269095"/>
                </a:lnTo>
                <a:lnTo>
                  <a:pt x="30285" y="262077"/>
                </a:lnTo>
                <a:lnTo>
                  <a:pt x="23896" y="259653"/>
                </a:lnTo>
                <a:lnTo>
                  <a:pt x="20446" y="255570"/>
                </a:lnTo>
                <a:lnTo>
                  <a:pt x="15079" y="247277"/>
                </a:lnTo>
                <a:lnTo>
                  <a:pt x="12651" y="235410"/>
                </a:lnTo>
                <a:lnTo>
                  <a:pt x="12543" y="235433"/>
                </a:lnTo>
                <a:lnTo>
                  <a:pt x="12537" y="235406"/>
                </a:lnTo>
                <a:lnTo>
                  <a:pt x="8443" y="236274"/>
                </a:lnTo>
                <a:lnTo>
                  <a:pt x="24663" y="186925"/>
                </a:lnTo>
                <a:lnTo>
                  <a:pt x="24663" y="201470"/>
                </a:lnTo>
                <a:lnTo>
                  <a:pt x="37441" y="207595"/>
                </a:lnTo>
                <a:lnTo>
                  <a:pt x="37441" y="231583"/>
                </a:lnTo>
                <a:lnTo>
                  <a:pt x="49708" y="252253"/>
                </a:lnTo>
                <a:lnTo>
                  <a:pt x="59675" y="253784"/>
                </a:lnTo>
                <a:lnTo>
                  <a:pt x="60953" y="246639"/>
                </a:lnTo>
                <a:lnTo>
                  <a:pt x="49197" y="228775"/>
                </a:lnTo>
                <a:lnTo>
                  <a:pt x="46897" y="211295"/>
                </a:lnTo>
                <a:lnTo>
                  <a:pt x="53797" y="211295"/>
                </a:lnTo>
                <a:lnTo>
                  <a:pt x="56736" y="229286"/>
                </a:lnTo>
                <a:lnTo>
                  <a:pt x="70537" y="249063"/>
                </a:lnTo>
                <a:lnTo>
                  <a:pt x="70350" y="249152"/>
                </a:lnTo>
                <a:lnTo>
                  <a:pt x="70260" y="249025"/>
                </a:lnTo>
                <a:lnTo>
                  <a:pt x="67374" y="250579"/>
                </a:lnTo>
                <a:lnTo>
                  <a:pt x="67342" y="250594"/>
                </a:lnTo>
                <a:lnTo>
                  <a:pt x="67343" y="250596"/>
                </a:lnTo>
                <a:lnTo>
                  <a:pt x="67178" y="250684"/>
                </a:lnTo>
                <a:lnTo>
                  <a:pt x="68462" y="254896"/>
                </a:lnTo>
                <a:lnTo>
                  <a:pt x="68611" y="254900"/>
                </a:lnTo>
                <a:lnTo>
                  <a:pt x="68620" y="254932"/>
                </a:lnTo>
                <a:lnTo>
                  <a:pt x="69753" y="254932"/>
                </a:lnTo>
                <a:lnTo>
                  <a:pt x="72957" y="255023"/>
                </a:lnTo>
                <a:lnTo>
                  <a:pt x="73003" y="254932"/>
                </a:lnTo>
                <a:lnTo>
                  <a:pt x="73093" y="254932"/>
                </a:lnTo>
                <a:lnTo>
                  <a:pt x="69387" y="261695"/>
                </a:lnTo>
                <a:lnTo>
                  <a:pt x="80121" y="277899"/>
                </a:lnTo>
                <a:lnTo>
                  <a:pt x="106955" y="284534"/>
                </a:lnTo>
                <a:lnTo>
                  <a:pt x="106955" y="280196"/>
                </a:lnTo>
                <a:lnTo>
                  <a:pt x="117689" y="281727"/>
                </a:lnTo>
                <a:lnTo>
                  <a:pt x="116667" y="289255"/>
                </a:lnTo>
                <a:lnTo>
                  <a:pt x="125101" y="290786"/>
                </a:lnTo>
                <a:lnTo>
                  <a:pt x="138135" y="294358"/>
                </a:lnTo>
                <a:lnTo>
                  <a:pt x="156536" y="315029"/>
                </a:lnTo>
                <a:lnTo>
                  <a:pt x="180048" y="316815"/>
                </a:lnTo>
                <a:lnTo>
                  <a:pt x="182348" y="335699"/>
                </a:lnTo>
                <a:lnTo>
                  <a:pt x="166247" y="346799"/>
                </a:lnTo>
                <a:lnTo>
                  <a:pt x="165480" y="363769"/>
                </a:lnTo>
                <a:lnTo>
                  <a:pt x="163180" y="374104"/>
                </a:lnTo>
                <a:lnTo>
                  <a:pt x="186437" y="402813"/>
                </a:lnTo>
                <a:lnTo>
                  <a:pt x="188226" y="412638"/>
                </a:lnTo>
                <a:cubicBezTo>
                  <a:pt x="188226" y="412638"/>
                  <a:pt x="196660" y="414934"/>
                  <a:pt x="197682" y="414934"/>
                </a:cubicBezTo>
                <a:cubicBezTo>
                  <a:pt x="198704" y="414934"/>
                  <a:pt x="216722" y="428332"/>
                  <a:pt x="216722" y="428332"/>
                </a:cubicBezTo>
                <a:lnTo>
                  <a:pt x="216722" y="480262"/>
                </a:lnTo>
                <a:lnTo>
                  <a:pt x="222983" y="482049"/>
                </a:lnTo>
                <a:lnTo>
                  <a:pt x="218639" y="506036"/>
                </a:lnTo>
                <a:lnTo>
                  <a:pt x="229372" y="520199"/>
                </a:lnTo>
                <a:lnTo>
                  <a:pt x="227456" y="543932"/>
                </a:lnTo>
                <a:lnTo>
                  <a:pt x="241640" y="568557"/>
                </a:lnTo>
                <a:lnTo>
                  <a:pt x="259785" y="584251"/>
                </a:lnTo>
                <a:lnTo>
                  <a:pt x="278058" y="584506"/>
                </a:lnTo>
                <a:lnTo>
                  <a:pt x="279847" y="578765"/>
                </a:lnTo>
                <a:lnTo>
                  <a:pt x="266430" y="567536"/>
                </a:lnTo>
                <a:lnTo>
                  <a:pt x="267196" y="562050"/>
                </a:lnTo>
                <a:lnTo>
                  <a:pt x="269624" y="555287"/>
                </a:lnTo>
                <a:lnTo>
                  <a:pt x="270135" y="548270"/>
                </a:lnTo>
                <a:lnTo>
                  <a:pt x="261063" y="548015"/>
                </a:lnTo>
                <a:lnTo>
                  <a:pt x="256463" y="542273"/>
                </a:lnTo>
                <a:lnTo>
                  <a:pt x="264002" y="535128"/>
                </a:lnTo>
                <a:lnTo>
                  <a:pt x="265024" y="529769"/>
                </a:lnTo>
                <a:lnTo>
                  <a:pt x="256590" y="527344"/>
                </a:lnTo>
                <a:lnTo>
                  <a:pt x="257102" y="522241"/>
                </a:lnTo>
                <a:lnTo>
                  <a:pt x="269113" y="520454"/>
                </a:lnTo>
                <a:lnTo>
                  <a:pt x="287386" y="511778"/>
                </a:lnTo>
                <a:lnTo>
                  <a:pt x="293520" y="500677"/>
                </a:lnTo>
                <a:lnTo>
                  <a:pt x="312688" y="476562"/>
                </a:lnTo>
                <a:lnTo>
                  <a:pt x="308343" y="457551"/>
                </a:lnTo>
                <a:lnTo>
                  <a:pt x="314221" y="447471"/>
                </a:lnTo>
                <a:lnTo>
                  <a:pt x="331855" y="447981"/>
                </a:lnTo>
                <a:lnTo>
                  <a:pt x="343739" y="438667"/>
                </a:lnTo>
                <a:lnTo>
                  <a:pt x="347573" y="402175"/>
                </a:lnTo>
                <a:lnTo>
                  <a:pt x="360734" y="385715"/>
                </a:lnTo>
                <a:lnTo>
                  <a:pt x="363034" y="375125"/>
                </a:lnTo>
                <a:lnTo>
                  <a:pt x="357698" y="373425"/>
                </a:lnTo>
                <a:lnTo>
                  <a:pt x="362777" y="360422"/>
                </a:lnTo>
                <a:cubicBezTo>
                  <a:pt x="362777" y="342680"/>
                  <a:pt x="348345" y="328129"/>
                  <a:pt x="330464" y="328129"/>
                </a:cubicBezTo>
                <a:cubicBezTo>
                  <a:pt x="329826" y="328129"/>
                  <a:pt x="329187" y="328129"/>
                  <a:pt x="328421" y="328257"/>
                </a:cubicBezTo>
                <a:lnTo>
                  <a:pt x="328421" y="332341"/>
                </a:lnTo>
                <a:cubicBezTo>
                  <a:pt x="329187" y="332214"/>
                  <a:pt x="329826" y="332214"/>
                  <a:pt x="330464" y="332214"/>
                </a:cubicBezTo>
                <a:cubicBezTo>
                  <a:pt x="346046" y="332214"/>
                  <a:pt x="358818" y="344850"/>
                  <a:pt x="358818" y="360422"/>
                </a:cubicBezTo>
                <a:lnTo>
                  <a:pt x="353905" y="372216"/>
                </a:lnTo>
                <a:lnTo>
                  <a:pt x="351023" y="371297"/>
                </a:lnTo>
                <a:lnTo>
                  <a:pt x="343100" y="358410"/>
                </a:lnTo>
                <a:lnTo>
                  <a:pt x="316010" y="358155"/>
                </a:lnTo>
                <a:lnTo>
                  <a:pt x="294542" y="350117"/>
                </a:lnTo>
                <a:lnTo>
                  <a:pt x="293520" y="334933"/>
                </a:lnTo>
                <a:lnTo>
                  <a:pt x="286236" y="322557"/>
                </a:lnTo>
                <a:lnTo>
                  <a:pt x="266813" y="322301"/>
                </a:lnTo>
                <a:lnTo>
                  <a:pt x="255568" y="304949"/>
                </a:lnTo>
                <a:lnTo>
                  <a:pt x="245601" y="300100"/>
                </a:lnTo>
                <a:lnTo>
                  <a:pt x="245090" y="305459"/>
                </a:lnTo>
                <a:lnTo>
                  <a:pt x="226944" y="306480"/>
                </a:lnTo>
                <a:lnTo>
                  <a:pt x="220300" y="297421"/>
                </a:lnTo>
                <a:lnTo>
                  <a:pt x="201388" y="293593"/>
                </a:lnTo>
                <a:lnTo>
                  <a:pt x="185798" y="311328"/>
                </a:lnTo>
                <a:lnTo>
                  <a:pt x="163691" y="307628"/>
                </a:lnTo>
                <a:lnTo>
                  <a:pt x="163564" y="307628"/>
                </a:lnTo>
                <a:lnTo>
                  <a:pt x="161264" y="307245"/>
                </a:lnTo>
                <a:lnTo>
                  <a:pt x="159475" y="279940"/>
                </a:lnTo>
                <a:lnTo>
                  <a:pt x="141585" y="277006"/>
                </a:lnTo>
                <a:lnTo>
                  <a:pt x="148741" y="263608"/>
                </a:lnTo>
                <a:lnTo>
                  <a:pt x="146696" y="255825"/>
                </a:lnTo>
                <a:lnTo>
                  <a:pt x="123184" y="271392"/>
                </a:lnTo>
                <a:lnTo>
                  <a:pt x="108361" y="269605"/>
                </a:lnTo>
                <a:lnTo>
                  <a:pt x="103122" y="258250"/>
                </a:lnTo>
                <a:lnTo>
                  <a:pt x="106316" y="246383"/>
                </a:lnTo>
                <a:lnTo>
                  <a:pt x="114495" y="231583"/>
                </a:lnTo>
                <a:lnTo>
                  <a:pt x="133279" y="222268"/>
                </a:lnTo>
                <a:lnTo>
                  <a:pt x="169570" y="222268"/>
                </a:lnTo>
                <a:lnTo>
                  <a:pt x="169442" y="233114"/>
                </a:lnTo>
                <a:lnTo>
                  <a:pt x="182476" y="239111"/>
                </a:lnTo>
                <a:lnTo>
                  <a:pt x="181453" y="220482"/>
                </a:lnTo>
                <a:lnTo>
                  <a:pt x="190909" y="211168"/>
                </a:lnTo>
                <a:lnTo>
                  <a:pt x="209821" y="198791"/>
                </a:lnTo>
                <a:lnTo>
                  <a:pt x="211099" y="190242"/>
                </a:lnTo>
                <a:lnTo>
                  <a:pt x="230011" y="170720"/>
                </a:lnTo>
                <a:lnTo>
                  <a:pt x="250201" y="159747"/>
                </a:lnTo>
                <a:lnTo>
                  <a:pt x="248412" y="158344"/>
                </a:lnTo>
                <a:lnTo>
                  <a:pt x="261957" y="145712"/>
                </a:lnTo>
                <a:lnTo>
                  <a:pt x="266941" y="146988"/>
                </a:lnTo>
                <a:lnTo>
                  <a:pt x="269241" y="149795"/>
                </a:lnTo>
                <a:lnTo>
                  <a:pt x="274480" y="144181"/>
                </a:lnTo>
                <a:lnTo>
                  <a:pt x="275758" y="143543"/>
                </a:lnTo>
                <a:lnTo>
                  <a:pt x="270008" y="142777"/>
                </a:lnTo>
                <a:lnTo>
                  <a:pt x="264257" y="140991"/>
                </a:lnTo>
                <a:lnTo>
                  <a:pt x="264257" y="135505"/>
                </a:lnTo>
                <a:lnTo>
                  <a:pt x="267324" y="132953"/>
                </a:lnTo>
                <a:lnTo>
                  <a:pt x="274097" y="132953"/>
                </a:lnTo>
                <a:lnTo>
                  <a:pt x="277164" y="134356"/>
                </a:lnTo>
                <a:lnTo>
                  <a:pt x="279719" y="139588"/>
                </a:lnTo>
                <a:lnTo>
                  <a:pt x="283042" y="139077"/>
                </a:lnTo>
                <a:lnTo>
                  <a:pt x="283042" y="138694"/>
                </a:lnTo>
                <a:lnTo>
                  <a:pt x="283936" y="138950"/>
                </a:lnTo>
                <a:lnTo>
                  <a:pt x="293392" y="137546"/>
                </a:lnTo>
                <a:lnTo>
                  <a:pt x="294670" y="132953"/>
                </a:lnTo>
                <a:lnTo>
                  <a:pt x="300165" y="134356"/>
                </a:lnTo>
                <a:lnTo>
                  <a:pt x="300165" y="139205"/>
                </a:lnTo>
                <a:lnTo>
                  <a:pt x="295181" y="142650"/>
                </a:lnTo>
                <a:lnTo>
                  <a:pt x="295820" y="148009"/>
                </a:lnTo>
                <a:lnTo>
                  <a:pt x="312943" y="153240"/>
                </a:lnTo>
                <a:cubicBezTo>
                  <a:pt x="312943" y="153240"/>
                  <a:pt x="312943" y="153368"/>
                  <a:pt x="312943" y="153495"/>
                </a:cubicBezTo>
                <a:lnTo>
                  <a:pt x="316904" y="153113"/>
                </a:lnTo>
                <a:lnTo>
                  <a:pt x="317160" y="145840"/>
                </a:lnTo>
                <a:lnTo>
                  <a:pt x="303615" y="139715"/>
                </a:lnTo>
                <a:lnTo>
                  <a:pt x="302848" y="136270"/>
                </a:lnTo>
                <a:lnTo>
                  <a:pt x="314093" y="132442"/>
                </a:lnTo>
                <a:lnTo>
                  <a:pt x="314604" y="121852"/>
                </a:lnTo>
                <a:lnTo>
                  <a:pt x="302848" y="114834"/>
                </a:lnTo>
                <a:lnTo>
                  <a:pt x="302081" y="96844"/>
                </a:lnTo>
                <a:lnTo>
                  <a:pt x="285981" y="104754"/>
                </a:lnTo>
                <a:lnTo>
                  <a:pt x="280103" y="104754"/>
                </a:lnTo>
                <a:lnTo>
                  <a:pt x="281636" y="91102"/>
                </a:lnTo>
                <a:lnTo>
                  <a:pt x="259785" y="85998"/>
                </a:lnTo>
                <a:lnTo>
                  <a:pt x="250712" y="92761"/>
                </a:lnTo>
                <a:lnTo>
                  <a:pt x="250712" y="113303"/>
                </a:lnTo>
                <a:lnTo>
                  <a:pt x="234356" y="118407"/>
                </a:lnTo>
                <a:lnTo>
                  <a:pt x="227839" y="131932"/>
                </a:lnTo>
                <a:lnTo>
                  <a:pt x="220683" y="133080"/>
                </a:lnTo>
                <a:lnTo>
                  <a:pt x="220683" y="115855"/>
                </a:lnTo>
                <a:lnTo>
                  <a:pt x="205349" y="113686"/>
                </a:lnTo>
                <a:lnTo>
                  <a:pt x="197682" y="108837"/>
                </a:lnTo>
                <a:lnTo>
                  <a:pt x="194743" y="97609"/>
                </a:lnTo>
                <a:lnTo>
                  <a:pt x="222089" y="81788"/>
                </a:lnTo>
                <a:lnTo>
                  <a:pt x="235506" y="77832"/>
                </a:lnTo>
                <a:lnTo>
                  <a:pt x="236912" y="86636"/>
                </a:lnTo>
                <a:lnTo>
                  <a:pt x="244323" y="86253"/>
                </a:lnTo>
                <a:lnTo>
                  <a:pt x="244962" y="81788"/>
                </a:lnTo>
                <a:lnTo>
                  <a:pt x="252757" y="80767"/>
                </a:lnTo>
                <a:lnTo>
                  <a:pt x="252885" y="79108"/>
                </a:lnTo>
                <a:lnTo>
                  <a:pt x="249562" y="77832"/>
                </a:lnTo>
                <a:lnTo>
                  <a:pt x="248796" y="72984"/>
                </a:lnTo>
                <a:lnTo>
                  <a:pt x="258379" y="72218"/>
                </a:lnTo>
                <a:lnTo>
                  <a:pt x="264130" y="66221"/>
                </a:lnTo>
                <a:lnTo>
                  <a:pt x="264513" y="65838"/>
                </a:lnTo>
                <a:lnTo>
                  <a:pt x="266302" y="64052"/>
                </a:lnTo>
                <a:lnTo>
                  <a:pt x="286492" y="61500"/>
                </a:lnTo>
                <a:lnTo>
                  <a:pt x="295437" y="69028"/>
                </a:lnTo>
                <a:lnTo>
                  <a:pt x="272052" y="81405"/>
                </a:lnTo>
                <a:lnTo>
                  <a:pt x="301826" y="88295"/>
                </a:lnTo>
                <a:lnTo>
                  <a:pt x="305659" y="78470"/>
                </a:lnTo>
                <a:lnTo>
                  <a:pt x="318693" y="78470"/>
                </a:lnTo>
                <a:lnTo>
                  <a:pt x="323294" y="69921"/>
                </a:lnTo>
                <a:lnTo>
                  <a:pt x="314093" y="67625"/>
                </a:lnTo>
                <a:lnTo>
                  <a:pt x="314093" y="56779"/>
                </a:lnTo>
                <a:lnTo>
                  <a:pt x="285214" y="44147"/>
                </a:lnTo>
                <a:lnTo>
                  <a:pt x="265280" y="46444"/>
                </a:lnTo>
                <a:lnTo>
                  <a:pt x="254035" y="52186"/>
                </a:lnTo>
                <a:lnTo>
                  <a:pt x="254801" y="66349"/>
                </a:lnTo>
                <a:lnTo>
                  <a:pt x="243045" y="64562"/>
                </a:lnTo>
                <a:lnTo>
                  <a:pt x="241256" y="56779"/>
                </a:lnTo>
                <a:lnTo>
                  <a:pt x="252501" y="46572"/>
                </a:lnTo>
                <a:lnTo>
                  <a:pt x="232056" y="45679"/>
                </a:lnTo>
                <a:lnTo>
                  <a:pt x="226178" y="47337"/>
                </a:lnTo>
                <a:lnTo>
                  <a:pt x="223622" y="54227"/>
                </a:lnTo>
                <a:lnTo>
                  <a:pt x="231289" y="55503"/>
                </a:lnTo>
                <a:lnTo>
                  <a:pt x="229756" y="63031"/>
                </a:lnTo>
                <a:lnTo>
                  <a:pt x="216722" y="63797"/>
                </a:lnTo>
                <a:lnTo>
                  <a:pt x="214677" y="68773"/>
                </a:lnTo>
                <a:lnTo>
                  <a:pt x="195765" y="69283"/>
                </a:lnTo>
                <a:cubicBezTo>
                  <a:pt x="195765" y="69283"/>
                  <a:pt x="195254" y="58693"/>
                  <a:pt x="194487" y="58693"/>
                </a:cubicBezTo>
                <a:cubicBezTo>
                  <a:pt x="193721" y="58693"/>
                  <a:pt x="209310" y="58438"/>
                  <a:pt x="209310" y="58438"/>
                </a:cubicBezTo>
                <a:lnTo>
                  <a:pt x="220555" y="47593"/>
                </a:lnTo>
                <a:lnTo>
                  <a:pt x="214422" y="44658"/>
                </a:lnTo>
                <a:lnTo>
                  <a:pt x="206244" y="52441"/>
                </a:lnTo>
                <a:lnTo>
                  <a:pt x="192698" y="51676"/>
                </a:lnTo>
                <a:lnTo>
                  <a:pt x="184520" y="40575"/>
                </a:lnTo>
                <a:lnTo>
                  <a:pt x="167142" y="40575"/>
                </a:lnTo>
                <a:lnTo>
                  <a:pt x="148996" y="53972"/>
                </a:lnTo>
                <a:lnTo>
                  <a:pt x="165608" y="53972"/>
                </a:lnTo>
                <a:lnTo>
                  <a:pt x="167142" y="58693"/>
                </a:lnTo>
                <a:lnTo>
                  <a:pt x="162797" y="62776"/>
                </a:lnTo>
                <a:lnTo>
                  <a:pt x="181198" y="63287"/>
                </a:lnTo>
                <a:lnTo>
                  <a:pt x="184009" y="69794"/>
                </a:lnTo>
                <a:lnTo>
                  <a:pt x="163308" y="69028"/>
                </a:lnTo>
                <a:lnTo>
                  <a:pt x="162286" y="64052"/>
                </a:lnTo>
                <a:lnTo>
                  <a:pt x="149252" y="61245"/>
                </a:lnTo>
                <a:lnTo>
                  <a:pt x="142352" y="57545"/>
                </a:lnTo>
                <a:lnTo>
                  <a:pt x="129445" y="57545"/>
                </a:lnTo>
                <a:cubicBezTo>
                  <a:pt x="180431" y="21436"/>
                  <a:pt x="242917" y="0"/>
                  <a:pt x="310515" y="0"/>
                </a:cubicBezTo>
                <a:close/>
              </a:path>
            </a:pathLst>
          </a:custGeom>
          <a:solidFill>
            <a:schemeClr val="bg1"/>
          </a:solidFill>
          <a:ln>
            <a:noFill/>
          </a:ln>
        </p:spPr>
        <p:txBody>
          <a:bodyPr/>
          <a:lstStyle/>
          <a:p>
            <a:endParaRPr lang="zh-CN" altLang="en-US">
              <a:cs typeface="+mn-ea"/>
              <a:sym typeface="+mn-lt"/>
            </a:endParaRPr>
          </a:p>
        </p:txBody>
      </p:sp>
      <p:sp>
        <p:nvSpPr>
          <p:cNvPr id="104" name="diploma_161321">
            <a:extLst>
              <a:ext uri="{FF2B5EF4-FFF2-40B4-BE49-F238E27FC236}">
                <a16:creationId xmlns:a16="http://schemas.microsoft.com/office/drawing/2014/main" xmlns="" id="{7A0B6E82-C4F4-4732-967B-77D6057A5EFE}"/>
              </a:ext>
            </a:extLst>
          </p:cNvPr>
          <p:cNvSpPr>
            <a:spLocks noChangeAspect="1"/>
          </p:cNvSpPr>
          <p:nvPr/>
        </p:nvSpPr>
        <p:spPr bwMode="auto">
          <a:xfrm>
            <a:off x="6216612" y="4447651"/>
            <a:ext cx="510406" cy="609685"/>
          </a:xfrm>
          <a:custGeom>
            <a:avLst/>
            <a:gdLst>
              <a:gd name="connsiteX0" fmla="*/ 114789 w 506980"/>
              <a:gd name="connsiteY0" fmla="*/ 531639 h 605592"/>
              <a:gd name="connsiteX1" fmla="*/ 477355 w 506980"/>
              <a:gd name="connsiteY1" fmla="*/ 531639 h 605592"/>
              <a:gd name="connsiteX2" fmla="*/ 506973 w 506980"/>
              <a:gd name="connsiteY2" fmla="*/ 568348 h 605592"/>
              <a:gd name="connsiteX3" fmla="*/ 476983 w 506980"/>
              <a:gd name="connsiteY3" fmla="*/ 605521 h 605592"/>
              <a:gd name="connsiteX4" fmla="*/ 122588 w 506980"/>
              <a:gd name="connsiteY4" fmla="*/ 605521 h 605592"/>
              <a:gd name="connsiteX5" fmla="*/ 114789 w 506980"/>
              <a:gd name="connsiteY5" fmla="*/ 531639 h 605592"/>
              <a:gd name="connsiteX6" fmla="*/ 126772 w 506980"/>
              <a:gd name="connsiteY6" fmla="*/ 407405 h 605592"/>
              <a:gd name="connsiteX7" fmla="*/ 114610 w 506980"/>
              <a:gd name="connsiteY7" fmla="*/ 419456 h 605592"/>
              <a:gd name="connsiteX8" fmla="*/ 126772 w 506980"/>
              <a:gd name="connsiteY8" fmla="*/ 431599 h 605592"/>
              <a:gd name="connsiteX9" fmla="*/ 287485 w 506980"/>
              <a:gd name="connsiteY9" fmla="*/ 431599 h 605592"/>
              <a:gd name="connsiteX10" fmla="*/ 299555 w 506980"/>
              <a:gd name="connsiteY10" fmla="*/ 419456 h 605592"/>
              <a:gd name="connsiteX11" fmla="*/ 287485 w 506980"/>
              <a:gd name="connsiteY11" fmla="*/ 407405 h 605592"/>
              <a:gd name="connsiteX12" fmla="*/ 137449 w 506980"/>
              <a:gd name="connsiteY12" fmla="*/ 300062 h 605592"/>
              <a:gd name="connsiteX13" fmla="*/ 125287 w 506980"/>
              <a:gd name="connsiteY13" fmla="*/ 312205 h 605592"/>
              <a:gd name="connsiteX14" fmla="*/ 137449 w 506980"/>
              <a:gd name="connsiteY14" fmla="*/ 324348 h 605592"/>
              <a:gd name="connsiteX15" fmla="*/ 392585 w 506980"/>
              <a:gd name="connsiteY15" fmla="*/ 324348 h 605592"/>
              <a:gd name="connsiteX16" fmla="*/ 404654 w 506980"/>
              <a:gd name="connsiteY16" fmla="*/ 312205 h 605592"/>
              <a:gd name="connsiteX17" fmla="*/ 392585 w 506980"/>
              <a:gd name="connsiteY17" fmla="*/ 300062 h 605592"/>
              <a:gd name="connsiteX18" fmla="*/ 159732 w 506980"/>
              <a:gd name="connsiteY18" fmla="*/ 192347 h 605592"/>
              <a:gd name="connsiteX19" fmla="*/ 147569 w 506980"/>
              <a:gd name="connsiteY19" fmla="*/ 204398 h 605592"/>
              <a:gd name="connsiteX20" fmla="*/ 159732 w 506980"/>
              <a:gd name="connsiteY20" fmla="*/ 216541 h 605592"/>
              <a:gd name="connsiteX21" fmla="*/ 414867 w 506980"/>
              <a:gd name="connsiteY21" fmla="*/ 216541 h 605592"/>
              <a:gd name="connsiteX22" fmla="*/ 426937 w 506980"/>
              <a:gd name="connsiteY22" fmla="*/ 204398 h 605592"/>
              <a:gd name="connsiteX23" fmla="*/ 414867 w 506980"/>
              <a:gd name="connsiteY23" fmla="*/ 192347 h 605592"/>
              <a:gd name="connsiteX24" fmla="*/ 54673 w 506980"/>
              <a:gd name="connsiteY24" fmla="*/ 93711 h 605592"/>
              <a:gd name="connsiteX25" fmla="*/ 77459 w 506980"/>
              <a:gd name="connsiteY25" fmla="*/ 94175 h 605592"/>
              <a:gd name="connsiteX26" fmla="*/ 71693 w 506980"/>
              <a:gd name="connsiteY26" fmla="*/ 148329 h 605592"/>
              <a:gd name="connsiteX27" fmla="*/ 53185 w 506980"/>
              <a:gd name="connsiteY27" fmla="*/ 148329 h 605592"/>
              <a:gd name="connsiteX28" fmla="*/ 54673 w 506980"/>
              <a:gd name="connsiteY28" fmla="*/ 93711 h 605592"/>
              <a:gd name="connsiteX29" fmla="*/ 167995 w 506980"/>
              <a:gd name="connsiteY29" fmla="*/ 85004 h 605592"/>
              <a:gd name="connsiteX30" fmla="*/ 155832 w 506980"/>
              <a:gd name="connsiteY30" fmla="*/ 97147 h 605592"/>
              <a:gd name="connsiteX31" fmla="*/ 167995 w 506980"/>
              <a:gd name="connsiteY31" fmla="*/ 109290 h 605592"/>
              <a:gd name="connsiteX32" fmla="*/ 423130 w 506980"/>
              <a:gd name="connsiteY32" fmla="*/ 109290 h 605592"/>
              <a:gd name="connsiteX33" fmla="*/ 435293 w 506980"/>
              <a:gd name="connsiteY33" fmla="*/ 97147 h 605592"/>
              <a:gd name="connsiteX34" fmla="*/ 423130 w 506980"/>
              <a:gd name="connsiteY34" fmla="*/ 85004 h 605592"/>
              <a:gd name="connsiteX35" fmla="*/ 86199 w 506980"/>
              <a:gd name="connsiteY35" fmla="*/ 0 h 605592"/>
              <a:gd name="connsiteX36" fmla="*/ 445877 w 506980"/>
              <a:gd name="connsiteY36" fmla="*/ 0 h 605592"/>
              <a:gd name="connsiteX37" fmla="*/ 470574 w 506980"/>
              <a:gd name="connsiteY37" fmla="*/ 20764 h 605592"/>
              <a:gd name="connsiteX38" fmla="*/ 459432 w 506980"/>
              <a:gd name="connsiteY38" fmla="*/ 300062 h 605592"/>
              <a:gd name="connsiteX39" fmla="*/ 433807 w 506980"/>
              <a:gd name="connsiteY39" fmla="*/ 507518 h 605592"/>
              <a:gd name="connsiteX40" fmla="*/ 92977 w 506980"/>
              <a:gd name="connsiteY40" fmla="*/ 507518 h 605592"/>
              <a:gd name="connsiteX41" fmla="*/ 84342 w 506980"/>
              <a:gd name="connsiteY41" fmla="*/ 527263 h 605592"/>
              <a:gd name="connsiteX42" fmla="*/ 98826 w 506980"/>
              <a:gd name="connsiteY42" fmla="*/ 600308 h 605592"/>
              <a:gd name="connsiteX43" fmla="*/ 92977 w 506980"/>
              <a:gd name="connsiteY43" fmla="*/ 605592 h 605592"/>
              <a:gd name="connsiteX44" fmla="*/ 92513 w 506980"/>
              <a:gd name="connsiteY44" fmla="*/ 605592 h 605592"/>
              <a:gd name="connsiteX45" fmla="*/ 53240 w 506980"/>
              <a:gd name="connsiteY45" fmla="*/ 561097 h 605592"/>
              <a:gd name="connsiteX46" fmla="*/ 76543 w 506980"/>
              <a:gd name="connsiteY46" fmla="*/ 246946 h 605592"/>
              <a:gd name="connsiteX47" fmla="*/ 102168 w 506980"/>
              <a:gd name="connsiteY47" fmla="*/ 79257 h 605592"/>
              <a:gd name="connsiteX48" fmla="*/ 86199 w 506980"/>
              <a:gd name="connsiteY48" fmla="*/ 0 h 605592"/>
              <a:gd name="connsiteX49" fmla="*/ 50709 w 506980"/>
              <a:gd name="connsiteY49" fmla="*/ 0 h 605592"/>
              <a:gd name="connsiteX50" fmla="*/ 77813 w 506980"/>
              <a:gd name="connsiteY50" fmla="*/ 70075 h 605592"/>
              <a:gd name="connsiteX51" fmla="*/ 40127 w 506980"/>
              <a:gd name="connsiteY51" fmla="*/ 69612 h 605592"/>
              <a:gd name="connsiteX52" fmla="*/ 28431 w 506980"/>
              <a:gd name="connsiteY52" fmla="*/ 84164 h 605592"/>
              <a:gd name="connsiteX53" fmla="*/ 24161 w 506980"/>
              <a:gd name="connsiteY53" fmla="*/ 148399 h 605592"/>
              <a:gd name="connsiteX54" fmla="*/ 398 w 506980"/>
              <a:gd name="connsiteY54" fmla="*/ 73041 h 605592"/>
              <a:gd name="connsiteX55" fmla="*/ 50709 w 506980"/>
              <a:gd name="connsiteY5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06980" h="605592">
                <a:moveTo>
                  <a:pt x="114789" y="531639"/>
                </a:moveTo>
                <a:lnTo>
                  <a:pt x="477355" y="531639"/>
                </a:lnTo>
                <a:cubicBezTo>
                  <a:pt x="493788" y="531639"/>
                  <a:pt x="507344" y="548047"/>
                  <a:pt x="506973" y="568348"/>
                </a:cubicBezTo>
                <a:cubicBezTo>
                  <a:pt x="506973" y="589113"/>
                  <a:pt x="493417" y="605521"/>
                  <a:pt x="476983" y="605521"/>
                </a:cubicBezTo>
                <a:lnTo>
                  <a:pt x="122588" y="605521"/>
                </a:lnTo>
                <a:cubicBezTo>
                  <a:pt x="129273" y="585220"/>
                  <a:pt x="125374" y="554814"/>
                  <a:pt x="114789" y="531639"/>
                </a:cubicBezTo>
                <a:close/>
                <a:moveTo>
                  <a:pt x="126772" y="407405"/>
                </a:moveTo>
                <a:cubicBezTo>
                  <a:pt x="120087" y="407405"/>
                  <a:pt x="114610" y="412689"/>
                  <a:pt x="114610" y="419456"/>
                </a:cubicBezTo>
                <a:cubicBezTo>
                  <a:pt x="114610" y="426315"/>
                  <a:pt x="119994" y="431599"/>
                  <a:pt x="126772" y="431599"/>
                </a:cubicBezTo>
                <a:lnTo>
                  <a:pt x="287485" y="431599"/>
                </a:lnTo>
                <a:cubicBezTo>
                  <a:pt x="293799" y="431599"/>
                  <a:pt x="299555" y="426315"/>
                  <a:pt x="299555" y="419456"/>
                </a:cubicBezTo>
                <a:cubicBezTo>
                  <a:pt x="299555" y="412689"/>
                  <a:pt x="294263" y="407405"/>
                  <a:pt x="287485" y="407405"/>
                </a:cubicBezTo>
                <a:close/>
                <a:moveTo>
                  <a:pt x="137449" y="300062"/>
                </a:moveTo>
                <a:cubicBezTo>
                  <a:pt x="130764" y="300062"/>
                  <a:pt x="125287" y="305438"/>
                  <a:pt x="125287" y="312205"/>
                </a:cubicBezTo>
                <a:cubicBezTo>
                  <a:pt x="125287" y="318972"/>
                  <a:pt x="130579" y="324348"/>
                  <a:pt x="137449" y="324348"/>
                </a:cubicBezTo>
                <a:lnTo>
                  <a:pt x="392585" y="324348"/>
                </a:lnTo>
                <a:cubicBezTo>
                  <a:pt x="399362" y="324348"/>
                  <a:pt x="404654" y="318972"/>
                  <a:pt x="404654" y="312205"/>
                </a:cubicBezTo>
                <a:cubicBezTo>
                  <a:pt x="404654" y="305438"/>
                  <a:pt x="399362" y="300062"/>
                  <a:pt x="392585" y="300062"/>
                </a:cubicBezTo>
                <a:close/>
                <a:moveTo>
                  <a:pt x="159732" y="192347"/>
                </a:moveTo>
                <a:cubicBezTo>
                  <a:pt x="153047" y="192347"/>
                  <a:pt x="147569" y="197631"/>
                  <a:pt x="147569" y="204398"/>
                </a:cubicBezTo>
                <a:cubicBezTo>
                  <a:pt x="147569" y="211258"/>
                  <a:pt x="152861" y="216541"/>
                  <a:pt x="159732" y="216541"/>
                </a:cubicBezTo>
                <a:lnTo>
                  <a:pt x="414867" y="216541"/>
                </a:lnTo>
                <a:cubicBezTo>
                  <a:pt x="421645" y="216541"/>
                  <a:pt x="426937" y="211258"/>
                  <a:pt x="426937" y="204398"/>
                </a:cubicBezTo>
                <a:cubicBezTo>
                  <a:pt x="426937" y="197631"/>
                  <a:pt x="421645" y="192347"/>
                  <a:pt x="414867" y="192347"/>
                </a:cubicBezTo>
                <a:close/>
                <a:moveTo>
                  <a:pt x="54673" y="93711"/>
                </a:moveTo>
                <a:lnTo>
                  <a:pt x="77459" y="94175"/>
                </a:lnTo>
                <a:cubicBezTo>
                  <a:pt x="76529" y="110588"/>
                  <a:pt x="74111" y="129041"/>
                  <a:pt x="71693" y="148329"/>
                </a:cubicBezTo>
                <a:lnTo>
                  <a:pt x="53185" y="148329"/>
                </a:lnTo>
                <a:cubicBezTo>
                  <a:pt x="57556" y="135254"/>
                  <a:pt x="58021" y="116894"/>
                  <a:pt x="54673" y="93711"/>
                </a:cubicBezTo>
                <a:close/>
                <a:moveTo>
                  <a:pt x="167995" y="85004"/>
                </a:moveTo>
                <a:cubicBezTo>
                  <a:pt x="161217" y="85004"/>
                  <a:pt x="155832" y="90380"/>
                  <a:pt x="155832" y="97147"/>
                </a:cubicBezTo>
                <a:cubicBezTo>
                  <a:pt x="155832" y="103914"/>
                  <a:pt x="161217" y="109290"/>
                  <a:pt x="167995" y="109290"/>
                </a:cubicBezTo>
                <a:lnTo>
                  <a:pt x="423130" y="109290"/>
                </a:lnTo>
                <a:cubicBezTo>
                  <a:pt x="429908" y="109290"/>
                  <a:pt x="435293" y="103914"/>
                  <a:pt x="435293" y="97147"/>
                </a:cubicBezTo>
                <a:cubicBezTo>
                  <a:pt x="435293" y="90380"/>
                  <a:pt x="429908" y="85004"/>
                  <a:pt x="423130" y="85004"/>
                </a:cubicBezTo>
                <a:close/>
                <a:moveTo>
                  <a:pt x="86199" y="0"/>
                </a:moveTo>
                <a:lnTo>
                  <a:pt x="445877" y="0"/>
                </a:lnTo>
                <a:cubicBezTo>
                  <a:pt x="456554" y="0"/>
                  <a:pt x="466674" y="8158"/>
                  <a:pt x="470574" y="20764"/>
                </a:cubicBezTo>
                <a:cubicBezTo>
                  <a:pt x="500005" y="112628"/>
                  <a:pt x="480229" y="203934"/>
                  <a:pt x="459432" y="300062"/>
                </a:cubicBezTo>
                <a:cubicBezTo>
                  <a:pt x="444949" y="367823"/>
                  <a:pt x="429908" y="437903"/>
                  <a:pt x="433807" y="507518"/>
                </a:cubicBezTo>
                <a:lnTo>
                  <a:pt x="92977" y="507518"/>
                </a:lnTo>
                <a:cubicBezTo>
                  <a:pt x="79700" y="507518"/>
                  <a:pt x="78586" y="521979"/>
                  <a:pt x="84342" y="527263"/>
                </a:cubicBezTo>
                <a:cubicBezTo>
                  <a:pt x="98826" y="543300"/>
                  <a:pt x="106625" y="582881"/>
                  <a:pt x="98826" y="600308"/>
                </a:cubicBezTo>
                <a:cubicBezTo>
                  <a:pt x="96319" y="605592"/>
                  <a:pt x="94462" y="605592"/>
                  <a:pt x="92977" y="605592"/>
                </a:cubicBezTo>
                <a:lnTo>
                  <a:pt x="92513" y="605592"/>
                </a:lnTo>
                <a:cubicBezTo>
                  <a:pt x="73572" y="605592"/>
                  <a:pt x="60574" y="590668"/>
                  <a:pt x="53240" y="561097"/>
                </a:cubicBezTo>
                <a:cubicBezTo>
                  <a:pt x="30957" y="469791"/>
                  <a:pt x="55189" y="351416"/>
                  <a:pt x="76543" y="246946"/>
                </a:cubicBezTo>
                <a:cubicBezTo>
                  <a:pt x="76543" y="246946"/>
                  <a:pt x="104211" y="116428"/>
                  <a:pt x="102168" y="79257"/>
                </a:cubicBezTo>
                <a:cubicBezTo>
                  <a:pt x="102633" y="47369"/>
                  <a:pt x="98269" y="20301"/>
                  <a:pt x="86199" y="0"/>
                </a:cubicBezTo>
                <a:close/>
                <a:moveTo>
                  <a:pt x="50709" y="0"/>
                </a:moveTo>
                <a:cubicBezTo>
                  <a:pt x="51266" y="464"/>
                  <a:pt x="73358" y="7508"/>
                  <a:pt x="77813" y="70075"/>
                </a:cubicBezTo>
                <a:lnTo>
                  <a:pt x="40127" y="69612"/>
                </a:lnTo>
                <a:cubicBezTo>
                  <a:pt x="26389" y="69612"/>
                  <a:pt x="28059" y="80734"/>
                  <a:pt x="28431" y="84164"/>
                </a:cubicBezTo>
                <a:cubicBezTo>
                  <a:pt x="39013" y="134866"/>
                  <a:pt x="24625" y="148399"/>
                  <a:pt x="24161" y="148399"/>
                </a:cubicBezTo>
                <a:cubicBezTo>
                  <a:pt x="-1644" y="137925"/>
                  <a:pt x="-623" y="95287"/>
                  <a:pt x="398" y="73041"/>
                </a:cubicBezTo>
                <a:cubicBezTo>
                  <a:pt x="1326" y="46809"/>
                  <a:pt x="15714" y="0"/>
                  <a:pt x="50709" y="0"/>
                </a:cubicBezTo>
                <a:close/>
              </a:path>
            </a:pathLst>
          </a:custGeom>
          <a:solidFill>
            <a:schemeClr val="bg1"/>
          </a:solidFill>
          <a:ln>
            <a:noFill/>
          </a:ln>
        </p:spPr>
        <p:txBody>
          <a:bodyPr/>
          <a:lstStyle/>
          <a:p>
            <a:endParaRPr lang="zh-CN" altLang="en-US">
              <a:cs typeface="+mn-ea"/>
              <a:sym typeface="+mn-lt"/>
            </a:endParaRPr>
          </a:p>
        </p:txBody>
      </p:sp>
      <p:sp>
        <p:nvSpPr>
          <p:cNvPr id="105" name="three-books_73757">
            <a:extLst>
              <a:ext uri="{FF2B5EF4-FFF2-40B4-BE49-F238E27FC236}">
                <a16:creationId xmlns:a16="http://schemas.microsoft.com/office/drawing/2014/main" xmlns="" id="{FAFB8217-6BA5-4440-9A08-CCAE7D063D5C}"/>
              </a:ext>
            </a:extLst>
          </p:cNvPr>
          <p:cNvSpPr>
            <a:spLocks noChangeAspect="1"/>
          </p:cNvSpPr>
          <p:nvPr/>
        </p:nvSpPr>
        <p:spPr bwMode="auto">
          <a:xfrm>
            <a:off x="7311571" y="4447651"/>
            <a:ext cx="609685" cy="474136"/>
          </a:xfrm>
          <a:custGeom>
            <a:avLst/>
            <a:gdLst>
              <a:gd name="T0" fmla="*/ 2471 w 2903"/>
              <a:gd name="T1" fmla="*/ 1598 h 2261"/>
              <a:gd name="T2" fmla="*/ 2471 w 2903"/>
              <a:gd name="T3" fmla="*/ 2127 h 2261"/>
              <a:gd name="T4" fmla="*/ 2505 w 2903"/>
              <a:gd name="T5" fmla="*/ 2127 h 2261"/>
              <a:gd name="T6" fmla="*/ 2572 w 2903"/>
              <a:gd name="T7" fmla="*/ 2194 h 2261"/>
              <a:gd name="T8" fmla="*/ 2505 w 2903"/>
              <a:gd name="T9" fmla="*/ 2261 h 2261"/>
              <a:gd name="T10" fmla="*/ 2405 w 2903"/>
              <a:gd name="T11" fmla="*/ 2261 h 2261"/>
              <a:gd name="T12" fmla="*/ 2124 w 2903"/>
              <a:gd name="T13" fmla="*/ 2261 h 2261"/>
              <a:gd name="T14" fmla="*/ 398 w 2903"/>
              <a:gd name="T15" fmla="*/ 2261 h 2261"/>
              <a:gd name="T16" fmla="*/ 0 w 2903"/>
              <a:gd name="T17" fmla="*/ 1863 h 2261"/>
              <a:gd name="T18" fmla="*/ 398 w 2903"/>
              <a:gd name="T19" fmla="*/ 1465 h 2261"/>
              <a:gd name="T20" fmla="*/ 2124 w 2903"/>
              <a:gd name="T21" fmla="*/ 1465 h 2261"/>
              <a:gd name="T22" fmla="*/ 2405 w 2903"/>
              <a:gd name="T23" fmla="*/ 1465 h 2261"/>
              <a:gd name="T24" fmla="*/ 2505 w 2903"/>
              <a:gd name="T25" fmla="*/ 1465 h 2261"/>
              <a:gd name="T26" fmla="*/ 2572 w 2903"/>
              <a:gd name="T27" fmla="*/ 1532 h 2261"/>
              <a:gd name="T28" fmla="*/ 2505 w 2903"/>
              <a:gd name="T29" fmla="*/ 1598 h 2261"/>
              <a:gd name="T30" fmla="*/ 2471 w 2903"/>
              <a:gd name="T31" fmla="*/ 1598 h 2261"/>
              <a:gd name="T32" fmla="*/ 2836 w 2903"/>
              <a:gd name="T33" fmla="*/ 1195 h 2261"/>
              <a:gd name="T34" fmla="*/ 2786 w 2903"/>
              <a:gd name="T35" fmla="*/ 1195 h 2261"/>
              <a:gd name="T36" fmla="*/ 2786 w 2903"/>
              <a:gd name="T37" fmla="*/ 786 h 2261"/>
              <a:gd name="T38" fmla="*/ 2836 w 2903"/>
              <a:gd name="T39" fmla="*/ 786 h 2261"/>
              <a:gd name="T40" fmla="*/ 2903 w 2903"/>
              <a:gd name="T41" fmla="*/ 720 h 2261"/>
              <a:gd name="T42" fmla="*/ 2836 w 2903"/>
              <a:gd name="T43" fmla="*/ 653 h 2261"/>
              <a:gd name="T44" fmla="*/ 2720 w 2903"/>
              <a:gd name="T45" fmla="*/ 653 h 2261"/>
              <a:gd name="T46" fmla="*/ 2455 w 2903"/>
              <a:gd name="T47" fmla="*/ 653 h 2261"/>
              <a:gd name="T48" fmla="*/ 1005 w 2903"/>
              <a:gd name="T49" fmla="*/ 653 h 2261"/>
              <a:gd name="T50" fmla="*/ 668 w 2903"/>
              <a:gd name="T51" fmla="*/ 991 h 2261"/>
              <a:gd name="T52" fmla="*/ 1005 w 2903"/>
              <a:gd name="T53" fmla="*/ 1328 h 2261"/>
              <a:gd name="T54" fmla="*/ 2455 w 2903"/>
              <a:gd name="T55" fmla="*/ 1328 h 2261"/>
              <a:gd name="T56" fmla="*/ 2720 w 2903"/>
              <a:gd name="T57" fmla="*/ 1328 h 2261"/>
              <a:gd name="T58" fmla="*/ 2836 w 2903"/>
              <a:gd name="T59" fmla="*/ 1328 h 2261"/>
              <a:gd name="T60" fmla="*/ 2903 w 2903"/>
              <a:gd name="T61" fmla="*/ 1262 h 2261"/>
              <a:gd name="T62" fmla="*/ 2836 w 2903"/>
              <a:gd name="T63" fmla="*/ 1195 h 2261"/>
              <a:gd name="T64" fmla="*/ 226 w 2903"/>
              <a:gd name="T65" fmla="*/ 405 h 2261"/>
              <a:gd name="T66" fmla="*/ 159 w 2903"/>
              <a:gd name="T67" fmla="*/ 472 h 2261"/>
              <a:gd name="T68" fmla="*/ 226 w 2903"/>
              <a:gd name="T69" fmla="*/ 539 h 2261"/>
              <a:gd name="T70" fmla="*/ 323 w 2903"/>
              <a:gd name="T71" fmla="*/ 539 h 2261"/>
              <a:gd name="T72" fmla="*/ 671 w 2903"/>
              <a:gd name="T73" fmla="*/ 539 h 2261"/>
              <a:gd name="T74" fmla="*/ 2248 w 2903"/>
              <a:gd name="T75" fmla="*/ 539 h 2261"/>
              <a:gd name="T76" fmla="*/ 2517 w 2903"/>
              <a:gd name="T77" fmla="*/ 269 h 2261"/>
              <a:gd name="T78" fmla="*/ 2248 w 2903"/>
              <a:gd name="T79" fmla="*/ 0 h 2261"/>
              <a:gd name="T80" fmla="*/ 671 w 2903"/>
              <a:gd name="T81" fmla="*/ 0 h 2261"/>
              <a:gd name="T82" fmla="*/ 323 w 2903"/>
              <a:gd name="T83" fmla="*/ 0 h 2261"/>
              <a:gd name="T84" fmla="*/ 226 w 2903"/>
              <a:gd name="T85" fmla="*/ 0 h 2261"/>
              <a:gd name="T86" fmla="*/ 159 w 2903"/>
              <a:gd name="T87" fmla="*/ 66 h 2261"/>
              <a:gd name="T88" fmla="*/ 226 w 2903"/>
              <a:gd name="T89" fmla="*/ 133 h 2261"/>
              <a:gd name="T90" fmla="*/ 257 w 2903"/>
              <a:gd name="T91" fmla="*/ 133 h 2261"/>
              <a:gd name="T92" fmla="*/ 257 w 2903"/>
              <a:gd name="T93" fmla="*/ 405 h 2261"/>
              <a:gd name="T94" fmla="*/ 226 w 2903"/>
              <a:gd name="T95" fmla="*/ 405 h 2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3" h="2261">
                <a:moveTo>
                  <a:pt x="2471" y="1598"/>
                </a:moveTo>
                <a:lnTo>
                  <a:pt x="2471" y="2127"/>
                </a:lnTo>
                <a:lnTo>
                  <a:pt x="2505" y="2127"/>
                </a:lnTo>
                <a:cubicBezTo>
                  <a:pt x="2542" y="2127"/>
                  <a:pt x="2572" y="2157"/>
                  <a:pt x="2572" y="2194"/>
                </a:cubicBezTo>
                <a:cubicBezTo>
                  <a:pt x="2572" y="2231"/>
                  <a:pt x="2542" y="2261"/>
                  <a:pt x="2505" y="2261"/>
                </a:cubicBezTo>
                <a:lnTo>
                  <a:pt x="2405" y="2261"/>
                </a:lnTo>
                <a:lnTo>
                  <a:pt x="2124" y="2261"/>
                </a:lnTo>
                <a:lnTo>
                  <a:pt x="398" y="2261"/>
                </a:lnTo>
                <a:cubicBezTo>
                  <a:pt x="178" y="2261"/>
                  <a:pt x="0" y="2082"/>
                  <a:pt x="0" y="1863"/>
                </a:cubicBezTo>
                <a:cubicBezTo>
                  <a:pt x="0" y="1643"/>
                  <a:pt x="178" y="1465"/>
                  <a:pt x="398" y="1465"/>
                </a:cubicBezTo>
                <a:lnTo>
                  <a:pt x="2124" y="1465"/>
                </a:lnTo>
                <a:lnTo>
                  <a:pt x="2405" y="1465"/>
                </a:lnTo>
                <a:lnTo>
                  <a:pt x="2505" y="1465"/>
                </a:lnTo>
                <a:cubicBezTo>
                  <a:pt x="2542" y="1465"/>
                  <a:pt x="2572" y="1495"/>
                  <a:pt x="2572" y="1532"/>
                </a:cubicBezTo>
                <a:cubicBezTo>
                  <a:pt x="2572" y="1568"/>
                  <a:pt x="2542" y="1598"/>
                  <a:pt x="2505" y="1598"/>
                </a:cubicBezTo>
                <a:lnTo>
                  <a:pt x="2471" y="1598"/>
                </a:lnTo>
                <a:close/>
                <a:moveTo>
                  <a:pt x="2836" y="1195"/>
                </a:moveTo>
                <a:lnTo>
                  <a:pt x="2786" y="1195"/>
                </a:lnTo>
                <a:lnTo>
                  <a:pt x="2786" y="786"/>
                </a:lnTo>
                <a:lnTo>
                  <a:pt x="2836" y="786"/>
                </a:lnTo>
                <a:cubicBezTo>
                  <a:pt x="2873" y="786"/>
                  <a:pt x="2903" y="757"/>
                  <a:pt x="2903" y="720"/>
                </a:cubicBezTo>
                <a:cubicBezTo>
                  <a:pt x="2903" y="683"/>
                  <a:pt x="2873" y="653"/>
                  <a:pt x="2836" y="653"/>
                </a:cubicBezTo>
                <a:lnTo>
                  <a:pt x="2720" y="653"/>
                </a:lnTo>
                <a:lnTo>
                  <a:pt x="2455" y="653"/>
                </a:lnTo>
                <a:lnTo>
                  <a:pt x="1005" y="653"/>
                </a:lnTo>
                <a:cubicBezTo>
                  <a:pt x="819" y="653"/>
                  <a:pt x="668" y="805"/>
                  <a:pt x="668" y="991"/>
                </a:cubicBezTo>
                <a:cubicBezTo>
                  <a:pt x="668" y="1177"/>
                  <a:pt x="819" y="1328"/>
                  <a:pt x="1005" y="1328"/>
                </a:cubicBezTo>
                <a:lnTo>
                  <a:pt x="2455" y="1328"/>
                </a:lnTo>
                <a:lnTo>
                  <a:pt x="2720" y="1328"/>
                </a:lnTo>
                <a:lnTo>
                  <a:pt x="2836" y="1328"/>
                </a:lnTo>
                <a:cubicBezTo>
                  <a:pt x="2873" y="1328"/>
                  <a:pt x="2903" y="1299"/>
                  <a:pt x="2903" y="1262"/>
                </a:cubicBezTo>
                <a:cubicBezTo>
                  <a:pt x="2903" y="1225"/>
                  <a:pt x="2873" y="1195"/>
                  <a:pt x="2836" y="1195"/>
                </a:cubicBezTo>
                <a:close/>
                <a:moveTo>
                  <a:pt x="226" y="405"/>
                </a:moveTo>
                <a:cubicBezTo>
                  <a:pt x="189" y="405"/>
                  <a:pt x="159" y="435"/>
                  <a:pt x="159" y="472"/>
                </a:cubicBezTo>
                <a:cubicBezTo>
                  <a:pt x="159" y="509"/>
                  <a:pt x="189" y="539"/>
                  <a:pt x="226" y="539"/>
                </a:cubicBezTo>
                <a:lnTo>
                  <a:pt x="323" y="539"/>
                </a:lnTo>
                <a:lnTo>
                  <a:pt x="671" y="539"/>
                </a:lnTo>
                <a:lnTo>
                  <a:pt x="2248" y="539"/>
                </a:lnTo>
                <a:cubicBezTo>
                  <a:pt x="2396" y="539"/>
                  <a:pt x="2517" y="418"/>
                  <a:pt x="2517" y="269"/>
                </a:cubicBezTo>
                <a:cubicBezTo>
                  <a:pt x="2517" y="121"/>
                  <a:pt x="2396" y="0"/>
                  <a:pt x="2248" y="0"/>
                </a:cubicBezTo>
                <a:lnTo>
                  <a:pt x="671" y="0"/>
                </a:lnTo>
                <a:lnTo>
                  <a:pt x="323" y="0"/>
                </a:lnTo>
                <a:lnTo>
                  <a:pt x="226" y="0"/>
                </a:lnTo>
                <a:cubicBezTo>
                  <a:pt x="189" y="0"/>
                  <a:pt x="159" y="30"/>
                  <a:pt x="159" y="66"/>
                </a:cubicBezTo>
                <a:cubicBezTo>
                  <a:pt x="159" y="103"/>
                  <a:pt x="189" y="133"/>
                  <a:pt x="226" y="133"/>
                </a:cubicBezTo>
                <a:lnTo>
                  <a:pt x="257" y="133"/>
                </a:lnTo>
                <a:lnTo>
                  <a:pt x="257" y="405"/>
                </a:lnTo>
                <a:lnTo>
                  <a:pt x="226" y="405"/>
                </a:lnTo>
                <a:close/>
              </a:path>
            </a:pathLst>
          </a:custGeom>
          <a:solidFill>
            <a:schemeClr val="bg1"/>
          </a:solidFill>
          <a:ln>
            <a:noFill/>
          </a:ln>
        </p:spPr>
        <p:txBody>
          <a:bodyPr/>
          <a:lstStyle/>
          <a:p>
            <a:endParaRPr lang="zh-CN" altLang="en-US">
              <a:cs typeface="+mn-ea"/>
              <a:sym typeface="+mn-lt"/>
            </a:endParaRPr>
          </a:p>
        </p:txBody>
      </p:sp>
      <p:sp>
        <p:nvSpPr>
          <p:cNvPr id="106" name="puzzle_69154">
            <a:extLst>
              <a:ext uri="{FF2B5EF4-FFF2-40B4-BE49-F238E27FC236}">
                <a16:creationId xmlns:a16="http://schemas.microsoft.com/office/drawing/2014/main" xmlns="" id="{DE601682-68BD-40D8-890E-E60056E5660A}"/>
              </a:ext>
            </a:extLst>
          </p:cNvPr>
          <p:cNvSpPr>
            <a:spLocks noChangeAspect="1"/>
          </p:cNvSpPr>
          <p:nvPr/>
        </p:nvSpPr>
        <p:spPr bwMode="auto">
          <a:xfrm>
            <a:off x="8406529" y="4447651"/>
            <a:ext cx="609685" cy="609261"/>
          </a:xfrm>
          <a:custGeom>
            <a:avLst/>
            <a:gdLst>
              <a:gd name="connsiteX0" fmla="*/ 304094 w 608274"/>
              <a:gd name="connsiteY0" fmla="*/ 322696 h 607851"/>
              <a:gd name="connsiteX1" fmla="*/ 313714 w 608274"/>
              <a:gd name="connsiteY1" fmla="*/ 322696 h 607851"/>
              <a:gd name="connsiteX2" fmla="*/ 323238 w 608274"/>
              <a:gd name="connsiteY2" fmla="*/ 322696 h 607851"/>
              <a:gd name="connsiteX3" fmla="*/ 383955 w 608274"/>
              <a:gd name="connsiteY3" fmla="*/ 322696 h 607851"/>
              <a:gd name="connsiteX4" fmla="*/ 376716 w 608274"/>
              <a:gd name="connsiteY4" fmla="*/ 356882 h 607851"/>
              <a:gd name="connsiteX5" fmla="*/ 400003 w 608274"/>
              <a:gd name="connsiteY5" fmla="*/ 411893 h 607851"/>
              <a:gd name="connsiteX6" fmla="*/ 455101 w 608274"/>
              <a:gd name="connsiteY6" fmla="*/ 435238 h 607851"/>
              <a:gd name="connsiteX7" fmla="*/ 456244 w 608274"/>
              <a:gd name="connsiteY7" fmla="*/ 435238 h 607851"/>
              <a:gd name="connsiteX8" fmla="*/ 512484 w 608274"/>
              <a:gd name="connsiteY8" fmla="*/ 411988 h 607851"/>
              <a:gd name="connsiteX9" fmla="*/ 535771 w 608274"/>
              <a:gd name="connsiteY9" fmla="*/ 355836 h 607851"/>
              <a:gd name="connsiteX10" fmla="*/ 528533 w 608274"/>
              <a:gd name="connsiteY10" fmla="*/ 322696 h 607851"/>
              <a:gd name="connsiteX11" fmla="*/ 608203 w 608274"/>
              <a:gd name="connsiteY11" fmla="*/ 322696 h 607851"/>
              <a:gd name="connsiteX12" fmla="*/ 608203 w 608274"/>
              <a:gd name="connsiteY12" fmla="*/ 582156 h 607851"/>
              <a:gd name="connsiteX13" fmla="*/ 582821 w 608274"/>
              <a:gd name="connsiteY13" fmla="*/ 607498 h 607851"/>
              <a:gd name="connsiteX14" fmla="*/ 323238 w 608274"/>
              <a:gd name="connsiteY14" fmla="*/ 607498 h 607851"/>
              <a:gd name="connsiteX15" fmla="*/ 313714 w 608274"/>
              <a:gd name="connsiteY15" fmla="*/ 607498 h 607851"/>
              <a:gd name="connsiteX16" fmla="*/ 304189 w 608274"/>
              <a:gd name="connsiteY16" fmla="*/ 607498 h 607851"/>
              <a:gd name="connsiteX17" fmla="*/ 304094 w 608274"/>
              <a:gd name="connsiteY17" fmla="*/ 607498 h 607851"/>
              <a:gd name="connsiteX18" fmla="*/ 304094 w 608274"/>
              <a:gd name="connsiteY18" fmla="*/ 493910 h 607851"/>
              <a:gd name="connsiteX19" fmla="*/ 304094 w 608274"/>
              <a:gd name="connsiteY19" fmla="*/ 493482 h 607851"/>
              <a:gd name="connsiteX20" fmla="*/ 288760 w 608274"/>
              <a:gd name="connsiteY20" fmla="*/ 503562 h 607851"/>
              <a:gd name="connsiteX21" fmla="*/ 251854 w 608274"/>
              <a:gd name="connsiteY21" fmla="*/ 516067 h 607851"/>
              <a:gd name="connsiteX22" fmla="*/ 199232 w 608274"/>
              <a:gd name="connsiteY22" fmla="*/ 485495 h 607851"/>
              <a:gd name="connsiteX23" fmla="*/ 191375 w 608274"/>
              <a:gd name="connsiteY23" fmla="*/ 454827 h 607851"/>
              <a:gd name="connsiteX24" fmla="*/ 251092 w 608274"/>
              <a:gd name="connsiteY24" fmla="*/ 395299 h 607851"/>
              <a:gd name="connsiteX25" fmla="*/ 251854 w 608274"/>
              <a:gd name="connsiteY25" fmla="*/ 395299 h 607851"/>
              <a:gd name="connsiteX26" fmla="*/ 288760 w 608274"/>
              <a:gd name="connsiteY26" fmla="*/ 407852 h 607851"/>
              <a:gd name="connsiteX27" fmla="*/ 304094 w 608274"/>
              <a:gd name="connsiteY27" fmla="*/ 417884 h 607851"/>
              <a:gd name="connsiteX28" fmla="*/ 152127 w 608274"/>
              <a:gd name="connsiteY28" fmla="*/ 191656 h 607851"/>
              <a:gd name="connsiteX29" fmla="*/ 152984 w 608274"/>
              <a:gd name="connsiteY29" fmla="*/ 191656 h 607851"/>
              <a:gd name="connsiteX30" fmla="*/ 212616 w 608274"/>
              <a:gd name="connsiteY30" fmla="*/ 251282 h 607851"/>
              <a:gd name="connsiteX31" fmla="*/ 199566 w 608274"/>
              <a:gd name="connsiteY31" fmla="*/ 289464 h 607851"/>
              <a:gd name="connsiteX32" fmla="*/ 189945 w 608274"/>
              <a:gd name="connsiteY32" fmla="*/ 304204 h 607851"/>
              <a:gd name="connsiteX33" fmla="*/ 285155 w 608274"/>
              <a:gd name="connsiteY33" fmla="*/ 304204 h 607851"/>
              <a:gd name="connsiteX34" fmla="*/ 285060 w 608274"/>
              <a:gd name="connsiteY34" fmla="*/ 383516 h 607851"/>
              <a:gd name="connsiteX35" fmla="*/ 251862 w 608274"/>
              <a:gd name="connsiteY35" fmla="*/ 376288 h 607851"/>
              <a:gd name="connsiteX36" fmla="*/ 250862 w 608274"/>
              <a:gd name="connsiteY36" fmla="*/ 376288 h 607851"/>
              <a:gd name="connsiteX37" fmla="*/ 195708 w 608274"/>
              <a:gd name="connsiteY37" fmla="*/ 399540 h 607851"/>
              <a:gd name="connsiteX38" fmla="*/ 172322 w 608274"/>
              <a:gd name="connsiteY38" fmla="*/ 454601 h 607851"/>
              <a:gd name="connsiteX39" fmla="*/ 195231 w 608274"/>
              <a:gd name="connsiteY39" fmla="*/ 511470 h 607851"/>
              <a:gd name="connsiteX40" fmla="*/ 220618 w 608274"/>
              <a:gd name="connsiteY40" fmla="*/ 528778 h 607851"/>
              <a:gd name="connsiteX41" fmla="*/ 251862 w 608274"/>
              <a:gd name="connsiteY41" fmla="*/ 535102 h 607851"/>
              <a:gd name="connsiteX42" fmla="*/ 285060 w 608274"/>
              <a:gd name="connsiteY42" fmla="*/ 527874 h 607851"/>
              <a:gd name="connsiteX43" fmla="*/ 285060 w 608274"/>
              <a:gd name="connsiteY43" fmla="*/ 607518 h 607851"/>
              <a:gd name="connsiteX44" fmla="*/ 285060 w 608274"/>
              <a:gd name="connsiteY44" fmla="*/ 607851 h 607851"/>
              <a:gd name="connsiteX45" fmla="*/ 25434 w 608274"/>
              <a:gd name="connsiteY45" fmla="*/ 607851 h 607851"/>
              <a:gd name="connsiteX46" fmla="*/ 0 w 608274"/>
              <a:gd name="connsiteY46" fmla="*/ 582508 h 607851"/>
              <a:gd name="connsiteX47" fmla="*/ 0 w 608274"/>
              <a:gd name="connsiteY47" fmla="*/ 329548 h 607851"/>
              <a:gd name="connsiteX48" fmla="*/ 25434 w 608274"/>
              <a:gd name="connsiteY48" fmla="*/ 304204 h 607851"/>
              <a:gd name="connsiteX49" fmla="*/ 114262 w 608274"/>
              <a:gd name="connsiteY49" fmla="*/ 304204 h 607851"/>
              <a:gd name="connsiteX50" fmla="*/ 104593 w 608274"/>
              <a:gd name="connsiteY50" fmla="*/ 289417 h 607851"/>
              <a:gd name="connsiteX51" fmla="*/ 91591 w 608274"/>
              <a:gd name="connsiteY51" fmla="*/ 252043 h 607851"/>
              <a:gd name="connsiteX52" fmla="*/ 152127 w 608274"/>
              <a:gd name="connsiteY52" fmla="*/ 191656 h 607851"/>
              <a:gd name="connsiteX53" fmla="*/ 304208 w 608274"/>
              <a:gd name="connsiteY53" fmla="*/ 0 h 607851"/>
              <a:gd name="connsiteX54" fmla="*/ 582895 w 608274"/>
              <a:gd name="connsiteY54" fmla="*/ 0 h 607851"/>
              <a:gd name="connsiteX55" fmla="*/ 608274 w 608274"/>
              <a:gd name="connsiteY55" fmla="*/ 25344 h 607851"/>
              <a:gd name="connsiteX56" fmla="*/ 608274 w 608274"/>
              <a:gd name="connsiteY56" fmla="*/ 292854 h 607851"/>
              <a:gd name="connsiteX57" fmla="*/ 608274 w 608274"/>
              <a:gd name="connsiteY57" fmla="*/ 303647 h 607851"/>
              <a:gd name="connsiteX58" fmla="*/ 606512 w 608274"/>
              <a:gd name="connsiteY58" fmla="*/ 303647 h 607851"/>
              <a:gd name="connsiteX59" fmla="*/ 494095 w 608274"/>
              <a:gd name="connsiteY59" fmla="*/ 303647 h 607851"/>
              <a:gd name="connsiteX60" fmla="*/ 494190 w 608274"/>
              <a:gd name="connsiteY60" fmla="*/ 303837 h 607851"/>
              <a:gd name="connsiteX61" fmla="*/ 504189 w 608274"/>
              <a:gd name="connsiteY61" fmla="*/ 319053 h 607851"/>
              <a:gd name="connsiteX62" fmla="*/ 516711 w 608274"/>
              <a:gd name="connsiteY62" fmla="*/ 355808 h 607851"/>
              <a:gd name="connsiteX63" fmla="*/ 496856 w 608274"/>
              <a:gd name="connsiteY63" fmla="*/ 400552 h 607851"/>
              <a:gd name="connsiteX64" fmla="*/ 456241 w 608274"/>
              <a:gd name="connsiteY64" fmla="*/ 416195 h 607851"/>
              <a:gd name="connsiteX65" fmla="*/ 455384 w 608274"/>
              <a:gd name="connsiteY65" fmla="*/ 416195 h 607851"/>
              <a:gd name="connsiteX66" fmla="*/ 395771 w 608274"/>
              <a:gd name="connsiteY66" fmla="*/ 356617 h 607851"/>
              <a:gd name="connsiteX67" fmla="*/ 408246 w 608274"/>
              <a:gd name="connsiteY67" fmla="*/ 319053 h 607851"/>
              <a:gd name="connsiteX68" fmla="*/ 418387 w 608274"/>
              <a:gd name="connsiteY68" fmla="*/ 303647 h 607851"/>
              <a:gd name="connsiteX69" fmla="*/ 323254 w 608274"/>
              <a:gd name="connsiteY69" fmla="*/ 303647 h 607851"/>
              <a:gd name="connsiteX70" fmla="*/ 304208 w 608274"/>
              <a:gd name="connsiteY70" fmla="*/ 303647 h 607851"/>
              <a:gd name="connsiteX71" fmla="*/ 304208 w 608274"/>
              <a:gd name="connsiteY71" fmla="*/ 187152 h 607851"/>
              <a:gd name="connsiteX72" fmla="*/ 317683 w 608274"/>
              <a:gd name="connsiteY72" fmla="*/ 198279 h 607851"/>
              <a:gd name="connsiteX73" fmla="*/ 356298 w 608274"/>
              <a:gd name="connsiteY73" fmla="*/ 212211 h 607851"/>
              <a:gd name="connsiteX74" fmla="*/ 357108 w 608274"/>
              <a:gd name="connsiteY74" fmla="*/ 212211 h 607851"/>
              <a:gd name="connsiteX75" fmla="*/ 416769 w 608274"/>
              <a:gd name="connsiteY75" fmla="*/ 152680 h 607851"/>
              <a:gd name="connsiteX76" fmla="*/ 356298 w 608274"/>
              <a:gd name="connsiteY76" fmla="*/ 91437 h 607851"/>
              <a:gd name="connsiteX77" fmla="*/ 317683 w 608274"/>
              <a:gd name="connsiteY77" fmla="*/ 105368 h 607851"/>
              <a:gd name="connsiteX78" fmla="*/ 304208 w 608274"/>
              <a:gd name="connsiteY78" fmla="*/ 116495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8274" h="607851">
                <a:moveTo>
                  <a:pt x="304094" y="322696"/>
                </a:moveTo>
                <a:lnTo>
                  <a:pt x="313714" y="322696"/>
                </a:lnTo>
                <a:lnTo>
                  <a:pt x="323238" y="322696"/>
                </a:lnTo>
                <a:lnTo>
                  <a:pt x="383955" y="322696"/>
                </a:lnTo>
                <a:cubicBezTo>
                  <a:pt x="379050" y="333347"/>
                  <a:pt x="376574" y="344995"/>
                  <a:pt x="376716" y="356882"/>
                </a:cubicBezTo>
                <a:cubicBezTo>
                  <a:pt x="376955" y="377612"/>
                  <a:pt x="385241" y="397154"/>
                  <a:pt x="400003" y="411893"/>
                </a:cubicBezTo>
                <a:cubicBezTo>
                  <a:pt x="414766" y="426680"/>
                  <a:pt x="434338" y="434953"/>
                  <a:pt x="455101" y="435238"/>
                </a:cubicBezTo>
                <a:cubicBezTo>
                  <a:pt x="455482" y="435238"/>
                  <a:pt x="455863" y="435238"/>
                  <a:pt x="456244" y="435238"/>
                </a:cubicBezTo>
                <a:cubicBezTo>
                  <a:pt x="477483" y="435238"/>
                  <a:pt x="497436" y="427013"/>
                  <a:pt x="512484" y="411988"/>
                </a:cubicBezTo>
                <a:cubicBezTo>
                  <a:pt x="527485" y="397011"/>
                  <a:pt x="535771" y="377042"/>
                  <a:pt x="535771" y="355836"/>
                </a:cubicBezTo>
                <a:cubicBezTo>
                  <a:pt x="535771" y="344330"/>
                  <a:pt x="533247" y="333014"/>
                  <a:pt x="528533" y="322696"/>
                </a:cubicBezTo>
                <a:lnTo>
                  <a:pt x="608203" y="322696"/>
                </a:lnTo>
                <a:lnTo>
                  <a:pt x="608203" y="582156"/>
                </a:lnTo>
                <a:cubicBezTo>
                  <a:pt x="608203" y="596182"/>
                  <a:pt x="596822" y="607498"/>
                  <a:pt x="582821" y="607498"/>
                </a:cubicBezTo>
                <a:lnTo>
                  <a:pt x="323238" y="607498"/>
                </a:lnTo>
                <a:lnTo>
                  <a:pt x="313714" y="607498"/>
                </a:lnTo>
                <a:lnTo>
                  <a:pt x="304189" y="607498"/>
                </a:lnTo>
                <a:lnTo>
                  <a:pt x="304094" y="607498"/>
                </a:lnTo>
                <a:lnTo>
                  <a:pt x="304094" y="493910"/>
                </a:lnTo>
                <a:lnTo>
                  <a:pt x="304094" y="493482"/>
                </a:lnTo>
                <a:cubicBezTo>
                  <a:pt x="300713" y="495384"/>
                  <a:pt x="295475" y="499283"/>
                  <a:pt x="288760" y="503562"/>
                </a:cubicBezTo>
                <a:cubicBezTo>
                  <a:pt x="277855" y="510409"/>
                  <a:pt x="265759" y="516067"/>
                  <a:pt x="251854" y="516067"/>
                </a:cubicBezTo>
                <a:cubicBezTo>
                  <a:pt x="229281" y="516067"/>
                  <a:pt x="209614" y="503752"/>
                  <a:pt x="199232" y="485495"/>
                </a:cubicBezTo>
                <a:cubicBezTo>
                  <a:pt x="194089" y="476461"/>
                  <a:pt x="191232" y="466001"/>
                  <a:pt x="191375" y="454827"/>
                </a:cubicBezTo>
                <a:cubicBezTo>
                  <a:pt x="191803" y="422258"/>
                  <a:pt x="218471" y="395727"/>
                  <a:pt x="251092" y="395299"/>
                </a:cubicBezTo>
                <a:cubicBezTo>
                  <a:pt x="251330" y="395299"/>
                  <a:pt x="251616" y="395299"/>
                  <a:pt x="251854" y="395299"/>
                </a:cubicBezTo>
                <a:cubicBezTo>
                  <a:pt x="265759" y="395299"/>
                  <a:pt x="278141" y="400529"/>
                  <a:pt x="288760" y="407852"/>
                </a:cubicBezTo>
                <a:cubicBezTo>
                  <a:pt x="294522" y="411798"/>
                  <a:pt x="300713" y="415982"/>
                  <a:pt x="304094" y="417884"/>
                </a:cubicBezTo>
                <a:close/>
                <a:moveTo>
                  <a:pt x="152127" y="191656"/>
                </a:moveTo>
                <a:cubicBezTo>
                  <a:pt x="152413" y="191656"/>
                  <a:pt x="152699" y="191656"/>
                  <a:pt x="152984" y="191656"/>
                </a:cubicBezTo>
                <a:cubicBezTo>
                  <a:pt x="185563" y="192084"/>
                  <a:pt x="212187" y="218712"/>
                  <a:pt x="212616" y="251282"/>
                </a:cubicBezTo>
                <a:cubicBezTo>
                  <a:pt x="212807" y="265737"/>
                  <a:pt x="207139" y="278480"/>
                  <a:pt x="199566" y="289464"/>
                </a:cubicBezTo>
                <a:cubicBezTo>
                  <a:pt x="195660" y="295170"/>
                  <a:pt x="192278" y="300210"/>
                  <a:pt x="189945" y="304204"/>
                </a:cubicBezTo>
                <a:lnTo>
                  <a:pt x="285155" y="304204"/>
                </a:lnTo>
                <a:lnTo>
                  <a:pt x="285060" y="383516"/>
                </a:lnTo>
                <a:cubicBezTo>
                  <a:pt x="274724" y="378808"/>
                  <a:pt x="263389" y="376288"/>
                  <a:pt x="251862" y="376288"/>
                </a:cubicBezTo>
                <a:cubicBezTo>
                  <a:pt x="251529" y="376288"/>
                  <a:pt x="251195" y="376288"/>
                  <a:pt x="250862" y="376288"/>
                </a:cubicBezTo>
                <a:cubicBezTo>
                  <a:pt x="230096" y="376574"/>
                  <a:pt x="210473" y="384800"/>
                  <a:pt x="195708" y="399540"/>
                </a:cubicBezTo>
                <a:cubicBezTo>
                  <a:pt x="180895" y="414327"/>
                  <a:pt x="172608" y="433870"/>
                  <a:pt x="172322" y="454601"/>
                </a:cubicBezTo>
                <a:cubicBezTo>
                  <a:pt x="172036" y="475998"/>
                  <a:pt x="180133" y="496207"/>
                  <a:pt x="195231" y="511470"/>
                </a:cubicBezTo>
                <a:cubicBezTo>
                  <a:pt x="202519" y="518887"/>
                  <a:pt x="211092" y="524688"/>
                  <a:pt x="220618" y="528778"/>
                </a:cubicBezTo>
                <a:cubicBezTo>
                  <a:pt x="230525" y="532962"/>
                  <a:pt x="241051" y="535102"/>
                  <a:pt x="251862" y="535102"/>
                </a:cubicBezTo>
                <a:cubicBezTo>
                  <a:pt x="263389" y="535102"/>
                  <a:pt x="274724" y="532629"/>
                  <a:pt x="285060" y="527874"/>
                </a:cubicBezTo>
                <a:lnTo>
                  <a:pt x="285060" y="607518"/>
                </a:lnTo>
                <a:lnTo>
                  <a:pt x="285060" y="607851"/>
                </a:lnTo>
                <a:lnTo>
                  <a:pt x="25434" y="607851"/>
                </a:lnTo>
                <a:cubicBezTo>
                  <a:pt x="11383" y="607851"/>
                  <a:pt x="0" y="596535"/>
                  <a:pt x="0" y="582508"/>
                </a:cubicBezTo>
                <a:lnTo>
                  <a:pt x="0" y="329548"/>
                </a:lnTo>
                <a:cubicBezTo>
                  <a:pt x="0" y="315569"/>
                  <a:pt x="11383" y="304204"/>
                  <a:pt x="25434" y="304204"/>
                </a:cubicBezTo>
                <a:lnTo>
                  <a:pt x="114262" y="304204"/>
                </a:lnTo>
                <a:cubicBezTo>
                  <a:pt x="111928" y="300210"/>
                  <a:pt x="108213" y="294695"/>
                  <a:pt x="104593" y="289417"/>
                </a:cubicBezTo>
                <a:cubicBezTo>
                  <a:pt x="97163" y="278623"/>
                  <a:pt x="91591" y="266165"/>
                  <a:pt x="91591" y="252043"/>
                </a:cubicBezTo>
                <a:cubicBezTo>
                  <a:pt x="91591" y="218712"/>
                  <a:pt x="118692" y="191656"/>
                  <a:pt x="152127" y="191656"/>
                </a:cubicBezTo>
                <a:close/>
                <a:moveTo>
                  <a:pt x="304208" y="0"/>
                </a:moveTo>
                <a:lnTo>
                  <a:pt x="582895" y="0"/>
                </a:lnTo>
                <a:cubicBezTo>
                  <a:pt x="596894" y="0"/>
                  <a:pt x="608274" y="11364"/>
                  <a:pt x="608274" y="25344"/>
                </a:cubicBezTo>
                <a:lnTo>
                  <a:pt x="608274" y="292854"/>
                </a:lnTo>
                <a:lnTo>
                  <a:pt x="608274" y="303647"/>
                </a:lnTo>
                <a:lnTo>
                  <a:pt x="606512" y="303647"/>
                </a:lnTo>
                <a:lnTo>
                  <a:pt x="494095" y="303647"/>
                </a:lnTo>
                <a:cubicBezTo>
                  <a:pt x="494095" y="303742"/>
                  <a:pt x="494142" y="303790"/>
                  <a:pt x="494190" y="303837"/>
                </a:cubicBezTo>
                <a:cubicBezTo>
                  <a:pt x="496047" y="307118"/>
                  <a:pt x="499570" y="312301"/>
                  <a:pt x="504189" y="319053"/>
                </a:cubicBezTo>
                <a:cubicBezTo>
                  <a:pt x="511474" y="329609"/>
                  <a:pt x="516711" y="341971"/>
                  <a:pt x="516711" y="355808"/>
                </a:cubicBezTo>
                <a:cubicBezTo>
                  <a:pt x="516711" y="373544"/>
                  <a:pt x="509045" y="389520"/>
                  <a:pt x="496856" y="400552"/>
                </a:cubicBezTo>
                <a:cubicBezTo>
                  <a:pt x="486143" y="410299"/>
                  <a:pt x="471859" y="416195"/>
                  <a:pt x="456241" y="416195"/>
                </a:cubicBezTo>
                <a:cubicBezTo>
                  <a:pt x="455955" y="416195"/>
                  <a:pt x="455670" y="416195"/>
                  <a:pt x="455384" y="416195"/>
                </a:cubicBezTo>
                <a:cubicBezTo>
                  <a:pt x="422768" y="415767"/>
                  <a:pt x="396152" y="389140"/>
                  <a:pt x="395771" y="356617"/>
                </a:cubicBezTo>
                <a:cubicBezTo>
                  <a:pt x="395580" y="342447"/>
                  <a:pt x="400675" y="329751"/>
                  <a:pt x="408246" y="319053"/>
                </a:cubicBezTo>
                <a:cubicBezTo>
                  <a:pt x="412388" y="313157"/>
                  <a:pt x="417483" y="305454"/>
                  <a:pt x="418387" y="303647"/>
                </a:cubicBezTo>
                <a:lnTo>
                  <a:pt x="323254" y="303647"/>
                </a:lnTo>
                <a:lnTo>
                  <a:pt x="304208" y="303647"/>
                </a:lnTo>
                <a:lnTo>
                  <a:pt x="304208" y="187152"/>
                </a:lnTo>
                <a:cubicBezTo>
                  <a:pt x="304208" y="187152"/>
                  <a:pt x="314397" y="195997"/>
                  <a:pt x="317683" y="198279"/>
                </a:cubicBezTo>
                <a:cubicBezTo>
                  <a:pt x="328158" y="206980"/>
                  <a:pt x="341633" y="212211"/>
                  <a:pt x="356298" y="212211"/>
                </a:cubicBezTo>
                <a:cubicBezTo>
                  <a:pt x="356584" y="212211"/>
                  <a:pt x="356822" y="212211"/>
                  <a:pt x="357108" y="212211"/>
                </a:cubicBezTo>
                <a:cubicBezTo>
                  <a:pt x="389676" y="211830"/>
                  <a:pt x="416340" y="185251"/>
                  <a:pt x="416769" y="152680"/>
                </a:cubicBezTo>
                <a:cubicBezTo>
                  <a:pt x="417245" y="118920"/>
                  <a:pt x="390009" y="91437"/>
                  <a:pt x="356298" y="91437"/>
                </a:cubicBezTo>
                <a:cubicBezTo>
                  <a:pt x="341633" y="91437"/>
                  <a:pt x="328158" y="96667"/>
                  <a:pt x="317683" y="105368"/>
                </a:cubicBezTo>
                <a:cubicBezTo>
                  <a:pt x="314397" y="107698"/>
                  <a:pt x="304208" y="116495"/>
                  <a:pt x="304208" y="116495"/>
                </a:cubicBezTo>
                <a:close/>
              </a:path>
            </a:pathLst>
          </a:custGeom>
          <a:solidFill>
            <a:schemeClr val="bg1"/>
          </a:solidFill>
          <a:ln>
            <a:noFill/>
          </a:ln>
        </p:spPr>
        <p:txBody>
          <a:bodyPr/>
          <a:lstStyle/>
          <a:p>
            <a:endParaRPr lang="zh-CN" altLang="en-US">
              <a:cs typeface="+mn-ea"/>
              <a:sym typeface="+mn-lt"/>
            </a:endParaRPr>
          </a:p>
        </p:txBody>
      </p:sp>
      <p:sp>
        <p:nvSpPr>
          <p:cNvPr id="107" name="saturn_192606">
            <a:extLst>
              <a:ext uri="{FF2B5EF4-FFF2-40B4-BE49-F238E27FC236}">
                <a16:creationId xmlns:a16="http://schemas.microsoft.com/office/drawing/2014/main" xmlns="" id="{316A28B1-8410-4EF7-A7BF-AF34CE2F17B1}"/>
              </a:ext>
            </a:extLst>
          </p:cNvPr>
          <p:cNvSpPr>
            <a:spLocks noChangeAspect="1"/>
          </p:cNvSpPr>
          <p:nvPr/>
        </p:nvSpPr>
        <p:spPr bwMode="auto">
          <a:xfrm>
            <a:off x="9501487" y="4447651"/>
            <a:ext cx="609685" cy="416803"/>
          </a:xfrm>
          <a:custGeom>
            <a:avLst/>
            <a:gdLst>
              <a:gd name="T0" fmla="*/ 6830 w 6929"/>
              <a:gd name="T1" fmla="*/ 1304 h 4744"/>
              <a:gd name="T2" fmla="*/ 6100 w 6929"/>
              <a:gd name="T3" fmla="*/ 784 h 4744"/>
              <a:gd name="T4" fmla="*/ 5186 w 6929"/>
              <a:gd name="T5" fmla="*/ 802 h 4744"/>
              <a:gd name="T6" fmla="*/ 3408 w 6929"/>
              <a:gd name="T7" fmla="*/ 0 h 4744"/>
              <a:gd name="T8" fmla="*/ 1758 w 6929"/>
              <a:gd name="T9" fmla="*/ 669 h 4744"/>
              <a:gd name="T10" fmla="*/ 1039 w 6929"/>
              <a:gd name="T11" fmla="*/ 2255 h 4744"/>
              <a:gd name="T12" fmla="*/ 363 w 6929"/>
              <a:gd name="T13" fmla="*/ 2764 h 4744"/>
              <a:gd name="T14" fmla="*/ 81 w 6929"/>
              <a:gd name="T15" fmla="*/ 3663 h 4744"/>
              <a:gd name="T16" fmla="*/ 817 w 6929"/>
              <a:gd name="T17" fmla="*/ 4185 h 4744"/>
              <a:gd name="T18" fmla="*/ 1152 w 6929"/>
              <a:gd name="T19" fmla="*/ 4207 h 4744"/>
              <a:gd name="T20" fmla="*/ 1645 w 6929"/>
              <a:gd name="T21" fmla="*/ 4175 h 4744"/>
              <a:gd name="T22" fmla="*/ 1837 w 6929"/>
              <a:gd name="T23" fmla="*/ 4149 h 4744"/>
              <a:gd name="T24" fmla="*/ 2063 w 6929"/>
              <a:gd name="T25" fmla="*/ 4326 h 4744"/>
              <a:gd name="T26" fmla="*/ 3408 w 6929"/>
              <a:gd name="T27" fmla="*/ 4744 h 4744"/>
              <a:gd name="T28" fmla="*/ 5744 w 6929"/>
              <a:gd name="T29" fmla="*/ 2787 h 4744"/>
              <a:gd name="T30" fmla="*/ 5925 w 6929"/>
              <a:gd name="T31" fmla="*/ 2679 h 4744"/>
              <a:gd name="T32" fmla="*/ 6578 w 6929"/>
              <a:gd name="T33" fmla="*/ 2171 h 4744"/>
              <a:gd name="T34" fmla="*/ 6830 w 6929"/>
              <a:gd name="T35" fmla="*/ 1304 h 4744"/>
              <a:gd name="T36" fmla="*/ 6298 w 6929"/>
              <a:gd name="T37" fmla="*/ 1910 h 4744"/>
              <a:gd name="T38" fmla="*/ 5723 w 6929"/>
              <a:gd name="T39" fmla="*/ 2354 h 4744"/>
              <a:gd name="T40" fmla="*/ 3728 w 6929"/>
              <a:gd name="T41" fmla="*/ 3265 h 4744"/>
              <a:gd name="T42" fmla="*/ 1600 w 6929"/>
              <a:gd name="T43" fmla="*/ 3794 h 4744"/>
              <a:gd name="T44" fmla="*/ 874 w 6929"/>
              <a:gd name="T45" fmla="*/ 3806 h 4744"/>
              <a:gd name="T46" fmla="*/ 442 w 6929"/>
              <a:gd name="T47" fmla="*/ 3537 h 4744"/>
              <a:gd name="T48" fmla="*/ 637 w 6929"/>
              <a:gd name="T49" fmla="*/ 3032 h 4744"/>
              <a:gd name="T50" fmla="*/ 1100 w 6929"/>
              <a:gd name="T51" fmla="*/ 2669 h 4744"/>
              <a:gd name="T52" fmla="*/ 1153 w 6929"/>
              <a:gd name="T53" fmla="*/ 2994 h 4744"/>
              <a:gd name="T54" fmla="*/ 907 w 6929"/>
              <a:gd name="T55" fmla="*/ 3188 h 4744"/>
              <a:gd name="T56" fmla="*/ 855 w 6929"/>
              <a:gd name="T57" fmla="*/ 3393 h 4744"/>
              <a:gd name="T58" fmla="*/ 1023 w 6929"/>
              <a:gd name="T59" fmla="*/ 3521 h 4744"/>
              <a:gd name="T60" fmla="*/ 1772 w 6929"/>
              <a:gd name="T61" fmla="*/ 3469 h 4744"/>
              <a:gd name="T62" fmla="*/ 3629 w 6929"/>
              <a:gd name="T63" fmla="*/ 2982 h 4744"/>
              <a:gd name="T64" fmla="*/ 5385 w 6929"/>
              <a:gd name="T65" fmla="*/ 2206 h 4744"/>
              <a:gd name="T66" fmla="*/ 6004 w 6929"/>
              <a:gd name="T67" fmla="*/ 1780 h 4744"/>
              <a:gd name="T68" fmla="*/ 6055 w 6929"/>
              <a:gd name="T69" fmla="*/ 1575 h 4744"/>
              <a:gd name="T70" fmla="*/ 5887 w 6929"/>
              <a:gd name="T71" fmla="*/ 1447 h 4744"/>
              <a:gd name="T72" fmla="*/ 5543 w 6929"/>
              <a:gd name="T73" fmla="*/ 1451 h 4744"/>
              <a:gd name="T74" fmla="*/ 5394 w 6929"/>
              <a:gd name="T75" fmla="*/ 1164 h 4744"/>
              <a:gd name="T76" fmla="*/ 6468 w 6929"/>
              <a:gd name="T77" fmla="*/ 1431 h 4744"/>
              <a:gd name="T78" fmla="*/ 6298 w 6929"/>
              <a:gd name="T79" fmla="*/ 1910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29" h="4744">
                <a:moveTo>
                  <a:pt x="6830" y="1304"/>
                </a:moveTo>
                <a:cubicBezTo>
                  <a:pt x="6730" y="1019"/>
                  <a:pt x="6484" y="844"/>
                  <a:pt x="6100" y="784"/>
                </a:cubicBezTo>
                <a:cubicBezTo>
                  <a:pt x="5858" y="746"/>
                  <a:pt x="5568" y="752"/>
                  <a:pt x="5186" y="802"/>
                </a:cubicBezTo>
                <a:cubicBezTo>
                  <a:pt x="4735" y="291"/>
                  <a:pt x="4094" y="0"/>
                  <a:pt x="3408" y="0"/>
                </a:cubicBezTo>
                <a:cubicBezTo>
                  <a:pt x="2789" y="0"/>
                  <a:pt x="2203" y="238"/>
                  <a:pt x="1758" y="669"/>
                </a:cubicBezTo>
                <a:cubicBezTo>
                  <a:pt x="1323" y="1091"/>
                  <a:pt x="1069" y="1653"/>
                  <a:pt x="1039" y="2255"/>
                </a:cubicBezTo>
                <a:cubicBezTo>
                  <a:pt x="749" y="2431"/>
                  <a:pt x="522" y="2602"/>
                  <a:pt x="363" y="2764"/>
                </a:cubicBezTo>
                <a:cubicBezTo>
                  <a:pt x="0" y="3135"/>
                  <a:pt x="9" y="3458"/>
                  <a:pt x="81" y="3663"/>
                </a:cubicBezTo>
                <a:cubicBezTo>
                  <a:pt x="137" y="3825"/>
                  <a:pt x="308" y="4108"/>
                  <a:pt x="817" y="4185"/>
                </a:cubicBezTo>
                <a:cubicBezTo>
                  <a:pt x="917" y="4199"/>
                  <a:pt x="1029" y="4207"/>
                  <a:pt x="1152" y="4207"/>
                </a:cubicBezTo>
                <a:cubicBezTo>
                  <a:pt x="1299" y="4207"/>
                  <a:pt x="1465" y="4196"/>
                  <a:pt x="1645" y="4175"/>
                </a:cubicBezTo>
                <a:cubicBezTo>
                  <a:pt x="1707" y="4168"/>
                  <a:pt x="1772" y="4159"/>
                  <a:pt x="1837" y="4149"/>
                </a:cubicBezTo>
                <a:cubicBezTo>
                  <a:pt x="1909" y="4212"/>
                  <a:pt x="1984" y="4271"/>
                  <a:pt x="2063" y="4326"/>
                </a:cubicBezTo>
                <a:cubicBezTo>
                  <a:pt x="2459" y="4600"/>
                  <a:pt x="2925" y="4744"/>
                  <a:pt x="3408" y="4744"/>
                </a:cubicBezTo>
                <a:cubicBezTo>
                  <a:pt x="4575" y="4744"/>
                  <a:pt x="5548" y="3898"/>
                  <a:pt x="5744" y="2787"/>
                </a:cubicBezTo>
                <a:cubicBezTo>
                  <a:pt x="5807" y="2751"/>
                  <a:pt x="5867" y="2715"/>
                  <a:pt x="5925" y="2679"/>
                </a:cubicBezTo>
                <a:cubicBezTo>
                  <a:pt x="6208" y="2503"/>
                  <a:pt x="6428" y="2332"/>
                  <a:pt x="6578" y="2171"/>
                </a:cubicBezTo>
                <a:cubicBezTo>
                  <a:pt x="6929" y="1794"/>
                  <a:pt x="6886" y="1466"/>
                  <a:pt x="6830" y="1304"/>
                </a:cubicBezTo>
                <a:close/>
                <a:moveTo>
                  <a:pt x="6298" y="1910"/>
                </a:moveTo>
                <a:cubicBezTo>
                  <a:pt x="6170" y="2046"/>
                  <a:pt x="5977" y="2196"/>
                  <a:pt x="5723" y="2354"/>
                </a:cubicBezTo>
                <a:cubicBezTo>
                  <a:pt x="5213" y="2670"/>
                  <a:pt x="4505" y="2993"/>
                  <a:pt x="3728" y="3265"/>
                </a:cubicBezTo>
                <a:cubicBezTo>
                  <a:pt x="2951" y="3536"/>
                  <a:pt x="2195" y="3725"/>
                  <a:pt x="1600" y="3794"/>
                </a:cubicBezTo>
                <a:cubicBezTo>
                  <a:pt x="1305" y="3829"/>
                  <a:pt x="1057" y="3833"/>
                  <a:pt x="874" y="3806"/>
                </a:cubicBezTo>
                <a:cubicBezTo>
                  <a:pt x="711" y="3781"/>
                  <a:pt x="504" y="3715"/>
                  <a:pt x="442" y="3537"/>
                </a:cubicBezTo>
                <a:cubicBezTo>
                  <a:pt x="423" y="3481"/>
                  <a:pt x="363" y="3311"/>
                  <a:pt x="637" y="3032"/>
                </a:cubicBezTo>
                <a:cubicBezTo>
                  <a:pt x="748" y="2919"/>
                  <a:pt x="904" y="2797"/>
                  <a:pt x="1100" y="2669"/>
                </a:cubicBezTo>
                <a:cubicBezTo>
                  <a:pt x="1112" y="2781"/>
                  <a:pt x="1130" y="2892"/>
                  <a:pt x="1153" y="2994"/>
                </a:cubicBezTo>
                <a:cubicBezTo>
                  <a:pt x="1056" y="3062"/>
                  <a:pt x="974" y="3127"/>
                  <a:pt x="907" y="3188"/>
                </a:cubicBezTo>
                <a:cubicBezTo>
                  <a:pt x="850" y="3240"/>
                  <a:pt x="830" y="3320"/>
                  <a:pt x="855" y="3393"/>
                </a:cubicBezTo>
                <a:cubicBezTo>
                  <a:pt x="880" y="3465"/>
                  <a:pt x="946" y="3515"/>
                  <a:pt x="1023" y="3521"/>
                </a:cubicBezTo>
                <a:cubicBezTo>
                  <a:pt x="1214" y="3534"/>
                  <a:pt x="1466" y="3516"/>
                  <a:pt x="1772" y="3469"/>
                </a:cubicBezTo>
                <a:cubicBezTo>
                  <a:pt x="2310" y="3386"/>
                  <a:pt x="2969" y="3213"/>
                  <a:pt x="3629" y="2982"/>
                </a:cubicBezTo>
                <a:cubicBezTo>
                  <a:pt x="4289" y="2751"/>
                  <a:pt x="4913" y="2476"/>
                  <a:pt x="5385" y="2206"/>
                </a:cubicBezTo>
                <a:cubicBezTo>
                  <a:pt x="5654" y="2052"/>
                  <a:pt x="5862" y="1909"/>
                  <a:pt x="6004" y="1780"/>
                </a:cubicBezTo>
                <a:cubicBezTo>
                  <a:pt x="6060" y="1728"/>
                  <a:pt x="6081" y="1647"/>
                  <a:pt x="6055" y="1575"/>
                </a:cubicBezTo>
                <a:cubicBezTo>
                  <a:pt x="6030" y="1503"/>
                  <a:pt x="5964" y="1452"/>
                  <a:pt x="5887" y="1447"/>
                </a:cubicBezTo>
                <a:cubicBezTo>
                  <a:pt x="5789" y="1440"/>
                  <a:pt x="5674" y="1442"/>
                  <a:pt x="5543" y="1451"/>
                </a:cubicBezTo>
                <a:cubicBezTo>
                  <a:pt x="5500" y="1352"/>
                  <a:pt x="5450" y="1256"/>
                  <a:pt x="5394" y="1164"/>
                </a:cubicBezTo>
                <a:cubicBezTo>
                  <a:pt x="6022" y="1099"/>
                  <a:pt x="6383" y="1189"/>
                  <a:pt x="6468" y="1431"/>
                </a:cubicBezTo>
                <a:cubicBezTo>
                  <a:pt x="6530" y="1609"/>
                  <a:pt x="6410" y="1790"/>
                  <a:pt x="6298" y="1910"/>
                </a:cubicBezTo>
                <a:close/>
              </a:path>
            </a:pathLst>
          </a:custGeom>
          <a:solidFill>
            <a:schemeClr val="bg1"/>
          </a:solidFill>
          <a:ln>
            <a:noFill/>
          </a:ln>
        </p:spPr>
        <p:txBody>
          <a:bodyPr/>
          <a:lstStyle/>
          <a:p>
            <a:endParaRPr lang="zh-CN" altLang="en-US">
              <a:cs typeface="+mn-ea"/>
              <a:sym typeface="+mn-lt"/>
            </a:endParaRPr>
          </a:p>
        </p:txBody>
      </p:sp>
      <p:sp>
        <p:nvSpPr>
          <p:cNvPr id="108" name="location-pointer_64679">
            <a:extLst>
              <a:ext uri="{FF2B5EF4-FFF2-40B4-BE49-F238E27FC236}">
                <a16:creationId xmlns:a16="http://schemas.microsoft.com/office/drawing/2014/main" xmlns="" id="{3E83B159-358C-43D1-9184-4C2029A5D916}"/>
              </a:ext>
            </a:extLst>
          </p:cNvPr>
          <p:cNvSpPr>
            <a:spLocks noChangeAspect="1"/>
          </p:cNvSpPr>
          <p:nvPr/>
        </p:nvSpPr>
        <p:spPr bwMode="auto">
          <a:xfrm>
            <a:off x="10596446" y="4447651"/>
            <a:ext cx="609685" cy="595947"/>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bg1"/>
          </a:solidFill>
          <a:ln>
            <a:noFill/>
          </a:ln>
        </p:spPr>
        <p:txBody>
          <a:bodyPr/>
          <a:lstStyle/>
          <a:p>
            <a:endParaRPr lang="zh-CN" altLang="en-US">
              <a:cs typeface="+mn-ea"/>
              <a:sym typeface="+mn-lt"/>
            </a:endParaRPr>
          </a:p>
        </p:txBody>
      </p:sp>
      <p:sp>
        <p:nvSpPr>
          <p:cNvPr id="109" name="aeroplane_181707">
            <a:extLst>
              <a:ext uri="{FF2B5EF4-FFF2-40B4-BE49-F238E27FC236}">
                <a16:creationId xmlns:a16="http://schemas.microsoft.com/office/drawing/2014/main" xmlns="" id="{FEF2C378-3A5C-4DFC-B697-4C61B80A81FB}"/>
              </a:ext>
            </a:extLst>
          </p:cNvPr>
          <p:cNvSpPr>
            <a:spLocks noChangeAspect="1"/>
          </p:cNvSpPr>
          <p:nvPr/>
        </p:nvSpPr>
        <p:spPr bwMode="auto">
          <a:xfrm>
            <a:off x="741820" y="5445817"/>
            <a:ext cx="609049" cy="609685"/>
          </a:xfrm>
          <a:custGeom>
            <a:avLst/>
            <a:gdLst>
              <a:gd name="T0" fmla="*/ 2617 w 2741"/>
              <a:gd name="T1" fmla="*/ 124 h 2748"/>
              <a:gd name="T2" fmla="*/ 2156 w 2741"/>
              <a:gd name="T3" fmla="*/ 137 h 2748"/>
              <a:gd name="T4" fmla="*/ 1708 w 2741"/>
              <a:gd name="T5" fmla="*/ 617 h 2748"/>
              <a:gd name="T6" fmla="*/ 285 w 2741"/>
              <a:gd name="T7" fmla="*/ 191 h 2748"/>
              <a:gd name="T8" fmla="*/ 45 w 2741"/>
              <a:gd name="T9" fmla="*/ 431 h 2748"/>
              <a:gd name="T10" fmla="*/ 45 w 2741"/>
              <a:gd name="T11" fmla="*/ 526 h 2748"/>
              <a:gd name="T12" fmla="*/ 1198 w 2741"/>
              <a:gd name="T13" fmla="*/ 1161 h 2748"/>
              <a:gd name="T14" fmla="*/ 745 w 2741"/>
              <a:gd name="T15" fmla="*/ 1653 h 2748"/>
              <a:gd name="T16" fmla="*/ 651 w 2741"/>
              <a:gd name="T17" fmla="*/ 1784 h 2748"/>
              <a:gd name="T18" fmla="*/ 170 w 2741"/>
              <a:gd name="T19" fmla="*/ 1660 h 2748"/>
              <a:gd name="T20" fmla="*/ 20 w 2741"/>
              <a:gd name="T21" fmla="*/ 1809 h 2748"/>
              <a:gd name="T22" fmla="*/ 20 w 2741"/>
              <a:gd name="T23" fmla="*/ 1881 h 2748"/>
              <a:gd name="T24" fmla="*/ 550 w 2741"/>
              <a:gd name="T25" fmla="*/ 2150 h 2748"/>
              <a:gd name="T26" fmla="*/ 598 w 2741"/>
              <a:gd name="T27" fmla="*/ 2198 h 2748"/>
              <a:gd name="T28" fmla="*/ 867 w 2741"/>
              <a:gd name="T29" fmla="*/ 2728 h 2748"/>
              <a:gd name="T30" fmla="*/ 939 w 2741"/>
              <a:gd name="T31" fmla="*/ 2728 h 2748"/>
              <a:gd name="T32" fmla="*/ 1088 w 2741"/>
              <a:gd name="T33" fmla="*/ 2578 h 2748"/>
              <a:gd name="T34" fmla="*/ 962 w 2741"/>
              <a:gd name="T35" fmla="*/ 2088 h 2748"/>
              <a:gd name="T36" fmla="*/ 1089 w 2741"/>
              <a:gd name="T37" fmla="*/ 1996 h 2748"/>
              <a:gd name="T38" fmla="*/ 1583 w 2741"/>
              <a:gd name="T39" fmla="*/ 1541 h 2748"/>
              <a:gd name="T40" fmla="*/ 2222 w 2741"/>
              <a:gd name="T41" fmla="*/ 2703 h 2748"/>
              <a:gd name="T42" fmla="*/ 2317 w 2741"/>
              <a:gd name="T43" fmla="*/ 2703 h 2748"/>
              <a:gd name="T44" fmla="*/ 2557 w 2741"/>
              <a:gd name="T45" fmla="*/ 2463 h 2748"/>
              <a:gd name="T46" fmla="*/ 2129 w 2741"/>
              <a:gd name="T47" fmla="*/ 1031 h 2748"/>
              <a:gd name="T48" fmla="*/ 2605 w 2741"/>
              <a:gd name="T49" fmla="*/ 586 h 2748"/>
              <a:gd name="T50" fmla="*/ 2617 w 2741"/>
              <a:gd name="T51" fmla="*/ 124 h 2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1" h="2748">
                <a:moveTo>
                  <a:pt x="2617" y="124"/>
                </a:moveTo>
                <a:cubicBezTo>
                  <a:pt x="2494" y="0"/>
                  <a:pt x="2287" y="6"/>
                  <a:pt x="2156" y="137"/>
                </a:cubicBezTo>
                <a:lnTo>
                  <a:pt x="1708" y="617"/>
                </a:lnTo>
                <a:lnTo>
                  <a:pt x="285" y="191"/>
                </a:lnTo>
                <a:lnTo>
                  <a:pt x="45" y="431"/>
                </a:lnTo>
                <a:cubicBezTo>
                  <a:pt x="19" y="457"/>
                  <a:pt x="19" y="500"/>
                  <a:pt x="45" y="526"/>
                </a:cubicBezTo>
                <a:lnTo>
                  <a:pt x="1198" y="1161"/>
                </a:lnTo>
                <a:lnTo>
                  <a:pt x="745" y="1653"/>
                </a:lnTo>
                <a:cubicBezTo>
                  <a:pt x="705" y="1693"/>
                  <a:pt x="673" y="1738"/>
                  <a:pt x="651" y="1784"/>
                </a:cubicBezTo>
                <a:lnTo>
                  <a:pt x="170" y="1660"/>
                </a:lnTo>
                <a:lnTo>
                  <a:pt x="20" y="1809"/>
                </a:lnTo>
                <a:cubicBezTo>
                  <a:pt x="0" y="1829"/>
                  <a:pt x="0" y="1861"/>
                  <a:pt x="20" y="1881"/>
                </a:cubicBezTo>
                <a:lnTo>
                  <a:pt x="550" y="2150"/>
                </a:lnTo>
                <a:lnTo>
                  <a:pt x="598" y="2198"/>
                </a:lnTo>
                <a:lnTo>
                  <a:pt x="867" y="2728"/>
                </a:lnTo>
                <a:cubicBezTo>
                  <a:pt x="887" y="2748"/>
                  <a:pt x="919" y="2748"/>
                  <a:pt x="939" y="2728"/>
                </a:cubicBezTo>
                <a:lnTo>
                  <a:pt x="1088" y="2578"/>
                </a:lnTo>
                <a:lnTo>
                  <a:pt x="962" y="2088"/>
                </a:lnTo>
                <a:cubicBezTo>
                  <a:pt x="1006" y="2066"/>
                  <a:pt x="1050" y="2036"/>
                  <a:pt x="1089" y="1996"/>
                </a:cubicBezTo>
                <a:lnTo>
                  <a:pt x="1583" y="1541"/>
                </a:lnTo>
                <a:lnTo>
                  <a:pt x="2222" y="2703"/>
                </a:lnTo>
                <a:cubicBezTo>
                  <a:pt x="2248" y="2729"/>
                  <a:pt x="2291" y="2729"/>
                  <a:pt x="2317" y="2703"/>
                </a:cubicBezTo>
                <a:lnTo>
                  <a:pt x="2557" y="2463"/>
                </a:lnTo>
                <a:lnTo>
                  <a:pt x="2129" y="1031"/>
                </a:lnTo>
                <a:lnTo>
                  <a:pt x="2605" y="586"/>
                </a:lnTo>
                <a:cubicBezTo>
                  <a:pt x="2735" y="455"/>
                  <a:pt x="2741" y="248"/>
                  <a:pt x="2617" y="124"/>
                </a:cubicBezTo>
                <a:close/>
              </a:path>
            </a:pathLst>
          </a:custGeom>
          <a:solidFill>
            <a:schemeClr val="bg1"/>
          </a:solidFill>
          <a:ln>
            <a:noFill/>
          </a:ln>
        </p:spPr>
        <p:txBody>
          <a:bodyPr/>
          <a:lstStyle/>
          <a:p>
            <a:endParaRPr lang="zh-CN" altLang="en-US">
              <a:cs typeface="+mn-ea"/>
              <a:sym typeface="+mn-lt"/>
            </a:endParaRPr>
          </a:p>
        </p:txBody>
      </p:sp>
      <p:sp>
        <p:nvSpPr>
          <p:cNvPr id="110" name="repair-wrenches_20994">
            <a:extLst>
              <a:ext uri="{FF2B5EF4-FFF2-40B4-BE49-F238E27FC236}">
                <a16:creationId xmlns:a16="http://schemas.microsoft.com/office/drawing/2014/main" xmlns="" id="{71D61B2E-AE50-4314-815D-93FF51395D30}"/>
              </a:ext>
            </a:extLst>
          </p:cNvPr>
          <p:cNvSpPr>
            <a:spLocks noChangeAspect="1"/>
          </p:cNvSpPr>
          <p:nvPr/>
        </p:nvSpPr>
        <p:spPr bwMode="auto">
          <a:xfrm>
            <a:off x="1836778" y="5445817"/>
            <a:ext cx="609685" cy="597263"/>
          </a:xfrm>
          <a:custGeom>
            <a:avLst/>
            <a:gdLst>
              <a:gd name="T0" fmla="*/ 1618 w 1958"/>
              <a:gd name="T1" fmla="*/ 1377 h 1921"/>
              <a:gd name="T2" fmla="*/ 1220 w 1958"/>
              <a:gd name="T3" fmla="*/ 979 h 1921"/>
              <a:gd name="T4" fmla="*/ 1543 w 1958"/>
              <a:gd name="T5" fmla="*/ 657 h 1921"/>
              <a:gd name="T6" fmla="*/ 1844 w 1958"/>
              <a:gd name="T7" fmla="*/ 571 h 1921"/>
              <a:gd name="T8" fmla="*/ 1920 w 1958"/>
              <a:gd name="T9" fmla="*/ 240 h 1921"/>
              <a:gd name="T10" fmla="*/ 1768 w 1958"/>
              <a:gd name="T11" fmla="*/ 392 h 1921"/>
              <a:gd name="T12" fmla="*/ 1570 w 1958"/>
              <a:gd name="T13" fmla="*/ 388 h 1921"/>
              <a:gd name="T14" fmla="*/ 1566 w 1958"/>
              <a:gd name="T15" fmla="*/ 190 h 1921"/>
              <a:gd name="T16" fmla="*/ 1718 w 1958"/>
              <a:gd name="T17" fmla="*/ 38 h 1921"/>
              <a:gd name="T18" fmla="*/ 1387 w 1958"/>
              <a:gd name="T19" fmla="*/ 115 h 1921"/>
              <a:gd name="T20" fmla="*/ 1302 w 1958"/>
              <a:gd name="T21" fmla="*/ 416 h 1921"/>
              <a:gd name="T22" fmla="*/ 979 w 1958"/>
              <a:gd name="T23" fmla="*/ 739 h 1921"/>
              <a:gd name="T24" fmla="*/ 656 w 1958"/>
              <a:gd name="T25" fmla="*/ 416 h 1921"/>
              <a:gd name="T26" fmla="*/ 571 w 1958"/>
              <a:gd name="T27" fmla="*/ 115 h 1921"/>
              <a:gd name="T28" fmla="*/ 240 w 1958"/>
              <a:gd name="T29" fmla="*/ 38 h 1921"/>
              <a:gd name="T30" fmla="*/ 392 w 1958"/>
              <a:gd name="T31" fmla="*/ 190 h 1921"/>
              <a:gd name="T32" fmla="*/ 388 w 1958"/>
              <a:gd name="T33" fmla="*/ 389 h 1921"/>
              <a:gd name="T34" fmla="*/ 190 w 1958"/>
              <a:gd name="T35" fmla="*/ 392 h 1921"/>
              <a:gd name="T36" fmla="*/ 38 w 1958"/>
              <a:gd name="T37" fmla="*/ 240 h 1921"/>
              <a:gd name="T38" fmla="*/ 115 w 1958"/>
              <a:gd name="T39" fmla="*/ 571 h 1921"/>
              <a:gd name="T40" fmla="*/ 416 w 1958"/>
              <a:gd name="T41" fmla="*/ 656 h 1921"/>
              <a:gd name="T42" fmla="*/ 739 w 1958"/>
              <a:gd name="T43" fmla="*/ 979 h 1921"/>
              <a:gd name="T44" fmla="*/ 341 w 1958"/>
              <a:gd name="T45" fmla="*/ 1377 h 1921"/>
              <a:gd name="T46" fmla="*/ 139 w 1958"/>
              <a:gd name="T47" fmla="*/ 1451 h 1921"/>
              <a:gd name="T48" fmla="*/ 139 w 1958"/>
              <a:gd name="T49" fmla="*/ 1819 h 1921"/>
              <a:gd name="T50" fmla="*/ 507 w 1958"/>
              <a:gd name="T51" fmla="*/ 1819 h 1921"/>
              <a:gd name="T52" fmla="*/ 582 w 1958"/>
              <a:gd name="T53" fmla="*/ 1617 h 1921"/>
              <a:gd name="T54" fmla="*/ 979 w 1958"/>
              <a:gd name="T55" fmla="*/ 1220 h 1921"/>
              <a:gd name="T56" fmla="*/ 1377 w 1958"/>
              <a:gd name="T57" fmla="*/ 1618 h 1921"/>
              <a:gd name="T58" fmla="*/ 1452 w 1958"/>
              <a:gd name="T59" fmla="*/ 1819 h 1921"/>
              <a:gd name="T60" fmla="*/ 1819 w 1958"/>
              <a:gd name="T61" fmla="*/ 1819 h 1921"/>
              <a:gd name="T62" fmla="*/ 1819 w 1958"/>
              <a:gd name="T63" fmla="*/ 1452 h 1921"/>
              <a:gd name="T64" fmla="*/ 1618 w 1958"/>
              <a:gd name="T65" fmla="*/ 1377 h 1921"/>
              <a:gd name="T66" fmla="*/ 358 w 1958"/>
              <a:gd name="T67" fmla="*/ 1767 h 1921"/>
              <a:gd name="T68" fmla="*/ 226 w 1958"/>
              <a:gd name="T69" fmla="*/ 1732 h 1921"/>
              <a:gd name="T70" fmla="*/ 191 w 1958"/>
              <a:gd name="T71" fmla="*/ 1600 h 1921"/>
              <a:gd name="T72" fmla="*/ 288 w 1958"/>
              <a:gd name="T73" fmla="*/ 1503 h 1921"/>
              <a:gd name="T74" fmla="*/ 420 w 1958"/>
              <a:gd name="T75" fmla="*/ 1538 h 1921"/>
              <a:gd name="T76" fmla="*/ 455 w 1958"/>
              <a:gd name="T77" fmla="*/ 1671 h 1921"/>
              <a:gd name="T78" fmla="*/ 358 w 1958"/>
              <a:gd name="T79" fmla="*/ 1767 h 1921"/>
              <a:gd name="T80" fmla="*/ 1732 w 1958"/>
              <a:gd name="T81" fmla="*/ 1732 h 1921"/>
              <a:gd name="T82" fmla="*/ 1600 w 1958"/>
              <a:gd name="T83" fmla="*/ 1768 h 1921"/>
              <a:gd name="T84" fmla="*/ 1503 w 1958"/>
              <a:gd name="T85" fmla="*/ 1671 h 1921"/>
              <a:gd name="T86" fmla="*/ 1538 w 1958"/>
              <a:gd name="T87" fmla="*/ 1539 h 1921"/>
              <a:gd name="T88" fmla="*/ 1671 w 1958"/>
              <a:gd name="T89" fmla="*/ 1503 h 1921"/>
              <a:gd name="T90" fmla="*/ 1768 w 1958"/>
              <a:gd name="T91" fmla="*/ 1600 h 1921"/>
              <a:gd name="T92" fmla="*/ 1732 w 1958"/>
              <a:gd name="T93" fmla="*/ 1732 h 1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8" h="1921">
                <a:moveTo>
                  <a:pt x="1618" y="1377"/>
                </a:moveTo>
                <a:lnTo>
                  <a:pt x="1220" y="979"/>
                </a:lnTo>
                <a:lnTo>
                  <a:pt x="1543" y="657"/>
                </a:lnTo>
                <a:cubicBezTo>
                  <a:pt x="1647" y="681"/>
                  <a:pt x="1762" y="653"/>
                  <a:pt x="1844" y="571"/>
                </a:cubicBezTo>
                <a:cubicBezTo>
                  <a:pt x="1934" y="482"/>
                  <a:pt x="1958" y="353"/>
                  <a:pt x="1920" y="240"/>
                </a:cubicBezTo>
                <a:lnTo>
                  <a:pt x="1768" y="392"/>
                </a:lnTo>
                <a:cubicBezTo>
                  <a:pt x="1715" y="446"/>
                  <a:pt x="1626" y="444"/>
                  <a:pt x="1570" y="388"/>
                </a:cubicBezTo>
                <a:cubicBezTo>
                  <a:pt x="1514" y="333"/>
                  <a:pt x="1512" y="244"/>
                  <a:pt x="1566" y="190"/>
                </a:cubicBezTo>
                <a:lnTo>
                  <a:pt x="1718" y="38"/>
                </a:lnTo>
                <a:cubicBezTo>
                  <a:pt x="1606" y="0"/>
                  <a:pt x="1477" y="25"/>
                  <a:pt x="1387" y="115"/>
                </a:cubicBezTo>
                <a:cubicBezTo>
                  <a:pt x="1306" y="196"/>
                  <a:pt x="1278" y="311"/>
                  <a:pt x="1302" y="416"/>
                </a:cubicBezTo>
                <a:lnTo>
                  <a:pt x="979" y="739"/>
                </a:lnTo>
                <a:lnTo>
                  <a:pt x="656" y="416"/>
                </a:lnTo>
                <a:cubicBezTo>
                  <a:pt x="681" y="311"/>
                  <a:pt x="653" y="196"/>
                  <a:pt x="571" y="115"/>
                </a:cubicBezTo>
                <a:cubicBezTo>
                  <a:pt x="482" y="25"/>
                  <a:pt x="353" y="0"/>
                  <a:pt x="240" y="38"/>
                </a:cubicBezTo>
                <a:lnTo>
                  <a:pt x="392" y="190"/>
                </a:lnTo>
                <a:cubicBezTo>
                  <a:pt x="446" y="244"/>
                  <a:pt x="445" y="333"/>
                  <a:pt x="388" y="389"/>
                </a:cubicBezTo>
                <a:cubicBezTo>
                  <a:pt x="333" y="444"/>
                  <a:pt x="244" y="446"/>
                  <a:pt x="190" y="392"/>
                </a:cubicBezTo>
                <a:lnTo>
                  <a:pt x="38" y="240"/>
                </a:lnTo>
                <a:cubicBezTo>
                  <a:pt x="0" y="353"/>
                  <a:pt x="25" y="482"/>
                  <a:pt x="115" y="571"/>
                </a:cubicBezTo>
                <a:cubicBezTo>
                  <a:pt x="196" y="653"/>
                  <a:pt x="311" y="681"/>
                  <a:pt x="416" y="656"/>
                </a:cubicBezTo>
                <a:lnTo>
                  <a:pt x="739" y="979"/>
                </a:lnTo>
                <a:lnTo>
                  <a:pt x="341" y="1377"/>
                </a:lnTo>
                <a:cubicBezTo>
                  <a:pt x="269" y="1372"/>
                  <a:pt x="195" y="1396"/>
                  <a:pt x="139" y="1451"/>
                </a:cubicBezTo>
                <a:cubicBezTo>
                  <a:pt x="38" y="1553"/>
                  <a:pt x="38" y="1718"/>
                  <a:pt x="139" y="1819"/>
                </a:cubicBezTo>
                <a:cubicBezTo>
                  <a:pt x="241" y="1921"/>
                  <a:pt x="406" y="1921"/>
                  <a:pt x="507" y="1819"/>
                </a:cubicBezTo>
                <a:cubicBezTo>
                  <a:pt x="562" y="1764"/>
                  <a:pt x="586" y="1690"/>
                  <a:pt x="582" y="1617"/>
                </a:cubicBezTo>
                <a:lnTo>
                  <a:pt x="979" y="1220"/>
                </a:lnTo>
                <a:lnTo>
                  <a:pt x="1377" y="1618"/>
                </a:lnTo>
                <a:cubicBezTo>
                  <a:pt x="1372" y="1690"/>
                  <a:pt x="1396" y="1764"/>
                  <a:pt x="1452" y="1819"/>
                </a:cubicBezTo>
                <a:cubicBezTo>
                  <a:pt x="1553" y="1921"/>
                  <a:pt x="1718" y="1921"/>
                  <a:pt x="1819" y="1819"/>
                </a:cubicBezTo>
                <a:cubicBezTo>
                  <a:pt x="1921" y="1718"/>
                  <a:pt x="1921" y="1553"/>
                  <a:pt x="1819" y="1452"/>
                </a:cubicBezTo>
                <a:cubicBezTo>
                  <a:pt x="1764" y="1396"/>
                  <a:pt x="1690" y="1372"/>
                  <a:pt x="1618" y="1377"/>
                </a:cubicBezTo>
                <a:close/>
                <a:moveTo>
                  <a:pt x="358" y="1767"/>
                </a:moveTo>
                <a:lnTo>
                  <a:pt x="226" y="1732"/>
                </a:lnTo>
                <a:lnTo>
                  <a:pt x="191" y="1600"/>
                </a:lnTo>
                <a:lnTo>
                  <a:pt x="288" y="1503"/>
                </a:lnTo>
                <a:lnTo>
                  <a:pt x="420" y="1538"/>
                </a:lnTo>
                <a:lnTo>
                  <a:pt x="455" y="1671"/>
                </a:lnTo>
                <a:lnTo>
                  <a:pt x="358" y="1767"/>
                </a:lnTo>
                <a:close/>
                <a:moveTo>
                  <a:pt x="1732" y="1732"/>
                </a:moveTo>
                <a:lnTo>
                  <a:pt x="1600" y="1768"/>
                </a:lnTo>
                <a:lnTo>
                  <a:pt x="1503" y="1671"/>
                </a:lnTo>
                <a:lnTo>
                  <a:pt x="1538" y="1539"/>
                </a:lnTo>
                <a:lnTo>
                  <a:pt x="1671" y="1503"/>
                </a:lnTo>
                <a:lnTo>
                  <a:pt x="1768" y="1600"/>
                </a:lnTo>
                <a:lnTo>
                  <a:pt x="1732" y="1732"/>
                </a:lnTo>
                <a:close/>
              </a:path>
            </a:pathLst>
          </a:custGeom>
          <a:solidFill>
            <a:schemeClr val="bg1"/>
          </a:solidFill>
          <a:ln>
            <a:noFill/>
          </a:ln>
        </p:spPr>
        <p:txBody>
          <a:bodyPr/>
          <a:lstStyle/>
          <a:p>
            <a:endParaRPr lang="zh-CN" altLang="en-US">
              <a:cs typeface="+mn-ea"/>
              <a:sym typeface="+mn-lt"/>
            </a:endParaRPr>
          </a:p>
        </p:txBody>
      </p:sp>
      <p:sp>
        <p:nvSpPr>
          <p:cNvPr id="111" name="settings_126263">
            <a:extLst>
              <a:ext uri="{FF2B5EF4-FFF2-40B4-BE49-F238E27FC236}">
                <a16:creationId xmlns:a16="http://schemas.microsoft.com/office/drawing/2014/main" xmlns="" id="{3CCD2C09-0A83-48F2-B1C7-CBF1C1C25711}"/>
              </a:ext>
            </a:extLst>
          </p:cNvPr>
          <p:cNvSpPr>
            <a:spLocks noChangeAspect="1"/>
          </p:cNvSpPr>
          <p:nvPr/>
        </p:nvSpPr>
        <p:spPr bwMode="auto">
          <a:xfrm>
            <a:off x="2931737" y="5445817"/>
            <a:ext cx="575725" cy="609685"/>
          </a:xfrm>
          <a:custGeom>
            <a:avLst/>
            <a:gdLst>
              <a:gd name="connsiteX0" fmla="*/ 346084 w 571831"/>
              <a:gd name="connsiteY0" fmla="*/ 480815 h 605561"/>
              <a:gd name="connsiteX1" fmla="*/ 319092 w 571831"/>
              <a:gd name="connsiteY1" fmla="*/ 488121 h 605561"/>
              <a:gd name="connsiteX2" fmla="*/ 312545 w 571831"/>
              <a:gd name="connsiteY2" fmla="*/ 539289 h 605561"/>
              <a:gd name="connsiteX3" fmla="*/ 363795 w 571831"/>
              <a:gd name="connsiteY3" fmla="*/ 545825 h 605561"/>
              <a:gd name="connsiteX4" fmla="*/ 370341 w 571831"/>
              <a:gd name="connsiteY4" fmla="*/ 494657 h 605561"/>
              <a:gd name="connsiteX5" fmla="*/ 346084 w 571831"/>
              <a:gd name="connsiteY5" fmla="*/ 480815 h 605561"/>
              <a:gd name="connsiteX6" fmla="*/ 346306 w 571831"/>
              <a:gd name="connsiteY6" fmla="*/ 428176 h 605561"/>
              <a:gd name="connsiteX7" fmla="*/ 354443 w 571831"/>
              <a:gd name="connsiteY7" fmla="*/ 429296 h 605561"/>
              <a:gd name="connsiteX8" fmla="*/ 362485 w 571831"/>
              <a:gd name="connsiteY8" fmla="*/ 430417 h 605561"/>
              <a:gd name="connsiteX9" fmla="*/ 367909 w 571831"/>
              <a:gd name="connsiteY9" fmla="*/ 436579 h 605561"/>
              <a:gd name="connsiteX10" fmla="*/ 368096 w 571831"/>
              <a:gd name="connsiteY10" fmla="*/ 448998 h 605561"/>
              <a:gd name="connsiteX11" fmla="*/ 372024 w 571831"/>
              <a:gd name="connsiteY11" fmla="*/ 454974 h 605561"/>
              <a:gd name="connsiteX12" fmla="*/ 381844 w 571831"/>
              <a:gd name="connsiteY12" fmla="*/ 460856 h 605561"/>
              <a:gd name="connsiteX13" fmla="*/ 389045 w 571831"/>
              <a:gd name="connsiteY13" fmla="*/ 461416 h 605561"/>
              <a:gd name="connsiteX14" fmla="*/ 399893 w 571831"/>
              <a:gd name="connsiteY14" fmla="*/ 455814 h 605561"/>
              <a:gd name="connsiteX15" fmla="*/ 407936 w 571831"/>
              <a:gd name="connsiteY15" fmla="*/ 457682 h 605561"/>
              <a:gd name="connsiteX16" fmla="*/ 412893 w 571831"/>
              <a:gd name="connsiteY16" fmla="*/ 464311 h 605561"/>
              <a:gd name="connsiteX17" fmla="*/ 417849 w 571831"/>
              <a:gd name="connsiteY17" fmla="*/ 470940 h 605561"/>
              <a:gd name="connsiteX18" fmla="*/ 417382 w 571831"/>
              <a:gd name="connsiteY18" fmla="*/ 479157 h 605561"/>
              <a:gd name="connsiteX19" fmla="*/ 408684 w 571831"/>
              <a:gd name="connsiteY19" fmla="*/ 488308 h 605561"/>
              <a:gd name="connsiteX20" fmla="*/ 407188 w 571831"/>
              <a:gd name="connsiteY20" fmla="*/ 495311 h 605561"/>
              <a:gd name="connsiteX21" fmla="*/ 409806 w 571831"/>
              <a:gd name="connsiteY21" fmla="*/ 505862 h 605561"/>
              <a:gd name="connsiteX22" fmla="*/ 414482 w 571831"/>
              <a:gd name="connsiteY22" fmla="*/ 511371 h 605561"/>
              <a:gd name="connsiteX23" fmla="*/ 426266 w 571831"/>
              <a:gd name="connsiteY23" fmla="*/ 515012 h 605561"/>
              <a:gd name="connsiteX24" fmla="*/ 430942 w 571831"/>
              <a:gd name="connsiteY24" fmla="*/ 521828 h 605561"/>
              <a:gd name="connsiteX25" fmla="*/ 429820 w 571831"/>
              <a:gd name="connsiteY25" fmla="*/ 529952 h 605561"/>
              <a:gd name="connsiteX26" fmla="*/ 428698 w 571831"/>
              <a:gd name="connsiteY26" fmla="*/ 537982 h 605561"/>
              <a:gd name="connsiteX27" fmla="*/ 422619 w 571831"/>
              <a:gd name="connsiteY27" fmla="*/ 543397 h 605561"/>
              <a:gd name="connsiteX28" fmla="*/ 409993 w 571831"/>
              <a:gd name="connsiteY28" fmla="*/ 543584 h 605561"/>
              <a:gd name="connsiteX29" fmla="*/ 404008 w 571831"/>
              <a:gd name="connsiteY29" fmla="*/ 547506 h 605561"/>
              <a:gd name="connsiteX30" fmla="*/ 398303 w 571831"/>
              <a:gd name="connsiteY30" fmla="*/ 556936 h 605561"/>
              <a:gd name="connsiteX31" fmla="*/ 397649 w 571831"/>
              <a:gd name="connsiteY31" fmla="*/ 564033 h 605561"/>
              <a:gd name="connsiteX32" fmla="*/ 403260 w 571831"/>
              <a:gd name="connsiteY32" fmla="*/ 574957 h 605561"/>
              <a:gd name="connsiteX33" fmla="*/ 401390 w 571831"/>
              <a:gd name="connsiteY33" fmla="*/ 582987 h 605561"/>
              <a:gd name="connsiteX34" fmla="*/ 394843 w 571831"/>
              <a:gd name="connsiteY34" fmla="*/ 587936 h 605561"/>
              <a:gd name="connsiteX35" fmla="*/ 388203 w 571831"/>
              <a:gd name="connsiteY35" fmla="*/ 592885 h 605561"/>
              <a:gd name="connsiteX36" fmla="*/ 379974 w 571831"/>
              <a:gd name="connsiteY36" fmla="*/ 592418 h 605561"/>
              <a:gd name="connsiteX37" fmla="*/ 370715 w 571831"/>
              <a:gd name="connsiteY37" fmla="*/ 583734 h 605561"/>
              <a:gd name="connsiteX38" fmla="*/ 363795 w 571831"/>
              <a:gd name="connsiteY38" fmla="*/ 582240 h 605561"/>
              <a:gd name="connsiteX39" fmla="*/ 353040 w 571831"/>
              <a:gd name="connsiteY39" fmla="*/ 584855 h 605561"/>
              <a:gd name="connsiteX40" fmla="*/ 347522 w 571831"/>
              <a:gd name="connsiteY40" fmla="*/ 589430 h 605561"/>
              <a:gd name="connsiteX41" fmla="*/ 343781 w 571831"/>
              <a:gd name="connsiteY41" fmla="*/ 601102 h 605561"/>
              <a:gd name="connsiteX42" fmla="*/ 336861 w 571831"/>
              <a:gd name="connsiteY42" fmla="*/ 605490 h 605561"/>
              <a:gd name="connsiteX43" fmla="*/ 328724 w 571831"/>
              <a:gd name="connsiteY43" fmla="*/ 604370 h 605561"/>
              <a:gd name="connsiteX44" fmla="*/ 320588 w 571831"/>
              <a:gd name="connsiteY44" fmla="*/ 603249 h 605561"/>
              <a:gd name="connsiteX45" fmla="*/ 315258 w 571831"/>
              <a:gd name="connsiteY45" fmla="*/ 597180 h 605561"/>
              <a:gd name="connsiteX46" fmla="*/ 314977 w 571831"/>
              <a:gd name="connsiteY46" fmla="*/ 584575 h 605561"/>
              <a:gd name="connsiteX47" fmla="*/ 311143 w 571831"/>
              <a:gd name="connsiteY47" fmla="*/ 578599 h 605561"/>
              <a:gd name="connsiteX48" fmla="*/ 302071 w 571831"/>
              <a:gd name="connsiteY48" fmla="*/ 573277 h 605561"/>
              <a:gd name="connsiteX49" fmla="*/ 294964 w 571831"/>
              <a:gd name="connsiteY49" fmla="*/ 572716 h 605561"/>
              <a:gd name="connsiteX50" fmla="*/ 283835 w 571831"/>
              <a:gd name="connsiteY50" fmla="*/ 578506 h 605561"/>
              <a:gd name="connsiteX51" fmla="*/ 275886 w 571831"/>
              <a:gd name="connsiteY51" fmla="*/ 576638 h 605561"/>
              <a:gd name="connsiteX52" fmla="*/ 270835 w 571831"/>
              <a:gd name="connsiteY52" fmla="*/ 570009 h 605561"/>
              <a:gd name="connsiteX53" fmla="*/ 265879 w 571831"/>
              <a:gd name="connsiteY53" fmla="*/ 563379 h 605561"/>
              <a:gd name="connsiteX54" fmla="*/ 266347 w 571831"/>
              <a:gd name="connsiteY54" fmla="*/ 555162 h 605561"/>
              <a:gd name="connsiteX55" fmla="*/ 274950 w 571831"/>
              <a:gd name="connsiteY55" fmla="*/ 546199 h 605561"/>
              <a:gd name="connsiteX56" fmla="*/ 276447 w 571831"/>
              <a:gd name="connsiteY56" fmla="*/ 539289 h 605561"/>
              <a:gd name="connsiteX57" fmla="*/ 273735 w 571831"/>
              <a:gd name="connsiteY57" fmla="*/ 528551 h 605561"/>
              <a:gd name="connsiteX58" fmla="*/ 269152 w 571831"/>
              <a:gd name="connsiteY58" fmla="*/ 523229 h 605561"/>
              <a:gd name="connsiteX59" fmla="*/ 257275 w 571831"/>
              <a:gd name="connsiteY59" fmla="*/ 519307 h 605561"/>
              <a:gd name="connsiteX60" fmla="*/ 252880 w 571831"/>
              <a:gd name="connsiteY60" fmla="*/ 512398 h 605561"/>
              <a:gd name="connsiteX61" fmla="*/ 254002 w 571831"/>
              <a:gd name="connsiteY61" fmla="*/ 504274 h 605561"/>
              <a:gd name="connsiteX62" fmla="*/ 255124 w 571831"/>
              <a:gd name="connsiteY62" fmla="*/ 496151 h 605561"/>
              <a:gd name="connsiteX63" fmla="*/ 261296 w 571831"/>
              <a:gd name="connsiteY63" fmla="*/ 490829 h 605561"/>
              <a:gd name="connsiteX64" fmla="*/ 273735 w 571831"/>
              <a:gd name="connsiteY64" fmla="*/ 490549 h 605561"/>
              <a:gd name="connsiteX65" fmla="*/ 279720 w 571831"/>
              <a:gd name="connsiteY65" fmla="*/ 486720 h 605561"/>
              <a:gd name="connsiteX66" fmla="*/ 285425 w 571831"/>
              <a:gd name="connsiteY66" fmla="*/ 477103 h 605561"/>
              <a:gd name="connsiteX67" fmla="*/ 285986 w 571831"/>
              <a:gd name="connsiteY67" fmla="*/ 470007 h 605561"/>
              <a:gd name="connsiteX68" fmla="*/ 280187 w 571831"/>
              <a:gd name="connsiteY68" fmla="*/ 458989 h 605561"/>
              <a:gd name="connsiteX69" fmla="*/ 282058 w 571831"/>
              <a:gd name="connsiteY69" fmla="*/ 450959 h 605561"/>
              <a:gd name="connsiteX70" fmla="*/ 288698 w 571831"/>
              <a:gd name="connsiteY70" fmla="*/ 446010 h 605561"/>
              <a:gd name="connsiteX71" fmla="*/ 295338 w 571831"/>
              <a:gd name="connsiteY71" fmla="*/ 441061 h 605561"/>
              <a:gd name="connsiteX72" fmla="*/ 303380 w 571831"/>
              <a:gd name="connsiteY72" fmla="*/ 441621 h 605561"/>
              <a:gd name="connsiteX73" fmla="*/ 312358 w 571831"/>
              <a:gd name="connsiteY73" fmla="*/ 450212 h 605561"/>
              <a:gd name="connsiteX74" fmla="*/ 319372 w 571831"/>
              <a:gd name="connsiteY74" fmla="*/ 451706 h 605561"/>
              <a:gd name="connsiteX75" fmla="*/ 330127 w 571831"/>
              <a:gd name="connsiteY75" fmla="*/ 448998 h 605561"/>
              <a:gd name="connsiteX76" fmla="*/ 335458 w 571831"/>
              <a:gd name="connsiteY76" fmla="*/ 444423 h 605561"/>
              <a:gd name="connsiteX77" fmla="*/ 339292 w 571831"/>
              <a:gd name="connsiteY77" fmla="*/ 432564 h 605561"/>
              <a:gd name="connsiteX78" fmla="*/ 346306 w 571831"/>
              <a:gd name="connsiteY78" fmla="*/ 428176 h 605561"/>
              <a:gd name="connsiteX79" fmla="*/ 128938 w 571831"/>
              <a:gd name="connsiteY79" fmla="*/ 398412 h 605561"/>
              <a:gd name="connsiteX80" fmla="*/ 91477 w 571831"/>
              <a:gd name="connsiteY80" fmla="*/ 414333 h 605561"/>
              <a:gd name="connsiteX81" fmla="*/ 92225 w 571831"/>
              <a:gd name="connsiteY81" fmla="*/ 489412 h 605561"/>
              <a:gd name="connsiteX82" fmla="*/ 167427 w 571831"/>
              <a:gd name="connsiteY82" fmla="*/ 488665 h 605561"/>
              <a:gd name="connsiteX83" fmla="*/ 166679 w 571831"/>
              <a:gd name="connsiteY83" fmla="*/ 413586 h 605561"/>
              <a:gd name="connsiteX84" fmla="*/ 128938 w 571831"/>
              <a:gd name="connsiteY84" fmla="*/ 398412 h 605561"/>
              <a:gd name="connsiteX85" fmla="*/ 118508 w 571831"/>
              <a:gd name="connsiteY85" fmla="*/ 322072 h 605561"/>
              <a:gd name="connsiteX86" fmla="*/ 130481 w 571831"/>
              <a:gd name="connsiteY86" fmla="*/ 322259 h 605561"/>
              <a:gd name="connsiteX87" fmla="*/ 142453 w 571831"/>
              <a:gd name="connsiteY87" fmla="*/ 322352 h 605561"/>
              <a:gd name="connsiteX88" fmla="*/ 151433 w 571831"/>
              <a:gd name="connsiteY88" fmla="*/ 330103 h 605561"/>
              <a:gd name="connsiteX89" fmla="*/ 154332 w 571831"/>
              <a:gd name="connsiteY89" fmla="*/ 348032 h 605561"/>
              <a:gd name="connsiteX90" fmla="*/ 161160 w 571831"/>
              <a:gd name="connsiteY90" fmla="*/ 355876 h 605561"/>
              <a:gd name="connsiteX91" fmla="*/ 176500 w 571831"/>
              <a:gd name="connsiteY91" fmla="*/ 362320 h 605561"/>
              <a:gd name="connsiteX92" fmla="*/ 186976 w 571831"/>
              <a:gd name="connsiteY92" fmla="*/ 361853 h 605561"/>
              <a:gd name="connsiteX93" fmla="*/ 201567 w 571831"/>
              <a:gd name="connsiteY93" fmla="*/ 351581 h 605561"/>
              <a:gd name="connsiteX94" fmla="*/ 213446 w 571831"/>
              <a:gd name="connsiteY94" fmla="*/ 352701 h 605561"/>
              <a:gd name="connsiteX95" fmla="*/ 221864 w 571831"/>
              <a:gd name="connsiteY95" fmla="*/ 361292 h 605561"/>
              <a:gd name="connsiteX96" fmla="*/ 230376 w 571831"/>
              <a:gd name="connsiteY96" fmla="*/ 369884 h 605561"/>
              <a:gd name="connsiteX97" fmla="*/ 231218 w 571831"/>
              <a:gd name="connsiteY97" fmla="*/ 381836 h 605561"/>
              <a:gd name="connsiteX98" fmla="*/ 220555 w 571831"/>
              <a:gd name="connsiteY98" fmla="*/ 396777 h 605561"/>
              <a:gd name="connsiteX99" fmla="*/ 219807 w 571831"/>
              <a:gd name="connsiteY99" fmla="*/ 407143 h 605561"/>
              <a:gd name="connsiteX100" fmla="*/ 225793 w 571831"/>
              <a:gd name="connsiteY100" fmla="*/ 421991 h 605561"/>
              <a:gd name="connsiteX101" fmla="*/ 233650 w 571831"/>
              <a:gd name="connsiteY101" fmla="*/ 428901 h 605561"/>
              <a:gd name="connsiteX102" fmla="*/ 251328 w 571831"/>
              <a:gd name="connsiteY102" fmla="*/ 431796 h 605561"/>
              <a:gd name="connsiteX103" fmla="*/ 258904 w 571831"/>
              <a:gd name="connsiteY103" fmla="*/ 440854 h 605561"/>
              <a:gd name="connsiteX104" fmla="*/ 258810 w 571831"/>
              <a:gd name="connsiteY104" fmla="*/ 452807 h 605561"/>
              <a:gd name="connsiteX105" fmla="*/ 258717 w 571831"/>
              <a:gd name="connsiteY105" fmla="*/ 464759 h 605561"/>
              <a:gd name="connsiteX106" fmla="*/ 250860 w 571831"/>
              <a:gd name="connsiteY106" fmla="*/ 474004 h 605561"/>
              <a:gd name="connsiteX107" fmla="*/ 232714 w 571831"/>
              <a:gd name="connsiteY107" fmla="*/ 476993 h 605561"/>
              <a:gd name="connsiteX108" fmla="*/ 224857 w 571831"/>
              <a:gd name="connsiteY108" fmla="*/ 483716 h 605561"/>
              <a:gd name="connsiteX109" fmla="*/ 218497 w 571831"/>
              <a:gd name="connsiteY109" fmla="*/ 498377 h 605561"/>
              <a:gd name="connsiteX110" fmla="*/ 219152 w 571831"/>
              <a:gd name="connsiteY110" fmla="*/ 508742 h 605561"/>
              <a:gd name="connsiteX111" fmla="*/ 229347 w 571831"/>
              <a:gd name="connsiteY111" fmla="*/ 523310 h 605561"/>
              <a:gd name="connsiteX112" fmla="*/ 228225 w 571831"/>
              <a:gd name="connsiteY112" fmla="*/ 535169 h 605561"/>
              <a:gd name="connsiteX113" fmla="*/ 219619 w 571831"/>
              <a:gd name="connsiteY113" fmla="*/ 543574 h 605561"/>
              <a:gd name="connsiteX114" fmla="*/ 211014 w 571831"/>
              <a:gd name="connsiteY114" fmla="*/ 552072 h 605561"/>
              <a:gd name="connsiteX115" fmla="*/ 199042 w 571831"/>
              <a:gd name="connsiteY115" fmla="*/ 552912 h 605561"/>
              <a:gd name="connsiteX116" fmla="*/ 184076 w 571831"/>
              <a:gd name="connsiteY116" fmla="*/ 542266 h 605561"/>
              <a:gd name="connsiteX117" fmla="*/ 173787 w 571831"/>
              <a:gd name="connsiteY117" fmla="*/ 541519 h 605561"/>
              <a:gd name="connsiteX118" fmla="*/ 158915 w 571831"/>
              <a:gd name="connsiteY118" fmla="*/ 547496 h 605561"/>
              <a:gd name="connsiteX119" fmla="*/ 151900 w 571831"/>
              <a:gd name="connsiteY119" fmla="*/ 555340 h 605561"/>
              <a:gd name="connsiteX120" fmla="*/ 148814 w 571831"/>
              <a:gd name="connsiteY120" fmla="*/ 572989 h 605561"/>
              <a:gd name="connsiteX121" fmla="*/ 139741 w 571831"/>
              <a:gd name="connsiteY121" fmla="*/ 580553 h 605561"/>
              <a:gd name="connsiteX122" fmla="*/ 127768 w 571831"/>
              <a:gd name="connsiteY122" fmla="*/ 580460 h 605561"/>
              <a:gd name="connsiteX123" fmla="*/ 115796 w 571831"/>
              <a:gd name="connsiteY123" fmla="*/ 580366 h 605561"/>
              <a:gd name="connsiteX124" fmla="*/ 106817 w 571831"/>
              <a:gd name="connsiteY124" fmla="*/ 572616 h 605561"/>
              <a:gd name="connsiteX125" fmla="*/ 103823 w 571831"/>
              <a:gd name="connsiteY125" fmla="*/ 554593 h 605561"/>
              <a:gd name="connsiteX126" fmla="*/ 97089 w 571831"/>
              <a:gd name="connsiteY126" fmla="*/ 546749 h 605561"/>
              <a:gd name="connsiteX127" fmla="*/ 82965 w 571831"/>
              <a:gd name="connsiteY127" fmla="*/ 540772 h 605561"/>
              <a:gd name="connsiteX128" fmla="*/ 72583 w 571831"/>
              <a:gd name="connsiteY128" fmla="*/ 541333 h 605561"/>
              <a:gd name="connsiteX129" fmla="*/ 57804 w 571831"/>
              <a:gd name="connsiteY129" fmla="*/ 551791 h 605561"/>
              <a:gd name="connsiteX130" fmla="*/ 45926 w 571831"/>
              <a:gd name="connsiteY130" fmla="*/ 550671 h 605561"/>
              <a:gd name="connsiteX131" fmla="*/ 37414 w 571831"/>
              <a:gd name="connsiteY131" fmla="*/ 542080 h 605561"/>
              <a:gd name="connsiteX132" fmla="*/ 28996 w 571831"/>
              <a:gd name="connsiteY132" fmla="*/ 533489 h 605561"/>
              <a:gd name="connsiteX133" fmla="*/ 28060 w 571831"/>
              <a:gd name="connsiteY133" fmla="*/ 521536 h 605561"/>
              <a:gd name="connsiteX134" fmla="*/ 38723 w 571831"/>
              <a:gd name="connsiteY134" fmla="*/ 506875 h 605561"/>
              <a:gd name="connsiteX135" fmla="*/ 39472 w 571831"/>
              <a:gd name="connsiteY135" fmla="*/ 496509 h 605561"/>
              <a:gd name="connsiteX136" fmla="*/ 33298 w 571831"/>
              <a:gd name="connsiteY136" fmla="*/ 481568 h 605561"/>
              <a:gd name="connsiteX137" fmla="*/ 25629 w 571831"/>
              <a:gd name="connsiteY137" fmla="*/ 474751 h 605561"/>
              <a:gd name="connsiteX138" fmla="*/ 7670 w 571831"/>
              <a:gd name="connsiteY138" fmla="*/ 471670 h 605561"/>
              <a:gd name="connsiteX139" fmla="*/ 0 w 571831"/>
              <a:gd name="connsiteY139" fmla="*/ 462518 h 605561"/>
              <a:gd name="connsiteX140" fmla="*/ 187 w 571831"/>
              <a:gd name="connsiteY140" fmla="*/ 450565 h 605561"/>
              <a:gd name="connsiteX141" fmla="*/ 281 w 571831"/>
              <a:gd name="connsiteY141" fmla="*/ 438613 h 605561"/>
              <a:gd name="connsiteX142" fmla="*/ 8044 w 571831"/>
              <a:gd name="connsiteY142" fmla="*/ 429648 h 605561"/>
              <a:gd name="connsiteX143" fmla="*/ 26003 w 571831"/>
              <a:gd name="connsiteY143" fmla="*/ 426660 h 605561"/>
              <a:gd name="connsiteX144" fmla="*/ 33860 w 571831"/>
              <a:gd name="connsiteY144" fmla="*/ 419936 h 605561"/>
              <a:gd name="connsiteX145" fmla="*/ 40033 w 571831"/>
              <a:gd name="connsiteY145" fmla="*/ 405182 h 605561"/>
              <a:gd name="connsiteX146" fmla="*/ 39472 w 571831"/>
              <a:gd name="connsiteY146" fmla="*/ 394816 h 605561"/>
              <a:gd name="connsiteX147" fmla="*/ 28996 w 571831"/>
              <a:gd name="connsiteY147" fmla="*/ 379969 h 605561"/>
              <a:gd name="connsiteX148" fmla="*/ 30118 w 571831"/>
              <a:gd name="connsiteY148" fmla="*/ 368203 h 605561"/>
              <a:gd name="connsiteX149" fmla="*/ 38723 w 571831"/>
              <a:gd name="connsiteY149" fmla="*/ 359705 h 605561"/>
              <a:gd name="connsiteX150" fmla="*/ 47329 w 571831"/>
              <a:gd name="connsiteY150" fmla="*/ 351207 h 605561"/>
              <a:gd name="connsiteX151" fmla="*/ 59114 w 571831"/>
              <a:gd name="connsiteY151" fmla="*/ 350460 h 605561"/>
              <a:gd name="connsiteX152" fmla="*/ 74079 w 571831"/>
              <a:gd name="connsiteY152" fmla="*/ 360732 h 605561"/>
              <a:gd name="connsiteX153" fmla="*/ 84462 w 571831"/>
              <a:gd name="connsiteY153" fmla="*/ 361479 h 605561"/>
              <a:gd name="connsiteX154" fmla="*/ 99427 w 571831"/>
              <a:gd name="connsiteY154" fmla="*/ 355316 h 605561"/>
              <a:gd name="connsiteX155" fmla="*/ 106255 w 571831"/>
              <a:gd name="connsiteY155" fmla="*/ 347659 h 605561"/>
              <a:gd name="connsiteX156" fmla="*/ 109436 w 571831"/>
              <a:gd name="connsiteY156" fmla="*/ 329729 h 605561"/>
              <a:gd name="connsiteX157" fmla="*/ 118508 w 571831"/>
              <a:gd name="connsiteY157" fmla="*/ 322072 h 605561"/>
              <a:gd name="connsiteX158" fmla="*/ 357411 w 571831"/>
              <a:gd name="connsiteY158" fmla="*/ 110208 h 605561"/>
              <a:gd name="connsiteX159" fmla="*/ 350397 w 571831"/>
              <a:gd name="connsiteY159" fmla="*/ 117305 h 605561"/>
              <a:gd name="connsiteX160" fmla="*/ 350397 w 571831"/>
              <a:gd name="connsiteY160" fmla="*/ 125149 h 605561"/>
              <a:gd name="connsiteX161" fmla="*/ 342916 w 571831"/>
              <a:gd name="connsiteY161" fmla="*/ 135514 h 605561"/>
              <a:gd name="connsiteX162" fmla="*/ 312522 w 571831"/>
              <a:gd name="connsiteY162" fmla="*/ 173986 h 605561"/>
              <a:gd name="connsiteX163" fmla="*/ 334779 w 571831"/>
              <a:gd name="connsiteY163" fmla="*/ 211711 h 605561"/>
              <a:gd name="connsiteX164" fmla="*/ 362741 w 571831"/>
              <a:gd name="connsiteY164" fmla="*/ 224130 h 605561"/>
              <a:gd name="connsiteX165" fmla="*/ 372935 w 571831"/>
              <a:gd name="connsiteY165" fmla="*/ 230107 h 605561"/>
              <a:gd name="connsiteX166" fmla="*/ 369568 w 571831"/>
              <a:gd name="connsiteY166" fmla="*/ 254479 h 605561"/>
              <a:gd name="connsiteX167" fmla="*/ 351613 w 571831"/>
              <a:gd name="connsiteY167" fmla="*/ 256906 h 605561"/>
              <a:gd name="connsiteX168" fmla="*/ 324305 w 571831"/>
              <a:gd name="connsiteY168" fmla="*/ 248689 h 605561"/>
              <a:gd name="connsiteX169" fmla="*/ 316076 w 571831"/>
              <a:gd name="connsiteY169" fmla="*/ 252144 h 605561"/>
              <a:gd name="connsiteX170" fmla="*/ 311961 w 571831"/>
              <a:gd name="connsiteY170" fmla="*/ 266338 h 605561"/>
              <a:gd name="connsiteX171" fmla="*/ 317011 w 571831"/>
              <a:gd name="connsiteY171" fmla="*/ 277170 h 605561"/>
              <a:gd name="connsiteX172" fmla="*/ 341513 w 571831"/>
              <a:gd name="connsiteY172" fmla="*/ 284266 h 605561"/>
              <a:gd name="connsiteX173" fmla="*/ 348527 w 571831"/>
              <a:gd name="connsiteY173" fmla="*/ 292484 h 605561"/>
              <a:gd name="connsiteX174" fmla="*/ 348620 w 571831"/>
              <a:gd name="connsiteY174" fmla="*/ 301822 h 605561"/>
              <a:gd name="connsiteX175" fmla="*/ 354605 w 571831"/>
              <a:gd name="connsiteY175" fmla="*/ 308172 h 605561"/>
              <a:gd name="connsiteX176" fmla="*/ 368446 w 571831"/>
              <a:gd name="connsiteY176" fmla="*/ 308172 h 605561"/>
              <a:gd name="connsiteX177" fmla="*/ 374244 w 571831"/>
              <a:gd name="connsiteY177" fmla="*/ 302195 h 605561"/>
              <a:gd name="connsiteX178" fmla="*/ 374244 w 571831"/>
              <a:gd name="connsiteY178" fmla="*/ 289402 h 605561"/>
              <a:gd name="connsiteX179" fmla="*/ 380042 w 571831"/>
              <a:gd name="connsiteY179" fmla="*/ 281652 h 605561"/>
              <a:gd name="connsiteX180" fmla="*/ 404264 w 571831"/>
              <a:gd name="connsiteY180" fmla="*/ 266244 h 605561"/>
              <a:gd name="connsiteX181" fmla="*/ 390142 w 571831"/>
              <a:gd name="connsiteY181" fmla="*/ 200132 h 605561"/>
              <a:gd name="connsiteX182" fmla="*/ 365828 w 571831"/>
              <a:gd name="connsiteY182" fmla="*/ 189113 h 605561"/>
              <a:gd name="connsiteX183" fmla="*/ 352548 w 571831"/>
              <a:gd name="connsiteY183" fmla="*/ 181643 h 605561"/>
              <a:gd name="connsiteX184" fmla="*/ 355354 w 571831"/>
              <a:gd name="connsiteY184" fmla="*/ 161100 h 605561"/>
              <a:gd name="connsiteX185" fmla="*/ 363583 w 571831"/>
              <a:gd name="connsiteY185" fmla="*/ 159512 h 605561"/>
              <a:gd name="connsiteX186" fmla="*/ 394257 w 571831"/>
              <a:gd name="connsiteY186" fmla="*/ 165582 h 605561"/>
              <a:gd name="connsiteX187" fmla="*/ 402393 w 571831"/>
              <a:gd name="connsiteY187" fmla="*/ 162127 h 605561"/>
              <a:gd name="connsiteX188" fmla="*/ 407163 w 571831"/>
              <a:gd name="connsiteY188" fmla="*/ 146066 h 605561"/>
              <a:gd name="connsiteX189" fmla="*/ 403516 w 571831"/>
              <a:gd name="connsiteY189" fmla="*/ 138595 h 605561"/>
              <a:gd name="connsiteX190" fmla="*/ 384157 w 571831"/>
              <a:gd name="connsiteY190" fmla="*/ 132899 h 605561"/>
              <a:gd name="connsiteX191" fmla="*/ 375367 w 571831"/>
              <a:gd name="connsiteY191" fmla="*/ 122628 h 605561"/>
              <a:gd name="connsiteX192" fmla="*/ 362835 w 571831"/>
              <a:gd name="connsiteY192" fmla="*/ 110208 h 605561"/>
              <a:gd name="connsiteX193" fmla="*/ 414761 w 571831"/>
              <a:gd name="connsiteY193" fmla="*/ 803 h 605561"/>
              <a:gd name="connsiteX194" fmla="*/ 425493 w 571831"/>
              <a:gd name="connsiteY194" fmla="*/ 1142 h 605561"/>
              <a:gd name="connsiteX195" fmla="*/ 444196 w 571831"/>
              <a:gd name="connsiteY195" fmla="*/ 8705 h 605561"/>
              <a:gd name="connsiteX196" fmla="*/ 462900 w 571831"/>
              <a:gd name="connsiteY196" fmla="*/ 16363 h 605561"/>
              <a:gd name="connsiteX197" fmla="*/ 471878 w 571831"/>
              <a:gd name="connsiteY197" fmla="*/ 34011 h 605561"/>
              <a:gd name="connsiteX198" fmla="*/ 465238 w 571831"/>
              <a:gd name="connsiteY198" fmla="*/ 63612 h 605561"/>
              <a:gd name="connsiteX199" fmla="*/ 470943 w 571831"/>
              <a:gd name="connsiteY199" fmla="*/ 80047 h 605561"/>
              <a:gd name="connsiteX200" fmla="*/ 490301 w 571831"/>
              <a:gd name="connsiteY200" fmla="*/ 99003 h 605561"/>
              <a:gd name="connsiteX201" fmla="*/ 506760 w 571831"/>
              <a:gd name="connsiteY201" fmla="*/ 104325 h 605561"/>
              <a:gd name="connsiteX202" fmla="*/ 536406 w 571831"/>
              <a:gd name="connsiteY202" fmla="*/ 97229 h 605561"/>
              <a:gd name="connsiteX203" fmla="*/ 554268 w 571831"/>
              <a:gd name="connsiteY203" fmla="*/ 106193 h 605561"/>
              <a:gd name="connsiteX204" fmla="*/ 562123 w 571831"/>
              <a:gd name="connsiteY204" fmla="*/ 124775 h 605561"/>
              <a:gd name="connsiteX205" fmla="*/ 569979 w 571831"/>
              <a:gd name="connsiteY205" fmla="*/ 143171 h 605561"/>
              <a:gd name="connsiteX206" fmla="*/ 564087 w 571831"/>
              <a:gd name="connsiteY206" fmla="*/ 162220 h 605561"/>
              <a:gd name="connsiteX207" fmla="*/ 538557 w 571831"/>
              <a:gd name="connsiteY207" fmla="*/ 178468 h 605561"/>
              <a:gd name="connsiteX208" fmla="*/ 530981 w 571831"/>
              <a:gd name="connsiteY208" fmla="*/ 194249 h 605561"/>
              <a:gd name="connsiteX209" fmla="*/ 531075 w 571831"/>
              <a:gd name="connsiteY209" fmla="*/ 222170 h 605561"/>
              <a:gd name="connsiteX210" fmla="*/ 538931 w 571831"/>
              <a:gd name="connsiteY210" fmla="*/ 237951 h 605561"/>
              <a:gd name="connsiteX211" fmla="*/ 564368 w 571831"/>
              <a:gd name="connsiteY211" fmla="*/ 253545 h 605561"/>
              <a:gd name="connsiteX212" fmla="*/ 570633 w 571831"/>
              <a:gd name="connsiteY212" fmla="*/ 272688 h 605561"/>
              <a:gd name="connsiteX213" fmla="*/ 562965 w 571831"/>
              <a:gd name="connsiteY213" fmla="*/ 291363 h 605561"/>
              <a:gd name="connsiteX214" fmla="*/ 555390 w 571831"/>
              <a:gd name="connsiteY214" fmla="*/ 310039 h 605561"/>
              <a:gd name="connsiteX215" fmla="*/ 537715 w 571831"/>
              <a:gd name="connsiteY215" fmla="*/ 319377 h 605561"/>
              <a:gd name="connsiteX216" fmla="*/ 507508 w 571831"/>
              <a:gd name="connsiteY216" fmla="*/ 312747 h 605561"/>
              <a:gd name="connsiteX217" fmla="*/ 491143 w 571831"/>
              <a:gd name="connsiteY217" fmla="*/ 318537 h 605561"/>
              <a:gd name="connsiteX218" fmla="*/ 472345 w 571831"/>
              <a:gd name="connsiteY218" fmla="*/ 337399 h 605561"/>
              <a:gd name="connsiteX219" fmla="*/ 466828 w 571831"/>
              <a:gd name="connsiteY219" fmla="*/ 354207 h 605561"/>
              <a:gd name="connsiteX220" fmla="*/ 474216 w 571831"/>
              <a:gd name="connsiteY220" fmla="*/ 383248 h 605561"/>
              <a:gd name="connsiteX221" fmla="*/ 465238 w 571831"/>
              <a:gd name="connsiteY221" fmla="*/ 401083 h 605561"/>
              <a:gd name="connsiteX222" fmla="*/ 446815 w 571831"/>
              <a:gd name="connsiteY222" fmla="*/ 408927 h 605561"/>
              <a:gd name="connsiteX223" fmla="*/ 428298 w 571831"/>
              <a:gd name="connsiteY223" fmla="*/ 416771 h 605561"/>
              <a:gd name="connsiteX224" fmla="*/ 409220 w 571831"/>
              <a:gd name="connsiteY224" fmla="*/ 410888 h 605561"/>
              <a:gd name="connsiteX225" fmla="*/ 392667 w 571831"/>
              <a:gd name="connsiteY225" fmla="*/ 385022 h 605561"/>
              <a:gd name="connsiteX226" fmla="*/ 377050 w 571831"/>
              <a:gd name="connsiteY226" fmla="*/ 377365 h 605561"/>
              <a:gd name="connsiteX227" fmla="*/ 350116 w 571831"/>
              <a:gd name="connsiteY227" fmla="*/ 377552 h 605561"/>
              <a:gd name="connsiteX228" fmla="*/ 334592 w 571831"/>
              <a:gd name="connsiteY228" fmla="*/ 385396 h 605561"/>
              <a:gd name="connsiteX229" fmla="*/ 318881 w 571831"/>
              <a:gd name="connsiteY229" fmla="*/ 410888 h 605561"/>
              <a:gd name="connsiteX230" fmla="*/ 299803 w 571831"/>
              <a:gd name="connsiteY230" fmla="*/ 417145 h 605561"/>
              <a:gd name="connsiteX231" fmla="*/ 281100 w 571831"/>
              <a:gd name="connsiteY231" fmla="*/ 409488 h 605561"/>
              <a:gd name="connsiteX232" fmla="*/ 262396 w 571831"/>
              <a:gd name="connsiteY232" fmla="*/ 401924 h 605561"/>
              <a:gd name="connsiteX233" fmla="*/ 253044 w 571831"/>
              <a:gd name="connsiteY233" fmla="*/ 384275 h 605561"/>
              <a:gd name="connsiteX234" fmla="*/ 259590 w 571831"/>
              <a:gd name="connsiteY234" fmla="*/ 354114 h 605561"/>
              <a:gd name="connsiteX235" fmla="*/ 253886 w 571831"/>
              <a:gd name="connsiteY235" fmla="*/ 337773 h 605561"/>
              <a:gd name="connsiteX236" fmla="*/ 234808 w 571831"/>
              <a:gd name="connsiteY236" fmla="*/ 318910 h 605561"/>
              <a:gd name="connsiteX237" fmla="*/ 218255 w 571831"/>
              <a:gd name="connsiteY237" fmla="*/ 313401 h 605561"/>
              <a:gd name="connsiteX238" fmla="*/ 189077 w 571831"/>
              <a:gd name="connsiteY238" fmla="*/ 320404 h 605561"/>
              <a:gd name="connsiteX239" fmla="*/ 171215 w 571831"/>
              <a:gd name="connsiteY239" fmla="*/ 311440 h 605561"/>
              <a:gd name="connsiteX240" fmla="*/ 163360 w 571831"/>
              <a:gd name="connsiteY240" fmla="*/ 292951 h 605561"/>
              <a:gd name="connsiteX241" fmla="*/ 155504 w 571831"/>
              <a:gd name="connsiteY241" fmla="*/ 274555 h 605561"/>
              <a:gd name="connsiteX242" fmla="*/ 161396 w 571831"/>
              <a:gd name="connsiteY242" fmla="*/ 255506 h 605561"/>
              <a:gd name="connsiteX243" fmla="*/ 187394 w 571831"/>
              <a:gd name="connsiteY243" fmla="*/ 238698 h 605561"/>
              <a:gd name="connsiteX244" fmla="*/ 195063 w 571831"/>
              <a:gd name="connsiteY244" fmla="*/ 223010 h 605561"/>
              <a:gd name="connsiteX245" fmla="*/ 194782 w 571831"/>
              <a:gd name="connsiteY245" fmla="*/ 197331 h 605561"/>
              <a:gd name="connsiteX246" fmla="*/ 186926 w 571831"/>
              <a:gd name="connsiteY246" fmla="*/ 181830 h 605561"/>
              <a:gd name="connsiteX247" fmla="*/ 161022 w 571831"/>
              <a:gd name="connsiteY247" fmla="*/ 165955 h 605561"/>
              <a:gd name="connsiteX248" fmla="*/ 154756 w 571831"/>
              <a:gd name="connsiteY248" fmla="*/ 146906 h 605561"/>
              <a:gd name="connsiteX249" fmla="*/ 162331 w 571831"/>
              <a:gd name="connsiteY249" fmla="*/ 128230 h 605561"/>
              <a:gd name="connsiteX250" fmla="*/ 170000 w 571831"/>
              <a:gd name="connsiteY250" fmla="*/ 109555 h 605561"/>
              <a:gd name="connsiteX251" fmla="*/ 187675 w 571831"/>
              <a:gd name="connsiteY251" fmla="*/ 100217 h 605561"/>
              <a:gd name="connsiteX252" fmla="*/ 217320 w 571831"/>
              <a:gd name="connsiteY252" fmla="*/ 106847 h 605561"/>
              <a:gd name="connsiteX253" fmla="*/ 233779 w 571831"/>
              <a:gd name="connsiteY253" fmla="*/ 101151 h 605561"/>
              <a:gd name="connsiteX254" fmla="*/ 252764 w 571831"/>
              <a:gd name="connsiteY254" fmla="*/ 81821 h 605561"/>
              <a:gd name="connsiteX255" fmla="*/ 258094 w 571831"/>
              <a:gd name="connsiteY255" fmla="*/ 65386 h 605561"/>
              <a:gd name="connsiteX256" fmla="*/ 250987 w 571831"/>
              <a:gd name="connsiteY256" fmla="*/ 35785 h 605561"/>
              <a:gd name="connsiteX257" fmla="*/ 259965 w 571831"/>
              <a:gd name="connsiteY257" fmla="*/ 17950 h 605561"/>
              <a:gd name="connsiteX258" fmla="*/ 278481 w 571831"/>
              <a:gd name="connsiteY258" fmla="*/ 10106 h 605561"/>
              <a:gd name="connsiteX259" fmla="*/ 296904 w 571831"/>
              <a:gd name="connsiteY259" fmla="*/ 2262 h 605561"/>
              <a:gd name="connsiteX260" fmla="*/ 315982 w 571831"/>
              <a:gd name="connsiteY260" fmla="*/ 8145 h 605561"/>
              <a:gd name="connsiteX261" fmla="*/ 332441 w 571831"/>
              <a:gd name="connsiteY261" fmla="*/ 33731 h 605561"/>
              <a:gd name="connsiteX262" fmla="*/ 348059 w 571831"/>
              <a:gd name="connsiteY262" fmla="*/ 41388 h 605561"/>
              <a:gd name="connsiteX263" fmla="*/ 375086 w 571831"/>
              <a:gd name="connsiteY263" fmla="*/ 41108 h 605561"/>
              <a:gd name="connsiteX264" fmla="*/ 390517 w 571831"/>
              <a:gd name="connsiteY264" fmla="*/ 33264 h 605561"/>
              <a:gd name="connsiteX265" fmla="*/ 406415 w 571831"/>
              <a:gd name="connsiteY265" fmla="*/ 7398 h 605561"/>
              <a:gd name="connsiteX266" fmla="*/ 414761 w 571831"/>
              <a:gd name="connsiteY266" fmla="*/ 803 h 60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Lst>
            <a:rect l="l" t="t" r="r" b="b"/>
            <a:pathLst>
              <a:path w="571831" h="605561">
                <a:moveTo>
                  <a:pt x="346084" y="480815"/>
                </a:moveTo>
                <a:cubicBezTo>
                  <a:pt x="336814" y="479624"/>
                  <a:pt x="327088" y="481959"/>
                  <a:pt x="319092" y="488121"/>
                </a:cubicBezTo>
                <a:cubicBezTo>
                  <a:pt x="303193" y="500446"/>
                  <a:pt x="300201" y="523322"/>
                  <a:pt x="312545" y="539289"/>
                </a:cubicBezTo>
                <a:cubicBezTo>
                  <a:pt x="324890" y="555162"/>
                  <a:pt x="347803" y="558150"/>
                  <a:pt x="363795" y="545825"/>
                </a:cubicBezTo>
                <a:cubicBezTo>
                  <a:pt x="379693" y="533500"/>
                  <a:pt x="382686" y="510624"/>
                  <a:pt x="370341" y="494657"/>
                </a:cubicBezTo>
                <a:cubicBezTo>
                  <a:pt x="364169" y="486721"/>
                  <a:pt x="355354" y="482005"/>
                  <a:pt x="346084" y="480815"/>
                </a:cubicBezTo>
                <a:close/>
                <a:moveTo>
                  <a:pt x="346306" y="428176"/>
                </a:moveTo>
                <a:lnTo>
                  <a:pt x="354443" y="429296"/>
                </a:lnTo>
                <a:lnTo>
                  <a:pt x="362485" y="430417"/>
                </a:lnTo>
                <a:cubicBezTo>
                  <a:pt x="365478" y="430790"/>
                  <a:pt x="367722" y="433405"/>
                  <a:pt x="367909" y="436579"/>
                </a:cubicBezTo>
                <a:lnTo>
                  <a:pt x="368096" y="448998"/>
                </a:lnTo>
                <a:cubicBezTo>
                  <a:pt x="368096" y="451612"/>
                  <a:pt x="369593" y="453853"/>
                  <a:pt x="372024" y="454974"/>
                </a:cubicBezTo>
                <a:cubicBezTo>
                  <a:pt x="375485" y="456561"/>
                  <a:pt x="378758" y="458615"/>
                  <a:pt x="381844" y="460856"/>
                </a:cubicBezTo>
                <a:cubicBezTo>
                  <a:pt x="383995" y="462350"/>
                  <a:pt x="386707" y="462724"/>
                  <a:pt x="389045" y="461416"/>
                </a:cubicBezTo>
                <a:lnTo>
                  <a:pt x="399893" y="455814"/>
                </a:lnTo>
                <a:cubicBezTo>
                  <a:pt x="402699" y="454507"/>
                  <a:pt x="406066" y="455254"/>
                  <a:pt x="407936" y="457682"/>
                </a:cubicBezTo>
                <a:lnTo>
                  <a:pt x="412893" y="464311"/>
                </a:lnTo>
                <a:lnTo>
                  <a:pt x="417849" y="470940"/>
                </a:lnTo>
                <a:cubicBezTo>
                  <a:pt x="419720" y="473368"/>
                  <a:pt x="419533" y="476916"/>
                  <a:pt x="417382" y="479157"/>
                </a:cubicBezTo>
                <a:lnTo>
                  <a:pt x="408684" y="488308"/>
                </a:lnTo>
                <a:cubicBezTo>
                  <a:pt x="406907" y="490175"/>
                  <a:pt x="406253" y="492976"/>
                  <a:pt x="407188" y="495311"/>
                </a:cubicBezTo>
                <a:cubicBezTo>
                  <a:pt x="408310" y="498765"/>
                  <a:pt x="409152" y="502314"/>
                  <a:pt x="409806" y="505862"/>
                </a:cubicBezTo>
                <a:cubicBezTo>
                  <a:pt x="410274" y="508476"/>
                  <a:pt x="412051" y="510624"/>
                  <a:pt x="414482" y="511371"/>
                </a:cubicBezTo>
                <a:lnTo>
                  <a:pt x="426266" y="515012"/>
                </a:lnTo>
                <a:cubicBezTo>
                  <a:pt x="429259" y="515946"/>
                  <a:pt x="430942" y="518841"/>
                  <a:pt x="430942" y="521828"/>
                </a:cubicBezTo>
                <a:lnTo>
                  <a:pt x="429820" y="529952"/>
                </a:lnTo>
                <a:lnTo>
                  <a:pt x="428698" y="537982"/>
                </a:lnTo>
                <a:cubicBezTo>
                  <a:pt x="428323" y="540970"/>
                  <a:pt x="425705" y="543211"/>
                  <a:pt x="422619" y="543397"/>
                </a:cubicBezTo>
                <a:lnTo>
                  <a:pt x="409993" y="543584"/>
                </a:lnTo>
                <a:cubicBezTo>
                  <a:pt x="407375" y="543771"/>
                  <a:pt x="405130" y="545265"/>
                  <a:pt x="404008" y="547506"/>
                </a:cubicBezTo>
                <a:cubicBezTo>
                  <a:pt x="402418" y="550681"/>
                  <a:pt x="400454" y="553949"/>
                  <a:pt x="398303" y="556936"/>
                </a:cubicBezTo>
                <a:cubicBezTo>
                  <a:pt x="396714" y="559084"/>
                  <a:pt x="396527" y="561792"/>
                  <a:pt x="397649" y="564033"/>
                </a:cubicBezTo>
                <a:lnTo>
                  <a:pt x="403260" y="574957"/>
                </a:lnTo>
                <a:cubicBezTo>
                  <a:pt x="404663" y="577759"/>
                  <a:pt x="403915" y="581120"/>
                  <a:pt x="401390" y="582987"/>
                </a:cubicBezTo>
                <a:lnTo>
                  <a:pt x="394843" y="587936"/>
                </a:lnTo>
                <a:lnTo>
                  <a:pt x="388203" y="592885"/>
                </a:lnTo>
                <a:cubicBezTo>
                  <a:pt x="385678" y="594752"/>
                  <a:pt x="382218" y="594566"/>
                  <a:pt x="379974" y="592418"/>
                </a:cubicBezTo>
                <a:lnTo>
                  <a:pt x="370715" y="583734"/>
                </a:lnTo>
                <a:cubicBezTo>
                  <a:pt x="368845" y="581960"/>
                  <a:pt x="366133" y="581307"/>
                  <a:pt x="363795" y="582240"/>
                </a:cubicBezTo>
                <a:cubicBezTo>
                  <a:pt x="360241" y="583361"/>
                  <a:pt x="356687" y="584201"/>
                  <a:pt x="353040" y="584855"/>
                </a:cubicBezTo>
                <a:cubicBezTo>
                  <a:pt x="350421" y="585228"/>
                  <a:pt x="348270" y="586909"/>
                  <a:pt x="347522" y="589430"/>
                </a:cubicBezTo>
                <a:lnTo>
                  <a:pt x="343781" y="601102"/>
                </a:lnTo>
                <a:cubicBezTo>
                  <a:pt x="342846" y="604090"/>
                  <a:pt x="339853" y="605957"/>
                  <a:pt x="336861" y="605490"/>
                </a:cubicBezTo>
                <a:lnTo>
                  <a:pt x="328724" y="604370"/>
                </a:lnTo>
                <a:lnTo>
                  <a:pt x="320588" y="603249"/>
                </a:lnTo>
                <a:cubicBezTo>
                  <a:pt x="317596" y="602876"/>
                  <a:pt x="315351" y="600261"/>
                  <a:pt x="315258" y="597180"/>
                </a:cubicBezTo>
                <a:lnTo>
                  <a:pt x="314977" y="584575"/>
                </a:lnTo>
                <a:cubicBezTo>
                  <a:pt x="314977" y="581960"/>
                  <a:pt x="313387" y="579719"/>
                  <a:pt x="311143" y="578599"/>
                </a:cubicBezTo>
                <a:cubicBezTo>
                  <a:pt x="308057" y="577105"/>
                  <a:pt x="304877" y="575237"/>
                  <a:pt x="302071" y="573277"/>
                </a:cubicBezTo>
                <a:cubicBezTo>
                  <a:pt x="299920" y="571876"/>
                  <a:pt x="297208" y="571596"/>
                  <a:pt x="294964" y="572716"/>
                </a:cubicBezTo>
                <a:lnTo>
                  <a:pt x="283835" y="578506"/>
                </a:lnTo>
                <a:cubicBezTo>
                  <a:pt x="281123" y="579813"/>
                  <a:pt x="277756" y="579066"/>
                  <a:pt x="275886" y="576638"/>
                </a:cubicBezTo>
                <a:lnTo>
                  <a:pt x="270835" y="570009"/>
                </a:lnTo>
                <a:lnTo>
                  <a:pt x="265879" y="563379"/>
                </a:lnTo>
                <a:cubicBezTo>
                  <a:pt x="264009" y="560951"/>
                  <a:pt x="264289" y="557403"/>
                  <a:pt x="266347" y="555162"/>
                </a:cubicBezTo>
                <a:lnTo>
                  <a:pt x="274950" y="546199"/>
                </a:lnTo>
                <a:cubicBezTo>
                  <a:pt x="276727" y="544331"/>
                  <a:pt x="277382" y="541623"/>
                  <a:pt x="276447" y="539289"/>
                </a:cubicBezTo>
                <a:cubicBezTo>
                  <a:pt x="275231" y="535741"/>
                  <a:pt x="274389" y="532193"/>
                  <a:pt x="273735" y="528551"/>
                </a:cubicBezTo>
                <a:cubicBezTo>
                  <a:pt x="273361" y="526030"/>
                  <a:pt x="271584" y="523976"/>
                  <a:pt x="269152" y="523229"/>
                </a:cubicBezTo>
                <a:lnTo>
                  <a:pt x="257275" y="519307"/>
                </a:lnTo>
                <a:cubicBezTo>
                  <a:pt x="254282" y="518374"/>
                  <a:pt x="252412" y="515386"/>
                  <a:pt x="252880" y="512398"/>
                </a:cubicBezTo>
                <a:lnTo>
                  <a:pt x="254002" y="504274"/>
                </a:lnTo>
                <a:lnTo>
                  <a:pt x="255124" y="496151"/>
                </a:lnTo>
                <a:cubicBezTo>
                  <a:pt x="255498" y="493163"/>
                  <a:pt x="258117" y="490922"/>
                  <a:pt x="261296" y="490829"/>
                </a:cubicBezTo>
                <a:lnTo>
                  <a:pt x="273735" y="490549"/>
                </a:lnTo>
                <a:cubicBezTo>
                  <a:pt x="276353" y="490549"/>
                  <a:pt x="278598" y="488961"/>
                  <a:pt x="279720" y="486720"/>
                </a:cubicBezTo>
                <a:cubicBezTo>
                  <a:pt x="281310" y="483359"/>
                  <a:pt x="283367" y="480091"/>
                  <a:pt x="285425" y="477103"/>
                </a:cubicBezTo>
                <a:cubicBezTo>
                  <a:pt x="286921" y="475049"/>
                  <a:pt x="287108" y="472248"/>
                  <a:pt x="285986" y="470007"/>
                </a:cubicBezTo>
                <a:lnTo>
                  <a:pt x="280187" y="458989"/>
                </a:lnTo>
                <a:cubicBezTo>
                  <a:pt x="278878" y="456188"/>
                  <a:pt x="279626" y="452826"/>
                  <a:pt x="282058" y="450959"/>
                </a:cubicBezTo>
                <a:lnTo>
                  <a:pt x="288698" y="446010"/>
                </a:lnTo>
                <a:lnTo>
                  <a:pt x="295338" y="441061"/>
                </a:lnTo>
                <a:cubicBezTo>
                  <a:pt x="297769" y="439287"/>
                  <a:pt x="301136" y="439567"/>
                  <a:pt x="303380" y="441621"/>
                </a:cubicBezTo>
                <a:lnTo>
                  <a:pt x="312358" y="450212"/>
                </a:lnTo>
                <a:cubicBezTo>
                  <a:pt x="314229" y="451986"/>
                  <a:pt x="317034" y="452639"/>
                  <a:pt x="319372" y="451706"/>
                </a:cubicBezTo>
                <a:cubicBezTo>
                  <a:pt x="322833" y="450492"/>
                  <a:pt x="326480" y="449652"/>
                  <a:pt x="330127" y="448998"/>
                </a:cubicBezTo>
                <a:cubicBezTo>
                  <a:pt x="332559" y="448624"/>
                  <a:pt x="334710" y="446850"/>
                  <a:pt x="335458" y="444423"/>
                </a:cubicBezTo>
                <a:lnTo>
                  <a:pt x="339292" y="432564"/>
                </a:lnTo>
                <a:cubicBezTo>
                  <a:pt x="340321" y="429576"/>
                  <a:pt x="343314" y="427709"/>
                  <a:pt x="346306" y="428176"/>
                </a:cubicBezTo>
                <a:close/>
                <a:moveTo>
                  <a:pt x="128938" y="398412"/>
                </a:moveTo>
                <a:cubicBezTo>
                  <a:pt x="115329" y="398552"/>
                  <a:pt x="101766" y="403874"/>
                  <a:pt x="91477" y="414333"/>
                </a:cubicBezTo>
                <a:cubicBezTo>
                  <a:pt x="70899" y="435251"/>
                  <a:pt x="71273" y="468868"/>
                  <a:pt x="92225" y="489412"/>
                </a:cubicBezTo>
                <a:cubicBezTo>
                  <a:pt x="113177" y="509956"/>
                  <a:pt x="146849" y="509583"/>
                  <a:pt x="167427" y="488665"/>
                </a:cubicBezTo>
                <a:cubicBezTo>
                  <a:pt x="188005" y="467748"/>
                  <a:pt x="187631" y="434130"/>
                  <a:pt x="166679" y="413586"/>
                </a:cubicBezTo>
                <a:cubicBezTo>
                  <a:pt x="156203" y="403314"/>
                  <a:pt x="142547" y="398271"/>
                  <a:pt x="128938" y="398412"/>
                </a:cubicBezTo>
                <a:close/>
                <a:moveTo>
                  <a:pt x="118508" y="322072"/>
                </a:moveTo>
                <a:lnTo>
                  <a:pt x="130481" y="322259"/>
                </a:lnTo>
                <a:lnTo>
                  <a:pt x="142453" y="322352"/>
                </a:lnTo>
                <a:cubicBezTo>
                  <a:pt x="146849" y="322352"/>
                  <a:pt x="150684" y="325621"/>
                  <a:pt x="151433" y="330103"/>
                </a:cubicBezTo>
                <a:lnTo>
                  <a:pt x="154332" y="348032"/>
                </a:lnTo>
                <a:cubicBezTo>
                  <a:pt x="154893" y="351767"/>
                  <a:pt x="157512" y="354756"/>
                  <a:pt x="161160" y="355876"/>
                </a:cubicBezTo>
                <a:cubicBezTo>
                  <a:pt x="166398" y="357464"/>
                  <a:pt x="171543" y="359705"/>
                  <a:pt x="176500" y="362320"/>
                </a:cubicBezTo>
                <a:cubicBezTo>
                  <a:pt x="179867" y="364187"/>
                  <a:pt x="183889" y="363907"/>
                  <a:pt x="186976" y="361853"/>
                </a:cubicBezTo>
                <a:lnTo>
                  <a:pt x="201567" y="351581"/>
                </a:lnTo>
                <a:cubicBezTo>
                  <a:pt x="205215" y="349153"/>
                  <a:pt x="210172" y="349526"/>
                  <a:pt x="213446" y="352701"/>
                </a:cubicBezTo>
                <a:lnTo>
                  <a:pt x="221864" y="361292"/>
                </a:lnTo>
                <a:lnTo>
                  <a:pt x="230376" y="369884"/>
                </a:lnTo>
                <a:cubicBezTo>
                  <a:pt x="233463" y="373152"/>
                  <a:pt x="233837" y="378288"/>
                  <a:pt x="231218" y="381836"/>
                </a:cubicBezTo>
                <a:lnTo>
                  <a:pt x="220555" y="396777"/>
                </a:lnTo>
                <a:cubicBezTo>
                  <a:pt x="218403" y="399952"/>
                  <a:pt x="218123" y="403781"/>
                  <a:pt x="219807" y="407143"/>
                </a:cubicBezTo>
                <a:cubicBezTo>
                  <a:pt x="222238" y="411999"/>
                  <a:pt x="224109" y="416948"/>
                  <a:pt x="225793" y="421991"/>
                </a:cubicBezTo>
                <a:cubicBezTo>
                  <a:pt x="226915" y="425539"/>
                  <a:pt x="229908" y="428341"/>
                  <a:pt x="233650" y="428901"/>
                </a:cubicBezTo>
                <a:lnTo>
                  <a:pt x="251328" y="431796"/>
                </a:lnTo>
                <a:cubicBezTo>
                  <a:pt x="255724" y="432543"/>
                  <a:pt x="258904" y="436371"/>
                  <a:pt x="258904" y="440854"/>
                </a:cubicBezTo>
                <a:lnTo>
                  <a:pt x="258810" y="452807"/>
                </a:lnTo>
                <a:lnTo>
                  <a:pt x="258717" y="464759"/>
                </a:lnTo>
                <a:cubicBezTo>
                  <a:pt x="258717" y="469242"/>
                  <a:pt x="255443" y="473164"/>
                  <a:pt x="250860" y="474004"/>
                </a:cubicBezTo>
                <a:lnTo>
                  <a:pt x="232714" y="476993"/>
                </a:lnTo>
                <a:cubicBezTo>
                  <a:pt x="228973" y="477646"/>
                  <a:pt x="225980" y="480261"/>
                  <a:pt x="224857" y="483716"/>
                </a:cubicBezTo>
                <a:cubicBezTo>
                  <a:pt x="223174" y="488665"/>
                  <a:pt x="221022" y="493708"/>
                  <a:pt x="218497" y="498377"/>
                </a:cubicBezTo>
                <a:cubicBezTo>
                  <a:pt x="216813" y="501645"/>
                  <a:pt x="217000" y="505661"/>
                  <a:pt x="219152" y="508742"/>
                </a:cubicBezTo>
                <a:lnTo>
                  <a:pt x="229347" y="523310"/>
                </a:lnTo>
                <a:cubicBezTo>
                  <a:pt x="231872" y="526952"/>
                  <a:pt x="231498" y="531901"/>
                  <a:pt x="228225" y="535169"/>
                </a:cubicBezTo>
                <a:lnTo>
                  <a:pt x="219619" y="543574"/>
                </a:lnTo>
                <a:lnTo>
                  <a:pt x="211014" y="552072"/>
                </a:lnTo>
                <a:cubicBezTo>
                  <a:pt x="207834" y="555153"/>
                  <a:pt x="202690" y="555527"/>
                  <a:pt x="199042" y="552912"/>
                </a:cubicBezTo>
                <a:lnTo>
                  <a:pt x="184076" y="542266"/>
                </a:lnTo>
                <a:cubicBezTo>
                  <a:pt x="180990" y="540119"/>
                  <a:pt x="177155" y="539838"/>
                  <a:pt x="173787" y="541519"/>
                </a:cubicBezTo>
                <a:cubicBezTo>
                  <a:pt x="169017" y="543947"/>
                  <a:pt x="163873" y="545815"/>
                  <a:pt x="158915" y="547496"/>
                </a:cubicBezTo>
                <a:cubicBezTo>
                  <a:pt x="155268" y="548616"/>
                  <a:pt x="152555" y="551605"/>
                  <a:pt x="151900" y="555340"/>
                </a:cubicBezTo>
                <a:lnTo>
                  <a:pt x="148814" y="572989"/>
                </a:lnTo>
                <a:cubicBezTo>
                  <a:pt x="148065" y="577471"/>
                  <a:pt x="144230" y="580553"/>
                  <a:pt x="139741" y="580553"/>
                </a:cubicBezTo>
                <a:lnTo>
                  <a:pt x="127768" y="580460"/>
                </a:lnTo>
                <a:lnTo>
                  <a:pt x="115796" y="580366"/>
                </a:lnTo>
                <a:cubicBezTo>
                  <a:pt x="111400" y="580366"/>
                  <a:pt x="107565" y="577098"/>
                  <a:pt x="106817" y="572616"/>
                </a:cubicBezTo>
                <a:lnTo>
                  <a:pt x="103823" y="554593"/>
                </a:lnTo>
                <a:cubicBezTo>
                  <a:pt x="103262" y="550858"/>
                  <a:pt x="100550" y="547963"/>
                  <a:pt x="97089" y="546749"/>
                </a:cubicBezTo>
                <a:cubicBezTo>
                  <a:pt x="92319" y="545068"/>
                  <a:pt x="87548" y="543107"/>
                  <a:pt x="82965" y="540772"/>
                </a:cubicBezTo>
                <a:cubicBezTo>
                  <a:pt x="79692" y="538998"/>
                  <a:pt x="75763" y="539278"/>
                  <a:pt x="72583" y="541333"/>
                </a:cubicBezTo>
                <a:lnTo>
                  <a:pt x="57804" y="551791"/>
                </a:lnTo>
                <a:cubicBezTo>
                  <a:pt x="54157" y="554313"/>
                  <a:pt x="49199" y="553939"/>
                  <a:pt x="45926" y="550671"/>
                </a:cubicBezTo>
                <a:lnTo>
                  <a:pt x="37414" y="542080"/>
                </a:lnTo>
                <a:lnTo>
                  <a:pt x="28996" y="533489"/>
                </a:lnTo>
                <a:cubicBezTo>
                  <a:pt x="25816" y="530314"/>
                  <a:pt x="25441" y="525178"/>
                  <a:pt x="28060" y="521536"/>
                </a:cubicBezTo>
                <a:lnTo>
                  <a:pt x="38723" y="506875"/>
                </a:lnTo>
                <a:cubicBezTo>
                  <a:pt x="40781" y="503886"/>
                  <a:pt x="41155" y="499871"/>
                  <a:pt x="39472" y="496509"/>
                </a:cubicBezTo>
                <a:cubicBezTo>
                  <a:pt x="36946" y="491653"/>
                  <a:pt x="34982" y="486704"/>
                  <a:pt x="33298" y="481568"/>
                </a:cubicBezTo>
                <a:cubicBezTo>
                  <a:pt x="32176" y="478113"/>
                  <a:pt x="29183" y="475405"/>
                  <a:pt x="25629" y="474751"/>
                </a:cubicBezTo>
                <a:lnTo>
                  <a:pt x="7670" y="471670"/>
                </a:lnTo>
                <a:cubicBezTo>
                  <a:pt x="3274" y="470923"/>
                  <a:pt x="0" y="467001"/>
                  <a:pt x="0" y="462518"/>
                </a:cubicBezTo>
                <a:lnTo>
                  <a:pt x="187" y="450565"/>
                </a:lnTo>
                <a:lnTo>
                  <a:pt x="281" y="438613"/>
                </a:lnTo>
                <a:cubicBezTo>
                  <a:pt x="281" y="434317"/>
                  <a:pt x="3554" y="430395"/>
                  <a:pt x="8044" y="429648"/>
                </a:cubicBezTo>
                <a:lnTo>
                  <a:pt x="26003" y="426660"/>
                </a:lnTo>
                <a:cubicBezTo>
                  <a:pt x="29744" y="426193"/>
                  <a:pt x="32737" y="423485"/>
                  <a:pt x="33860" y="419936"/>
                </a:cubicBezTo>
                <a:cubicBezTo>
                  <a:pt x="35450" y="414894"/>
                  <a:pt x="37601" y="410038"/>
                  <a:pt x="40033" y="405182"/>
                </a:cubicBezTo>
                <a:cubicBezTo>
                  <a:pt x="41810" y="401820"/>
                  <a:pt x="41529" y="397805"/>
                  <a:pt x="39472" y="394816"/>
                </a:cubicBezTo>
                <a:lnTo>
                  <a:pt x="28996" y="379969"/>
                </a:lnTo>
                <a:cubicBezTo>
                  <a:pt x="26470" y="376420"/>
                  <a:pt x="26844" y="371378"/>
                  <a:pt x="30118" y="368203"/>
                </a:cubicBezTo>
                <a:lnTo>
                  <a:pt x="38723" y="359705"/>
                </a:lnTo>
                <a:lnTo>
                  <a:pt x="47329" y="351207"/>
                </a:lnTo>
                <a:cubicBezTo>
                  <a:pt x="50509" y="348219"/>
                  <a:pt x="55560" y="348032"/>
                  <a:pt x="59114" y="350460"/>
                </a:cubicBezTo>
                <a:lnTo>
                  <a:pt x="74079" y="360732"/>
                </a:lnTo>
                <a:cubicBezTo>
                  <a:pt x="77073" y="362786"/>
                  <a:pt x="81095" y="363160"/>
                  <a:pt x="84462" y="361479"/>
                </a:cubicBezTo>
                <a:cubicBezTo>
                  <a:pt x="89326" y="358958"/>
                  <a:pt x="94283" y="356997"/>
                  <a:pt x="99427" y="355316"/>
                </a:cubicBezTo>
                <a:cubicBezTo>
                  <a:pt x="102888" y="354195"/>
                  <a:pt x="105694" y="351207"/>
                  <a:pt x="106255" y="347659"/>
                </a:cubicBezTo>
                <a:lnTo>
                  <a:pt x="109436" y="329729"/>
                </a:lnTo>
                <a:cubicBezTo>
                  <a:pt x="110184" y="325340"/>
                  <a:pt x="114019" y="322072"/>
                  <a:pt x="118508" y="322072"/>
                </a:cubicBezTo>
                <a:close/>
                <a:moveTo>
                  <a:pt x="357411" y="110208"/>
                </a:moveTo>
                <a:cubicBezTo>
                  <a:pt x="351519" y="110488"/>
                  <a:pt x="350491" y="111422"/>
                  <a:pt x="350397" y="117305"/>
                </a:cubicBezTo>
                <a:lnTo>
                  <a:pt x="350397" y="125149"/>
                </a:lnTo>
                <a:cubicBezTo>
                  <a:pt x="350397" y="132899"/>
                  <a:pt x="350397" y="132713"/>
                  <a:pt x="342916" y="135514"/>
                </a:cubicBezTo>
                <a:cubicBezTo>
                  <a:pt x="324866" y="141957"/>
                  <a:pt x="313738" y="154283"/>
                  <a:pt x="312522" y="173986"/>
                </a:cubicBezTo>
                <a:cubicBezTo>
                  <a:pt x="311400" y="191355"/>
                  <a:pt x="320471" y="203120"/>
                  <a:pt x="334779" y="211711"/>
                </a:cubicBezTo>
                <a:cubicBezTo>
                  <a:pt x="343664" y="216940"/>
                  <a:pt x="353390" y="220022"/>
                  <a:pt x="362741" y="224130"/>
                </a:cubicBezTo>
                <a:cubicBezTo>
                  <a:pt x="366482" y="225718"/>
                  <a:pt x="369849" y="227586"/>
                  <a:pt x="372935" y="230107"/>
                </a:cubicBezTo>
                <a:cubicBezTo>
                  <a:pt x="381913" y="237577"/>
                  <a:pt x="380229" y="249903"/>
                  <a:pt x="369568" y="254479"/>
                </a:cubicBezTo>
                <a:cubicBezTo>
                  <a:pt x="363864" y="257000"/>
                  <a:pt x="357879" y="257654"/>
                  <a:pt x="351613" y="256906"/>
                </a:cubicBezTo>
                <a:cubicBezTo>
                  <a:pt x="342074" y="255599"/>
                  <a:pt x="332909" y="253171"/>
                  <a:pt x="324305" y="248689"/>
                </a:cubicBezTo>
                <a:cubicBezTo>
                  <a:pt x="319349" y="246075"/>
                  <a:pt x="317853" y="246635"/>
                  <a:pt x="316076" y="252144"/>
                </a:cubicBezTo>
                <a:cubicBezTo>
                  <a:pt x="314579" y="256906"/>
                  <a:pt x="313270" y="261575"/>
                  <a:pt x="311961" y="266338"/>
                </a:cubicBezTo>
                <a:cubicBezTo>
                  <a:pt x="310278" y="272688"/>
                  <a:pt x="310839" y="274182"/>
                  <a:pt x="317011" y="277170"/>
                </a:cubicBezTo>
                <a:cubicBezTo>
                  <a:pt x="324679" y="280998"/>
                  <a:pt x="333096" y="282866"/>
                  <a:pt x="341513" y="284266"/>
                </a:cubicBezTo>
                <a:cubicBezTo>
                  <a:pt x="348246" y="285294"/>
                  <a:pt x="348433" y="285667"/>
                  <a:pt x="348527" y="292484"/>
                </a:cubicBezTo>
                <a:cubicBezTo>
                  <a:pt x="348620" y="295565"/>
                  <a:pt x="348620" y="298740"/>
                  <a:pt x="348620" y="301822"/>
                </a:cubicBezTo>
                <a:cubicBezTo>
                  <a:pt x="348620" y="305837"/>
                  <a:pt x="350678" y="308078"/>
                  <a:pt x="354605" y="308172"/>
                </a:cubicBezTo>
                <a:cubicBezTo>
                  <a:pt x="359281" y="308265"/>
                  <a:pt x="363864" y="308265"/>
                  <a:pt x="368446" y="308172"/>
                </a:cubicBezTo>
                <a:cubicBezTo>
                  <a:pt x="372187" y="308078"/>
                  <a:pt x="374244" y="306024"/>
                  <a:pt x="374244" y="302195"/>
                </a:cubicBezTo>
                <a:cubicBezTo>
                  <a:pt x="374244" y="297993"/>
                  <a:pt x="374431" y="293604"/>
                  <a:pt x="374244" y="289402"/>
                </a:cubicBezTo>
                <a:cubicBezTo>
                  <a:pt x="373964" y="285014"/>
                  <a:pt x="375834" y="282772"/>
                  <a:pt x="380042" y="281652"/>
                </a:cubicBezTo>
                <a:cubicBezTo>
                  <a:pt x="389675" y="279037"/>
                  <a:pt x="397905" y="273901"/>
                  <a:pt x="404264" y="266244"/>
                </a:cubicBezTo>
                <a:cubicBezTo>
                  <a:pt x="421845" y="244954"/>
                  <a:pt x="415112" y="213765"/>
                  <a:pt x="390142" y="200132"/>
                </a:cubicBezTo>
                <a:cubicBezTo>
                  <a:pt x="382287" y="195743"/>
                  <a:pt x="374057" y="192475"/>
                  <a:pt x="365828" y="189113"/>
                </a:cubicBezTo>
                <a:cubicBezTo>
                  <a:pt x="361152" y="187152"/>
                  <a:pt x="356476" y="184911"/>
                  <a:pt x="352548" y="181643"/>
                </a:cubicBezTo>
                <a:cubicBezTo>
                  <a:pt x="344692" y="175480"/>
                  <a:pt x="346189" y="165208"/>
                  <a:pt x="355354" y="161100"/>
                </a:cubicBezTo>
                <a:cubicBezTo>
                  <a:pt x="357972" y="159979"/>
                  <a:pt x="360778" y="159606"/>
                  <a:pt x="363583" y="159512"/>
                </a:cubicBezTo>
                <a:cubicBezTo>
                  <a:pt x="374338" y="159045"/>
                  <a:pt x="384531" y="160913"/>
                  <a:pt x="394257" y="165582"/>
                </a:cubicBezTo>
                <a:cubicBezTo>
                  <a:pt x="399120" y="167823"/>
                  <a:pt x="400804" y="167076"/>
                  <a:pt x="402393" y="162127"/>
                </a:cubicBezTo>
                <a:cubicBezTo>
                  <a:pt x="404170" y="156898"/>
                  <a:pt x="405480" y="151388"/>
                  <a:pt x="407163" y="146066"/>
                </a:cubicBezTo>
                <a:cubicBezTo>
                  <a:pt x="408285" y="142424"/>
                  <a:pt x="406976" y="140090"/>
                  <a:pt x="403516" y="138595"/>
                </a:cubicBezTo>
                <a:cubicBezTo>
                  <a:pt x="397250" y="135887"/>
                  <a:pt x="390891" y="133833"/>
                  <a:pt x="384157" y="132899"/>
                </a:cubicBezTo>
                <a:cubicBezTo>
                  <a:pt x="375367" y="131499"/>
                  <a:pt x="375367" y="131499"/>
                  <a:pt x="375367" y="122628"/>
                </a:cubicBezTo>
                <a:cubicBezTo>
                  <a:pt x="375367" y="110208"/>
                  <a:pt x="375367" y="110208"/>
                  <a:pt x="362835" y="110208"/>
                </a:cubicBezTo>
                <a:close/>
                <a:moveTo>
                  <a:pt x="414761" y="803"/>
                </a:moveTo>
                <a:cubicBezTo>
                  <a:pt x="418151" y="-329"/>
                  <a:pt x="421939" y="-305"/>
                  <a:pt x="425493" y="1142"/>
                </a:cubicBezTo>
                <a:lnTo>
                  <a:pt x="444196" y="8705"/>
                </a:lnTo>
                <a:lnTo>
                  <a:pt x="462900" y="16363"/>
                </a:lnTo>
                <a:cubicBezTo>
                  <a:pt x="469446" y="19351"/>
                  <a:pt x="473374" y="26821"/>
                  <a:pt x="471878" y="34011"/>
                </a:cubicBezTo>
                <a:lnTo>
                  <a:pt x="465238" y="63612"/>
                </a:lnTo>
                <a:cubicBezTo>
                  <a:pt x="464022" y="69775"/>
                  <a:pt x="466080" y="76125"/>
                  <a:pt x="470943" y="80047"/>
                </a:cubicBezTo>
                <a:cubicBezTo>
                  <a:pt x="477956" y="85930"/>
                  <a:pt x="484409" y="92186"/>
                  <a:pt x="490301" y="99003"/>
                </a:cubicBezTo>
                <a:cubicBezTo>
                  <a:pt x="494322" y="103765"/>
                  <a:pt x="500681" y="105819"/>
                  <a:pt x="506760" y="104325"/>
                </a:cubicBezTo>
                <a:lnTo>
                  <a:pt x="536406" y="97229"/>
                </a:lnTo>
                <a:cubicBezTo>
                  <a:pt x="543794" y="95548"/>
                  <a:pt x="551369" y="99376"/>
                  <a:pt x="554268" y="106193"/>
                </a:cubicBezTo>
                <a:lnTo>
                  <a:pt x="562123" y="124775"/>
                </a:lnTo>
                <a:lnTo>
                  <a:pt x="569979" y="143171"/>
                </a:lnTo>
                <a:cubicBezTo>
                  <a:pt x="572971" y="150081"/>
                  <a:pt x="570446" y="158112"/>
                  <a:pt x="564087" y="162220"/>
                </a:cubicBezTo>
                <a:lnTo>
                  <a:pt x="538557" y="178468"/>
                </a:lnTo>
                <a:cubicBezTo>
                  <a:pt x="533226" y="181923"/>
                  <a:pt x="530327" y="187993"/>
                  <a:pt x="530981" y="194249"/>
                </a:cubicBezTo>
                <a:cubicBezTo>
                  <a:pt x="531823" y="203494"/>
                  <a:pt x="531823" y="212832"/>
                  <a:pt x="531075" y="222170"/>
                </a:cubicBezTo>
                <a:cubicBezTo>
                  <a:pt x="530607" y="228519"/>
                  <a:pt x="533600" y="234589"/>
                  <a:pt x="538931" y="237951"/>
                </a:cubicBezTo>
                <a:lnTo>
                  <a:pt x="564368" y="253545"/>
                </a:lnTo>
                <a:cubicBezTo>
                  <a:pt x="570820" y="257467"/>
                  <a:pt x="573626" y="265497"/>
                  <a:pt x="570633" y="272688"/>
                </a:cubicBezTo>
                <a:lnTo>
                  <a:pt x="562965" y="291363"/>
                </a:lnTo>
                <a:lnTo>
                  <a:pt x="555390" y="310039"/>
                </a:lnTo>
                <a:cubicBezTo>
                  <a:pt x="552678" y="317042"/>
                  <a:pt x="545009" y="320964"/>
                  <a:pt x="537715" y="319377"/>
                </a:cubicBezTo>
                <a:lnTo>
                  <a:pt x="507508" y="312747"/>
                </a:lnTo>
                <a:cubicBezTo>
                  <a:pt x="501430" y="311533"/>
                  <a:pt x="495164" y="313774"/>
                  <a:pt x="491143" y="318537"/>
                </a:cubicBezTo>
                <a:cubicBezTo>
                  <a:pt x="485438" y="325353"/>
                  <a:pt x="479079" y="331703"/>
                  <a:pt x="472345" y="337399"/>
                </a:cubicBezTo>
                <a:cubicBezTo>
                  <a:pt x="467482" y="341694"/>
                  <a:pt x="465331" y="348044"/>
                  <a:pt x="466828" y="354207"/>
                </a:cubicBezTo>
                <a:lnTo>
                  <a:pt x="474216" y="383248"/>
                </a:lnTo>
                <a:cubicBezTo>
                  <a:pt x="475993" y="390625"/>
                  <a:pt x="472065" y="398189"/>
                  <a:pt x="465238" y="401083"/>
                </a:cubicBezTo>
                <a:lnTo>
                  <a:pt x="446815" y="408927"/>
                </a:lnTo>
                <a:lnTo>
                  <a:pt x="428298" y="416771"/>
                </a:lnTo>
                <a:cubicBezTo>
                  <a:pt x="421471" y="419759"/>
                  <a:pt x="413335" y="417238"/>
                  <a:pt x="409220" y="410888"/>
                </a:cubicBezTo>
                <a:lnTo>
                  <a:pt x="392667" y="385022"/>
                </a:lnTo>
                <a:cubicBezTo>
                  <a:pt x="389301" y="379793"/>
                  <a:pt x="383316" y="376898"/>
                  <a:pt x="377050" y="377365"/>
                </a:cubicBezTo>
                <a:cubicBezTo>
                  <a:pt x="368259" y="378112"/>
                  <a:pt x="359094" y="378299"/>
                  <a:pt x="350116" y="377552"/>
                </a:cubicBezTo>
                <a:cubicBezTo>
                  <a:pt x="343944" y="376992"/>
                  <a:pt x="337772" y="379980"/>
                  <a:pt x="334592" y="385396"/>
                </a:cubicBezTo>
                <a:lnTo>
                  <a:pt x="318881" y="410888"/>
                </a:lnTo>
                <a:cubicBezTo>
                  <a:pt x="314860" y="417238"/>
                  <a:pt x="306911" y="419946"/>
                  <a:pt x="299803" y="417145"/>
                </a:cubicBezTo>
                <a:lnTo>
                  <a:pt x="281100" y="409488"/>
                </a:lnTo>
                <a:lnTo>
                  <a:pt x="262396" y="401924"/>
                </a:lnTo>
                <a:cubicBezTo>
                  <a:pt x="255382" y="399216"/>
                  <a:pt x="251361" y="391559"/>
                  <a:pt x="253044" y="384275"/>
                </a:cubicBezTo>
                <a:lnTo>
                  <a:pt x="259590" y="354114"/>
                </a:lnTo>
                <a:cubicBezTo>
                  <a:pt x="260900" y="348044"/>
                  <a:pt x="258655" y="341788"/>
                  <a:pt x="253886" y="337773"/>
                </a:cubicBezTo>
                <a:cubicBezTo>
                  <a:pt x="246872" y="331983"/>
                  <a:pt x="240513" y="325633"/>
                  <a:pt x="234808" y="318910"/>
                </a:cubicBezTo>
                <a:cubicBezTo>
                  <a:pt x="230693" y="314148"/>
                  <a:pt x="224334" y="311907"/>
                  <a:pt x="218255" y="313401"/>
                </a:cubicBezTo>
                <a:lnTo>
                  <a:pt x="189077" y="320404"/>
                </a:lnTo>
                <a:cubicBezTo>
                  <a:pt x="181689" y="322085"/>
                  <a:pt x="174114" y="318256"/>
                  <a:pt x="171215" y="311440"/>
                </a:cubicBezTo>
                <a:lnTo>
                  <a:pt x="163360" y="292951"/>
                </a:lnTo>
                <a:lnTo>
                  <a:pt x="155504" y="274555"/>
                </a:lnTo>
                <a:cubicBezTo>
                  <a:pt x="152512" y="267738"/>
                  <a:pt x="155037" y="259614"/>
                  <a:pt x="161396" y="255506"/>
                </a:cubicBezTo>
                <a:lnTo>
                  <a:pt x="187394" y="238698"/>
                </a:lnTo>
                <a:cubicBezTo>
                  <a:pt x="192631" y="235336"/>
                  <a:pt x="195530" y="229266"/>
                  <a:pt x="195063" y="223010"/>
                </a:cubicBezTo>
                <a:cubicBezTo>
                  <a:pt x="194314" y="214512"/>
                  <a:pt x="194127" y="205922"/>
                  <a:pt x="194782" y="197331"/>
                </a:cubicBezTo>
                <a:cubicBezTo>
                  <a:pt x="195250" y="191168"/>
                  <a:pt x="192257" y="185005"/>
                  <a:pt x="186926" y="181830"/>
                </a:cubicBezTo>
                <a:lnTo>
                  <a:pt x="161022" y="165955"/>
                </a:lnTo>
                <a:cubicBezTo>
                  <a:pt x="154663" y="162034"/>
                  <a:pt x="151857" y="154003"/>
                  <a:pt x="154756" y="146906"/>
                </a:cubicBezTo>
                <a:lnTo>
                  <a:pt x="162331" y="128230"/>
                </a:lnTo>
                <a:lnTo>
                  <a:pt x="170000" y="109555"/>
                </a:lnTo>
                <a:cubicBezTo>
                  <a:pt x="172712" y="102645"/>
                  <a:pt x="180287" y="98629"/>
                  <a:pt x="187675" y="100217"/>
                </a:cubicBezTo>
                <a:lnTo>
                  <a:pt x="217320" y="106847"/>
                </a:lnTo>
                <a:cubicBezTo>
                  <a:pt x="223492" y="108061"/>
                  <a:pt x="229852" y="106006"/>
                  <a:pt x="233779" y="101151"/>
                </a:cubicBezTo>
                <a:cubicBezTo>
                  <a:pt x="239671" y="94147"/>
                  <a:pt x="245937" y="87704"/>
                  <a:pt x="252764" y="81821"/>
                </a:cubicBezTo>
                <a:cubicBezTo>
                  <a:pt x="257533" y="77806"/>
                  <a:pt x="259590" y="71456"/>
                  <a:pt x="258094" y="65386"/>
                </a:cubicBezTo>
                <a:lnTo>
                  <a:pt x="250987" y="35785"/>
                </a:lnTo>
                <a:cubicBezTo>
                  <a:pt x="249303" y="28408"/>
                  <a:pt x="253138" y="20845"/>
                  <a:pt x="259965" y="17950"/>
                </a:cubicBezTo>
                <a:lnTo>
                  <a:pt x="278481" y="10106"/>
                </a:lnTo>
                <a:lnTo>
                  <a:pt x="296904" y="2262"/>
                </a:lnTo>
                <a:cubicBezTo>
                  <a:pt x="303731" y="-726"/>
                  <a:pt x="311867" y="1795"/>
                  <a:pt x="315982" y="8145"/>
                </a:cubicBezTo>
                <a:lnTo>
                  <a:pt x="332441" y="33731"/>
                </a:lnTo>
                <a:cubicBezTo>
                  <a:pt x="335808" y="39147"/>
                  <a:pt x="341793" y="41948"/>
                  <a:pt x="348059" y="41388"/>
                </a:cubicBezTo>
                <a:cubicBezTo>
                  <a:pt x="357037" y="40454"/>
                  <a:pt x="366015" y="40454"/>
                  <a:pt x="375086" y="41108"/>
                </a:cubicBezTo>
                <a:cubicBezTo>
                  <a:pt x="381352" y="41575"/>
                  <a:pt x="387337" y="38587"/>
                  <a:pt x="390517" y="33264"/>
                </a:cubicBezTo>
                <a:lnTo>
                  <a:pt x="406415" y="7398"/>
                </a:lnTo>
                <a:cubicBezTo>
                  <a:pt x="408378" y="4223"/>
                  <a:pt x="411371" y="1935"/>
                  <a:pt x="414761" y="803"/>
                </a:cubicBezTo>
                <a:close/>
              </a:path>
            </a:pathLst>
          </a:custGeom>
          <a:solidFill>
            <a:schemeClr val="bg1"/>
          </a:solidFill>
          <a:ln>
            <a:noFill/>
          </a:ln>
        </p:spPr>
        <p:txBody>
          <a:bodyPr/>
          <a:lstStyle/>
          <a:p>
            <a:endParaRPr lang="zh-CN" altLang="en-US">
              <a:cs typeface="+mn-ea"/>
              <a:sym typeface="+mn-lt"/>
            </a:endParaRPr>
          </a:p>
        </p:txBody>
      </p:sp>
      <p:sp>
        <p:nvSpPr>
          <p:cNvPr id="112" name="writing_122117">
            <a:extLst>
              <a:ext uri="{FF2B5EF4-FFF2-40B4-BE49-F238E27FC236}">
                <a16:creationId xmlns:a16="http://schemas.microsoft.com/office/drawing/2014/main" xmlns="" id="{97E59F01-0FB2-4594-ABB7-C4B397EA9E72}"/>
              </a:ext>
            </a:extLst>
          </p:cNvPr>
          <p:cNvSpPr>
            <a:spLocks noChangeAspect="1"/>
          </p:cNvSpPr>
          <p:nvPr/>
        </p:nvSpPr>
        <p:spPr bwMode="auto">
          <a:xfrm>
            <a:off x="4026695" y="5445817"/>
            <a:ext cx="609685" cy="608759"/>
          </a:xfrm>
          <a:custGeom>
            <a:avLst/>
            <a:gdLst>
              <a:gd name="connsiteX0" fmla="*/ 45797 w 605028"/>
              <a:gd name="connsiteY0" fmla="*/ 445126 h 604110"/>
              <a:gd name="connsiteX1" fmla="*/ 159266 w 605028"/>
              <a:gd name="connsiteY1" fmla="*/ 558313 h 604110"/>
              <a:gd name="connsiteX2" fmla="*/ 0 w 605028"/>
              <a:gd name="connsiteY2" fmla="*/ 604110 h 604110"/>
              <a:gd name="connsiteX3" fmla="*/ 460648 w 605028"/>
              <a:gd name="connsiteY3" fmla="*/ 330740 h 604110"/>
              <a:gd name="connsiteX4" fmla="*/ 504033 w 605028"/>
              <a:gd name="connsiteY4" fmla="*/ 374171 h 604110"/>
              <a:gd name="connsiteX5" fmla="*/ 441749 w 605028"/>
              <a:gd name="connsiteY5" fmla="*/ 436273 h 604110"/>
              <a:gd name="connsiteX6" fmla="*/ 470504 w 605028"/>
              <a:gd name="connsiteY6" fmla="*/ 464990 h 604110"/>
              <a:gd name="connsiteX7" fmla="*/ 532787 w 605028"/>
              <a:gd name="connsiteY7" fmla="*/ 402786 h 604110"/>
              <a:gd name="connsiteX8" fmla="*/ 605028 w 605028"/>
              <a:gd name="connsiteY8" fmla="*/ 474934 h 604110"/>
              <a:gd name="connsiteX9" fmla="*/ 475685 w 605028"/>
              <a:gd name="connsiteY9" fmla="*/ 604110 h 604110"/>
              <a:gd name="connsiteX10" fmla="*/ 331305 w 605028"/>
              <a:gd name="connsiteY10" fmla="*/ 459916 h 604110"/>
              <a:gd name="connsiteX11" fmla="*/ 354026 w 605028"/>
              <a:gd name="connsiteY11" fmla="*/ 121443 h 604110"/>
              <a:gd name="connsiteX12" fmla="*/ 483302 w 605028"/>
              <a:gd name="connsiteY12" fmla="*/ 250578 h 604110"/>
              <a:gd name="connsiteX13" fmla="*/ 195889 w 605028"/>
              <a:gd name="connsiteY13" fmla="*/ 537637 h 604110"/>
              <a:gd name="connsiteX14" fmla="*/ 66543 w 605028"/>
              <a:gd name="connsiteY14" fmla="*/ 408503 h 604110"/>
              <a:gd name="connsiteX15" fmla="*/ 475681 w 605028"/>
              <a:gd name="connsiteY15" fmla="*/ 0 h 604110"/>
              <a:gd name="connsiteX16" fmla="*/ 605028 w 605028"/>
              <a:gd name="connsiteY16" fmla="*/ 129134 h 604110"/>
              <a:gd name="connsiteX17" fmla="*/ 512093 w 605028"/>
              <a:gd name="connsiteY17" fmla="*/ 221857 h 604110"/>
              <a:gd name="connsiteX18" fmla="*/ 382817 w 605028"/>
              <a:gd name="connsiteY18" fmla="*/ 92864 h 604110"/>
              <a:gd name="connsiteX19" fmla="*/ 129376 w 605028"/>
              <a:gd name="connsiteY19" fmla="*/ 0 h 604110"/>
              <a:gd name="connsiteX20" fmla="*/ 201636 w 605028"/>
              <a:gd name="connsiteY20" fmla="*/ 72129 h 604110"/>
              <a:gd name="connsiteX21" fmla="*/ 139336 w 605028"/>
              <a:gd name="connsiteY21" fmla="*/ 134317 h 604110"/>
              <a:gd name="connsiteX22" fmla="*/ 168098 w 605028"/>
              <a:gd name="connsiteY22" fmla="*/ 162925 h 604110"/>
              <a:gd name="connsiteX23" fmla="*/ 230296 w 605028"/>
              <a:gd name="connsiteY23" fmla="*/ 100839 h 604110"/>
              <a:gd name="connsiteX24" fmla="*/ 273794 w 605028"/>
              <a:gd name="connsiteY24" fmla="*/ 144157 h 604110"/>
              <a:gd name="connsiteX25" fmla="*/ 144418 w 605028"/>
              <a:gd name="connsiteY25" fmla="*/ 273300 h 604110"/>
              <a:gd name="connsiteX26" fmla="*/ 0 w 605028"/>
              <a:gd name="connsiteY26" fmla="*/ 129143 h 60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5028" h="604110">
                <a:moveTo>
                  <a:pt x="45797" y="445126"/>
                </a:moveTo>
                <a:lnTo>
                  <a:pt x="159266" y="558313"/>
                </a:lnTo>
                <a:lnTo>
                  <a:pt x="0" y="604110"/>
                </a:lnTo>
                <a:close/>
                <a:moveTo>
                  <a:pt x="460648" y="330740"/>
                </a:moveTo>
                <a:lnTo>
                  <a:pt x="504033" y="374171"/>
                </a:lnTo>
                <a:lnTo>
                  <a:pt x="441749" y="436273"/>
                </a:lnTo>
                <a:lnTo>
                  <a:pt x="470504" y="464990"/>
                </a:lnTo>
                <a:lnTo>
                  <a:pt x="532787" y="402786"/>
                </a:lnTo>
                <a:lnTo>
                  <a:pt x="605028" y="474934"/>
                </a:lnTo>
                <a:lnTo>
                  <a:pt x="475685" y="604110"/>
                </a:lnTo>
                <a:lnTo>
                  <a:pt x="331305" y="459916"/>
                </a:lnTo>
                <a:close/>
                <a:moveTo>
                  <a:pt x="354026" y="121443"/>
                </a:moveTo>
                <a:lnTo>
                  <a:pt x="483302" y="250578"/>
                </a:lnTo>
                <a:lnTo>
                  <a:pt x="195889" y="537637"/>
                </a:lnTo>
                <a:lnTo>
                  <a:pt x="66543" y="408503"/>
                </a:lnTo>
                <a:close/>
                <a:moveTo>
                  <a:pt x="475681" y="0"/>
                </a:moveTo>
                <a:lnTo>
                  <a:pt x="605028" y="129134"/>
                </a:lnTo>
                <a:lnTo>
                  <a:pt x="512093" y="221857"/>
                </a:lnTo>
                <a:lnTo>
                  <a:pt x="382817" y="92864"/>
                </a:lnTo>
                <a:close/>
                <a:moveTo>
                  <a:pt x="129376" y="0"/>
                </a:moveTo>
                <a:lnTo>
                  <a:pt x="201636" y="72129"/>
                </a:lnTo>
                <a:lnTo>
                  <a:pt x="139336" y="134317"/>
                </a:lnTo>
                <a:lnTo>
                  <a:pt x="168098" y="162925"/>
                </a:lnTo>
                <a:lnTo>
                  <a:pt x="230296" y="100839"/>
                </a:lnTo>
                <a:lnTo>
                  <a:pt x="273794" y="144157"/>
                </a:lnTo>
                <a:lnTo>
                  <a:pt x="144418" y="273300"/>
                </a:lnTo>
                <a:lnTo>
                  <a:pt x="0" y="129143"/>
                </a:lnTo>
                <a:close/>
              </a:path>
            </a:pathLst>
          </a:custGeom>
          <a:solidFill>
            <a:schemeClr val="bg1"/>
          </a:solidFill>
          <a:ln>
            <a:noFill/>
          </a:ln>
        </p:spPr>
        <p:txBody>
          <a:bodyPr/>
          <a:lstStyle/>
          <a:p>
            <a:endParaRPr lang="zh-CN" altLang="en-US">
              <a:cs typeface="+mn-ea"/>
              <a:sym typeface="+mn-lt"/>
            </a:endParaRPr>
          </a:p>
        </p:txBody>
      </p:sp>
      <p:pic>
        <p:nvPicPr>
          <p:cNvPr id="113" name="图形 112" descr="群组">
            <a:extLst>
              <a:ext uri="{FF2B5EF4-FFF2-40B4-BE49-F238E27FC236}">
                <a16:creationId xmlns:a16="http://schemas.microsoft.com/office/drawing/2014/main" xmlns="" id="{CE8A93A4-A52A-4F2F-9A60-E2F219047A2F}"/>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5121654" y="5445817"/>
            <a:ext cx="761580" cy="761580"/>
          </a:xfrm>
          <a:prstGeom prst="rect">
            <a:avLst/>
          </a:prstGeom>
        </p:spPr>
      </p:pic>
      <p:pic>
        <p:nvPicPr>
          <p:cNvPr id="114" name="图形 113" descr="讲师">
            <a:extLst>
              <a:ext uri="{FF2B5EF4-FFF2-40B4-BE49-F238E27FC236}">
                <a16:creationId xmlns:a16="http://schemas.microsoft.com/office/drawing/2014/main" xmlns="" id="{8804ABC1-705A-4A90-A075-8E3B4E4D8B8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6216612" y="5445817"/>
            <a:ext cx="696657" cy="696657"/>
          </a:xfrm>
          <a:prstGeom prst="rect">
            <a:avLst/>
          </a:prstGeom>
        </p:spPr>
      </p:pic>
      <p:pic>
        <p:nvPicPr>
          <p:cNvPr id="115" name="图形 114" descr="聊天">
            <a:extLst>
              <a:ext uri="{FF2B5EF4-FFF2-40B4-BE49-F238E27FC236}">
                <a16:creationId xmlns:a16="http://schemas.microsoft.com/office/drawing/2014/main" xmlns="" id="{4DF0C5E3-525C-4106-8522-36F82521B1C1}"/>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7311571" y="5445817"/>
            <a:ext cx="761580" cy="761580"/>
          </a:xfrm>
          <a:prstGeom prst="rect">
            <a:avLst/>
          </a:prstGeom>
        </p:spPr>
      </p:pic>
      <p:pic>
        <p:nvPicPr>
          <p:cNvPr id="116" name="图形 115" descr="打开​​文件夹">
            <a:extLst>
              <a:ext uri="{FF2B5EF4-FFF2-40B4-BE49-F238E27FC236}">
                <a16:creationId xmlns:a16="http://schemas.microsoft.com/office/drawing/2014/main" xmlns="" id="{7A2766D8-8B1F-4CFC-B7EC-652BF0D2BC30}"/>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8406529" y="5445817"/>
            <a:ext cx="761580" cy="761580"/>
          </a:xfrm>
          <a:prstGeom prst="rect">
            <a:avLst/>
          </a:prstGeom>
        </p:spPr>
      </p:pic>
      <p:pic>
        <p:nvPicPr>
          <p:cNvPr id="117" name="图形 116" descr="握手">
            <a:extLst>
              <a:ext uri="{FF2B5EF4-FFF2-40B4-BE49-F238E27FC236}">
                <a16:creationId xmlns:a16="http://schemas.microsoft.com/office/drawing/2014/main" xmlns="" id="{FD0CD4CF-27D4-4B0A-900C-EC62A18BEAEB}"/>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xmlns="" r:embed="rId11"/>
              </a:ext>
            </a:extLst>
          </a:blip>
          <a:stretch>
            <a:fillRect/>
          </a:stretch>
        </p:blipFill>
        <p:spPr>
          <a:xfrm>
            <a:off x="9501487" y="5445817"/>
            <a:ext cx="761580" cy="761580"/>
          </a:xfrm>
          <a:prstGeom prst="rect">
            <a:avLst/>
          </a:prstGeom>
        </p:spPr>
      </p:pic>
      <p:pic>
        <p:nvPicPr>
          <p:cNvPr id="119" name="图形 118" descr="拼图">
            <a:extLst>
              <a:ext uri="{FF2B5EF4-FFF2-40B4-BE49-F238E27FC236}">
                <a16:creationId xmlns:a16="http://schemas.microsoft.com/office/drawing/2014/main" xmlns="" id="{1F3EE474-0372-4BA3-A6DF-10C99D1D7453}"/>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xmlns="" r:embed="rId13"/>
              </a:ext>
            </a:extLst>
          </a:blip>
          <a:stretch>
            <a:fillRect/>
          </a:stretch>
        </p:blipFill>
        <p:spPr>
          <a:xfrm>
            <a:off x="10596446" y="5445817"/>
            <a:ext cx="692769" cy="692769"/>
          </a:xfrm>
          <a:prstGeom prst="rect">
            <a:avLst/>
          </a:prstGeom>
        </p:spPr>
      </p:pic>
    </p:spTree>
    <p:extLst>
      <p:ext uri="{BB962C8B-B14F-4D97-AF65-F5344CB8AC3E}">
        <p14:creationId xmlns:p14="http://schemas.microsoft.com/office/powerpoint/2010/main" val="26970363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chool-lockers_90798">
            <a:extLst>
              <a:ext uri="{FF2B5EF4-FFF2-40B4-BE49-F238E27FC236}">
                <a16:creationId xmlns:a16="http://schemas.microsoft.com/office/drawing/2014/main" xmlns="" id="{C53AAC98-AD55-4FBF-9AA6-3ADCFFCD57FE}"/>
              </a:ext>
            </a:extLst>
          </p:cNvPr>
          <p:cNvSpPr>
            <a:spLocks noChangeAspect="1"/>
          </p:cNvSpPr>
          <p:nvPr/>
        </p:nvSpPr>
        <p:spPr bwMode="auto">
          <a:xfrm>
            <a:off x="1437629" y="1171549"/>
            <a:ext cx="438448" cy="514870"/>
          </a:xfrm>
          <a:custGeom>
            <a:avLst/>
            <a:gdLst>
              <a:gd name="connsiteX0" fmla="*/ 376396 w 516186"/>
              <a:gd name="connsiteY0" fmla="*/ 289177 h 606157"/>
              <a:gd name="connsiteX1" fmla="*/ 396225 w 516186"/>
              <a:gd name="connsiteY1" fmla="*/ 289177 h 606157"/>
              <a:gd name="connsiteX2" fmla="*/ 396225 w 516186"/>
              <a:gd name="connsiteY2" fmla="*/ 310064 h 606157"/>
              <a:gd name="connsiteX3" fmla="*/ 376396 w 516186"/>
              <a:gd name="connsiteY3" fmla="*/ 310064 h 606157"/>
              <a:gd name="connsiteX4" fmla="*/ 210849 w 516186"/>
              <a:gd name="connsiteY4" fmla="*/ 289177 h 606157"/>
              <a:gd name="connsiteX5" fmla="*/ 230748 w 516186"/>
              <a:gd name="connsiteY5" fmla="*/ 289177 h 606157"/>
              <a:gd name="connsiteX6" fmla="*/ 230748 w 516186"/>
              <a:gd name="connsiteY6" fmla="*/ 310064 h 606157"/>
              <a:gd name="connsiteX7" fmla="*/ 210849 w 516186"/>
              <a:gd name="connsiteY7" fmla="*/ 310064 h 606157"/>
              <a:gd name="connsiteX8" fmla="*/ 45374 w 516186"/>
              <a:gd name="connsiteY8" fmla="*/ 289177 h 606157"/>
              <a:gd name="connsiteX9" fmla="*/ 65273 w 516186"/>
              <a:gd name="connsiteY9" fmla="*/ 289177 h 606157"/>
              <a:gd name="connsiteX10" fmla="*/ 65273 w 516186"/>
              <a:gd name="connsiteY10" fmla="*/ 310064 h 606157"/>
              <a:gd name="connsiteX11" fmla="*/ 45374 w 516186"/>
              <a:gd name="connsiteY11" fmla="*/ 310064 h 606157"/>
              <a:gd name="connsiteX12" fmla="*/ 386275 w 516186"/>
              <a:gd name="connsiteY12" fmla="*/ 146635 h 606157"/>
              <a:gd name="connsiteX13" fmla="*/ 460863 w 516186"/>
              <a:gd name="connsiteY13" fmla="*/ 146635 h 606157"/>
              <a:gd name="connsiteX14" fmla="*/ 460863 w 516186"/>
              <a:gd name="connsiteY14" fmla="*/ 166464 h 606157"/>
              <a:gd name="connsiteX15" fmla="*/ 386275 w 516186"/>
              <a:gd name="connsiteY15" fmla="*/ 166464 h 606157"/>
              <a:gd name="connsiteX16" fmla="*/ 220799 w 516186"/>
              <a:gd name="connsiteY16" fmla="*/ 146635 h 606157"/>
              <a:gd name="connsiteX17" fmla="*/ 295387 w 516186"/>
              <a:gd name="connsiteY17" fmla="*/ 146635 h 606157"/>
              <a:gd name="connsiteX18" fmla="*/ 295387 w 516186"/>
              <a:gd name="connsiteY18" fmla="*/ 166464 h 606157"/>
              <a:gd name="connsiteX19" fmla="*/ 220799 w 516186"/>
              <a:gd name="connsiteY19" fmla="*/ 166464 h 606157"/>
              <a:gd name="connsiteX20" fmla="*/ 55323 w 516186"/>
              <a:gd name="connsiteY20" fmla="*/ 146635 h 606157"/>
              <a:gd name="connsiteX21" fmla="*/ 129981 w 516186"/>
              <a:gd name="connsiteY21" fmla="*/ 146635 h 606157"/>
              <a:gd name="connsiteX22" fmla="*/ 129981 w 516186"/>
              <a:gd name="connsiteY22" fmla="*/ 166464 h 606157"/>
              <a:gd name="connsiteX23" fmla="*/ 55323 w 516186"/>
              <a:gd name="connsiteY23" fmla="*/ 166464 h 606157"/>
              <a:gd name="connsiteX24" fmla="*/ 386275 w 516186"/>
              <a:gd name="connsiteY24" fmla="*/ 110505 h 606157"/>
              <a:gd name="connsiteX25" fmla="*/ 460863 w 516186"/>
              <a:gd name="connsiteY25" fmla="*/ 110505 h 606157"/>
              <a:gd name="connsiteX26" fmla="*/ 460863 w 516186"/>
              <a:gd name="connsiteY26" fmla="*/ 130334 h 606157"/>
              <a:gd name="connsiteX27" fmla="*/ 386275 w 516186"/>
              <a:gd name="connsiteY27" fmla="*/ 130334 h 606157"/>
              <a:gd name="connsiteX28" fmla="*/ 220799 w 516186"/>
              <a:gd name="connsiteY28" fmla="*/ 110505 h 606157"/>
              <a:gd name="connsiteX29" fmla="*/ 295387 w 516186"/>
              <a:gd name="connsiteY29" fmla="*/ 110505 h 606157"/>
              <a:gd name="connsiteX30" fmla="*/ 295387 w 516186"/>
              <a:gd name="connsiteY30" fmla="*/ 130334 h 606157"/>
              <a:gd name="connsiteX31" fmla="*/ 220799 w 516186"/>
              <a:gd name="connsiteY31" fmla="*/ 130334 h 606157"/>
              <a:gd name="connsiteX32" fmla="*/ 55323 w 516186"/>
              <a:gd name="connsiteY32" fmla="*/ 110505 h 606157"/>
              <a:gd name="connsiteX33" fmla="*/ 129981 w 516186"/>
              <a:gd name="connsiteY33" fmla="*/ 110505 h 606157"/>
              <a:gd name="connsiteX34" fmla="*/ 129981 w 516186"/>
              <a:gd name="connsiteY34" fmla="*/ 130334 h 606157"/>
              <a:gd name="connsiteX35" fmla="*/ 55323 w 516186"/>
              <a:gd name="connsiteY35" fmla="*/ 130334 h 606157"/>
              <a:gd name="connsiteX36" fmla="*/ 386275 w 516186"/>
              <a:gd name="connsiteY36" fmla="*/ 74447 h 606157"/>
              <a:gd name="connsiteX37" fmla="*/ 460863 w 516186"/>
              <a:gd name="connsiteY37" fmla="*/ 74447 h 606157"/>
              <a:gd name="connsiteX38" fmla="*/ 460863 w 516186"/>
              <a:gd name="connsiteY38" fmla="*/ 94276 h 606157"/>
              <a:gd name="connsiteX39" fmla="*/ 386275 w 516186"/>
              <a:gd name="connsiteY39" fmla="*/ 94276 h 606157"/>
              <a:gd name="connsiteX40" fmla="*/ 220799 w 516186"/>
              <a:gd name="connsiteY40" fmla="*/ 74447 h 606157"/>
              <a:gd name="connsiteX41" fmla="*/ 295387 w 516186"/>
              <a:gd name="connsiteY41" fmla="*/ 74447 h 606157"/>
              <a:gd name="connsiteX42" fmla="*/ 295387 w 516186"/>
              <a:gd name="connsiteY42" fmla="*/ 94276 h 606157"/>
              <a:gd name="connsiteX43" fmla="*/ 220799 w 516186"/>
              <a:gd name="connsiteY43" fmla="*/ 94276 h 606157"/>
              <a:gd name="connsiteX44" fmla="*/ 55323 w 516186"/>
              <a:gd name="connsiteY44" fmla="*/ 74447 h 606157"/>
              <a:gd name="connsiteX45" fmla="*/ 129981 w 516186"/>
              <a:gd name="connsiteY45" fmla="*/ 74447 h 606157"/>
              <a:gd name="connsiteX46" fmla="*/ 129981 w 516186"/>
              <a:gd name="connsiteY46" fmla="*/ 94276 h 606157"/>
              <a:gd name="connsiteX47" fmla="*/ 55323 w 516186"/>
              <a:gd name="connsiteY47" fmla="*/ 94276 h 606157"/>
              <a:gd name="connsiteX48" fmla="*/ 350776 w 516186"/>
              <a:gd name="connsiteY48" fmla="*/ 19825 h 606157"/>
              <a:gd name="connsiteX49" fmla="*/ 350776 w 516186"/>
              <a:gd name="connsiteY49" fmla="*/ 586332 h 606157"/>
              <a:gd name="connsiteX50" fmla="*/ 496329 w 516186"/>
              <a:gd name="connsiteY50" fmla="*/ 586332 h 606157"/>
              <a:gd name="connsiteX51" fmla="*/ 496329 w 516186"/>
              <a:gd name="connsiteY51" fmla="*/ 19825 h 606157"/>
              <a:gd name="connsiteX52" fmla="*/ 185267 w 516186"/>
              <a:gd name="connsiteY52" fmla="*/ 19825 h 606157"/>
              <a:gd name="connsiteX53" fmla="*/ 185267 w 516186"/>
              <a:gd name="connsiteY53" fmla="*/ 586332 h 606157"/>
              <a:gd name="connsiteX54" fmla="*/ 330919 w 516186"/>
              <a:gd name="connsiteY54" fmla="*/ 586332 h 606157"/>
              <a:gd name="connsiteX55" fmla="*/ 330919 w 516186"/>
              <a:gd name="connsiteY55" fmla="*/ 19825 h 606157"/>
              <a:gd name="connsiteX56" fmla="*/ 19857 w 516186"/>
              <a:gd name="connsiteY56" fmla="*/ 19825 h 606157"/>
              <a:gd name="connsiteX57" fmla="*/ 19857 w 516186"/>
              <a:gd name="connsiteY57" fmla="*/ 586332 h 606157"/>
              <a:gd name="connsiteX58" fmla="*/ 165410 w 516186"/>
              <a:gd name="connsiteY58" fmla="*/ 586332 h 606157"/>
              <a:gd name="connsiteX59" fmla="*/ 165410 w 516186"/>
              <a:gd name="connsiteY59" fmla="*/ 19825 h 606157"/>
              <a:gd name="connsiteX60" fmla="*/ 0 w 516186"/>
              <a:gd name="connsiteY60" fmla="*/ 0 h 606157"/>
              <a:gd name="connsiteX61" fmla="*/ 516186 w 516186"/>
              <a:gd name="connsiteY61" fmla="*/ 0 h 606157"/>
              <a:gd name="connsiteX62" fmla="*/ 516186 w 516186"/>
              <a:gd name="connsiteY62" fmla="*/ 606157 h 606157"/>
              <a:gd name="connsiteX63" fmla="*/ 0 w 516186"/>
              <a:gd name="connsiteY63" fmla="*/ 606157 h 60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16186" h="606157">
                <a:moveTo>
                  <a:pt x="376396" y="289177"/>
                </a:moveTo>
                <a:lnTo>
                  <a:pt x="396225" y="289177"/>
                </a:lnTo>
                <a:lnTo>
                  <a:pt x="396225" y="310064"/>
                </a:lnTo>
                <a:lnTo>
                  <a:pt x="376396" y="310064"/>
                </a:lnTo>
                <a:close/>
                <a:moveTo>
                  <a:pt x="210849" y="289177"/>
                </a:moveTo>
                <a:lnTo>
                  <a:pt x="230748" y="289177"/>
                </a:lnTo>
                <a:lnTo>
                  <a:pt x="230748" y="310064"/>
                </a:lnTo>
                <a:lnTo>
                  <a:pt x="210849" y="310064"/>
                </a:lnTo>
                <a:close/>
                <a:moveTo>
                  <a:pt x="45374" y="289177"/>
                </a:moveTo>
                <a:lnTo>
                  <a:pt x="65273" y="289177"/>
                </a:lnTo>
                <a:lnTo>
                  <a:pt x="65273" y="310064"/>
                </a:lnTo>
                <a:lnTo>
                  <a:pt x="45374" y="310064"/>
                </a:lnTo>
                <a:close/>
                <a:moveTo>
                  <a:pt x="386275" y="146635"/>
                </a:moveTo>
                <a:lnTo>
                  <a:pt x="460863" y="146635"/>
                </a:lnTo>
                <a:lnTo>
                  <a:pt x="460863" y="166464"/>
                </a:lnTo>
                <a:lnTo>
                  <a:pt x="386275" y="166464"/>
                </a:lnTo>
                <a:close/>
                <a:moveTo>
                  <a:pt x="220799" y="146635"/>
                </a:moveTo>
                <a:lnTo>
                  <a:pt x="295387" y="146635"/>
                </a:lnTo>
                <a:lnTo>
                  <a:pt x="295387" y="166464"/>
                </a:lnTo>
                <a:lnTo>
                  <a:pt x="220799" y="166464"/>
                </a:lnTo>
                <a:close/>
                <a:moveTo>
                  <a:pt x="55323" y="146635"/>
                </a:moveTo>
                <a:lnTo>
                  <a:pt x="129981" y="146635"/>
                </a:lnTo>
                <a:lnTo>
                  <a:pt x="129981" y="166464"/>
                </a:lnTo>
                <a:lnTo>
                  <a:pt x="55323" y="166464"/>
                </a:lnTo>
                <a:close/>
                <a:moveTo>
                  <a:pt x="386275" y="110505"/>
                </a:moveTo>
                <a:lnTo>
                  <a:pt x="460863" y="110505"/>
                </a:lnTo>
                <a:lnTo>
                  <a:pt x="460863" y="130334"/>
                </a:lnTo>
                <a:lnTo>
                  <a:pt x="386275" y="130334"/>
                </a:lnTo>
                <a:close/>
                <a:moveTo>
                  <a:pt x="220799" y="110505"/>
                </a:moveTo>
                <a:lnTo>
                  <a:pt x="295387" y="110505"/>
                </a:lnTo>
                <a:lnTo>
                  <a:pt x="295387" y="130334"/>
                </a:lnTo>
                <a:lnTo>
                  <a:pt x="220799" y="130334"/>
                </a:lnTo>
                <a:close/>
                <a:moveTo>
                  <a:pt x="55323" y="110505"/>
                </a:moveTo>
                <a:lnTo>
                  <a:pt x="129981" y="110505"/>
                </a:lnTo>
                <a:lnTo>
                  <a:pt x="129981" y="130334"/>
                </a:lnTo>
                <a:lnTo>
                  <a:pt x="55323" y="130334"/>
                </a:lnTo>
                <a:close/>
                <a:moveTo>
                  <a:pt x="386275" y="74447"/>
                </a:moveTo>
                <a:lnTo>
                  <a:pt x="460863" y="74447"/>
                </a:lnTo>
                <a:lnTo>
                  <a:pt x="460863" y="94276"/>
                </a:lnTo>
                <a:lnTo>
                  <a:pt x="386275" y="94276"/>
                </a:lnTo>
                <a:close/>
                <a:moveTo>
                  <a:pt x="220799" y="74447"/>
                </a:moveTo>
                <a:lnTo>
                  <a:pt x="295387" y="74447"/>
                </a:lnTo>
                <a:lnTo>
                  <a:pt x="295387" y="94276"/>
                </a:lnTo>
                <a:lnTo>
                  <a:pt x="220799" y="94276"/>
                </a:lnTo>
                <a:close/>
                <a:moveTo>
                  <a:pt x="55323" y="74447"/>
                </a:moveTo>
                <a:lnTo>
                  <a:pt x="129981" y="74447"/>
                </a:lnTo>
                <a:lnTo>
                  <a:pt x="129981" y="94276"/>
                </a:lnTo>
                <a:lnTo>
                  <a:pt x="55323" y="94276"/>
                </a:lnTo>
                <a:close/>
                <a:moveTo>
                  <a:pt x="350776" y="19825"/>
                </a:moveTo>
                <a:lnTo>
                  <a:pt x="350776" y="586332"/>
                </a:lnTo>
                <a:lnTo>
                  <a:pt x="496329" y="586332"/>
                </a:lnTo>
                <a:lnTo>
                  <a:pt x="496329" y="19825"/>
                </a:lnTo>
                <a:close/>
                <a:moveTo>
                  <a:pt x="185267" y="19825"/>
                </a:moveTo>
                <a:lnTo>
                  <a:pt x="185267" y="586332"/>
                </a:lnTo>
                <a:lnTo>
                  <a:pt x="330919" y="586332"/>
                </a:lnTo>
                <a:lnTo>
                  <a:pt x="330919" y="19825"/>
                </a:lnTo>
                <a:close/>
                <a:moveTo>
                  <a:pt x="19857" y="19825"/>
                </a:moveTo>
                <a:lnTo>
                  <a:pt x="19857" y="586332"/>
                </a:lnTo>
                <a:lnTo>
                  <a:pt x="165410" y="586332"/>
                </a:lnTo>
                <a:lnTo>
                  <a:pt x="165410" y="19825"/>
                </a:lnTo>
                <a:close/>
                <a:moveTo>
                  <a:pt x="0" y="0"/>
                </a:moveTo>
                <a:lnTo>
                  <a:pt x="516186" y="0"/>
                </a:lnTo>
                <a:lnTo>
                  <a:pt x="516186" y="606157"/>
                </a:lnTo>
                <a:lnTo>
                  <a:pt x="0" y="606157"/>
                </a:lnTo>
                <a:close/>
              </a:path>
            </a:pathLst>
          </a:custGeom>
          <a:solidFill>
            <a:schemeClr val="bg1"/>
          </a:solidFill>
          <a:ln>
            <a:noFill/>
          </a:ln>
        </p:spPr>
        <p:txBody>
          <a:bodyPr/>
          <a:lstStyle/>
          <a:p>
            <a:endParaRPr lang="zh-CN" altLang="en-US">
              <a:cs typeface="+mn-ea"/>
              <a:sym typeface="+mn-lt"/>
            </a:endParaRPr>
          </a:p>
        </p:txBody>
      </p:sp>
      <p:sp>
        <p:nvSpPr>
          <p:cNvPr id="53" name="science_171409">
            <a:extLst>
              <a:ext uri="{FF2B5EF4-FFF2-40B4-BE49-F238E27FC236}">
                <a16:creationId xmlns:a16="http://schemas.microsoft.com/office/drawing/2014/main" xmlns="" id="{C47DAB5D-36A2-4F31-8B3B-6BF8C3B28637}"/>
              </a:ext>
            </a:extLst>
          </p:cNvPr>
          <p:cNvSpPr>
            <a:spLocks noChangeAspect="1"/>
          </p:cNvSpPr>
          <p:nvPr/>
        </p:nvSpPr>
        <p:spPr bwMode="auto">
          <a:xfrm>
            <a:off x="2402215" y="1171549"/>
            <a:ext cx="504542" cy="503806"/>
          </a:xfrm>
          <a:custGeom>
            <a:avLst/>
            <a:gdLst>
              <a:gd name="connsiteX0" fmla="*/ 351512 w 608453"/>
              <a:gd name="connsiteY0" fmla="*/ 527474 h 607566"/>
              <a:gd name="connsiteX1" fmla="*/ 365947 w 608453"/>
              <a:gd name="connsiteY1" fmla="*/ 533451 h 607566"/>
              <a:gd name="connsiteX2" fmla="*/ 371935 w 608453"/>
              <a:gd name="connsiteY2" fmla="*/ 548009 h 607566"/>
              <a:gd name="connsiteX3" fmla="*/ 365947 w 608453"/>
              <a:gd name="connsiteY3" fmla="*/ 562567 h 607566"/>
              <a:gd name="connsiteX4" fmla="*/ 351512 w 608453"/>
              <a:gd name="connsiteY4" fmla="*/ 568543 h 607566"/>
              <a:gd name="connsiteX5" fmla="*/ 336925 w 608453"/>
              <a:gd name="connsiteY5" fmla="*/ 562567 h 607566"/>
              <a:gd name="connsiteX6" fmla="*/ 330936 w 608453"/>
              <a:gd name="connsiteY6" fmla="*/ 548009 h 607566"/>
              <a:gd name="connsiteX7" fmla="*/ 336925 w 608453"/>
              <a:gd name="connsiteY7" fmla="*/ 533451 h 607566"/>
              <a:gd name="connsiteX8" fmla="*/ 351512 w 608453"/>
              <a:gd name="connsiteY8" fmla="*/ 527474 h 607566"/>
              <a:gd name="connsiteX9" fmla="*/ 96651 w 608453"/>
              <a:gd name="connsiteY9" fmla="*/ 340302 h 607566"/>
              <a:gd name="connsiteX10" fmla="*/ 59316 w 608453"/>
              <a:gd name="connsiteY10" fmla="*/ 414406 h 607566"/>
              <a:gd name="connsiteX11" fmla="*/ 59008 w 608453"/>
              <a:gd name="connsiteY11" fmla="*/ 548652 h 607566"/>
              <a:gd name="connsiteX12" fmla="*/ 193448 w 608453"/>
              <a:gd name="connsiteY12" fmla="*/ 548345 h 607566"/>
              <a:gd name="connsiteX13" fmla="*/ 267659 w 608453"/>
              <a:gd name="connsiteY13" fmla="*/ 511063 h 607566"/>
              <a:gd name="connsiteX14" fmla="*/ 176086 w 608453"/>
              <a:gd name="connsiteY14" fmla="*/ 431743 h 607566"/>
              <a:gd name="connsiteX15" fmla="*/ 96651 w 608453"/>
              <a:gd name="connsiteY15" fmla="*/ 340302 h 607566"/>
              <a:gd name="connsiteX16" fmla="*/ 304192 w 608453"/>
              <a:gd name="connsiteY16" fmla="*/ 257606 h 607566"/>
              <a:gd name="connsiteX17" fmla="*/ 257941 w 608453"/>
              <a:gd name="connsiteY17" fmla="*/ 303782 h 607566"/>
              <a:gd name="connsiteX18" fmla="*/ 304192 w 608453"/>
              <a:gd name="connsiteY18" fmla="*/ 349958 h 607566"/>
              <a:gd name="connsiteX19" fmla="*/ 350442 w 608453"/>
              <a:gd name="connsiteY19" fmla="*/ 303782 h 607566"/>
              <a:gd name="connsiteX20" fmla="*/ 304192 w 608453"/>
              <a:gd name="connsiteY20" fmla="*/ 257606 h 607566"/>
              <a:gd name="connsiteX21" fmla="*/ 545278 w 608453"/>
              <a:gd name="connsiteY21" fmla="*/ 234698 h 607566"/>
              <a:gd name="connsiteX22" fmla="*/ 559861 w 608453"/>
              <a:gd name="connsiteY22" fmla="*/ 240687 h 607566"/>
              <a:gd name="connsiteX23" fmla="*/ 565848 w 608453"/>
              <a:gd name="connsiteY23" fmla="*/ 255121 h 607566"/>
              <a:gd name="connsiteX24" fmla="*/ 559861 w 608453"/>
              <a:gd name="connsiteY24" fmla="*/ 269709 h 607566"/>
              <a:gd name="connsiteX25" fmla="*/ 545278 w 608453"/>
              <a:gd name="connsiteY25" fmla="*/ 275697 h 607566"/>
              <a:gd name="connsiteX26" fmla="*/ 530848 w 608453"/>
              <a:gd name="connsiteY26" fmla="*/ 269709 h 607566"/>
              <a:gd name="connsiteX27" fmla="*/ 524708 w 608453"/>
              <a:gd name="connsiteY27" fmla="*/ 255121 h 607566"/>
              <a:gd name="connsiteX28" fmla="*/ 530848 w 608453"/>
              <a:gd name="connsiteY28" fmla="*/ 240687 h 607566"/>
              <a:gd name="connsiteX29" fmla="*/ 545278 w 608453"/>
              <a:gd name="connsiteY29" fmla="*/ 234698 h 607566"/>
              <a:gd name="connsiteX30" fmla="*/ 304192 w 608453"/>
              <a:gd name="connsiteY30" fmla="*/ 216492 h 607566"/>
              <a:gd name="connsiteX31" fmla="*/ 391622 w 608453"/>
              <a:gd name="connsiteY31" fmla="*/ 303782 h 607566"/>
              <a:gd name="connsiteX32" fmla="*/ 304192 w 608453"/>
              <a:gd name="connsiteY32" fmla="*/ 391071 h 607566"/>
              <a:gd name="connsiteX33" fmla="*/ 216761 w 608453"/>
              <a:gd name="connsiteY33" fmla="*/ 303782 h 607566"/>
              <a:gd name="connsiteX34" fmla="*/ 304192 w 608453"/>
              <a:gd name="connsiteY34" fmla="*/ 216492 h 607566"/>
              <a:gd name="connsiteX35" fmla="*/ 304227 w 608453"/>
              <a:gd name="connsiteY35" fmla="*/ 120599 h 607566"/>
              <a:gd name="connsiteX36" fmla="*/ 205125 w 608453"/>
              <a:gd name="connsiteY36" fmla="*/ 204829 h 607566"/>
              <a:gd name="connsiteX37" fmla="*/ 120774 w 608453"/>
              <a:gd name="connsiteY37" fmla="*/ 303787 h 607566"/>
              <a:gd name="connsiteX38" fmla="*/ 205125 w 608453"/>
              <a:gd name="connsiteY38" fmla="*/ 402746 h 607566"/>
              <a:gd name="connsiteX39" fmla="*/ 304227 w 608453"/>
              <a:gd name="connsiteY39" fmla="*/ 486822 h 607566"/>
              <a:gd name="connsiteX40" fmla="*/ 403328 w 608453"/>
              <a:gd name="connsiteY40" fmla="*/ 402746 h 607566"/>
              <a:gd name="connsiteX41" fmla="*/ 487526 w 608453"/>
              <a:gd name="connsiteY41" fmla="*/ 303787 h 607566"/>
              <a:gd name="connsiteX42" fmla="*/ 403328 w 608453"/>
              <a:gd name="connsiteY42" fmla="*/ 204829 h 607566"/>
              <a:gd name="connsiteX43" fmla="*/ 304227 w 608453"/>
              <a:gd name="connsiteY43" fmla="*/ 120599 h 607566"/>
              <a:gd name="connsiteX44" fmla="*/ 112054 w 608453"/>
              <a:gd name="connsiteY44" fmla="*/ 41068 h 607566"/>
              <a:gd name="connsiteX45" fmla="*/ 59008 w 608453"/>
              <a:gd name="connsiteY45" fmla="*/ 58923 h 607566"/>
              <a:gd name="connsiteX46" fmla="*/ 59316 w 608453"/>
              <a:gd name="connsiteY46" fmla="*/ 193169 h 607566"/>
              <a:gd name="connsiteX47" fmla="*/ 96651 w 608453"/>
              <a:gd name="connsiteY47" fmla="*/ 267272 h 607566"/>
              <a:gd name="connsiteX48" fmla="*/ 176086 w 608453"/>
              <a:gd name="connsiteY48" fmla="*/ 175832 h 607566"/>
              <a:gd name="connsiteX49" fmla="*/ 267659 w 608453"/>
              <a:gd name="connsiteY49" fmla="*/ 96512 h 607566"/>
              <a:gd name="connsiteX50" fmla="*/ 193448 w 608453"/>
              <a:gd name="connsiteY50" fmla="*/ 59230 h 607566"/>
              <a:gd name="connsiteX51" fmla="*/ 112054 w 608453"/>
              <a:gd name="connsiteY51" fmla="*/ 41068 h 607566"/>
              <a:gd name="connsiteX52" fmla="*/ 103297 w 608453"/>
              <a:gd name="connsiteY52" fmla="*/ 200 h 607566"/>
              <a:gd name="connsiteX53" fmla="*/ 208352 w 608453"/>
              <a:gd name="connsiteY53" fmla="*/ 21027 h 607566"/>
              <a:gd name="connsiteX54" fmla="*/ 304227 w 608453"/>
              <a:gd name="connsiteY54" fmla="*/ 71044 h 607566"/>
              <a:gd name="connsiteX55" fmla="*/ 400101 w 608453"/>
              <a:gd name="connsiteY55" fmla="*/ 21027 h 607566"/>
              <a:gd name="connsiteX56" fmla="*/ 505080 w 608453"/>
              <a:gd name="connsiteY56" fmla="*/ 200 h 607566"/>
              <a:gd name="connsiteX57" fmla="*/ 578484 w 608453"/>
              <a:gd name="connsiteY57" fmla="*/ 29773 h 607566"/>
              <a:gd name="connsiteX58" fmla="*/ 586166 w 608453"/>
              <a:gd name="connsiteY58" fmla="*/ 211273 h 607566"/>
              <a:gd name="connsiteX59" fmla="*/ 559432 w 608453"/>
              <a:gd name="connsiteY59" fmla="*/ 222626 h 607566"/>
              <a:gd name="connsiteX60" fmla="*/ 548062 w 608453"/>
              <a:gd name="connsiteY60" fmla="*/ 195930 h 607566"/>
              <a:gd name="connsiteX61" fmla="*/ 549445 w 608453"/>
              <a:gd name="connsiteY61" fmla="*/ 58923 h 607566"/>
              <a:gd name="connsiteX62" fmla="*/ 415005 w 608453"/>
              <a:gd name="connsiteY62" fmla="*/ 59230 h 607566"/>
              <a:gd name="connsiteX63" fmla="*/ 340794 w 608453"/>
              <a:gd name="connsiteY63" fmla="*/ 96512 h 607566"/>
              <a:gd name="connsiteX64" fmla="*/ 432367 w 608453"/>
              <a:gd name="connsiteY64" fmla="*/ 175832 h 607566"/>
              <a:gd name="connsiteX65" fmla="*/ 587395 w 608453"/>
              <a:gd name="connsiteY65" fmla="*/ 399524 h 607566"/>
              <a:gd name="connsiteX66" fmla="*/ 578484 w 608453"/>
              <a:gd name="connsiteY66" fmla="*/ 577649 h 607566"/>
              <a:gd name="connsiteX67" fmla="*/ 496898 w 608453"/>
              <a:gd name="connsiteY67" fmla="*/ 607566 h 607566"/>
              <a:gd name="connsiteX68" fmla="*/ 396875 w 608453"/>
              <a:gd name="connsiteY68" fmla="*/ 585320 h 607566"/>
              <a:gd name="connsiteX69" fmla="*/ 385505 w 608453"/>
              <a:gd name="connsiteY69" fmla="*/ 558624 h 607566"/>
              <a:gd name="connsiteX70" fmla="*/ 412086 w 608453"/>
              <a:gd name="connsiteY70" fmla="*/ 547271 h 607566"/>
              <a:gd name="connsiteX71" fmla="*/ 549445 w 608453"/>
              <a:gd name="connsiteY71" fmla="*/ 548652 h 607566"/>
              <a:gd name="connsiteX72" fmla="*/ 549138 w 608453"/>
              <a:gd name="connsiteY72" fmla="*/ 414406 h 607566"/>
              <a:gd name="connsiteX73" fmla="*/ 511802 w 608453"/>
              <a:gd name="connsiteY73" fmla="*/ 340302 h 607566"/>
              <a:gd name="connsiteX74" fmla="*/ 432367 w 608453"/>
              <a:gd name="connsiteY74" fmla="*/ 431743 h 607566"/>
              <a:gd name="connsiteX75" fmla="*/ 208352 w 608453"/>
              <a:gd name="connsiteY75" fmla="*/ 586547 h 607566"/>
              <a:gd name="connsiteX76" fmla="*/ 111555 w 608453"/>
              <a:gd name="connsiteY76" fmla="*/ 607566 h 607566"/>
              <a:gd name="connsiteX77" fmla="*/ 29816 w 608453"/>
              <a:gd name="connsiteY77" fmla="*/ 577649 h 607566"/>
              <a:gd name="connsiteX78" fmla="*/ 21058 w 608453"/>
              <a:gd name="connsiteY78" fmla="*/ 399524 h 607566"/>
              <a:gd name="connsiteX79" fmla="*/ 71146 w 608453"/>
              <a:gd name="connsiteY79" fmla="*/ 303787 h 607566"/>
              <a:gd name="connsiteX80" fmla="*/ 21058 w 608453"/>
              <a:gd name="connsiteY80" fmla="*/ 208051 h 607566"/>
              <a:gd name="connsiteX81" fmla="*/ 29816 w 608453"/>
              <a:gd name="connsiteY81" fmla="*/ 29773 h 607566"/>
              <a:gd name="connsiteX82" fmla="*/ 103297 w 608453"/>
              <a:gd name="connsiteY82" fmla="*/ 200 h 60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8453" h="607566">
                <a:moveTo>
                  <a:pt x="351512" y="527474"/>
                </a:moveTo>
                <a:cubicBezTo>
                  <a:pt x="356887" y="527474"/>
                  <a:pt x="362108" y="529620"/>
                  <a:pt x="365947" y="533451"/>
                </a:cubicBezTo>
                <a:cubicBezTo>
                  <a:pt x="369785" y="537282"/>
                  <a:pt x="371935" y="542645"/>
                  <a:pt x="371935" y="548009"/>
                </a:cubicBezTo>
                <a:cubicBezTo>
                  <a:pt x="371935" y="553372"/>
                  <a:pt x="369785" y="558736"/>
                  <a:pt x="365947" y="562567"/>
                </a:cubicBezTo>
                <a:cubicBezTo>
                  <a:pt x="362108" y="566398"/>
                  <a:pt x="356887" y="568543"/>
                  <a:pt x="351512" y="568543"/>
                </a:cubicBezTo>
                <a:cubicBezTo>
                  <a:pt x="345984" y="568543"/>
                  <a:pt x="340764" y="566398"/>
                  <a:pt x="336925" y="562567"/>
                </a:cubicBezTo>
                <a:cubicBezTo>
                  <a:pt x="333086" y="558736"/>
                  <a:pt x="330936" y="553372"/>
                  <a:pt x="330936" y="548009"/>
                </a:cubicBezTo>
                <a:cubicBezTo>
                  <a:pt x="330936" y="542645"/>
                  <a:pt x="333086" y="537282"/>
                  <a:pt x="336925" y="533451"/>
                </a:cubicBezTo>
                <a:cubicBezTo>
                  <a:pt x="340764" y="529620"/>
                  <a:pt x="345984" y="527474"/>
                  <a:pt x="351512" y="527474"/>
                </a:cubicBezTo>
                <a:close/>
                <a:moveTo>
                  <a:pt x="96651" y="340302"/>
                </a:moveTo>
                <a:cubicBezTo>
                  <a:pt x="81287" y="365464"/>
                  <a:pt x="68688" y="390318"/>
                  <a:pt x="59316" y="414406"/>
                </a:cubicBezTo>
                <a:cubicBezTo>
                  <a:pt x="35193" y="475929"/>
                  <a:pt x="35040" y="524871"/>
                  <a:pt x="59008" y="548652"/>
                </a:cubicBezTo>
                <a:cubicBezTo>
                  <a:pt x="82823" y="572586"/>
                  <a:pt x="131836" y="572432"/>
                  <a:pt x="193448" y="548345"/>
                </a:cubicBezTo>
                <a:cubicBezTo>
                  <a:pt x="217571" y="538986"/>
                  <a:pt x="242461" y="526405"/>
                  <a:pt x="267659" y="511063"/>
                </a:cubicBezTo>
                <a:cubicBezTo>
                  <a:pt x="236162" y="487742"/>
                  <a:pt x="205433" y="461200"/>
                  <a:pt x="176086" y="431743"/>
                </a:cubicBezTo>
                <a:cubicBezTo>
                  <a:pt x="146586" y="402439"/>
                  <a:pt x="119852" y="371601"/>
                  <a:pt x="96651" y="340302"/>
                </a:cubicBezTo>
                <a:close/>
                <a:moveTo>
                  <a:pt x="304192" y="257606"/>
                </a:moveTo>
                <a:cubicBezTo>
                  <a:pt x="278685" y="257606"/>
                  <a:pt x="257941" y="278316"/>
                  <a:pt x="257941" y="303782"/>
                </a:cubicBezTo>
                <a:cubicBezTo>
                  <a:pt x="257941" y="329248"/>
                  <a:pt x="278685" y="349958"/>
                  <a:pt x="304192" y="349958"/>
                </a:cubicBezTo>
                <a:cubicBezTo>
                  <a:pt x="329699" y="349958"/>
                  <a:pt x="350442" y="329248"/>
                  <a:pt x="350442" y="303782"/>
                </a:cubicBezTo>
                <a:cubicBezTo>
                  <a:pt x="350442" y="278316"/>
                  <a:pt x="329699" y="257606"/>
                  <a:pt x="304192" y="257606"/>
                </a:cubicBezTo>
                <a:close/>
                <a:moveTo>
                  <a:pt x="545278" y="234698"/>
                </a:moveTo>
                <a:cubicBezTo>
                  <a:pt x="550651" y="234698"/>
                  <a:pt x="556024" y="236848"/>
                  <a:pt x="559861" y="240687"/>
                </a:cubicBezTo>
                <a:cubicBezTo>
                  <a:pt x="563699" y="244526"/>
                  <a:pt x="565848" y="249747"/>
                  <a:pt x="565848" y="255121"/>
                </a:cubicBezTo>
                <a:cubicBezTo>
                  <a:pt x="565848" y="260649"/>
                  <a:pt x="563699" y="265870"/>
                  <a:pt x="559861" y="269709"/>
                </a:cubicBezTo>
                <a:cubicBezTo>
                  <a:pt x="556024" y="273547"/>
                  <a:pt x="550651" y="275697"/>
                  <a:pt x="545278" y="275697"/>
                </a:cubicBezTo>
                <a:cubicBezTo>
                  <a:pt x="539905" y="275697"/>
                  <a:pt x="534686" y="273547"/>
                  <a:pt x="530848" y="269709"/>
                </a:cubicBezTo>
                <a:cubicBezTo>
                  <a:pt x="527011" y="265870"/>
                  <a:pt x="524708" y="260649"/>
                  <a:pt x="524708" y="255121"/>
                </a:cubicBezTo>
                <a:cubicBezTo>
                  <a:pt x="524708" y="249747"/>
                  <a:pt x="527011" y="244526"/>
                  <a:pt x="530848" y="240687"/>
                </a:cubicBezTo>
                <a:cubicBezTo>
                  <a:pt x="534533" y="236848"/>
                  <a:pt x="539905" y="234698"/>
                  <a:pt x="545278" y="234698"/>
                </a:cubicBezTo>
                <a:close/>
                <a:moveTo>
                  <a:pt x="304192" y="216492"/>
                </a:moveTo>
                <a:cubicBezTo>
                  <a:pt x="352440" y="216492"/>
                  <a:pt x="391622" y="255611"/>
                  <a:pt x="391622" y="303782"/>
                </a:cubicBezTo>
                <a:cubicBezTo>
                  <a:pt x="391622" y="351952"/>
                  <a:pt x="352440" y="391071"/>
                  <a:pt x="304192" y="391071"/>
                </a:cubicBezTo>
                <a:cubicBezTo>
                  <a:pt x="255944" y="391071"/>
                  <a:pt x="216761" y="351952"/>
                  <a:pt x="216761" y="303782"/>
                </a:cubicBezTo>
                <a:cubicBezTo>
                  <a:pt x="216761" y="255611"/>
                  <a:pt x="255944" y="216492"/>
                  <a:pt x="304192" y="216492"/>
                </a:cubicBezTo>
                <a:close/>
                <a:moveTo>
                  <a:pt x="304227" y="120599"/>
                </a:moveTo>
                <a:cubicBezTo>
                  <a:pt x="270578" y="144533"/>
                  <a:pt x="237084" y="172917"/>
                  <a:pt x="205125" y="204829"/>
                </a:cubicBezTo>
                <a:cubicBezTo>
                  <a:pt x="173167" y="236741"/>
                  <a:pt x="144743" y="270188"/>
                  <a:pt x="120774" y="303787"/>
                </a:cubicBezTo>
                <a:cubicBezTo>
                  <a:pt x="144743" y="337387"/>
                  <a:pt x="173167" y="370833"/>
                  <a:pt x="205125" y="402746"/>
                </a:cubicBezTo>
                <a:cubicBezTo>
                  <a:pt x="236776" y="434504"/>
                  <a:pt x="270117" y="462734"/>
                  <a:pt x="304227" y="486822"/>
                </a:cubicBezTo>
                <a:cubicBezTo>
                  <a:pt x="337875" y="463041"/>
                  <a:pt x="371370" y="434658"/>
                  <a:pt x="403328" y="402746"/>
                </a:cubicBezTo>
                <a:cubicBezTo>
                  <a:pt x="435133" y="370987"/>
                  <a:pt x="463403" y="337847"/>
                  <a:pt x="487526" y="303787"/>
                </a:cubicBezTo>
                <a:cubicBezTo>
                  <a:pt x="463711" y="270188"/>
                  <a:pt x="435286" y="236588"/>
                  <a:pt x="403328" y="204829"/>
                </a:cubicBezTo>
                <a:cubicBezTo>
                  <a:pt x="371370" y="172917"/>
                  <a:pt x="337875" y="144533"/>
                  <a:pt x="304227" y="120599"/>
                </a:cubicBezTo>
                <a:close/>
                <a:moveTo>
                  <a:pt x="112054" y="41068"/>
                </a:moveTo>
                <a:cubicBezTo>
                  <a:pt x="89123" y="41011"/>
                  <a:pt x="70916" y="46956"/>
                  <a:pt x="59008" y="58923"/>
                </a:cubicBezTo>
                <a:cubicBezTo>
                  <a:pt x="35040" y="82704"/>
                  <a:pt x="35193" y="131646"/>
                  <a:pt x="59316" y="193169"/>
                </a:cubicBezTo>
                <a:cubicBezTo>
                  <a:pt x="68688" y="217256"/>
                  <a:pt x="81287" y="242111"/>
                  <a:pt x="96651" y="267272"/>
                </a:cubicBezTo>
                <a:cubicBezTo>
                  <a:pt x="119852" y="235974"/>
                  <a:pt x="146586" y="205136"/>
                  <a:pt x="176086" y="175832"/>
                </a:cubicBezTo>
                <a:cubicBezTo>
                  <a:pt x="205433" y="146375"/>
                  <a:pt x="236315" y="119679"/>
                  <a:pt x="267659" y="96512"/>
                </a:cubicBezTo>
                <a:cubicBezTo>
                  <a:pt x="242461" y="81170"/>
                  <a:pt x="217417" y="68589"/>
                  <a:pt x="193448" y="59230"/>
                </a:cubicBezTo>
                <a:cubicBezTo>
                  <a:pt x="162642" y="47186"/>
                  <a:pt x="134986" y="41126"/>
                  <a:pt x="112054" y="41068"/>
                </a:cubicBezTo>
                <a:close/>
                <a:moveTo>
                  <a:pt x="103297" y="200"/>
                </a:moveTo>
                <a:cubicBezTo>
                  <a:pt x="133527" y="-1296"/>
                  <a:pt x="169019" y="5608"/>
                  <a:pt x="208352" y="21027"/>
                </a:cubicBezTo>
                <a:cubicBezTo>
                  <a:pt x="239542" y="33148"/>
                  <a:pt x="271807" y="50178"/>
                  <a:pt x="304227" y="71044"/>
                </a:cubicBezTo>
                <a:cubicBezTo>
                  <a:pt x="336646" y="50178"/>
                  <a:pt x="368911" y="33148"/>
                  <a:pt x="400101" y="21027"/>
                </a:cubicBezTo>
                <a:cubicBezTo>
                  <a:pt x="439358" y="5608"/>
                  <a:pt x="474850" y="-1296"/>
                  <a:pt x="505080" y="200"/>
                </a:cubicBezTo>
                <a:cubicBezTo>
                  <a:pt x="535309" y="1696"/>
                  <a:pt x="560277" y="11592"/>
                  <a:pt x="578484" y="29773"/>
                </a:cubicBezTo>
                <a:cubicBezTo>
                  <a:pt x="615666" y="66748"/>
                  <a:pt x="618278" y="131186"/>
                  <a:pt x="586166" y="211273"/>
                </a:cubicBezTo>
                <a:cubicBezTo>
                  <a:pt x="582018" y="221859"/>
                  <a:pt x="570033" y="226922"/>
                  <a:pt x="559432" y="222626"/>
                </a:cubicBezTo>
                <a:cubicBezTo>
                  <a:pt x="548830" y="218484"/>
                  <a:pt x="543760" y="206517"/>
                  <a:pt x="548062" y="195930"/>
                </a:cubicBezTo>
                <a:cubicBezTo>
                  <a:pt x="573260" y="133180"/>
                  <a:pt x="573721" y="83164"/>
                  <a:pt x="549445" y="58923"/>
                </a:cubicBezTo>
                <a:cubicBezTo>
                  <a:pt x="525630" y="34989"/>
                  <a:pt x="476617" y="35142"/>
                  <a:pt x="415005" y="59230"/>
                </a:cubicBezTo>
                <a:cubicBezTo>
                  <a:pt x="390883" y="68589"/>
                  <a:pt x="365992" y="81170"/>
                  <a:pt x="340794" y="96512"/>
                </a:cubicBezTo>
                <a:cubicBezTo>
                  <a:pt x="372138" y="119679"/>
                  <a:pt x="403021" y="146375"/>
                  <a:pt x="432367" y="175832"/>
                </a:cubicBezTo>
                <a:cubicBezTo>
                  <a:pt x="503812" y="247021"/>
                  <a:pt x="558817" y="326494"/>
                  <a:pt x="587395" y="399524"/>
                </a:cubicBezTo>
                <a:cubicBezTo>
                  <a:pt x="618278" y="477923"/>
                  <a:pt x="615052" y="541287"/>
                  <a:pt x="578484" y="577649"/>
                </a:cubicBezTo>
                <a:cubicBezTo>
                  <a:pt x="558664" y="597594"/>
                  <a:pt x="530854" y="607566"/>
                  <a:pt x="496898" y="607566"/>
                </a:cubicBezTo>
                <a:cubicBezTo>
                  <a:pt x="467706" y="607566"/>
                  <a:pt x="433903" y="600202"/>
                  <a:pt x="396875" y="585320"/>
                </a:cubicBezTo>
                <a:cubicBezTo>
                  <a:pt x="386273" y="581177"/>
                  <a:pt x="381203" y="569210"/>
                  <a:pt x="385505" y="558624"/>
                </a:cubicBezTo>
                <a:cubicBezTo>
                  <a:pt x="389654" y="548191"/>
                  <a:pt x="401638" y="542975"/>
                  <a:pt x="412086" y="547271"/>
                </a:cubicBezTo>
                <a:cubicBezTo>
                  <a:pt x="475080" y="572432"/>
                  <a:pt x="525169" y="572892"/>
                  <a:pt x="549445" y="548652"/>
                </a:cubicBezTo>
                <a:cubicBezTo>
                  <a:pt x="573414" y="524871"/>
                  <a:pt x="573260" y="475929"/>
                  <a:pt x="549138" y="414406"/>
                </a:cubicBezTo>
                <a:cubicBezTo>
                  <a:pt x="539765" y="390318"/>
                  <a:pt x="527166" y="365464"/>
                  <a:pt x="511802" y="340302"/>
                </a:cubicBezTo>
                <a:cubicBezTo>
                  <a:pt x="488448" y="371754"/>
                  <a:pt x="461867" y="402439"/>
                  <a:pt x="432367" y="431743"/>
                </a:cubicBezTo>
                <a:cubicBezTo>
                  <a:pt x="361075" y="503085"/>
                  <a:pt x="281487" y="558010"/>
                  <a:pt x="208352" y="586547"/>
                </a:cubicBezTo>
                <a:cubicBezTo>
                  <a:pt x="172552" y="600509"/>
                  <a:pt x="139980" y="607566"/>
                  <a:pt x="111555" y="607566"/>
                </a:cubicBezTo>
                <a:cubicBezTo>
                  <a:pt x="77599" y="607566"/>
                  <a:pt x="49790" y="597594"/>
                  <a:pt x="29816" y="577649"/>
                </a:cubicBezTo>
                <a:cubicBezTo>
                  <a:pt x="-6598" y="541287"/>
                  <a:pt x="-9825" y="477923"/>
                  <a:pt x="21058" y="399524"/>
                </a:cubicBezTo>
                <a:cubicBezTo>
                  <a:pt x="33196" y="368379"/>
                  <a:pt x="50251" y="336160"/>
                  <a:pt x="71146" y="303787"/>
                </a:cubicBezTo>
                <a:cubicBezTo>
                  <a:pt x="50251" y="271415"/>
                  <a:pt x="33196" y="239196"/>
                  <a:pt x="21058" y="208051"/>
                </a:cubicBezTo>
                <a:cubicBezTo>
                  <a:pt x="-9825" y="129498"/>
                  <a:pt x="-6598" y="66287"/>
                  <a:pt x="29816" y="29773"/>
                </a:cubicBezTo>
                <a:cubicBezTo>
                  <a:pt x="48100" y="11592"/>
                  <a:pt x="73067" y="1696"/>
                  <a:pt x="103297" y="200"/>
                </a:cubicBezTo>
                <a:close/>
              </a:path>
            </a:pathLst>
          </a:custGeom>
          <a:solidFill>
            <a:schemeClr val="bg1"/>
          </a:solidFill>
          <a:ln>
            <a:noFill/>
          </a:ln>
        </p:spPr>
        <p:txBody>
          <a:bodyPr/>
          <a:lstStyle/>
          <a:p>
            <a:endParaRPr lang="zh-CN" altLang="en-US">
              <a:cs typeface="+mn-ea"/>
              <a:sym typeface="+mn-lt"/>
            </a:endParaRPr>
          </a:p>
        </p:txBody>
      </p:sp>
      <p:sp>
        <p:nvSpPr>
          <p:cNvPr id="54" name="social-sciences-faculty_80031">
            <a:extLst>
              <a:ext uri="{FF2B5EF4-FFF2-40B4-BE49-F238E27FC236}">
                <a16:creationId xmlns:a16="http://schemas.microsoft.com/office/drawing/2014/main" xmlns="" id="{36B0E692-8229-494A-92D2-7EFFE53B89D8}"/>
              </a:ext>
            </a:extLst>
          </p:cNvPr>
          <p:cNvSpPr>
            <a:spLocks noChangeAspect="1"/>
          </p:cNvSpPr>
          <p:nvPr/>
        </p:nvSpPr>
        <p:spPr bwMode="auto">
          <a:xfrm>
            <a:off x="3366800" y="1171549"/>
            <a:ext cx="609685" cy="502097"/>
          </a:xfrm>
          <a:custGeom>
            <a:avLst/>
            <a:gdLst>
              <a:gd name="T0" fmla="*/ 375 w 4678"/>
              <a:gd name="T1" fmla="*/ 3070 h 3858"/>
              <a:gd name="T2" fmla="*/ 0 w 4678"/>
              <a:gd name="T3" fmla="*/ 1929 h 3858"/>
              <a:gd name="T4" fmla="*/ 375 w 4678"/>
              <a:gd name="T5" fmla="*/ 787 h 3858"/>
              <a:gd name="T6" fmla="*/ 1929 w 4678"/>
              <a:gd name="T7" fmla="*/ 0 h 3858"/>
              <a:gd name="T8" fmla="*/ 3702 w 4678"/>
              <a:gd name="T9" fmla="*/ 1166 h 3858"/>
              <a:gd name="T10" fmla="*/ 3506 w 4678"/>
              <a:gd name="T11" fmla="*/ 1251 h 3858"/>
              <a:gd name="T12" fmla="*/ 2699 w 4678"/>
              <a:gd name="T13" fmla="*/ 1137 h 3858"/>
              <a:gd name="T14" fmla="*/ 2923 w 4678"/>
              <a:gd name="T15" fmla="*/ 1822 h 3858"/>
              <a:gd name="T16" fmla="*/ 2923 w 4678"/>
              <a:gd name="T17" fmla="*/ 2035 h 3858"/>
              <a:gd name="T18" fmla="*/ 2547 w 4678"/>
              <a:gd name="T19" fmla="*/ 3257 h 3858"/>
              <a:gd name="T20" fmla="*/ 1418 w 4678"/>
              <a:gd name="T21" fmla="*/ 2902 h 3858"/>
              <a:gd name="T22" fmla="*/ 2440 w 4678"/>
              <a:gd name="T23" fmla="*/ 2901 h 3858"/>
              <a:gd name="T24" fmla="*/ 634 w 4678"/>
              <a:gd name="T25" fmla="*/ 3053 h 3858"/>
              <a:gd name="T26" fmla="*/ 1311 w 4678"/>
              <a:gd name="T27" fmla="*/ 3257 h 3858"/>
              <a:gd name="T28" fmla="*/ 634 w 4678"/>
              <a:gd name="T29" fmla="*/ 3053 h 3858"/>
              <a:gd name="T30" fmla="*/ 496 w 4678"/>
              <a:gd name="T31" fmla="*/ 2872 h 3858"/>
              <a:gd name="T32" fmla="*/ 1090 w 4678"/>
              <a:gd name="T33" fmla="*/ 2035 h 3858"/>
              <a:gd name="T34" fmla="*/ 1303 w 4678"/>
              <a:gd name="T35" fmla="*/ 2035 h 3858"/>
              <a:gd name="T36" fmla="*/ 2488 w 4678"/>
              <a:gd name="T37" fmla="*/ 2692 h 3858"/>
              <a:gd name="T38" fmla="*/ 1303 w 4678"/>
              <a:gd name="T39" fmla="*/ 2035 h 3858"/>
              <a:gd name="T40" fmla="*/ 2555 w 4678"/>
              <a:gd name="T41" fmla="*/ 1822 h 3858"/>
              <a:gd name="T42" fmla="*/ 1371 w 4678"/>
              <a:gd name="T43" fmla="*/ 1165 h 3858"/>
              <a:gd name="T44" fmla="*/ 217 w 4678"/>
              <a:gd name="T45" fmla="*/ 1822 h 3858"/>
              <a:gd name="T46" fmla="*/ 1159 w 4678"/>
              <a:gd name="T47" fmla="*/ 1137 h 3858"/>
              <a:gd name="T48" fmla="*/ 217 w 4678"/>
              <a:gd name="T49" fmla="*/ 1822 h 3858"/>
              <a:gd name="T50" fmla="*/ 2440 w 4678"/>
              <a:gd name="T51" fmla="*/ 956 h 3858"/>
              <a:gd name="T52" fmla="*/ 1418 w 4678"/>
              <a:gd name="T53" fmla="*/ 956 h 3858"/>
              <a:gd name="T54" fmla="*/ 2547 w 4678"/>
              <a:gd name="T55" fmla="*/ 600 h 3858"/>
              <a:gd name="T56" fmla="*/ 3226 w 4678"/>
              <a:gd name="T57" fmla="*/ 804 h 3858"/>
              <a:gd name="T58" fmla="*/ 634 w 4678"/>
              <a:gd name="T59" fmla="*/ 804 h 3858"/>
              <a:gd name="T60" fmla="*/ 1311 w 4678"/>
              <a:gd name="T61" fmla="*/ 600 h 3858"/>
              <a:gd name="T62" fmla="*/ 634 w 4678"/>
              <a:gd name="T63" fmla="*/ 804 h 3858"/>
              <a:gd name="T64" fmla="*/ 2762 w 4678"/>
              <a:gd name="T65" fmla="*/ 3847 h 3858"/>
              <a:gd name="T66" fmla="*/ 2698 w 4678"/>
              <a:gd name="T67" fmla="*/ 3800 h 3858"/>
              <a:gd name="T68" fmla="*/ 2683 w 4678"/>
              <a:gd name="T69" fmla="*/ 3725 h 3858"/>
              <a:gd name="T70" fmla="*/ 2894 w 4678"/>
              <a:gd name="T71" fmla="*/ 3200 h 3858"/>
              <a:gd name="T72" fmla="*/ 3808 w 4678"/>
              <a:gd name="T73" fmla="*/ 2662 h 3858"/>
              <a:gd name="T74" fmla="*/ 4656 w 4678"/>
              <a:gd name="T75" fmla="*/ 3704 h 3858"/>
              <a:gd name="T76" fmla="*/ 4595 w 4678"/>
              <a:gd name="T77" fmla="*/ 3843 h 3858"/>
              <a:gd name="T78" fmla="*/ 4595 w 4678"/>
              <a:gd name="T79" fmla="*/ 3843 h 3858"/>
              <a:gd name="T80" fmla="*/ 4595 w 4678"/>
              <a:gd name="T81" fmla="*/ 3843 h 3858"/>
              <a:gd name="T82" fmla="*/ 4594 w 4678"/>
              <a:gd name="T83" fmla="*/ 3844 h 3858"/>
              <a:gd name="T84" fmla="*/ 4593 w 4678"/>
              <a:gd name="T85" fmla="*/ 3844 h 3858"/>
              <a:gd name="T86" fmla="*/ 4593 w 4678"/>
              <a:gd name="T87" fmla="*/ 3844 h 3858"/>
              <a:gd name="T88" fmla="*/ 4593 w 4678"/>
              <a:gd name="T89" fmla="*/ 3844 h 3858"/>
              <a:gd name="T90" fmla="*/ 4554 w 4678"/>
              <a:gd name="T91" fmla="*/ 3850 h 3858"/>
              <a:gd name="T92" fmla="*/ 2788 w 4678"/>
              <a:gd name="T93" fmla="*/ 3850 h 3858"/>
              <a:gd name="T94" fmla="*/ 4398 w 4678"/>
              <a:gd name="T95" fmla="*/ 3637 h 3858"/>
              <a:gd name="T96" fmla="*/ 3808 w 4678"/>
              <a:gd name="T97" fmla="*/ 2875 h 3858"/>
              <a:gd name="T98" fmla="*/ 3092 w 4678"/>
              <a:gd name="T99" fmla="*/ 3280 h 3858"/>
              <a:gd name="T100" fmla="*/ 3673 w 4678"/>
              <a:gd name="T101" fmla="*/ 2492 h 3858"/>
              <a:gd name="T102" fmla="*/ 3673 w 4678"/>
              <a:gd name="T103" fmla="*/ 1558 h 3858"/>
              <a:gd name="T104" fmla="*/ 3673 w 4678"/>
              <a:gd name="T105" fmla="*/ 2492 h 3858"/>
              <a:gd name="T106" fmla="*/ 3419 w 4678"/>
              <a:gd name="T107" fmla="*/ 2025 h 3858"/>
              <a:gd name="T108" fmla="*/ 3926 w 4678"/>
              <a:gd name="T109" fmla="*/ 2025 h 3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78" h="3858">
                <a:moveTo>
                  <a:pt x="1929" y="3858"/>
                </a:moveTo>
                <a:cubicBezTo>
                  <a:pt x="1292" y="3858"/>
                  <a:pt x="726" y="3548"/>
                  <a:pt x="375" y="3070"/>
                </a:cubicBezTo>
                <a:cubicBezTo>
                  <a:pt x="369" y="3064"/>
                  <a:pt x="364" y="3057"/>
                  <a:pt x="360" y="3050"/>
                </a:cubicBezTo>
                <a:cubicBezTo>
                  <a:pt x="134" y="2734"/>
                  <a:pt x="0" y="2347"/>
                  <a:pt x="0" y="1929"/>
                </a:cubicBezTo>
                <a:cubicBezTo>
                  <a:pt x="0" y="1511"/>
                  <a:pt x="134" y="1124"/>
                  <a:pt x="360" y="807"/>
                </a:cubicBezTo>
                <a:cubicBezTo>
                  <a:pt x="364" y="800"/>
                  <a:pt x="369" y="793"/>
                  <a:pt x="375" y="787"/>
                </a:cubicBezTo>
                <a:cubicBezTo>
                  <a:pt x="726" y="310"/>
                  <a:pt x="1292" y="0"/>
                  <a:pt x="1929" y="0"/>
                </a:cubicBezTo>
                <a:lnTo>
                  <a:pt x="1929" y="0"/>
                </a:lnTo>
                <a:cubicBezTo>
                  <a:pt x="1929" y="0"/>
                  <a:pt x="1929" y="0"/>
                  <a:pt x="1929" y="0"/>
                </a:cubicBezTo>
                <a:cubicBezTo>
                  <a:pt x="2701" y="0"/>
                  <a:pt x="3396" y="457"/>
                  <a:pt x="3702" y="1166"/>
                </a:cubicBezTo>
                <a:cubicBezTo>
                  <a:pt x="3725" y="1220"/>
                  <a:pt x="3700" y="1283"/>
                  <a:pt x="3646" y="1306"/>
                </a:cubicBezTo>
                <a:cubicBezTo>
                  <a:pt x="3592" y="1330"/>
                  <a:pt x="3529" y="1305"/>
                  <a:pt x="3506" y="1251"/>
                </a:cubicBezTo>
                <a:cubicBezTo>
                  <a:pt x="3465" y="1157"/>
                  <a:pt x="3418" y="1068"/>
                  <a:pt x="3363" y="985"/>
                </a:cubicBezTo>
                <a:cubicBezTo>
                  <a:pt x="3152" y="1051"/>
                  <a:pt x="2929" y="1102"/>
                  <a:pt x="2699" y="1137"/>
                </a:cubicBezTo>
                <a:cubicBezTo>
                  <a:pt x="2739" y="1351"/>
                  <a:pt x="2763" y="1583"/>
                  <a:pt x="2768" y="1822"/>
                </a:cubicBezTo>
                <a:lnTo>
                  <a:pt x="2923" y="1822"/>
                </a:lnTo>
                <a:cubicBezTo>
                  <a:pt x="2982" y="1822"/>
                  <a:pt x="3030" y="1870"/>
                  <a:pt x="3030" y="1929"/>
                </a:cubicBezTo>
                <a:cubicBezTo>
                  <a:pt x="3030" y="1988"/>
                  <a:pt x="2982" y="2035"/>
                  <a:pt x="2923" y="2035"/>
                </a:cubicBezTo>
                <a:lnTo>
                  <a:pt x="2768" y="2035"/>
                </a:lnTo>
                <a:cubicBezTo>
                  <a:pt x="2758" y="2496"/>
                  <a:pt x="2680" y="2926"/>
                  <a:pt x="2547" y="3257"/>
                </a:cubicBezTo>
                <a:cubicBezTo>
                  <a:pt x="2391" y="3645"/>
                  <a:pt x="2172" y="3858"/>
                  <a:pt x="1929" y="3858"/>
                </a:cubicBezTo>
                <a:close/>
                <a:moveTo>
                  <a:pt x="1418" y="2902"/>
                </a:moveTo>
                <a:cubicBezTo>
                  <a:pt x="1541" y="3363"/>
                  <a:pt x="1742" y="3645"/>
                  <a:pt x="1929" y="3645"/>
                </a:cubicBezTo>
                <a:cubicBezTo>
                  <a:pt x="2117" y="3645"/>
                  <a:pt x="2317" y="3363"/>
                  <a:pt x="2440" y="2901"/>
                </a:cubicBezTo>
                <a:cubicBezTo>
                  <a:pt x="2104" y="2867"/>
                  <a:pt x="1754" y="2867"/>
                  <a:pt x="1418" y="2902"/>
                </a:cubicBezTo>
                <a:close/>
                <a:moveTo>
                  <a:pt x="634" y="3053"/>
                </a:moveTo>
                <a:cubicBezTo>
                  <a:pt x="856" y="3308"/>
                  <a:pt x="1152" y="3498"/>
                  <a:pt x="1489" y="3587"/>
                </a:cubicBezTo>
                <a:cubicBezTo>
                  <a:pt x="1423" y="3498"/>
                  <a:pt x="1364" y="3387"/>
                  <a:pt x="1311" y="3257"/>
                </a:cubicBezTo>
                <a:cubicBezTo>
                  <a:pt x="1271" y="3156"/>
                  <a:pt x="1235" y="3046"/>
                  <a:pt x="1205" y="2929"/>
                </a:cubicBezTo>
                <a:cubicBezTo>
                  <a:pt x="1008" y="2958"/>
                  <a:pt x="817" y="3000"/>
                  <a:pt x="634" y="3053"/>
                </a:cubicBezTo>
                <a:close/>
                <a:moveTo>
                  <a:pt x="217" y="2035"/>
                </a:moveTo>
                <a:cubicBezTo>
                  <a:pt x="236" y="2343"/>
                  <a:pt x="336" y="2629"/>
                  <a:pt x="496" y="2872"/>
                </a:cubicBezTo>
                <a:cubicBezTo>
                  <a:pt x="707" y="2806"/>
                  <a:pt x="930" y="2755"/>
                  <a:pt x="1159" y="2720"/>
                </a:cubicBezTo>
                <a:cubicBezTo>
                  <a:pt x="1119" y="2506"/>
                  <a:pt x="1095" y="2275"/>
                  <a:pt x="1090" y="2035"/>
                </a:cubicBezTo>
                <a:lnTo>
                  <a:pt x="217" y="2035"/>
                </a:lnTo>
                <a:close/>
                <a:moveTo>
                  <a:pt x="1303" y="2035"/>
                </a:moveTo>
                <a:cubicBezTo>
                  <a:pt x="1309" y="2275"/>
                  <a:pt x="1333" y="2496"/>
                  <a:pt x="1371" y="2692"/>
                </a:cubicBezTo>
                <a:cubicBezTo>
                  <a:pt x="1738" y="2652"/>
                  <a:pt x="2120" y="2652"/>
                  <a:pt x="2488" y="2692"/>
                </a:cubicBezTo>
                <a:cubicBezTo>
                  <a:pt x="2525" y="2496"/>
                  <a:pt x="2549" y="2275"/>
                  <a:pt x="2555" y="2035"/>
                </a:cubicBezTo>
                <a:lnTo>
                  <a:pt x="1303" y="2035"/>
                </a:lnTo>
                <a:close/>
                <a:moveTo>
                  <a:pt x="1303" y="1822"/>
                </a:moveTo>
                <a:lnTo>
                  <a:pt x="2555" y="1822"/>
                </a:lnTo>
                <a:cubicBezTo>
                  <a:pt x="2549" y="1582"/>
                  <a:pt x="2525" y="1362"/>
                  <a:pt x="2487" y="1165"/>
                </a:cubicBezTo>
                <a:cubicBezTo>
                  <a:pt x="2120" y="1206"/>
                  <a:pt x="1738" y="1206"/>
                  <a:pt x="1371" y="1165"/>
                </a:cubicBezTo>
                <a:cubicBezTo>
                  <a:pt x="1333" y="1362"/>
                  <a:pt x="1309" y="1582"/>
                  <a:pt x="1303" y="1822"/>
                </a:cubicBezTo>
                <a:close/>
                <a:moveTo>
                  <a:pt x="217" y="1822"/>
                </a:moveTo>
                <a:lnTo>
                  <a:pt x="1090" y="1822"/>
                </a:lnTo>
                <a:cubicBezTo>
                  <a:pt x="1095" y="1583"/>
                  <a:pt x="1119" y="1351"/>
                  <a:pt x="1159" y="1137"/>
                </a:cubicBezTo>
                <a:cubicBezTo>
                  <a:pt x="930" y="1102"/>
                  <a:pt x="707" y="1051"/>
                  <a:pt x="496" y="986"/>
                </a:cubicBezTo>
                <a:cubicBezTo>
                  <a:pt x="336" y="1229"/>
                  <a:pt x="236" y="1514"/>
                  <a:pt x="217" y="1822"/>
                </a:cubicBezTo>
                <a:close/>
                <a:moveTo>
                  <a:pt x="1418" y="956"/>
                </a:moveTo>
                <a:cubicBezTo>
                  <a:pt x="1755" y="991"/>
                  <a:pt x="2104" y="991"/>
                  <a:pt x="2440" y="956"/>
                </a:cubicBezTo>
                <a:cubicBezTo>
                  <a:pt x="2317" y="494"/>
                  <a:pt x="2116" y="213"/>
                  <a:pt x="1929" y="213"/>
                </a:cubicBezTo>
                <a:cubicBezTo>
                  <a:pt x="1742" y="213"/>
                  <a:pt x="1541" y="494"/>
                  <a:pt x="1418" y="956"/>
                </a:cubicBezTo>
                <a:close/>
                <a:moveTo>
                  <a:pt x="2370" y="270"/>
                </a:moveTo>
                <a:cubicBezTo>
                  <a:pt x="2435" y="360"/>
                  <a:pt x="2495" y="470"/>
                  <a:pt x="2547" y="600"/>
                </a:cubicBezTo>
                <a:cubicBezTo>
                  <a:pt x="2588" y="701"/>
                  <a:pt x="2623" y="811"/>
                  <a:pt x="2653" y="929"/>
                </a:cubicBezTo>
                <a:cubicBezTo>
                  <a:pt x="2850" y="899"/>
                  <a:pt x="3042" y="857"/>
                  <a:pt x="3226" y="804"/>
                </a:cubicBezTo>
                <a:cubicBezTo>
                  <a:pt x="3001" y="545"/>
                  <a:pt x="2703" y="358"/>
                  <a:pt x="2370" y="270"/>
                </a:cubicBezTo>
                <a:close/>
                <a:moveTo>
                  <a:pt x="634" y="804"/>
                </a:moveTo>
                <a:cubicBezTo>
                  <a:pt x="817" y="857"/>
                  <a:pt x="1008" y="899"/>
                  <a:pt x="1205" y="929"/>
                </a:cubicBezTo>
                <a:cubicBezTo>
                  <a:pt x="1235" y="811"/>
                  <a:pt x="1271" y="701"/>
                  <a:pt x="1311" y="600"/>
                </a:cubicBezTo>
                <a:cubicBezTo>
                  <a:pt x="1364" y="470"/>
                  <a:pt x="1423" y="360"/>
                  <a:pt x="1489" y="270"/>
                </a:cubicBezTo>
                <a:cubicBezTo>
                  <a:pt x="1152" y="360"/>
                  <a:pt x="856" y="549"/>
                  <a:pt x="634" y="804"/>
                </a:cubicBezTo>
                <a:close/>
                <a:moveTo>
                  <a:pt x="2788" y="3850"/>
                </a:moveTo>
                <a:cubicBezTo>
                  <a:pt x="2780" y="3850"/>
                  <a:pt x="2771" y="3849"/>
                  <a:pt x="2762" y="3847"/>
                </a:cubicBezTo>
                <a:cubicBezTo>
                  <a:pt x="2754" y="3845"/>
                  <a:pt x="2745" y="3842"/>
                  <a:pt x="2738" y="3838"/>
                </a:cubicBezTo>
                <a:cubicBezTo>
                  <a:pt x="2721" y="3829"/>
                  <a:pt x="2707" y="3816"/>
                  <a:pt x="2698" y="3800"/>
                </a:cubicBezTo>
                <a:cubicBezTo>
                  <a:pt x="2691" y="3789"/>
                  <a:pt x="2685" y="3776"/>
                  <a:pt x="2683" y="3761"/>
                </a:cubicBezTo>
                <a:cubicBezTo>
                  <a:pt x="2681" y="3749"/>
                  <a:pt x="2681" y="3737"/>
                  <a:pt x="2683" y="3725"/>
                </a:cubicBezTo>
                <a:cubicBezTo>
                  <a:pt x="2685" y="3716"/>
                  <a:pt x="2687" y="3709"/>
                  <a:pt x="2691" y="3701"/>
                </a:cubicBezTo>
                <a:lnTo>
                  <a:pt x="2894" y="3200"/>
                </a:lnTo>
                <a:cubicBezTo>
                  <a:pt x="2988" y="2969"/>
                  <a:pt x="3156" y="2662"/>
                  <a:pt x="3537" y="2662"/>
                </a:cubicBezTo>
                <a:lnTo>
                  <a:pt x="3808" y="2662"/>
                </a:lnTo>
                <a:cubicBezTo>
                  <a:pt x="4189" y="2662"/>
                  <a:pt x="4357" y="2969"/>
                  <a:pt x="4451" y="3200"/>
                </a:cubicBezTo>
                <a:lnTo>
                  <a:pt x="4656" y="3704"/>
                </a:lnTo>
                <a:cubicBezTo>
                  <a:pt x="4678" y="3758"/>
                  <a:pt x="4651" y="3820"/>
                  <a:pt x="4597" y="3843"/>
                </a:cubicBezTo>
                <a:cubicBezTo>
                  <a:pt x="4596" y="3843"/>
                  <a:pt x="4596" y="3843"/>
                  <a:pt x="4595" y="3843"/>
                </a:cubicBezTo>
                <a:cubicBezTo>
                  <a:pt x="4595" y="3843"/>
                  <a:pt x="4595" y="3843"/>
                  <a:pt x="4595" y="3843"/>
                </a:cubicBezTo>
                <a:cubicBezTo>
                  <a:pt x="4595" y="3843"/>
                  <a:pt x="4595" y="3843"/>
                  <a:pt x="4595" y="3843"/>
                </a:cubicBezTo>
                <a:cubicBezTo>
                  <a:pt x="4595" y="3843"/>
                  <a:pt x="4595" y="3843"/>
                  <a:pt x="4595" y="3843"/>
                </a:cubicBezTo>
                <a:cubicBezTo>
                  <a:pt x="4595" y="3843"/>
                  <a:pt x="4595" y="3843"/>
                  <a:pt x="4595" y="3843"/>
                </a:cubicBezTo>
                <a:cubicBezTo>
                  <a:pt x="4595" y="3844"/>
                  <a:pt x="4594" y="3844"/>
                  <a:pt x="4594" y="3844"/>
                </a:cubicBezTo>
                <a:lnTo>
                  <a:pt x="4594" y="3844"/>
                </a:lnTo>
                <a:cubicBezTo>
                  <a:pt x="4594" y="3844"/>
                  <a:pt x="4594" y="3844"/>
                  <a:pt x="4593" y="3844"/>
                </a:cubicBezTo>
                <a:lnTo>
                  <a:pt x="4593" y="3844"/>
                </a:lnTo>
                <a:cubicBezTo>
                  <a:pt x="4593" y="3844"/>
                  <a:pt x="4593" y="3844"/>
                  <a:pt x="4593" y="3844"/>
                </a:cubicBezTo>
                <a:cubicBezTo>
                  <a:pt x="4593" y="3844"/>
                  <a:pt x="4593" y="3844"/>
                  <a:pt x="4593" y="3844"/>
                </a:cubicBezTo>
                <a:cubicBezTo>
                  <a:pt x="4593" y="3844"/>
                  <a:pt x="4593" y="3844"/>
                  <a:pt x="4593" y="3844"/>
                </a:cubicBezTo>
                <a:cubicBezTo>
                  <a:pt x="4593" y="3844"/>
                  <a:pt x="4593" y="3844"/>
                  <a:pt x="4593" y="3844"/>
                </a:cubicBezTo>
                <a:cubicBezTo>
                  <a:pt x="4593" y="3844"/>
                  <a:pt x="4593" y="3844"/>
                  <a:pt x="4593" y="3844"/>
                </a:cubicBezTo>
                <a:cubicBezTo>
                  <a:pt x="4580" y="3849"/>
                  <a:pt x="4567" y="3851"/>
                  <a:pt x="4554" y="3850"/>
                </a:cubicBezTo>
                <a:lnTo>
                  <a:pt x="2791" y="3850"/>
                </a:lnTo>
                <a:cubicBezTo>
                  <a:pt x="2790" y="3850"/>
                  <a:pt x="2789" y="3850"/>
                  <a:pt x="2788" y="3850"/>
                </a:cubicBezTo>
                <a:close/>
                <a:moveTo>
                  <a:pt x="2947" y="3637"/>
                </a:moveTo>
                <a:lnTo>
                  <a:pt x="4398" y="3637"/>
                </a:lnTo>
                <a:lnTo>
                  <a:pt x="4253" y="3280"/>
                </a:lnTo>
                <a:cubicBezTo>
                  <a:pt x="4138" y="2996"/>
                  <a:pt x="4005" y="2875"/>
                  <a:pt x="3808" y="2875"/>
                </a:cubicBezTo>
                <a:lnTo>
                  <a:pt x="3537" y="2875"/>
                </a:lnTo>
                <a:cubicBezTo>
                  <a:pt x="3340" y="2875"/>
                  <a:pt x="3207" y="2996"/>
                  <a:pt x="3092" y="3280"/>
                </a:cubicBezTo>
                <a:lnTo>
                  <a:pt x="2947" y="3637"/>
                </a:lnTo>
                <a:close/>
                <a:moveTo>
                  <a:pt x="3673" y="2492"/>
                </a:moveTo>
                <a:cubicBezTo>
                  <a:pt x="3415" y="2492"/>
                  <a:pt x="3206" y="2282"/>
                  <a:pt x="3206" y="2025"/>
                </a:cubicBezTo>
                <a:cubicBezTo>
                  <a:pt x="3206" y="1768"/>
                  <a:pt x="3415" y="1558"/>
                  <a:pt x="3673" y="1558"/>
                </a:cubicBezTo>
                <a:cubicBezTo>
                  <a:pt x="3930" y="1558"/>
                  <a:pt x="4139" y="1768"/>
                  <a:pt x="4139" y="2025"/>
                </a:cubicBezTo>
                <a:cubicBezTo>
                  <a:pt x="4139" y="2282"/>
                  <a:pt x="3930" y="2492"/>
                  <a:pt x="3673" y="2492"/>
                </a:cubicBezTo>
                <a:close/>
                <a:moveTo>
                  <a:pt x="3673" y="1772"/>
                </a:moveTo>
                <a:cubicBezTo>
                  <a:pt x="3533" y="1772"/>
                  <a:pt x="3419" y="1885"/>
                  <a:pt x="3419" y="2025"/>
                </a:cubicBezTo>
                <a:cubicBezTo>
                  <a:pt x="3419" y="2165"/>
                  <a:pt x="3533" y="2278"/>
                  <a:pt x="3673" y="2278"/>
                </a:cubicBezTo>
                <a:cubicBezTo>
                  <a:pt x="3812" y="2278"/>
                  <a:pt x="3926" y="2165"/>
                  <a:pt x="3926" y="2025"/>
                </a:cubicBezTo>
                <a:cubicBezTo>
                  <a:pt x="3926" y="1885"/>
                  <a:pt x="3812" y="1772"/>
                  <a:pt x="3673" y="1772"/>
                </a:cubicBezTo>
                <a:close/>
              </a:path>
            </a:pathLst>
          </a:custGeom>
          <a:solidFill>
            <a:schemeClr val="bg1"/>
          </a:solidFill>
          <a:ln>
            <a:noFill/>
          </a:ln>
        </p:spPr>
        <p:txBody>
          <a:bodyPr/>
          <a:lstStyle/>
          <a:p>
            <a:endParaRPr lang="zh-CN" altLang="en-US">
              <a:cs typeface="+mn-ea"/>
              <a:sym typeface="+mn-lt"/>
            </a:endParaRPr>
          </a:p>
        </p:txBody>
      </p:sp>
      <p:sp>
        <p:nvSpPr>
          <p:cNvPr id="55" name="sheet_157862">
            <a:extLst>
              <a:ext uri="{FF2B5EF4-FFF2-40B4-BE49-F238E27FC236}">
                <a16:creationId xmlns:a16="http://schemas.microsoft.com/office/drawing/2014/main" xmlns="" id="{5E3E2DF9-6ED0-4D99-963D-649AB589AA71}"/>
              </a:ext>
            </a:extLst>
          </p:cNvPr>
          <p:cNvSpPr>
            <a:spLocks noChangeAspect="1"/>
          </p:cNvSpPr>
          <p:nvPr/>
        </p:nvSpPr>
        <p:spPr bwMode="auto">
          <a:xfrm>
            <a:off x="4331386" y="1171549"/>
            <a:ext cx="468119" cy="504542"/>
          </a:xfrm>
          <a:custGeom>
            <a:avLst/>
            <a:gdLst>
              <a:gd name="T0" fmla="*/ 3521 w 3654"/>
              <a:gd name="T1" fmla="*/ 0 h 3944"/>
              <a:gd name="T2" fmla="*/ 865 w 3654"/>
              <a:gd name="T3" fmla="*/ 0 h 3944"/>
              <a:gd name="T4" fmla="*/ 731 w 3654"/>
              <a:gd name="T5" fmla="*/ 133 h 3944"/>
              <a:gd name="T6" fmla="*/ 731 w 3654"/>
              <a:gd name="T7" fmla="*/ 829 h 3944"/>
              <a:gd name="T8" fmla="*/ 552 w 3654"/>
              <a:gd name="T9" fmla="*/ 565 h 3944"/>
              <a:gd name="T10" fmla="*/ 367 w 3654"/>
              <a:gd name="T11" fmla="*/ 530 h 3944"/>
              <a:gd name="T12" fmla="*/ 63 w 3654"/>
              <a:gd name="T13" fmla="*/ 737 h 3944"/>
              <a:gd name="T14" fmla="*/ 7 w 3654"/>
              <a:gd name="T15" fmla="*/ 822 h 3944"/>
              <a:gd name="T16" fmla="*/ 27 w 3654"/>
              <a:gd name="T17" fmla="*/ 922 h 3944"/>
              <a:gd name="T18" fmla="*/ 731 w 3654"/>
              <a:gd name="T19" fmla="*/ 1957 h 3944"/>
              <a:gd name="T20" fmla="*/ 731 w 3654"/>
              <a:gd name="T21" fmla="*/ 3811 h 3944"/>
              <a:gd name="T22" fmla="*/ 865 w 3654"/>
              <a:gd name="T23" fmla="*/ 3944 h 3944"/>
              <a:gd name="T24" fmla="*/ 3521 w 3654"/>
              <a:gd name="T25" fmla="*/ 3944 h 3944"/>
              <a:gd name="T26" fmla="*/ 3654 w 3654"/>
              <a:gd name="T27" fmla="*/ 3811 h 3944"/>
              <a:gd name="T28" fmla="*/ 3654 w 3654"/>
              <a:gd name="T29" fmla="*/ 133 h 3944"/>
              <a:gd name="T30" fmla="*/ 3521 w 3654"/>
              <a:gd name="T31" fmla="*/ 0 h 3944"/>
              <a:gd name="T32" fmla="*/ 3387 w 3654"/>
              <a:gd name="T33" fmla="*/ 3678 h 3944"/>
              <a:gd name="T34" fmla="*/ 998 w 3654"/>
              <a:gd name="T35" fmla="*/ 3678 h 3944"/>
              <a:gd name="T36" fmla="*/ 998 w 3654"/>
              <a:gd name="T37" fmla="*/ 2350 h 3944"/>
              <a:gd name="T38" fmla="*/ 1454 w 3654"/>
              <a:gd name="T39" fmla="*/ 3021 h 3944"/>
              <a:gd name="T40" fmla="*/ 1504 w 3654"/>
              <a:gd name="T41" fmla="*/ 3065 h 3944"/>
              <a:gd name="T42" fmla="*/ 1841 w 3654"/>
              <a:gd name="T43" fmla="*/ 3233 h 3944"/>
              <a:gd name="T44" fmla="*/ 1900 w 3654"/>
              <a:gd name="T45" fmla="*/ 3247 h 3944"/>
              <a:gd name="T46" fmla="*/ 1975 w 3654"/>
              <a:gd name="T47" fmla="*/ 3224 h 3944"/>
              <a:gd name="T48" fmla="*/ 2033 w 3654"/>
              <a:gd name="T49" fmla="*/ 3102 h 3944"/>
              <a:gd name="T50" fmla="*/ 2001 w 3654"/>
              <a:gd name="T51" fmla="*/ 2728 h 3944"/>
              <a:gd name="T52" fmla="*/ 1978 w 3654"/>
              <a:gd name="T53" fmla="*/ 2664 h 3944"/>
              <a:gd name="T54" fmla="*/ 998 w 3654"/>
              <a:gd name="T55" fmla="*/ 1221 h 3944"/>
              <a:gd name="T56" fmla="*/ 998 w 3654"/>
              <a:gd name="T57" fmla="*/ 267 h 3944"/>
              <a:gd name="T58" fmla="*/ 3387 w 3654"/>
              <a:gd name="T59" fmla="*/ 267 h 3944"/>
              <a:gd name="T60" fmla="*/ 3387 w 3654"/>
              <a:gd name="T61" fmla="*/ 3678 h 3944"/>
              <a:gd name="T62" fmla="*/ 510 w 3654"/>
              <a:gd name="T63" fmla="*/ 978 h 3944"/>
              <a:gd name="T64" fmla="*/ 1738 w 3654"/>
              <a:gd name="T65" fmla="*/ 2785 h 3944"/>
              <a:gd name="T66" fmla="*/ 1747 w 3654"/>
              <a:gd name="T67" fmla="*/ 2888 h 3944"/>
              <a:gd name="T68" fmla="*/ 1655 w 3654"/>
              <a:gd name="T69" fmla="*/ 2842 h 3944"/>
              <a:gd name="T70" fmla="*/ 427 w 3654"/>
              <a:gd name="T71" fmla="*/ 1035 h 3944"/>
              <a:gd name="T72" fmla="*/ 510 w 3654"/>
              <a:gd name="T73" fmla="*/ 978 h 3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54" h="3944">
                <a:moveTo>
                  <a:pt x="3521" y="0"/>
                </a:moveTo>
                <a:lnTo>
                  <a:pt x="865" y="0"/>
                </a:lnTo>
                <a:cubicBezTo>
                  <a:pt x="791" y="0"/>
                  <a:pt x="731" y="60"/>
                  <a:pt x="731" y="133"/>
                </a:cubicBezTo>
                <a:lnTo>
                  <a:pt x="731" y="829"/>
                </a:lnTo>
                <a:lnTo>
                  <a:pt x="552" y="565"/>
                </a:lnTo>
                <a:cubicBezTo>
                  <a:pt x="511" y="504"/>
                  <a:pt x="428" y="488"/>
                  <a:pt x="367" y="530"/>
                </a:cubicBezTo>
                <a:lnTo>
                  <a:pt x="63" y="737"/>
                </a:lnTo>
                <a:cubicBezTo>
                  <a:pt x="34" y="756"/>
                  <a:pt x="13" y="787"/>
                  <a:pt x="7" y="822"/>
                </a:cubicBezTo>
                <a:cubicBezTo>
                  <a:pt x="0" y="857"/>
                  <a:pt x="8" y="892"/>
                  <a:pt x="27" y="922"/>
                </a:cubicBezTo>
                <a:lnTo>
                  <a:pt x="731" y="1957"/>
                </a:lnTo>
                <a:lnTo>
                  <a:pt x="731" y="3811"/>
                </a:lnTo>
                <a:cubicBezTo>
                  <a:pt x="731" y="3885"/>
                  <a:pt x="791" y="3944"/>
                  <a:pt x="865" y="3944"/>
                </a:cubicBezTo>
                <a:lnTo>
                  <a:pt x="3521" y="3944"/>
                </a:lnTo>
                <a:cubicBezTo>
                  <a:pt x="3594" y="3944"/>
                  <a:pt x="3654" y="3885"/>
                  <a:pt x="3654" y="3811"/>
                </a:cubicBezTo>
                <a:lnTo>
                  <a:pt x="3654" y="133"/>
                </a:lnTo>
                <a:cubicBezTo>
                  <a:pt x="3654" y="60"/>
                  <a:pt x="3594" y="0"/>
                  <a:pt x="3521" y="0"/>
                </a:cubicBezTo>
                <a:close/>
                <a:moveTo>
                  <a:pt x="3387" y="3678"/>
                </a:moveTo>
                <a:lnTo>
                  <a:pt x="998" y="3678"/>
                </a:lnTo>
                <a:lnTo>
                  <a:pt x="998" y="2350"/>
                </a:lnTo>
                <a:lnTo>
                  <a:pt x="1454" y="3021"/>
                </a:lnTo>
                <a:cubicBezTo>
                  <a:pt x="1466" y="3039"/>
                  <a:pt x="1484" y="3055"/>
                  <a:pt x="1504" y="3065"/>
                </a:cubicBezTo>
                <a:lnTo>
                  <a:pt x="1841" y="3233"/>
                </a:lnTo>
                <a:cubicBezTo>
                  <a:pt x="1860" y="3242"/>
                  <a:pt x="1880" y="3247"/>
                  <a:pt x="1900" y="3247"/>
                </a:cubicBezTo>
                <a:cubicBezTo>
                  <a:pt x="1927" y="3247"/>
                  <a:pt x="1953" y="3239"/>
                  <a:pt x="1975" y="3224"/>
                </a:cubicBezTo>
                <a:cubicBezTo>
                  <a:pt x="2015" y="3197"/>
                  <a:pt x="2037" y="3150"/>
                  <a:pt x="2033" y="3102"/>
                </a:cubicBezTo>
                <a:lnTo>
                  <a:pt x="2001" y="2728"/>
                </a:lnTo>
                <a:cubicBezTo>
                  <a:pt x="1999" y="2705"/>
                  <a:pt x="1991" y="2683"/>
                  <a:pt x="1978" y="2664"/>
                </a:cubicBezTo>
                <a:lnTo>
                  <a:pt x="998" y="1221"/>
                </a:lnTo>
                <a:lnTo>
                  <a:pt x="998" y="267"/>
                </a:lnTo>
                <a:lnTo>
                  <a:pt x="3387" y="267"/>
                </a:lnTo>
                <a:lnTo>
                  <a:pt x="3387" y="3678"/>
                </a:lnTo>
                <a:close/>
                <a:moveTo>
                  <a:pt x="510" y="978"/>
                </a:moveTo>
                <a:lnTo>
                  <a:pt x="1738" y="2785"/>
                </a:lnTo>
                <a:lnTo>
                  <a:pt x="1747" y="2888"/>
                </a:lnTo>
                <a:lnTo>
                  <a:pt x="1655" y="2842"/>
                </a:lnTo>
                <a:lnTo>
                  <a:pt x="427" y="1035"/>
                </a:lnTo>
                <a:lnTo>
                  <a:pt x="510" y="978"/>
                </a:lnTo>
                <a:close/>
              </a:path>
            </a:pathLst>
          </a:custGeom>
          <a:solidFill>
            <a:schemeClr val="bg1"/>
          </a:solidFill>
          <a:ln>
            <a:noFill/>
          </a:ln>
        </p:spPr>
        <p:txBody>
          <a:bodyPr/>
          <a:lstStyle/>
          <a:p>
            <a:endParaRPr lang="zh-CN" altLang="en-US">
              <a:cs typeface="+mn-ea"/>
              <a:sym typeface="+mn-lt"/>
            </a:endParaRPr>
          </a:p>
        </p:txBody>
      </p:sp>
      <p:sp>
        <p:nvSpPr>
          <p:cNvPr id="57" name="saturn_175878">
            <a:extLst>
              <a:ext uri="{FF2B5EF4-FFF2-40B4-BE49-F238E27FC236}">
                <a16:creationId xmlns:a16="http://schemas.microsoft.com/office/drawing/2014/main" xmlns="" id="{5F89C344-BD5E-458C-A141-D8772A975052}"/>
              </a:ext>
            </a:extLst>
          </p:cNvPr>
          <p:cNvSpPr>
            <a:spLocks noChangeAspect="1"/>
          </p:cNvSpPr>
          <p:nvPr/>
        </p:nvSpPr>
        <p:spPr bwMode="auto">
          <a:xfrm>
            <a:off x="5295971" y="1171549"/>
            <a:ext cx="609685" cy="481078"/>
          </a:xfrm>
          <a:custGeom>
            <a:avLst/>
            <a:gdLst>
              <a:gd name="connsiteX0" fmla="*/ 325240 w 609360"/>
              <a:gd name="connsiteY0" fmla="*/ 405056 h 480822"/>
              <a:gd name="connsiteX1" fmla="*/ 280510 w 609360"/>
              <a:gd name="connsiteY1" fmla="*/ 452337 h 480822"/>
              <a:gd name="connsiteX2" fmla="*/ 374045 w 609360"/>
              <a:gd name="connsiteY2" fmla="*/ 445749 h 480822"/>
              <a:gd name="connsiteX3" fmla="*/ 359297 w 609360"/>
              <a:gd name="connsiteY3" fmla="*/ 417651 h 480822"/>
              <a:gd name="connsiteX4" fmla="*/ 325240 w 609360"/>
              <a:gd name="connsiteY4" fmla="*/ 405056 h 480822"/>
              <a:gd name="connsiteX5" fmla="*/ 81406 w 609360"/>
              <a:gd name="connsiteY5" fmla="*/ 294701 h 480822"/>
              <a:gd name="connsiteX6" fmla="*/ 26488 w 609360"/>
              <a:gd name="connsiteY6" fmla="*/ 383353 h 480822"/>
              <a:gd name="connsiteX7" fmla="*/ 48611 w 609360"/>
              <a:gd name="connsiteY7" fmla="*/ 394011 h 480822"/>
              <a:gd name="connsiteX8" fmla="*/ 121576 w 609360"/>
              <a:gd name="connsiteY8" fmla="*/ 382675 h 480822"/>
              <a:gd name="connsiteX9" fmla="*/ 107022 w 609360"/>
              <a:gd name="connsiteY9" fmla="*/ 359809 h 480822"/>
              <a:gd name="connsiteX10" fmla="*/ 81406 w 609360"/>
              <a:gd name="connsiteY10" fmla="*/ 294701 h 480822"/>
              <a:gd name="connsiteX11" fmla="*/ 402184 w 609360"/>
              <a:gd name="connsiteY11" fmla="*/ 207405 h 480822"/>
              <a:gd name="connsiteX12" fmla="*/ 355610 w 609360"/>
              <a:gd name="connsiteY12" fmla="*/ 255849 h 480822"/>
              <a:gd name="connsiteX13" fmla="*/ 402184 w 609360"/>
              <a:gd name="connsiteY13" fmla="*/ 303130 h 480822"/>
              <a:gd name="connsiteX14" fmla="*/ 448757 w 609360"/>
              <a:gd name="connsiteY14" fmla="*/ 255849 h 480822"/>
              <a:gd name="connsiteX15" fmla="*/ 402184 w 609360"/>
              <a:gd name="connsiteY15" fmla="*/ 207405 h 480822"/>
              <a:gd name="connsiteX16" fmla="*/ 518909 w 609360"/>
              <a:gd name="connsiteY16" fmla="*/ 195585 h 480822"/>
              <a:gd name="connsiteX17" fmla="*/ 471462 w 609360"/>
              <a:gd name="connsiteY17" fmla="*/ 234146 h 480822"/>
              <a:gd name="connsiteX18" fmla="*/ 474664 w 609360"/>
              <a:gd name="connsiteY18" fmla="*/ 255946 h 480822"/>
              <a:gd name="connsiteX19" fmla="*/ 402184 w 609360"/>
              <a:gd name="connsiteY19" fmla="*/ 329096 h 480822"/>
              <a:gd name="connsiteX20" fmla="*/ 350176 w 609360"/>
              <a:gd name="connsiteY20" fmla="*/ 306715 h 480822"/>
              <a:gd name="connsiteX21" fmla="*/ 166598 w 609360"/>
              <a:gd name="connsiteY21" fmla="*/ 395464 h 480822"/>
              <a:gd name="connsiteX22" fmla="*/ 254991 w 609360"/>
              <a:gd name="connsiteY22" fmla="*/ 446718 h 480822"/>
              <a:gd name="connsiteX23" fmla="*/ 273912 w 609360"/>
              <a:gd name="connsiteY23" fmla="*/ 403215 h 480822"/>
              <a:gd name="connsiteX24" fmla="*/ 324367 w 609360"/>
              <a:gd name="connsiteY24" fmla="*/ 379284 h 480822"/>
              <a:gd name="connsiteX25" fmla="*/ 376859 w 609360"/>
              <a:gd name="connsiteY25" fmla="*/ 398952 h 480822"/>
              <a:gd name="connsiteX26" fmla="*/ 398497 w 609360"/>
              <a:gd name="connsiteY26" fmla="*/ 436544 h 480822"/>
              <a:gd name="connsiteX27" fmla="*/ 418096 w 609360"/>
              <a:gd name="connsiteY27" fmla="*/ 426468 h 480822"/>
              <a:gd name="connsiteX28" fmla="*/ 518909 w 609360"/>
              <a:gd name="connsiteY28" fmla="*/ 195585 h 480822"/>
              <a:gd name="connsiteX29" fmla="*/ 207990 w 609360"/>
              <a:gd name="connsiteY29" fmla="*/ 132402 h 480822"/>
              <a:gd name="connsiteX30" fmla="*/ 190623 w 609360"/>
              <a:gd name="connsiteY30" fmla="*/ 149077 h 480822"/>
              <a:gd name="connsiteX31" fmla="*/ 207990 w 609360"/>
              <a:gd name="connsiteY31" fmla="*/ 166819 h 480822"/>
              <a:gd name="connsiteX32" fmla="*/ 224291 w 609360"/>
              <a:gd name="connsiteY32" fmla="*/ 149077 h 480822"/>
              <a:gd name="connsiteX33" fmla="*/ 207990 w 609360"/>
              <a:gd name="connsiteY33" fmla="*/ 132402 h 480822"/>
              <a:gd name="connsiteX34" fmla="*/ 207990 w 609360"/>
              <a:gd name="connsiteY34" fmla="*/ 106614 h 480822"/>
              <a:gd name="connsiteX35" fmla="*/ 250197 w 609360"/>
              <a:gd name="connsiteY35" fmla="*/ 149077 h 480822"/>
              <a:gd name="connsiteX36" fmla="*/ 207990 w 609360"/>
              <a:gd name="connsiteY36" fmla="*/ 192704 h 480822"/>
              <a:gd name="connsiteX37" fmla="*/ 164813 w 609360"/>
              <a:gd name="connsiteY37" fmla="*/ 149077 h 480822"/>
              <a:gd name="connsiteX38" fmla="*/ 207990 w 609360"/>
              <a:gd name="connsiteY38" fmla="*/ 106614 h 480822"/>
              <a:gd name="connsiteX39" fmla="*/ 547690 w 609360"/>
              <a:gd name="connsiteY39" fmla="*/ 56587 h 480822"/>
              <a:gd name="connsiteX40" fmla="*/ 480486 w 609360"/>
              <a:gd name="connsiteY40" fmla="*/ 70600 h 480822"/>
              <a:gd name="connsiteX41" fmla="*/ 517842 w 609360"/>
              <a:gd name="connsiteY41" fmla="*/ 119915 h 480822"/>
              <a:gd name="connsiteX42" fmla="*/ 531717 w 609360"/>
              <a:gd name="connsiteY42" fmla="*/ 148691 h 480822"/>
              <a:gd name="connsiteX43" fmla="*/ 583433 w 609360"/>
              <a:gd name="connsiteY43" fmla="*/ 71762 h 480822"/>
              <a:gd name="connsiteX44" fmla="*/ 583433 w 609360"/>
              <a:gd name="connsiteY44" fmla="*/ 71375 h 480822"/>
              <a:gd name="connsiteX45" fmla="*/ 579455 w 609360"/>
              <a:gd name="connsiteY45" fmla="*/ 61686 h 480822"/>
              <a:gd name="connsiteX46" fmla="*/ 547690 w 609360"/>
              <a:gd name="connsiteY46" fmla="*/ 56587 h 480822"/>
              <a:gd name="connsiteX47" fmla="*/ 269448 w 609360"/>
              <a:gd name="connsiteY47" fmla="*/ 30391 h 480822"/>
              <a:gd name="connsiteX48" fmla="*/ 206574 w 609360"/>
              <a:gd name="connsiteY48" fmla="*/ 54516 h 480822"/>
              <a:gd name="connsiteX49" fmla="*/ 129727 w 609360"/>
              <a:gd name="connsiteY49" fmla="*/ 347117 h 480822"/>
              <a:gd name="connsiteX50" fmla="*/ 147968 w 609360"/>
              <a:gd name="connsiteY50" fmla="*/ 374536 h 480822"/>
              <a:gd name="connsiteX51" fmla="*/ 168538 w 609360"/>
              <a:gd name="connsiteY51" fmla="*/ 367076 h 480822"/>
              <a:gd name="connsiteX52" fmla="*/ 336010 w 609360"/>
              <a:gd name="connsiteY52" fmla="*/ 285012 h 480822"/>
              <a:gd name="connsiteX53" fmla="*/ 329897 w 609360"/>
              <a:gd name="connsiteY53" fmla="*/ 255849 h 480822"/>
              <a:gd name="connsiteX54" fmla="*/ 402378 w 609360"/>
              <a:gd name="connsiteY54" fmla="*/ 181536 h 480822"/>
              <a:gd name="connsiteX55" fmla="*/ 459625 w 609360"/>
              <a:gd name="connsiteY55" fmla="*/ 210505 h 480822"/>
              <a:gd name="connsiteX56" fmla="*/ 511438 w 609360"/>
              <a:gd name="connsiteY56" fmla="*/ 167875 h 480822"/>
              <a:gd name="connsiteX57" fmla="*/ 495331 w 609360"/>
              <a:gd name="connsiteY57" fmla="*/ 132608 h 480822"/>
              <a:gd name="connsiteX58" fmla="*/ 413342 w 609360"/>
              <a:gd name="connsiteY58" fmla="*/ 51803 h 480822"/>
              <a:gd name="connsiteX59" fmla="*/ 370746 w 609360"/>
              <a:gd name="connsiteY59" fmla="*/ 96275 h 480822"/>
              <a:gd name="connsiteX60" fmla="*/ 370552 w 609360"/>
              <a:gd name="connsiteY60" fmla="*/ 96372 h 480822"/>
              <a:gd name="connsiteX61" fmla="*/ 342026 w 609360"/>
              <a:gd name="connsiteY61" fmla="*/ 101410 h 480822"/>
              <a:gd name="connsiteX62" fmla="*/ 292929 w 609360"/>
              <a:gd name="connsiteY62" fmla="*/ 83970 h 480822"/>
              <a:gd name="connsiteX63" fmla="*/ 269448 w 609360"/>
              <a:gd name="connsiteY63" fmla="*/ 30391 h 480822"/>
              <a:gd name="connsiteX64" fmla="*/ 311947 w 609360"/>
              <a:gd name="connsiteY64" fmla="*/ 26031 h 480822"/>
              <a:gd name="connsiteX65" fmla="*/ 296228 w 609360"/>
              <a:gd name="connsiteY65" fmla="*/ 26516 h 480822"/>
              <a:gd name="connsiteX66" fmla="*/ 309230 w 609360"/>
              <a:gd name="connsiteY66" fmla="*/ 64011 h 480822"/>
              <a:gd name="connsiteX67" fmla="*/ 361723 w 609360"/>
              <a:gd name="connsiteY67" fmla="*/ 72150 h 480822"/>
              <a:gd name="connsiteX68" fmla="*/ 388988 w 609360"/>
              <a:gd name="connsiteY68" fmla="*/ 40564 h 480822"/>
              <a:gd name="connsiteX69" fmla="*/ 366671 w 609360"/>
              <a:gd name="connsiteY69" fmla="*/ 33201 h 480822"/>
              <a:gd name="connsiteX70" fmla="*/ 311947 w 609360"/>
              <a:gd name="connsiteY70" fmla="*/ 26031 h 480822"/>
              <a:gd name="connsiteX71" fmla="*/ 327250 w 609360"/>
              <a:gd name="connsiteY71" fmla="*/ 510 h 480822"/>
              <a:gd name="connsiteX72" fmla="*/ 373366 w 609360"/>
              <a:gd name="connsiteY72" fmla="*/ 8204 h 480822"/>
              <a:gd name="connsiteX73" fmla="*/ 458654 w 609360"/>
              <a:gd name="connsiteY73" fmla="*/ 50931 h 480822"/>
              <a:gd name="connsiteX74" fmla="*/ 461953 w 609360"/>
              <a:gd name="connsiteY74" fmla="*/ 49284 h 480822"/>
              <a:gd name="connsiteX75" fmla="*/ 594883 w 609360"/>
              <a:gd name="connsiteY75" fmla="*/ 40855 h 480822"/>
              <a:gd name="connsiteX76" fmla="*/ 609340 w 609360"/>
              <a:gd name="connsiteY76" fmla="*/ 71956 h 480822"/>
              <a:gd name="connsiteX77" fmla="*/ 540935 w 609360"/>
              <a:gd name="connsiteY77" fmla="*/ 175626 h 480822"/>
              <a:gd name="connsiteX78" fmla="*/ 541711 w 609360"/>
              <a:gd name="connsiteY78" fmla="*/ 302355 h 480822"/>
              <a:gd name="connsiteX79" fmla="*/ 431195 w 609360"/>
              <a:gd name="connsiteY79" fmla="*/ 448849 h 480822"/>
              <a:gd name="connsiteX80" fmla="*/ 313111 w 609360"/>
              <a:gd name="connsiteY80" fmla="*/ 480822 h 480822"/>
              <a:gd name="connsiteX81" fmla="*/ 251401 w 609360"/>
              <a:gd name="connsiteY81" fmla="*/ 472587 h 480822"/>
              <a:gd name="connsiteX82" fmla="*/ 139333 w 609360"/>
              <a:gd name="connsiteY82" fmla="*/ 404475 h 480822"/>
              <a:gd name="connsiteX83" fmla="*/ 55791 w 609360"/>
              <a:gd name="connsiteY83" fmla="*/ 420170 h 480822"/>
              <a:gd name="connsiteX84" fmla="*/ 46573 w 609360"/>
              <a:gd name="connsiteY84" fmla="*/ 419783 h 480822"/>
              <a:gd name="connsiteX85" fmla="*/ 46282 w 609360"/>
              <a:gd name="connsiteY85" fmla="*/ 419783 h 480822"/>
              <a:gd name="connsiteX86" fmla="*/ 2037 w 609360"/>
              <a:gd name="connsiteY86" fmla="*/ 391589 h 480822"/>
              <a:gd name="connsiteX87" fmla="*/ 76167 w 609360"/>
              <a:gd name="connsiteY87" fmla="*/ 263697 h 480822"/>
              <a:gd name="connsiteX88" fmla="*/ 193669 w 609360"/>
              <a:gd name="connsiteY88" fmla="*/ 32038 h 480822"/>
              <a:gd name="connsiteX89" fmla="*/ 327250 w 609360"/>
              <a:gd name="connsiteY89" fmla="*/ 510 h 48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9360" h="480822">
                <a:moveTo>
                  <a:pt x="325240" y="405056"/>
                </a:moveTo>
                <a:cubicBezTo>
                  <a:pt x="300497" y="405928"/>
                  <a:pt x="281480" y="426371"/>
                  <a:pt x="280510" y="452337"/>
                </a:cubicBezTo>
                <a:cubicBezTo>
                  <a:pt x="311947" y="457375"/>
                  <a:pt x="343772" y="455050"/>
                  <a:pt x="374045" y="445749"/>
                </a:cubicBezTo>
                <a:cubicBezTo>
                  <a:pt x="372202" y="434897"/>
                  <a:pt x="367156" y="425015"/>
                  <a:pt x="359297" y="417651"/>
                </a:cubicBezTo>
                <a:cubicBezTo>
                  <a:pt x="350079" y="409125"/>
                  <a:pt x="337951" y="404668"/>
                  <a:pt x="325240" y="405056"/>
                </a:cubicBezTo>
                <a:close/>
                <a:moveTo>
                  <a:pt x="81406" y="294701"/>
                </a:moveTo>
                <a:cubicBezTo>
                  <a:pt x="34930" y="341207"/>
                  <a:pt x="22413" y="371145"/>
                  <a:pt x="26488" y="383353"/>
                </a:cubicBezTo>
                <a:cubicBezTo>
                  <a:pt x="29011" y="390717"/>
                  <a:pt x="39878" y="393139"/>
                  <a:pt x="48611" y="394011"/>
                </a:cubicBezTo>
                <a:cubicBezTo>
                  <a:pt x="66076" y="395464"/>
                  <a:pt x="91303" y="391492"/>
                  <a:pt x="121576" y="382675"/>
                </a:cubicBezTo>
                <a:cubicBezTo>
                  <a:pt x="116434" y="375311"/>
                  <a:pt x="111485" y="367657"/>
                  <a:pt x="107022" y="359809"/>
                </a:cubicBezTo>
                <a:cubicBezTo>
                  <a:pt x="95087" y="338882"/>
                  <a:pt x="86549" y="317082"/>
                  <a:pt x="81406" y="294701"/>
                </a:cubicBezTo>
                <a:close/>
                <a:moveTo>
                  <a:pt x="402184" y="207405"/>
                </a:moveTo>
                <a:cubicBezTo>
                  <a:pt x="376471" y="207405"/>
                  <a:pt x="355610" y="229108"/>
                  <a:pt x="355610" y="255849"/>
                </a:cubicBezTo>
                <a:cubicBezTo>
                  <a:pt x="355610" y="281427"/>
                  <a:pt x="376956" y="303130"/>
                  <a:pt x="402184" y="303130"/>
                </a:cubicBezTo>
                <a:cubicBezTo>
                  <a:pt x="427411" y="303130"/>
                  <a:pt x="448757" y="281427"/>
                  <a:pt x="448757" y="255849"/>
                </a:cubicBezTo>
                <a:cubicBezTo>
                  <a:pt x="448757" y="229108"/>
                  <a:pt x="427799" y="207405"/>
                  <a:pt x="402184" y="207405"/>
                </a:cubicBezTo>
                <a:close/>
                <a:moveTo>
                  <a:pt x="518909" y="195585"/>
                </a:moveTo>
                <a:cubicBezTo>
                  <a:pt x="501056" y="211087"/>
                  <a:pt x="484076" y="224554"/>
                  <a:pt x="471462" y="234146"/>
                </a:cubicBezTo>
                <a:cubicBezTo>
                  <a:pt x="473500" y="240928"/>
                  <a:pt x="474664" y="248292"/>
                  <a:pt x="474664" y="255946"/>
                </a:cubicBezTo>
                <a:cubicBezTo>
                  <a:pt x="474664" y="296251"/>
                  <a:pt x="442159" y="329096"/>
                  <a:pt x="402184" y="329096"/>
                </a:cubicBezTo>
                <a:cubicBezTo>
                  <a:pt x="381905" y="329096"/>
                  <a:pt x="363372" y="320570"/>
                  <a:pt x="350176" y="306715"/>
                </a:cubicBezTo>
                <a:cubicBezTo>
                  <a:pt x="284876" y="345179"/>
                  <a:pt x="221128" y="375796"/>
                  <a:pt x="166598" y="395464"/>
                </a:cubicBezTo>
                <a:cubicBezTo>
                  <a:pt x="191243" y="419492"/>
                  <a:pt x="221322" y="437029"/>
                  <a:pt x="254991" y="446718"/>
                </a:cubicBezTo>
                <a:cubicBezTo>
                  <a:pt x="256543" y="430440"/>
                  <a:pt x="263141" y="415229"/>
                  <a:pt x="273912" y="403215"/>
                </a:cubicBezTo>
                <a:cubicBezTo>
                  <a:pt x="287107" y="388488"/>
                  <a:pt x="304961" y="379962"/>
                  <a:pt x="324367" y="379284"/>
                </a:cubicBezTo>
                <a:cubicBezTo>
                  <a:pt x="343966" y="378702"/>
                  <a:pt x="362596" y="385678"/>
                  <a:pt x="376859" y="398952"/>
                </a:cubicBezTo>
                <a:cubicBezTo>
                  <a:pt x="387726" y="409028"/>
                  <a:pt x="395101" y="422108"/>
                  <a:pt x="398497" y="436544"/>
                </a:cubicBezTo>
                <a:cubicBezTo>
                  <a:pt x="405192" y="433541"/>
                  <a:pt x="411692" y="430247"/>
                  <a:pt x="418096" y="426468"/>
                </a:cubicBezTo>
                <a:cubicBezTo>
                  <a:pt x="499018" y="378702"/>
                  <a:pt x="537248" y="284140"/>
                  <a:pt x="518909" y="195585"/>
                </a:cubicBezTo>
                <a:close/>
                <a:moveTo>
                  <a:pt x="207990" y="132402"/>
                </a:moveTo>
                <a:cubicBezTo>
                  <a:pt x="198579" y="132402"/>
                  <a:pt x="190623" y="140061"/>
                  <a:pt x="190623" y="149077"/>
                </a:cubicBezTo>
                <a:cubicBezTo>
                  <a:pt x="190623" y="159063"/>
                  <a:pt x="198288" y="166819"/>
                  <a:pt x="207990" y="166819"/>
                </a:cubicBezTo>
                <a:cubicBezTo>
                  <a:pt x="216820" y="166819"/>
                  <a:pt x="224291" y="158675"/>
                  <a:pt x="224291" y="149077"/>
                </a:cubicBezTo>
                <a:cubicBezTo>
                  <a:pt x="224194" y="140352"/>
                  <a:pt x="216529" y="132402"/>
                  <a:pt x="207990" y="132402"/>
                </a:cubicBezTo>
                <a:close/>
                <a:moveTo>
                  <a:pt x="207990" y="106614"/>
                </a:moveTo>
                <a:cubicBezTo>
                  <a:pt x="230792" y="106614"/>
                  <a:pt x="250197" y="126101"/>
                  <a:pt x="250197" y="149077"/>
                </a:cubicBezTo>
                <a:cubicBezTo>
                  <a:pt x="250003" y="173024"/>
                  <a:pt x="231180" y="192704"/>
                  <a:pt x="207990" y="192704"/>
                </a:cubicBezTo>
                <a:cubicBezTo>
                  <a:pt x="184219" y="192704"/>
                  <a:pt x="164813" y="173121"/>
                  <a:pt x="164813" y="149077"/>
                </a:cubicBezTo>
                <a:cubicBezTo>
                  <a:pt x="164813" y="125713"/>
                  <a:pt x="184219" y="106614"/>
                  <a:pt x="207990" y="106614"/>
                </a:cubicBezTo>
                <a:close/>
                <a:moveTo>
                  <a:pt x="547690" y="56587"/>
                </a:moveTo>
                <a:cubicBezTo>
                  <a:pt x="531402" y="57544"/>
                  <a:pt x="509206" y="61686"/>
                  <a:pt x="480486" y="70600"/>
                </a:cubicBezTo>
                <a:cubicBezTo>
                  <a:pt x="494846" y="85133"/>
                  <a:pt x="507363" y="101701"/>
                  <a:pt x="517842" y="119915"/>
                </a:cubicBezTo>
                <a:cubicBezTo>
                  <a:pt x="523082" y="129314"/>
                  <a:pt x="527739" y="138905"/>
                  <a:pt x="531717" y="148691"/>
                </a:cubicBezTo>
                <a:cubicBezTo>
                  <a:pt x="568879" y="111874"/>
                  <a:pt x="583433" y="85520"/>
                  <a:pt x="583433" y="71762"/>
                </a:cubicBezTo>
                <a:lnTo>
                  <a:pt x="583433" y="71375"/>
                </a:lnTo>
                <a:cubicBezTo>
                  <a:pt x="583627" y="65561"/>
                  <a:pt x="581493" y="63236"/>
                  <a:pt x="579455" y="61686"/>
                </a:cubicBezTo>
                <a:cubicBezTo>
                  <a:pt x="574361" y="57859"/>
                  <a:pt x="563979" y="55630"/>
                  <a:pt x="547690" y="56587"/>
                </a:cubicBezTo>
                <a:close/>
                <a:moveTo>
                  <a:pt x="269448" y="30391"/>
                </a:moveTo>
                <a:cubicBezTo>
                  <a:pt x="247617" y="34945"/>
                  <a:pt x="226562" y="43084"/>
                  <a:pt x="206574" y="54516"/>
                </a:cubicBezTo>
                <a:cubicBezTo>
                  <a:pt x="105470" y="113230"/>
                  <a:pt x="70733" y="244416"/>
                  <a:pt x="129727" y="347117"/>
                </a:cubicBezTo>
                <a:cubicBezTo>
                  <a:pt x="135160" y="356806"/>
                  <a:pt x="141273" y="366010"/>
                  <a:pt x="147968" y="374536"/>
                </a:cubicBezTo>
                <a:cubicBezTo>
                  <a:pt x="154760" y="372211"/>
                  <a:pt x="161552" y="369789"/>
                  <a:pt x="168538" y="367076"/>
                </a:cubicBezTo>
                <a:cubicBezTo>
                  <a:pt x="220449" y="347408"/>
                  <a:pt x="278278" y="319020"/>
                  <a:pt x="336010" y="285012"/>
                </a:cubicBezTo>
                <a:cubicBezTo>
                  <a:pt x="332129" y="276098"/>
                  <a:pt x="329897" y="266119"/>
                  <a:pt x="329897" y="255849"/>
                </a:cubicBezTo>
                <a:cubicBezTo>
                  <a:pt x="329897" y="214865"/>
                  <a:pt x="362402" y="181536"/>
                  <a:pt x="402378" y="181536"/>
                </a:cubicBezTo>
                <a:cubicBezTo>
                  <a:pt x="425665" y="181536"/>
                  <a:pt x="446429" y="192872"/>
                  <a:pt x="459625" y="210505"/>
                </a:cubicBezTo>
                <a:cubicBezTo>
                  <a:pt x="479613" y="195197"/>
                  <a:pt x="496787" y="181052"/>
                  <a:pt x="511438" y="167875"/>
                </a:cubicBezTo>
                <a:cubicBezTo>
                  <a:pt x="507169" y="155861"/>
                  <a:pt x="501832" y="144041"/>
                  <a:pt x="495331" y="132608"/>
                </a:cubicBezTo>
                <a:cubicBezTo>
                  <a:pt x="475537" y="98116"/>
                  <a:pt x="447205" y="70309"/>
                  <a:pt x="413342" y="51803"/>
                </a:cubicBezTo>
                <a:cubicBezTo>
                  <a:pt x="408199" y="71472"/>
                  <a:pt x="392675" y="88136"/>
                  <a:pt x="370746" y="96275"/>
                </a:cubicBezTo>
                <a:cubicBezTo>
                  <a:pt x="370649" y="96372"/>
                  <a:pt x="370649" y="96372"/>
                  <a:pt x="370552" y="96372"/>
                </a:cubicBezTo>
                <a:cubicBezTo>
                  <a:pt x="361043" y="99763"/>
                  <a:pt x="351535" y="101410"/>
                  <a:pt x="342026" y="101410"/>
                </a:cubicBezTo>
                <a:cubicBezTo>
                  <a:pt x="324075" y="101410"/>
                  <a:pt x="306901" y="95500"/>
                  <a:pt x="292929" y="83970"/>
                </a:cubicBezTo>
                <a:cubicBezTo>
                  <a:pt x="276046" y="70309"/>
                  <a:pt x="267702" y="50447"/>
                  <a:pt x="269448" y="30391"/>
                </a:cubicBezTo>
                <a:close/>
                <a:moveTo>
                  <a:pt x="311947" y="26031"/>
                </a:moveTo>
                <a:cubicBezTo>
                  <a:pt x="306707" y="26031"/>
                  <a:pt x="301565" y="26128"/>
                  <a:pt x="296228" y="26516"/>
                </a:cubicBezTo>
                <a:cubicBezTo>
                  <a:pt x="292541" y="40177"/>
                  <a:pt x="297295" y="54323"/>
                  <a:pt x="309230" y="64011"/>
                </a:cubicBezTo>
                <a:cubicBezTo>
                  <a:pt x="323396" y="75735"/>
                  <a:pt x="342996" y="78738"/>
                  <a:pt x="361723" y="72150"/>
                </a:cubicBezTo>
                <a:cubicBezTo>
                  <a:pt x="377247" y="66337"/>
                  <a:pt x="387726" y="54129"/>
                  <a:pt x="388988" y="40564"/>
                </a:cubicBezTo>
                <a:cubicBezTo>
                  <a:pt x="381808" y="37755"/>
                  <a:pt x="374239" y="35333"/>
                  <a:pt x="366671" y="33201"/>
                </a:cubicBezTo>
                <a:cubicBezTo>
                  <a:pt x="348527" y="28453"/>
                  <a:pt x="330188" y="26031"/>
                  <a:pt x="311947" y="26031"/>
                </a:cubicBezTo>
                <a:close/>
                <a:moveTo>
                  <a:pt x="327250" y="510"/>
                </a:moveTo>
                <a:cubicBezTo>
                  <a:pt x="342675" y="1531"/>
                  <a:pt x="358108" y="4086"/>
                  <a:pt x="373366" y="8204"/>
                </a:cubicBezTo>
                <a:cubicBezTo>
                  <a:pt x="404803" y="16730"/>
                  <a:pt x="433621" y="31263"/>
                  <a:pt x="458654" y="50931"/>
                </a:cubicBezTo>
                <a:cubicBezTo>
                  <a:pt x="459625" y="50253"/>
                  <a:pt x="460692" y="49672"/>
                  <a:pt x="461953" y="49284"/>
                </a:cubicBezTo>
                <a:cubicBezTo>
                  <a:pt x="528127" y="27291"/>
                  <a:pt x="572760" y="24481"/>
                  <a:pt x="594883" y="40855"/>
                </a:cubicBezTo>
                <a:cubicBezTo>
                  <a:pt x="604683" y="48219"/>
                  <a:pt x="609728" y="58973"/>
                  <a:pt x="609340" y="71956"/>
                </a:cubicBezTo>
                <a:cubicBezTo>
                  <a:pt x="609243" y="102476"/>
                  <a:pt x="576447" y="141715"/>
                  <a:pt x="540935" y="175626"/>
                </a:cubicBezTo>
                <a:cubicBezTo>
                  <a:pt x="552287" y="216706"/>
                  <a:pt x="552675" y="260209"/>
                  <a:pt x="541711" y="302355"/>
                </a:cubicBezTo>
                <a:cubicBezTo>
                  <a:pt x="525410" y="364363"/>
                  <a:pt x="486211" y="416392"/>
                  <a:pt x="431195" y="448849"/>
                </a:cubicBezTo>
                <a:cubicBezTo>
                  <a:pt x="394615" y="469971"/>
                  <a:pt x="354057" y="480822"/>
                  <a:pt x="313111" y="480822"/>
                </a:cubicBezTo>
                <a:cubicBezTo>
                  <a:pt x="292541" y="480822"/>
                  <a:pt x="271777" y="478109"/>
                  <a:pt x="251401" y="472587"/>
                </a:cubicBezTo>
                <a:cubicBezTo>
                  <a:pt x="207738" y="460669"/>
                  <a:pt x="169315" y="437223"/>
                  <a:pt x="139333" y="404475"/>
                </a:cubicBezTo>
                <a:cubicBezTo>
                  <a:pt x="106440" y="414745"/>
                  <a:pt x="77913" y="420170"/>
                  <a:pt x="55791" y="420170"/>
                </a:cubicBezTo>
                <a:cubicBezTo>
                  <a:pt x="52686" y="420170"/>
                  <a:pt x="49581" y="419977"/>
                  <a:pt x="46573" y="419783"/>
                </a:cubicBezTo>
                <a:lnTo>
                  <a:pt x="46282" y="419783"/>
                </a:lnTo>
                <a:cubicBezTo>
                  <a:pt x="16688" y="416779"/>
                  <a:pt x="5821" y="402827"/>
                  <a:pt x="2037" y="391589"/>
                </a:cubicBezTo>
                <a:cubicBezTo>
                  <a:pt x="-10189" y="355256"/>
                  <a:pt x="34930" y="302549"/>
                  <a:pt x="76167" y="263697"/>
                </a:cubicBezTo>
                <a:cubicBezTo>
                  <a:pt x="67143" y="172622"/>
                  <a:pt x="110224" y="80385"/>
                  <a:pt x="193669" y="32038"/>
                </a:cubicBezTo>
                <a:cubicBezTo>
                  <a:pt x="234785" y="8204"/>
                  <a:pt x="280976" y="-2551"/>
                  <a:pt x="327250" y="510"/>
                </a:cubicBezTo>
                <a:close/>
              </a:path>
            </a:pathLst>
          </a:custGeom>
          <a:solidFill>
            <a:schemeClr val="bg1"/>
          </a:solidFill>
          <a:ln>
            <a:noFill/>
          </a:ln>
        </p:spPr>
        <p:txBody>
          <a:bodyPr/>
          <a:lstStyle/>
          <a:p>
            <a:endParaRPr lang="zh-CN" altLang="en-US">
              <a:cs typeface="+mn-ea"/>
              <a:sym typeface="+mn-lt"/>
            </a:endParaRPr>
          </a:p>
        </p:txBody>
      </p:sp>
      <p:sp>
        <p:nvSpPr>
          <p:cNvPr id="58" name="send-email_95359">
            <a:extLst>
              <a:ext uri="{FF2B5EF4-FFF2-40B4-BE49-F238E27FC236}">
                <a16:creationId xmlns:a16="http://schemas.microsoft.com/office/drawing/2014/main" xmlns="" id="{34904EF2-C766-4AF8-9B7F-B5EC1CF37F6C}"/>
              </a:ext>
            </a:extLst>
          </p:cNvPr>
          <p:cNvSpPr>
            <a:spLocks noChangeAspect="1"/>
          </p:cNvSpPr>
          <p:nvPr/>
        </p:nvSpPr>
        <p:spPr bwMode="auto">
          <a:xfrm>
            <a:off x="6260557" y="1171549"/>
            <a:ext cx="495048" cy="504542"/>
          </a:xfrm>
          <a:custGeom>
            <a:avLst/>
            <a:gdLst>
              <a:gd name="T0" fmla="*/ 921 w 4323"/>
              <a:gd name="T1" fmla="*/ 2707 h 4412"/>
              <a:gd name="T2" fmla="*/ 264 w 4323"/>
              <a:gd name="T3" fmla="*/ 3363 h 4412"/>
              <a:gd name="T4" fmla="*/ 161 w 4323"/>
              <a:gd name="T5" fmla="*/ 3406 h 4412"/>
              <a:gd name="T6" fmla="*/ 57 w 4323"/>
              <a:gd name="T7" fmla="*/ 3363 h 4412"/>
              <a:gd name="T8" fmla="*/ 57 w 4323"/>
              <a:gd name="T9" fmla="*/ 3156 h 4412"/>
              <a:gd name="T10" fmla="*/ 714 w 4323"/>
              <a:gd name="T11" fmla="*/ 2499 h 4412"/>
              <a:gd name="T12" fmla="*/ 921 w 4323"/>
              <a:gd name="T13" fmla="*/ 2499 h 4412"/>
              <a:gd name="T14" fmla="*/ 921 w 4323"/>
              <a:gd name="T15" fmla="*/ 2707 h 4412"/>
              <a:gd name="T16" fmla="*/ 1260 w 4323"/>
              <a:gd name="T17" fmla="*/ 3965 h 4412"/>
              <a:gd name="T18" fmla="*/ 1063 w 4323"/>
              <a:gd name="T19" fmla="*/ 4162 h 4412"/>
              <a:gd name="T20" fmla="*/ 1063 w 4323"/>
              <a:gd name="T21" fmla="*/ 4369 h 4412"/>
              <a:gd name="T22" fmla="*/ 1167 w 4323"/>
              <a:gd name="T23" fmla="*/ 4412 h 4412"/>
              <a:gd name="T24" fmla="*/ 1270 w 4323"/>
              <a:gd name="T25" fmla="*/ 4369 h 4412"/>
              <a:gd name="T26" fmla="*/ 1468 w 4323"/>
              <a:gd name="T27" fmla="*/ 4172 h 4412"/>
              <a:gd name="T28" fmla="*/ 1468 w 4323"/>
              <a:gd name="T29" fmla="*/ 3965 h 4412"/>
              <a:gd name="T30" fmla="*/ 1260 w 4323"/>
              <a:gd name="T31" fmla="*/ 3965 h 4412"/>
              <a:gd name="T32" fmla="*/ 4152 w 4323"/>
              <a:gd name="T33" fmla="*/ 662 h 4412"/>
              <a:gd name="T34" fmla="*/ 4108 w 4323"/>
              <a:gd name="T35" fmla="*/ 772 h 4412"/>
              <a:gd name="T36" fmla="*/ 3152 w 4323"/>
              <a:gd name="T37" fmla="*/ 3223 h 4412"/>
              <a:gd name="T38" fmla="*/ 2751 w 4323"/>
              <a:gd name="T39" fmla="*/ 3788 h 4412"/>
              <a:gd name="T40" fmla="*/ 2700 w 4323"/>
              <a:gd name="T41" fmla="*/ 3794 h 4412"/>
              <a:gd name="T42" fmla="*/ 2347 w 4323"/>
              <a:gd name="T43" fmla="*/ 3564 h 4412"/>
              <a:gd name="T44" fmla="*/ 2337 w 4323"/>
              <a:gd name="T45" fmla="*/ 3554 h 4412"/>
              <a:gd name="T46" fmla="*/ 792 w 4323"/>
              <a:gd name="T47" fmla="*/ 3655 h 4412"/>
              <a:gd name="T48" fmla="*/ 648 w 4323"/>
              <a:gd name="T49" fmla="*/ 3569 h 4412"/>
              <a:gd name="T50" fmla="*/ 678 w 4323"/>
              <a:gd name="T51" fmla="*/ 3405 h 4412"/>
              <a:gd name="T52" fmla="*/ 1433 w 4323"/>
              <a:gd name="T53" fmla="*/ 2650 h 4412"/>
              <a:gd name="T54" fmla="*/ 786 w 4323"/>
              <a:gd name="T55" fmla="*/ 2003 h 4412"/>
              <a:gd name="T56" fmla="*/ 524 w 4323"/>
              <a:gd name="T57" fmla="*/ 1515 h 4412"/>
              <a:gd name="T58" fmla="*/ 993 w 4323"/>
              <a:gd name="T59" fmla="*/ 1180 h 4412"/>
              <a:gd name="T60" fmla="*/ 1103 w 4323"/>
              <a:gd name="T61" fmla="*/ 1138 h 4412"/>
              <a:gd name="T62" fmla="*/ 3554 w 4323"/>
              <a:gd name="T63" fmla="*/ 181 h 4412"/>
              <a:gd name="T64" fmla="*/ 4206 w 4323"/>
              <a:gd name="T65" fmla="*/ 115 h 4412"/>
              <a:gd name="T66" fmla="*/ 4152 w 4323"/>
              <a:gd name="T67" fmla="*/ 662 h 4412"/>
              <a:gd name="T68" fmla="*/ 3955 w 4323"/>
              <a:gd name="T69" fmla="*/ 355 h 4412"/>
              <a:gd name="T70" fmla="*/ 3661 w 4323"/>
              <a:gd name="T71" fmla="*/ 454 h 4412"/>
              <a:gd name="T72" fmla="*/ 1209 w 4323"/>
              <a:gd name="T73" fmla="*/ 1411 h 4412"/>
              <a:gd name="T74" fmla="*/ 1097 w 4323"/>
              <a:gd name="T75" fmla="*/ 1454 h 4412"/>
              <a:gd name="T76" fmla="*/ 816 w 4323"/>
              <a:gd name="T77" fmla="*/ 1579 h 4412"/>
              <a:gd name="T78" fmla="*/ 994 w 4323"/>
              <a:gd name="T79" fmla="*/ 1795 h 4412"/>
              <a:gd name="T80" fmla="*/ 1641 w 4323"/>
              <a:gd name="T81" fmla="*/ 2443 h 4412"/>
              <a:gd name="T82" fmla="*/ 2965 w 4323"/>
              <a:gd name="T83" fmla="*/ 1119 h 4412"/>
              <a:gd name="T84" fmla="*/ 3172 w 4323"/>
              <a:gd name="T85" fmla="*/ 1119 h 4412"/>
              <a:gd name="T86" fmla="*/ 3172 w 4323"/>
              <a:gd name="T87" fmla="*/ 1326 h 4412"/>
              <a:gd name="T88" fmla="*/ 1745 w 4323"/>
              <a:gd name="T89" fmla="*/ 2753 h 4412"/>
              <a:gd name="T90" fmla="*/ 1745 w 4323"/>
              <a:gd name="T91" fmla="*/ 2754 h 4412"/>
              <a:gd name="T92" fmla="*/ 1744 w 4323"/>
              <a:gd name="T93" fmla="*/ 2754 h 4412"/>
              <a:gd name="T94" fmla="*/ 1161 w 4323"/>
              <a:gd name="T95" fmla="*/ 3337 h 4412"/>
              <a:gd name="T96" fmla="*/ 2062 w 4323"/>
              <a:gd name="T97" fmla="*/ 3278 h 4412"/>
              <a:gd name="T98" fmla="*/ 1888 w 4323"/>
              <a:gd name="T99" fmla="*/ 3104 h 4412"/>
              <a:gd name="T100" fmla="*/ 1888 w 4323"/>
              <a:gd name="T101" fmla="*/ 2897 h 4412"/>
              <a:gd name="T102" fmla="*/ 1992 w 4323"/>
              <a:gd name="T103" fmla="*/ 2854 h 4412"/>
              <a:gd name="T104" fmla="*/ 2095 w 4323"/>
              <a:gd name="T105" fmla="*/ 2897 h 4412"/>
              <a:gd name="T106" fmla="*/ 2488 w 4323"/>
              <a:gd name="T107" fmla="*/ 3290 h 4412"/>
              <a:gd name="T108" fmla="*/ 2557 w 4323"/>
              <a:gd name="T109" fmla="*/ 3359 h 4412"/>
              <a:gd name="T110" fmla="*/ 2696 w 4323"/>
              <a:gd name="T111" fmla="*/ 3491 h 4412"/>
              <a:gd name="T112" fmla="*/ 2878 w 4323"/>
              <a:gd name="T113" fmla="*/ 3117 h 4412"/>
              <a:gd name="T114" fmla="*/ 3835 w 4323"/>
              <a:gd name="T115" fmla="*/ 665 h 4412"/>
              <a:gd name="T116" fmla="*/ 3879 w 4323"/>
              <a:gd name="T117" fmla="*/ 553 h 4412"/>
              <a:gd name="T118" fmla="*/ 3955 w 4323"/>
              <a:gd name="T119" fmla="*/ 355 h 4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23" h="4412">
                <a:moveTo>
                  <a:pt x="921" y="2707"/>
                </a:moveTo>
                <a:lnTo>
                  <a:pt x="264" y="3363"/>
                </a:lnTo>
                <a:cubicBezTo>
                  <a:pt x="236" y="3392"/>
                  <a:pt x="198" y="3406"/>
                  <a:pt x="161" y="3406"/>
                </a:cubicBezTo>
                <a:cubicBezTo>
                  <a:pt x="123" y="3406"/>
                  <a:pt x="86" y="3392"/>
                  <a:pt x="57" y="3363"/>
                </a:cubicBezTo>
                <a:cubicBezTo>
                  <a:pt x="0" y="3306"/>
                  <a:pt x="0" y="3213"/>
                  <a:pt x="57" y="3156"/>
                </a:cubicBezTo>
                <a:lnTo>
                  <a:pt x="714" y="2499"/>
                </a:lnTo>
                <a:cubicBezTo>
                  <a:pt x="771" y="2442"/>
                  <a:pt x="864" y="2442"/>
                  <a:pt x="921" y="2499"/>
                </a:cubicBezTo>
                <a:cubicBezTo>
                  <a:pt x="978" y="2556"/>
                  <a:pt x="978" y="2649"/>
                  <a:pt x="921" y="2707"/>
                </a:cubicBezTo>
                <a:close/>
                <a:moveTo>
                  <a:pt x="1260" y="3965"/>
                </a:moveTo>
                <a:lnTo>
                  <a:pt x="1063" y="4162"/>
                </a:lnTo>
                <a:cubicBezTo>
                  <a:pt x="1006" y="4219"/>
                  <a:pt x="1006" y="4312"/>
                  <a:pt x="1063" y="4369"/>
                </a:cubicBezTo>
                <a:cubicBezTo>
                  <a:pt x="1092" y="4398"/>
                  <a:pt x="1129" y="4412"/>
                  <a:pt x="1167" y="4412"/>
                </a:cubicBezTo>
                <a:cubicBezTo>
                  <a:pt x="1204" y="4412"/>
                  <a:pt x="1242" y="4398"/>
                  <a:pt x="1270" y="4369"/>
                </a:cubicBezTo>
                <a:lnTo>
                  <a:pt x="1468" y="4172"/>
                </a:lnTo>
                <a:cubicBezTo>
                  <a:pt x="1525" y="4115"/>
                  <a:pt x="1525" y="4022"/>
                  <a:pt x="1468" y="3965"/>
                </a:cubicBezTo>
                <a:cubicBezTo>
                  <a:pt x="1410" y="3908"/>
                  <a:pt x="1318" y="3908"/>
                  <a:pt x="1260" y="3965"/>
                </a:cubicBezTo>
                <a:close/>
                <a:moveTo>
                  <a:pt x="4152" y="662"/>
                </a:moveTo>
                <a:cubicBezTo>
                  <a:pt x="4138" y="697"/>
                  <a:pt x="4123" y="733"/>
                  <a:pt x="4108" y="772"/>
                </a:cubicBezTo>
                <a:lnTo>
                  <a:pt x="3152" y="3223"/>
                </a:lnTo>
                <a:cubicBezTo>
                  <a:pt x="3016" y="3572"/>
                  <a:pt x="2916" y="3755"/>
                  <a:pt x="2751" y="3788"/>
                </a:cubicBezTo>
                <a:cubicBezTo>
                  <a:pt x="2734" y="3792"/>
                  <a:pt x="2716" y="3794"/>
                  <a:pt x="2700" y="3794"/>
                </a:cubicBezTo>
                <a:cubicBezTo>
                  <a:pt x="2571" y="3794"/>
                  <a:pt x="2470" y="3691"/>
                  <a:pt x="2347" y="3564"/>
                </a:cubicBezTo>
                <a:cubicBezTo>
                  <a:pt x="2343" y="3561"/>
                  <a:pt x="2340" y="3557"/>
                  <a:pt x="2337" y="3554"/>
                </a:cubicBezTo>
                <a:lnTo>
                  <a:pt x="792" y="3655"/>
                </a:lnTo>
                <a:cubicBezTo>
                  <a:pt x="731" y="3659"/>
                  <a:pt x="674" y="3625"/>
                  <a:pt x="648" y="3569"/>
                </a:cubicBezTo>
                <a:cubicBezTo>
                  <a:pt x="623" y="3514"/>
                  <a:pt x="635" y="3448"/>
                  <a:pt x="678" y="3405"/>
                </a:cubicBezTo>
                <a:lnTo>
                  <a:pt x="1433" y="2650"/>
                </a:lnTo>
                <a:lnTo>
                  <a:pt x="786" y="2003"/>
                </a:lnTo>
                <a:cubicBezTo>
                  <a:pt x="600" y="1816"/>
                  <a:pt x="491" y="1670"/>
                  <a:pt x="524" y="1515"/>
                </a:cubicBezTo>
                <a:cubicBezTo>
                  <a:pt x="560" y="1345"/>
                  <a:pt x="732" y="1280"/>
                  <a:pt x="993" y="1180"/>
                </a:cubicBezTo>
                <a:cubicBezTo>
                  <a:pt x="1028" y="1167"/>
                  <a:pt x="1064" y="1153"/>
                  <a:pt x="1103" y="1138"/>
                </a:cubicBezTo>
                <a:lnTo>
                  <a:pt x="3554" y="181"/>
                </a:lnTo>
                <a:cubicBezTo>
                  <a:pt x="3905" y="44"/>
                  <a:pt x="4091" y="0"/>
                  <a:pt x="4206" y="115"/>
                </a:cubicBezTo>
                <a:cubicBezTo>
                  <a:pt x="4323" y="233"/>
                  <a:pt x="4255" y="404"/>
                  <a:pt x="4152" y="662"/>
                </a:cubicBezTo>
                <a:close/>
                <a:moveTo>
                  <a:pt x="3955" y="355"/>
                </a:moveTo>
                <a:cubicBezTo>
                  <a:pt x="3900" y="368"/>
                  <a:pt x="3809" y="397"/>
                  <a:pt x="3661" y="454"/>
                </a:cubicBezTo>
                <a:lnTo>
                  <a:pt x="1209" y="1411"/>
                </a:lnTo>
                <a:cubicBezTo>
                  <a:pt x="1170" y="1427"/>
                  <a:pt x="1133" y="1441"/>
                  <a:pt x="1097" y="1454"/>
                </a:cubicBezTo>
                <a:cubicBezTo>
                  <a:pt x="990" y="1495"/>
                  <a:pt x="858" y="1546"/>
                  <a:pt x="816" y="1579"/>
                </a:cubicBezTo>
                <a:cubicBezTo>
                  <a:pt x="826" y="1604"/>
                  <a:pt x="863" y="1665"/>
                  <a:pt x="994" y="1795"/>
                </a:cubicBezTo>
                <a:lnTo>
                  <a:pt x="1641" y="2443"/>
                </a:lnTo>
                <a:lnTo>
                  <a:pt x="2965" y="1119"/>
                </a:lnTo>
                <a:cubicBezTo>
                  <a:pt x="3022" y="1062"/>
                  <a:pt x="3115" y="1062"/>
                  <a:pt x="3172" y="1119"/>
                </a:cubicBezTo>
                <a:cubicBezTo>
                  <a:pt x="3229" y="1176"/>
                  <a:pt x="3229" y="1269"/>
                  <a:pt x="3172" y="1326"/>
                </a:cubicBezTo>
                <a:lnTo>
                  <a:pt x="1745" y="2753"/>
                </a:lnTo>
                <a:cubicBezTo>
                  <a:pt x="1745" y="2753"/>
                  <a:pt x="1745" y="2753"/>
                  <a:pt x="1745" y="2754"/>
                </a:cubicBezTo>
                <a:cubicBezTo>
                  <a:pt x="1744" y="2754"/>
                  <a:pt x="1744" y="2754"/>
                  <a:pt x="1744" y="2754"/>
                </a:cubicBezTo>
                <a:lnTo>
                  <a:pt x="1161" y="3337"/>
                </a:lnTo>
                <a:lnTo>
                  <a:pt x="2062" y="3278"/>
                </a:lnTo>
                <a:lnTo>
                  <a:pt x="1888" y="3104"/>
                </a:lnTo>
                <a:cubicBezTo>
                  <a:pt x="1831" y="3047"/>
                  <a:pt x="1831" y="2954"/>
                  <a:pt x="1888" y="2897"/>
                </a:cubicBezTo>
                <a:cubicBezTo>
                  <a:pt x="1916" y="2868"/>
                  <a:pt x="1954" y="2854"/>
                  <a:pt x="1992" y="2854"/>
                </a:cubicBezTo>
                <a:cubicBezTo>
                  <a:pt x="2029" y="2854"/>
                  <a:pt x="2067" y="2868"/>
                  <a:pt x="2095" y="2897"/>
                </a:cubicBezTo>
                <a:lnTo>
                  <a:pt x="2488" y="3290"/>
                </a:lnTo>
                <a:cubicBezTo>
                  <a:pt x="2513" y="3314"/>
                  <a:pt x="2535" y="3337"/>
                  <a:pt x="2557" y="3359"/>
                </a:cubicBezTo>
                <a:cubicBezTo>
                  <a:pt x="2604" y="3408"/>
                  <a:pt x="2662" y="3467"/>
                  <a:pt x="2696" y="3491"/>
                </a:cubicBezTo>
                <a:cubicBezTo>
                  <a:pt x="2723" y="3461"/>
                  <a:pt x="2779" y="3372"/>
                  <a:pt x="2878" y="3117"/>
                </a:cubicBezTo>
                <a:lnTo>
                  <a:pt x="3835" y="665"/>
                </a:lnTo>
                <a:cubicBezTo>
                  <a:pt x="3850" y="626"/>
                  <a:pt x="3865" y="589"/>
                  <a:pt x="3879" y="553"/>
                </a:cubicBezTo>
                <a:cubicBezTo>
                  <a:pt x="3906" y="488"/>
                  <a:pt x="3936" y="412"/>
                  <a:pt x="3955" y="355"/>
                </a:cubicBezTo>
                <a:close/>
              </a:path>
            </a:pathLst>
          </a:custGeom>
          <a:solidFill>
            <a:schemeClr val="bg1"/>
          </a:solidFill>
          <a:ln>
            <a:noFill/>
          </a:ln>
        </p:spPr>
        <p:txBody>
          <a:bodyPr/>
          <a:lstStyle/>
          <a:p>
            <a:endParaRPr lang="zh-CN" altLang="en-US">
              <a:cs typeface="+mn-ea"/>
              <a:sym typeface="+mn-lt"/>
            </a:endParaRPr>
          </a:p>
        </p:txBody>
      </p:sp>
      <p:sp>
        <p:nvSpPr>
          <p:cNvPr id="59" name="school-material_384609">
            <a:extLst>
              <a:ext uri="{FF2B5EF4-FFF2-40B4-BE49-F238E27FC236}">
                <a16:creationId xmlns:a16="http://schemas.microsoft.com/office/drawing/2014/main" xmlns="" id="{E51F3ED2-FDCE-4BA8-9548-714F60185F86}"/>
              </a:ext>
            </a:extLst>
          </p:cNvPr>
          <p:cNvSpPr>
            <a:spLocks noChangeAspect="1"/>
          </p:cNvSpPr>
          <p:nvPr/>
        </p:nvSpPr>
        <p:spPr bwMode="auto">
          <a:xfrm>
            <a:off x="7225143" y="1171549"/>
            <a:ext cx="504542" cy="503796"/>
          </a:xfrm>
          <a:custGeom>
            <a:avLst/>
            <a:gdLst>
              <a:gd name="T0" fmla="*/ 6312 w 6924"/>
              <a:gd name="T1" fmla="*/ 5064 h 6924"/>
              <a:gd name="T2" fmla="*/ 6791 w 6924"/>
              <a:gd name="T3" fmla="*/ 1548 h 6924"/>
              <a:gd name="T4" fmla="*/ 5648 w 6924"/>
              <a:gd name="T5" fmla="*/ 140 h 6924"/>
              <a:gd name="T6" fmla="*/ 3386 w 6924"/>
              <a:gd name="T7" fmla="*/ 2137 h 6924"/>
              <a:gd name="T8" fmla="*/ 344 w 6924"/>
              <a:gd name="T9" fmla="*/ 341 h 6924"/>
              <a:gd name="T10" fmla="*/ 2139 w 6924"/>
              <a:gd name="T11" fmla="*/ 3384 h 6924"/>
              <a:gd name="T12" fmla="*/ 140 w 6924"/>
              <a:gd name="T13" fmla="*/ 5648 h 6924"/>
              <a:gd name="T14" fmla="*/ 1547 w 6924"/>
              <a:gd name="T15" fmla="*/ 6791 h 6924"/>
              <a:gd name="T16" fmla="*/ 5066 w 6924"/>
              <a:gd name="T17" fmla="*/ 6311 h 6924"/>
              <a:gd name="T18" fmla="*/ 6611 w 6924"/>
              <a:gd name="T19" fmla="*/ 6848 h 6924"/>
              <a:gd name="T20" fmla="*/ 6848 w 6924"/>
              <a:gd name="T21" fmla="*/ 6611 h 6924"/>
              <a:gd name="T22" fmla="*/ 3767 w 6924"/>
              <a:gd name="T23" fmla="*/ 2288 h 6924"/>
              <a:gd name="T24" fmla="*/ 4431 w 6924"/>
              <a:gd name="T25" fmla="*/ 2687 h 6924"/>
              <a:gd name="T26" fmla="*/ 4032 w 6924"/>
              <a:gd name="T27" fmla="*/ 2023 h 6924"/>
              <a:gd name="T28" fmla="*/ 4522 w 6924"/>
              <a:gd name="T29" fmla="*/ 1880 h 6924"/>
              <a:gd name="T30" fmla="*/ 4787 w 6924"/>
              <a:gd name="T31" fmla="*/ 1615 h 6924"/>
              <a:gd name="T32" fmla="*/ 4930 w 6924"/>
              <a:gd name="T33" fmla="*/ 1125 h 6924"/>
              <a:gd name="T34" fmla="*/ 5587 w 6924"/>
              <a:gd name="T35" fmla="*/ 1517 h 6924"/>
              <a:gd name="T36" fmla="*/ 5195 w 6924"/>
              <a:gd name="T37" fmla="*/ 859 h 6924"/>
              <a:gd name="T38" fmla="*/ 6392 w 6924"/>
              <a:gd name="T39" fmla="*/ 1415 h 6924"/>
              <a:gd name="T40" fmla="*/ 3651 w 6924"/>
              <a:gd name="T41" fmla="*/ 2403 h 6924"/>
              <a:gd name="T42" fmla="*/ 610 w 6924"/>
              <a:gd name="T43" fmla="*/ 1323 h 6924"/>
              <a:gd name="T44" fmla="*/ 1324 w 6924"/>
              <a:gd name="T45" fmla="*/ 608 h 6924"/>
              <a:gd name="T46" fmla="*/ 816 w 6924"/>
              <a:gd name="T47" fmla="*/ 1529 h 6924"/>
              <a:gd name="T48" fmla="*/ 1415 w 6924"/>
              <a:gd name="T49" fmla="*/ 6392 h 6924"/>
              <a:gd name="T50" fmla="*/ 859 w 6924"/>
              <a:gd name="T51" fmla="*/ 5196 h 6924"/>
              <a:gd name="T52" fmla="*/ 1300 w 6924"/>
              <a:gd name="T53" fmla="*/ 5372 h 6924"/>
              <a:gd name="T54" fmla="*/ 1126 w 6924"/>
              <a:gd name="T55" fmla="*/ 4929 h 6924"/>
              <a:gd name="T56" fmla="*/ 1836 w 6924"/>
              <a:gd name="T57" fmla="*/ 5008 h 6924"/>
              <a:gd name="T58" fmla="*/ 2102 w 6924"/>
              <a:gd name="T59" fmla="*/ 4743 h 6924"/>
              <a:gd name="T60" fmla="*/ 2023 w 6924"/>
              <a:gd name="T61" fmla="*/ 4032 h 6924"/>
              <a:gd name="T62" fmla="*/ 2464 w 6924"/>
              <a:gd name="T63" fmla="*/ 4208 h 6924"/>
              <a:gd name="T64" fmla="*/ 2288 w 6924"/>
              <a:gd name="T65" fmla="*/ 3767 h 6924"/>
              <a:gd name="T66" fmla="*/ 3283 w 6924"/>
              <a:gd name="T67" fmla="*/ 4525 h 6924"/>
              <a:gd name="T68" fmla="*/ 1082 w 6924"/>
              <a:gd name="T69" fmla="*/ 1795 h 6924"/>
              <a:gd name="T70" fmla="*/ 5912 w 6924"/>
              <a:gd name="T71" fmla="*/ 5196 h 6924"/>
              <a:gd name="T72" fmla="*/ 1082 w 6924"/>
              <a:gd name="T73" fmla="*/ 1795 h 6924"/>
              <a:gd name="T74" fmla="*/ 6098 w 6924"/>
              <a:gd name="T75" fmla="*/ 5544 h 6924"/>
              <a:gd name="T76" fmla="*/ 5547 w 6924"/>
              <a:gd name="T77" fmla="*/ 6095 h 6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924" h="6924">
                <a:moveTo>
                  <a:pt x="6358" y="5137"/>
                </a:moveTo>
                <a:cubicBezTo>
                  <a:pt x="6348" y="5109"/>
                  <a:pt x="6332" y="5084"/>
                  <a:pt x="6312" y="5064"/>
                </a:cubicBezTo>
                <a:lnTo>
                  <a:pt x="4794" y="3545"/>
                </a:lnTo>
                <a:lnTo>
                  <a:pt x="6791" y="1548"/>
                </a:lnTo>
                <a:cubicBezTo>
                  <a:pt x="6924" y="1415"/>
                  <a:pt x="6826" y="1317"/>
                  <a:pt x="6791" y="1283"/>
                </a:cubicBezTo>
                <a:lnTo>
                  <a:pt x="5648" y="140"/>
                </a:lnTo>
                <a:cubicBezTo>
                  <a:pt x="5575" y="67"/>
                  <a:pt x="5456" y="67"/>
                  <a:pt x="5383" y="140"/>
                </a:cubicBezTo>
                <a:lnTo>
                  <a:pt x="3386" y="2137"/>
                </a:lnTo>
                <a:lnTo>
                  <a:pt x="1590" y="341"/>
                </a:lnTo>
                <a:cubicBezTo>
                  <a:pt x="1250" y="1"/>
                  <a:pt x="686" y="0"/>
                  <a:pt x="344" y="341"/>
                </a:cubicBezTo>
                <a:cubicBezTo>
                  <a:pt x="0" y="685"/>
                  <a:pt x="0" y="1244"/>
                  <a:pt x="344" y="1588"/>
                </a:cubicBezTo>
                <a:lnTo>
                  <a:pt x="2139" y="3384"/>
                </a:lnTo>
                <a:lnTo>
                  <a:pt x="140" y="5383"/>
                </a:lnTo>
                <a:cubicBezTo>
                  <a:pt x="67" y="5456"/>
                  <a:pt x="67" y="5575"/>
                  <a:pt x="140" y="5648"/>
                </a:cubicBezTo>
                <a:lnTo>
                  <a:pt x="1282" y="6791"/>
                </a:lnTo>
                <a:cubicBezTo>
                  <a:pt x="1316" y="6825"/>
                  <a:pt x="1415" y="6924"/>
                  <a:pt x="1547" y="6791"/>
                </a:cubicBezTo>
                <a:lnTo>
                  <a:pt x="3547" y="4792"/>
                </a:lnTo>
                <a:lnTo>
                  <a:pt x="5066" y="6311"/>
                </a:lnTo>
                <a:cubicBezTo>
                  <a:pt x="5086" y="6331"/>
                  <a:pt x="5111" y="6347"/>
                  <a:pt x="5139" y="6356"/>
                </a:cubicBezTo>
                <a:lnTo>
                  <a:pt x="6611" y="6848"/>
                </a:lnTo>
                <a:cubicBezTo>
                  <a:pt x="6691" y="6875"/>
                  <a:pt x="6754" y="6852"/>
                  <a:pt x="6803" y="6803"/>
                </a:cubicBezTo>
                <a:cubicBezTo>
                  <a:pt x="6854" y="6752"/>
                  <a:pt x="6871" y="6677"/>
                  <a:pt x="6848" y="6611"/>
                </a:cubicBezTo>
                <a:lnTo>
                  <a:pt x="6358" y="5137"/>
                </a:lnTo>
                <a:close/>
                <a:moveTo>
                  <a:pt x="3767" y="2288"/>
                </a:moveTo>
                <a:lnTo>
                  <a:pt x="4166" y="2687"/>
                </a:lnTo>
                <a:cubicBezTo>
                  <a:pt x="4239" y="2760"/>
                  <a:pt x="4358" y="2760"/>
                  <a:pt x="4431" y="2687"/>
                </a:cubicBezTo>
                <a:cubicBezTo>
                  <a:pt x="4498" y="2620"/>
                  <a:pt x="4504" y="2495"/>
                  <a:pt x="4431" y="2421"/>
                </a:cubicBezTo>
                <a:lnTo>
                  <a:pt x="4032" y="2023"/>
                </a:lnTo>
                <a:lnTo>
                  <a:pt x="4348" y="1707"/>
                </a:lnTo>
                <a:lnTo>
                  <a:pt x="4522" y="1880"/>
                </a:lnTo>
                <a:cubicBezTo>
                  <a:pt x="4595" y="1953"/>
                  <a:pt x="4714" y="1953"/>
                  <a:pt x="4787" y="1880"/>
                </a:cubicBezTo>
                <a:cubicBezTo>
                  <a:pt x="4856" y="1811"/>
                  <a:pt x="4870" y="1697"/>
                  <a:pt x="4787" y="1615"/>
                </a:cubicBezTo>
                <a:lnTo>
                  <a:pt x="4614" y="1441"/>
                </a:lnTo>
                <a:lnTo>
                  <a:pt x="4930" y="1125"/>
                </a:lnTo>
                <a:lnTo>
                  <a:pt x="5322" y="1517"/>
                </a:lnTo>
                <a:cubicBezTo>
                  <a:pt x="5395" y="1591"/>
                  <a:pt x="5514" y="1591"/>
                  <a:pt x="5587" y="1517"/>
                </a:cubicBezTo>
                <a:cubicBezTo>
                  <a:pt x="5662" y="1443"/>
                  <a:pt x="5660" y="1325"/>
                  <a:pt x="5587" y="1252"/>
                </a:cubicBezTo>
                <a:lnTo>
                  <a:pt x="5195" y="859"/>
                </a:lnTo>
                <a:lnTo>
                  <a:pt x="5515" y="539"/>
                </a:lnTo>
                <a:lnTo>
                  <a:pt x="6392" y="1415"/>
                </a:lnTo>
                <a:lnTo>
                  <a:pt x="4528" y="3280"/>
                </a:lnTo>
                <a:lnTo>
                  <a:pt x="3651" y="2403"/>
                </a:lnTo>
                <a:lnTo>
                  <a:pt x="3767" y="2288"/>
                </a:lnTo>
                <a:close/>
                <a:moveTo>
                  <a:pt x="610" y="1323"/>
                </a:moveTo>
                <a:cubicBezTo>
                  <a:pt x="412" y="1125"/>
                  <a:pt x="412" y="805"/>
                  <a:pt x="610" y="608"/>
                </a:cubicBezTo>
                <a:cubicBezTo>
                  <a:pt x="798" y="420"/>
                  <a:pt x="1127" y="412"/>
                  <a:pt x="1324" y="608"/>
                </a:cubicBezTo>
                <a:lnTo>
                  <a:pt x="1531" y="815"/>
                </a:lnTo>
                <a:lnTo>
                  <a:pt x="816" y="1529"/>
                </a:lnTo>
                <a:lnTo>
                  <a:pt x="610" y="1323"/>
                </a:lnTo>
                <a:close/>
                <a:moveTo>
                  <a:pt x="1415" y="6392"/>
                </a:moveTo>
                <a:lnTo>
                  <a:pt x="539" y="5516"/>
                </a:lnTo>
                <a:lnTo>
                  <a:pt x="859" y="5196"/>
                </a:lnTo>
                <a:lnTo>
                  <a:pt x="1035" y="5372"/>
                </a:lnTo>
                <a:cubicBezTo>
                  <a:pt x="1108" y="5445"/>
                  <a:pt x="1227" y="5447"/>
                  <a:pt x="1300" y="5372"/>
                </a:cubicBezTo>
                <a:cubicBezTo>
                  <a:pt x="1374" y="5299"/>
                  <a:pt x="1374" y="5180"/>
                  <a:pt x="1300" y="5107"/>
                </a:cubicBezTo>
                <a:lnTo>
                  <a:pt x="1126" y="4929"/>
                </a:lnTo>
                <a:lnTo>
                  <a:pt x="1442" y="4613"/>
                </a:lnTo>
                <a:lnTo>
                  <a:pt x="1836" y="5008"/>
                </a:lnTo>
                <a:cubicBezTo>
                  <a:pt x="1919" y="5091"/>
                  <a:pt x="2032" y="5077"/>
                  <a:pt x="2102" y="5008"/>
                </a:cubicBezTo>
                <a:cubicBezTo>
                  <a:pt x="2175" y="4935"/>
                  <a:pt x="2175" y="4816"/>
                  <a:pt x="2102" y="4743"/>
                </a:cubicBezTo>
                <a:lnTo>
                  <a:pt x="1707" y="4348"/>
                </a:lnTo>
                <a:lnTo>
                  <a:pt x="2023" y="4032"/>
                </a:lnTo>
                <a:lnTo>
                  <a:pt x="2199" y="4208"/>
                </a:lnTo>
                <a:cubicBezTo>
                  <a:pt x="2272" y="4281"/>
                  <a:pt x="2398" y="4275"/>
                  <a:pt x="2464" y="4208"/>
                </a:cubicBezTo>
                <a:cubicBezTo>
                  <a:pt x="2538" y="4135"/>
                  <a:pt x="2538" y="4016"/>
                  <a:pt x="2464" y="3943"/>
                </a:cubicBezTo>
                <a:lnTo>
                  <a:pt x="2288" y="3767"/>
                </a:lnTo>
                <a:lnTo>
                  <a:pt x="2406" y="3649"/>
                </a:lnTo>
                <a:lnTo>
                  <a:pt x="3283" y="4525"/>
                </a:lnTo>
                <a:lnTo>
                  <a:pt x="1415" y="6392"/>
                </a:lnTo>
                <a:close/>
                <a:moveTo>
                  <a:pt x="1082" y="1795"/>
                </a:moveTo>
                <a:lnTo>
                  <a:pt x="1796" y="1080"/>
                </a:lnTo>
                <a:lnTo>
                  <a:pt x="5912" y="5196"/>
                </a:lnTo>
                <a:lnTo>
                  <a:pt x="5198" y="5911"/>
                </a:lnTo>
                <a:lnTo>
                  <a:pt x="1082" y="1795"/>
                </a:lnTo>
                <a:close/>
                <a:moveTo>
                  <a:pt x="5547" y="6095"/>
                </a:moveTo>
                <a:lnTo>
                  <a:pt x="6098" y="5544"/>
                </a:lnTo>
                <a:lnTo>
                  <a:pt x="6374" y="6369"/>
                </a:lnTo>
                <a:lnTo>
                  <a:pt x="5547" y="6095"/>
                </a:lnTo>
                <a:close/>
              </a:path>
            </a:pathLst>
          </a:custGeom>
          <a:solidFill>
            <a:schemeClr val="bg1"/>
          </a:solidFill>
          <a:ln>
            <a:noFill/>
          </a:ln>
        </p:spPr>
        <p:txBody>
          <a:bodyPr/>
          <a:lstStyle/>
          <a:p>
            <a:endParaRPr lang="zh-CN" altLang="en-US">
              <a:cs typeface="+mn-ea"/>
              <a:sym typeface="+mn-lt"/>
            </a:endParaRPr>
          </a:p>
        </p:txBody>
      </p:sp>
      <p:sp>
        <p:nvSpPr>
          <p:cNvPr id="60" name="speech_384626">
            <a:extLst>
              <a:ext uri="{FF2B5EF4-FFF2-40B4-BE49-F238E27FC236}">
                <a16:creationId xmlns:a16="http://schemas.microsoft.com/office/drawing/2014/main" xmlns="" id="{21E1CAA5-B828-4F3B-AAD6-9ABAEA20AA1B}"/>
              </a:ext>
            </a:extLst>
          </p:cNvPr>
          <p:cNvSpPr>
            <a:spLocks noChangeAspect="1"/>
          </p:cNvSpPr>
          <p:nvPr/>
        </p:nvSpPr>
        <p:spPr bwMode="auto">
          <a:xfrm>
            <a:off x="8189728" y="1171549"/>
            <a:ext cx="416819" cy="609685"/>
          </a:xfrm>
          <a:custGeom>
            <a:avLst/>
            <a:gdLst>
              <a:gd name="connsiteX0" fmla="*/ 56556 w 414360"/>
              <a:gd name="connsiteY0" fmla="*/ 353577 h 606087"/>
              <a:gd name="connsiteX1" fmla="*/ 98234 w 414360"/>
              <a:gd name="connsiteY1" fmla="*/ 572443 h 606087"/>
              <a:gd name="connsiteX2" fmla="*/ 316036 w 414360"/>
              <a:gd name="connsiteY2" fmla="*/ 572443 h 606087"/>
              <a:gd name="connsiteX3" fmla="*/ 357624 w 414360"/>
              <a:gd name="connsiteY3" fmla="*/ 353577 h 606087"/>
              <a:gd name="connsiteX4" fmla="*/ 151923 w 414360"/>
              <a:gd name="connsiteY4" fmla="*/ 221506 h 606087"/>
              <a:gd name="connsiteX5" fmla="*/ 80308 w 414360"/>
              <a:gd name="connsiteY5" fmla="*/ 319754 h 606087"/>
              <a:gd name="connsiteX6" fmla="*/ 334052 w 414360"/>
              <a:gd name="connsiteY6" fmla="*/ 319754 h 606087"/>
              <a:gd name="connsiteX7" fmla="*/ 262616 w 414360"/>
              <a:gd name="connsiteY7" fmla="*/ 221506 h 606087"/>
              <a:gd name="connsiteX8" fmla="*/ 221835 w 414360"/>
              <a:gd name="connsiteY8" fmla="*/ 291120 h 606087"/>
              <a:gd name="connsiteX9" fmla="*/ 207225 w 414360"/>
              <a:gd name="connsiteY9" fmla="*/ 299532 h 606087"/>
              <a:gd name="connsiteX10" fmla="*/ 192705 w 414360"/>
              <a:gd name="connsiteY10" fmla="*/ 291120 h 606087"/>
              <a:gd name="connsiteX11" fmla="*/ 153447 w 414360"/>
              <a:gd name="connsiteY11" fmla="*/ 184461 h 606087"/>
              <a:gd name="connsiteX12" fmla="*/ 173703 w 414360"/>
              <a:gd name="connsiteY12" fmla="*/ 191888 h 606087"/>
              <a:gd name="connsiteX13" fmla="*/ 207135 w 414360"/>
              <a:gd name="connsiteY13" fmla="*/ 249244 h 606087"/>
              <a:gd name="connsiteX14" fmla="*/ 240747 w 414360"/>
              <a:gd name="connsiteY14" fmla="*/ 191888 h 606087"/>
              <a:gd name="connsiteX15" fmla="*/ 260913 w 414360"/>
              <a:gd name="connsiteY15" fmla="*/ 184461 h 606087"/>
              <a:gd name="connsiteX16" fmla="*/ 367842 w 414360"/>
              <a:gd name="connsiteY16" fmla="*/ 319754 h 606087"/>
              <a:gd name="connsiteX17" fmla="*/ 397420 w 414360"/>
              <a:gd name="connsiteY17" fmla="*/ 319754 h 606087"/>
              <a:gd name="connsiteX18" fmla="*/ 414360 w 414360"/>
              <a:gd name="connsiteY18" fmla="*/ 336576 h 606087"/>
              <a:gd name="connsiteX19" fmla="*/ 397510 w 414360"/>
              <a:gd name="connsiteY19" fmla="*/ 353398 h 606087"/>
              <a:gd name="connsiteX20" fmla="*/ 392132 w 414360"/>
              <a:gd name="connsiteY20" fmla="*/ 353398 h 606087"/>
              <a:gd name="connsiteX21" fmla="*/ 346600 w 414360"/>
              <a:gd name="connsiteY21" fmla="*/ 592397 h 606087"/>
              <a:gd name="connsiteX22" fmla="*/ 330018 w 414360"/>
              <a:gd name="connsiteY22" fmla="*/ 606087 h 606087"/>
              <a:gd name="connsiteX23" fmla="*/ 84431 w 414360"/>
              <a:gd name="connsiteY23" fmla="*/ 606087 h 606087"/>
              <a:gd name="connsiteX24" fmla="*/ 67760 w 414360"/>
              <a:gd name="connsiteY24" fmla="*/ 592397 h 606087"/>
              <a:gd name="connsiteX25" fmla="*/ 22228 w 414360"/>
              <a:gd name="connsiteY25" fmla="*/ 353398 h 606087"/>
              <a:gd name="connsiteX26" fmla="*/ 16850 w 414360"/>
              <a:gd name="connsiteY26" fmla="*/ 353398 h 606087"/>
              <a:gd name="connsiteX27" fmla="*/ 0 w 414360"/>
              <a:gd name="connsiteY27" fmla="*/ 336576 h 606087"/>
              <a:gd name="connsiteX28" fmla="*/ 16850 w 414360"/>
              <a:gd name="connsiteY28" fmla="*/ 319754 h 606087"/>
              <a:gd name="connsiteX29" fmla="*/ 46518 w 414360"/>
              <a:gd name="connsiteY29" fmla="*/ 319754 h 606087"/>
              <a:gd name="connsiteX30" fmla="*/ 153447 w 414360"/>
              <a:gd name="connsiteY30" fmla="*/ 184461 h 606087"/>
              <a:gd name="connsiteX31" fmla="*/ 207145 w 414360"/>
              <a:gd name="connsiteY31" fmla="*/ 33652 h 606087"/>
              <a:gd name="connsiteX32" fmla="*/ 162613 w 414360"/>
              <a:gd name="connsiteY32" fmla="*/ 78133 h 606087"/>
              <a:gd name="connsiteX33" fmla="*/ 207145 w 414360"/>
              <a:gd name="connsiteY33" fmla="*/ 122703 h 606087"/>
              <a:gd name="connsiteX34" fmla="*/ 251676 w 414360"/>
              <a:gd name="connsiteY34" fmla="*/ 78133 h 606087"/>
              <a:gd name="connsiteX35" fmla="*/ 207145 w 414360"/>
              <a:gd name="connsiteY35" fmla="*/ 33652 h 606087"/>
              <a:gd name="connsiteX36" fmla="*/ 207145 w 414360"/>
              <a:gd name="connsiteY36" fmla="*/ 0 h 606087"/>
              <a:gd name="connsiteX37" fmla="*/ 285366 w 414360"/>
              <a:gd name="connsiteY37" fmla="*/ 78311 h 606087"/>
              <a:gd name="connsiteX38" fmla="*/ 207145 w 414360"/>
              <a:gd name="connsiteY38" fmla="*/ 156444 h 606087"/>
              <a:gd name="connsiteX39" fmla="*/ 128923 w 414360"/>
              <a:gd name="connsiteY39" fmla="*/ 78133 h 606087"/>
              <a:gd name="connsiteX40" fmla="*/ 207145 w 414360"/>
              <a:gd name="connsiteY40"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4360" h="606087">
                <a:moveTo>
                  <a:pt x="56556" y="353577"/>
                </a:moveTo>
                <a:lnTo>
                  <a:pt x="98234" y="572443"/>
                </a:lnTo>
                <a:lnTo>
                  <a:pt x="316036" y="572443"/>
                </a:lnTo>
                <a:lnTo>
                  <a:pt x="357624" y="353577"/>
                </a:lnTo>
                <a:close/>
                <a:moveTo>
                  <a:pt x="151923" y="221506"/>
                </a:moveTo>
                <a:cubicBezTo>
                  <a:pt x="112934" y="240117"/>
                  <a:pt x="85955" y="277341"/>
                  <a:pt x="80308" y="319754"/>
                </a:cubicBezTo>
                <a:lnTo>
                  <a:pt x="334052" y="319754"/>
                </a:lnTo>
                <a:cubicBezTo>
                  <a:pt x="328405" y="277162"/>
                  <a:pt x="301426" y="240117"/>
                  <a:pt x="262616" y="221506"/>
                </a:cubicBezTo>
                <a:lnTo>
                  <a:pt x="221835" y="291120"/>
                </a:lnTo>
                <a:cubicBezTo>
                  <a:pt x="218877" y="296310"/>
                  <a:pt x="213230" y="299532"/>
                  <a:pt x="207225" y="299532"/>
                </a:cubicBezTo>
                <a:cubicBezTo>
                  <a:pt x="201309" y="299532"/>
                  <a:pt x="195663" y="296310"/>
                  <a:pt x="192705" y="291120"/>
                </a:cubicBezTo>
                <a:close/>
                <a:moveTo>
                  <a:pt x="153447" y="184461"/>
                </a:moveTo>
                <a:cubicBezTo>
                  <a:pt x="161155" y="181777"/>
                  <a:pt x="169580" y="184998"/>
                  <a:pt x="173703" y="191888"/>
                </a:cubicBezTo>
                <a:lnTo>
                  <a:pt x="207135" y="249244"/>
                </a:lnTo>
                <a:lnTo>
                  <a:pt x="240747" y="191888"/>
                </a:lnTo>
                <a:cubicBezTo>
                  <a:pt x="244780" y="184998"/>
                  <a:pt x="253295" y="181777"/>
                  <a:pt x="260913" y="184461"/>
                </a:cubicBezTo>
                <a:cubicBezTo>
                  <a:pt x="320069" y="205221"/>
                  <a:pt x="361389" y="258461"/>
                  <a:pt x="367842" y="319754"/>
                </a:cubicBezTo>
                <a:lnTo>
                  <a:pt x="397420" y="319754"/>
                </a:lnTo>
                <a:cubicBezTo>
                  <a:pt x="406742" y="319754"/>
                  <a:pt x="414271" y="327449"/>
                  <a:pt x="414360" y="336576"/>
                </a:cubicBezTo>
                <a:cubicBezTo>
                  <a:pt x="414360" y="345882"/>
                  <a:pt x="406831" y="353398"/>
                  <a:pt x="397510" y="353398"/>
                </a:cubicBezTo>
                <a:lnTo>
                  <a:pt x="392132" y="353398"/>
                </a:lnTo>
                <a:lnTo>
                  <a:pt x="346600" y="592397"/>
                </a:lnTo>
                <a:cubicBezTo>
                  <a:pt x="345076" y="600360"/>
                  <a:pt x="338085" y="606087"/>
                  <a:pt x="330018" y="606087"/>
                </a:cubicBezTo>
                <a:lnTo>
                  <a:pt x="84431" y="606087"/>
                </a:lnTo>
                <a:cubicBezTo>
                  <a:pt x="76275" y="606087"/>
                  <a:pt x="69373" y="600360"/>
                  <a:pt x="67760" y="592397"/>
                </a:cubicBezTo>
                <a:lnTo>
                  <a:pt x="22228" y="353398"/>
                </a:lnTo>
                <a:lnTo>
                  <a:pt x="16850" y="353398"/>
                </a:lnTo>
                <a:cubicBezTo>
                  <a:pt x="7529" y="353398"/>
                  <a:pt x="0" y="345882"/>
                  <a:pt x="0" y="336576"/>
                </a:cubicBezTo>
                <a:cubicBezTo>
                  <a:pt x="0" y="327270"/>
                  <a:pt x="7529" y="319754"/>
                  <a:pt x="16850" y="319754"/>
                </a:cubicBezTo>
                <a:lnTo>
                  <a:pt x="46518" y="319754"/>
                </a:lnTo>
                <a:cubicBezTo>
                  <a:pt x="52971" y="258461"/>
                  <a:pt x="94201" y="205399"/>
                  <a:pt x="153447" y="184461"/>
                </a:cubicBezTo>
                <a:close/>
                <a:moveTo>
                  <a:pt x="207145" y="33652"/>
                </a:moveTo>
                <a:cubicBezTo>
                  <a:pt x="182505" y="33652"/>
                  <a:pt x="162613" y="53610"/>
                  <a:pt x="162613" y="78133"/>
                </a:cubicBezTo>
                <a:cubicBezTo>
                  <a:pt x="162613" y="102745"/>
                  <a:pt x="182505" y="122703"/>
                  <a:pt x="207145" y="122703"/>
                </a:cubicBezTo>
                <a:cubicBezTo>
                  <a:pt x="231785" y="122703"/>
                  <a:pt x="251676" y="102745"/>
                  <a:pt x="251676" y="78133"/>
                </a:cubicBezTo>
                <a:cubicBezTo>
                  <a:pt x="251676" y="53610"/>
                  <a:pt x="231785" y="33652"/>
                  <a:pt x="207145" y="33652"/>
                </a:cubicBezTo>
                <a:close/>
                <a:moveTo>
                  <a:pt x="207145" y="0"/>
                </a:moveTo>
                <a:cubicBezTo>
                  <a:pt x="250243" y="0"/>
                  <a:pt x="285366" y="35173"/>
                  <a:pt x="285366" y="78311"/>
                </a:cubicBezTo>
                <a:cubicBezTo>
                  <a:pt x="285366" y="121360"/>
                  <a:pt x="250243" y="156444"/>
                  <a:pt x="207145" y="156444"/>
                </a:cubicBezTo>
                <a:cubicBezTo>
                  <a:pt x="164047" y="156444"/>
                  <a:pt x="128923" y="121271"/>
                  <a:pt x="128923" y="78133"/>
                </a:cubicBezTo>
                <a:cubicBezTo>
                  <a:pt x="128923" y="35084"/>
                  <a:pt x="164047" y="0"/>
                  <a:pt x="207145" y="0"/>
                </a:cubicBezTo>
                <a:close/>
              </a:path>
            </a:pathLst>
          </a:custGeom>
          <a:solidFill>
            <a:schemeClr val="bg1"/>
          </a:solidFill>
          <a:ln>
            <a:noFill/>
          </a:ln>
        </p:spPr>
        <p:txBody>
          <a:bodyPr/>
          <a:lstStyle/>
          <a:p>
            <a:endParaRPr lang="zh-CN" altLang="en-US">
              <a:cs typeface="+mn-ea"/>
              <a:sym typeface="+mn-lt"/>
            </a:endParaRPr>
          </a:p>
        </p:txBody>
      </p:sp>
      <p:sp>
        <p:nvSpPr>
          <p:cNvPr id="66" name="test_196059">
            <a:extLst>
              <a:ext uri="{FF2B5EF4-FFF2-40B4-BE49-F238E27FC236}">
                <a16:creationId xmlns:a16="http://schemas.microsoft.com/office/drawing/2014/main" xmlns="" id="{0B4A6DC6-632D-471E-8EFB-E9CAD714A0A0}"/>
              </a:ext>
            </a:extLst>
          </p:cNvPr>
          <p:cNvSpPr>
            <a:spLocks noChangeAspect="1"/>
          </p:cNvSpPr>
          <p:nvPr/>
        </p:nvSpPr>
        <p:spPr bwMode="auto">
          <a:xfrm>
            <a:off x="9154314" y="1171549"/>
            <a:ext cx="369936" cy="507049"/>
          </a:xfrm>
          <a:custGeom>
            <a:avLst/>
            <a:gdLst>
              <a:gd name="connsiteX0" fmla="*/ 193245 w 442657"/>
              <a:gd name="connsiteY0" fmla="*/ 474200 h 606722"/>
              <a:gd name="connsiteX1" fmla="*/ 335943 w 442657"/>
              <a:gd name="connsiteY1" fmla="*/ 474200 h 606722"/>
              <a:gd name="connsiteX2" fmla="*/ 347605 w 442657"/>
              <a:gd name="connsiteY2" fmla="*/ 485959 h 606722"/>
              <a:gd name="connsiteX3" fmla="*/ 335943 w 442657"/>
              <a:gd name="connsiteY3" fmla="*/ 497628 h 606722"/>
              <a:gd name="connsiteX4" fmla="*/ 193245 w 442657"/>
              <a:gd name="connsiteY4" fmla="*/ 497628 h 606722"/>
              <a:gd name="connsiteX5" fmla="*/ 181494 w 442657"/>
              <a:gd name="connsiteY5" fmla="*/ 485959 h 606722"/>
              <a:gd name="connsiteX6" fmla="*/ 193245 w 442657"/>
              <a:gd name="connsiteY6" fmla="*/ 474200 h 606722"/>
              <a:gd name="connsiteX7" fmla="*/ 80006 w 442657"/>
              <a:gd name="connsiteY7" fmla="*/ 470042 h 606722"/>
              <a:gd name="connsiteX8" fmla="*/ 80006 w 442657"/>
              <a:gd name="connsiteY8" fmla="*/ 506019 h 606722"/>
              <a:gd name="connsiteX9" fmla="*/ 123715 w 442657"/>
              <a:gd name="connsiteY9" fmla="*/ 506019 h 606722"/>
              <a:gd name="connsiteX10" fmla="*/ 123715 w 442657"/>
              <a:gd name="connsiteY10" fmla="*/ 470042 h 606722"/>
              <a:gd name="connsiteX11" fmla="*/ 68255 w 442657"/>
              <a:gd name="connsiteY11" fmla="*/ 446679 h 606722"/>
              <a:gd name="connsiteX12" fmla="*/ 135466 w 442657"/>
              <a:gd name="connsiteY12" fmla="*/ 446679 h 606722"/>
              <a:gd name="connsiteX13" fmla="*/ 147128 w 442657"/>
              <a:gd name="connsiteY13" fmla="*/ 458316 h 606722"/>
              <a:gd name="connsiteX14" fmla="*/ 147128 w 442657"/>
              <a:gd name="connsiteY14" fmla="*/ 517656 h 606722"/>
              <a:gd name="connsiteX15" fmla="*/ 135466 w 442657"/>
              <a:gd name="connsiteY15" fmla="*/ 529382 h 606722"/>
              <a:gd name="connsiteX16" fmla="*/ 68255 w 442657"/>
              <a:gd name="connsiteY16" fmla="*/ 529382 h 606722"/>
              <a:gd name="connsiteX17" fmla="*/ 56593 w 442657"/>
              <a:gd name="connsiteY17" fmla="*/ 517656 h 606722"/>
              <a:gd name="connsiteX18" fmla="*/ 56593 w 442657"/>
              <a:gd name="connsiteY18" fmla="*/ 458316 h 606722"/>
              <a:gd name="connsiteX19" fmla="*/ 68255 w 442657"/>
              <a:gd name="connsiteY19" fmla="*/ 446679 h 606722"/>
              <a:gd name="connsiteX20" fmla="*/ 193245 w 442657"/>
              <a:gd name="connsiteY20" fmla="*/ 365741 h 606722"/>
              <a:gd name="connsiteX21" fmla="*/ 335943 w 442657"/>
              <a:gd name="connsiteY21" fmla="*/ 365741 h 606722"/>
              <a:gd name="connsiteX22" fmla="*/ 347605 w 442657"/>
              <a:gd name="connsiteY22" fmla="*/ 377375 h 606722"/>
              <a:gd name="connsiteX23" fmla="*/ 335943 w 442657"/>
              <a:gd name="connsiteY23" fmla="*/ 389098 h 606722"/>
              <a:gd name="connsiteX24" fmla="*/ 193245 w 442657"/>
              <a:gd name="connsiteY24" fmla="*/ 389098 h 606722"/>
              <a:gd name="connsiteX25" fmla="*/ 181494 w 442657"/>
              <a:gd name="connsiteY25" fmla="*/ 377375 h 606722"/>
              <a:gd name="connsiteX26" fmla="*/ 193245 w 442657"/>
              <a:gd name="connsiteY26" fmla="*/ 365741 h 606722"/>
              <a:gd name="connsiteX27" fmla="*/ 80006 w 442657"/>
              <a:gd name="connsiteY27" fmla="*/ 361442 h 606722"/>
              <a:gd name="connsiteX28" fmla="*/ 80006 w 442657"/>
              <a:gd name="connsiteY28" fmla="*/ 397419 h 606722"/>
              <a:gd name="connsiteX29" fmla="*/ 123715 w 442657"/>
              <a:gd name="connsiteY29" fmla="*/ 397419 h 606722"/>
              <a:gd name="connsiteX30" fmla="*/ 123715 w 442657"/>
              <a:gd name="connsiteY30" fmla="*/ 361442 h 606722"/>
              <a:gd name="connsiteX31" fmla="*/ 68255 w 442657"/>
              <a:gd name="connsiteY31" fmla="*/ 338079 h 606722"/>
              <a:gd name="connsiteX32" fmla="*/ 135466 w 442657"/>
              <a:gd name="connsiteY32" fmla="*/ 338079 h 606722"/>
              <a:gd name="connsiteX33" fmla="*/ 147128 w 442657"/>
              <a:gd name="connsiteY33" fmla="*/ 349805 h 606722"/>
              <a:gd name="connsiteX34" fmla="*/ 147128 w 442657"/>
              <a:gd name="connsiteY34" fmla="*/ 409056 h 606722"/>
              <a:gd name="connsiteX35" fmla="*/ 135466 w 442657"/>
              <a:gd name="connsiteY35" fmla="*/ 420782 h 606722"/>
              <a:gd name="connsiteX36" fmla="*/ 68255 w 442657"/>
              <a:gd name="connsiteY36" fmla="*/ 420782 h 606722"/>
              <a:gd name="connsiteX37" fmla="*/ 56593 w 442657"/>
              <a:gd name="connsiteY37" fmla="*/ 409056 h 606722"/>
              <a:gd name="connsiteX38" fmla="*/ 56593 w 442657"/>
              <a:gd name="connsiteY38" fmla="*/ 349805 h 606722"/>
              <a:gd name="connsiteX39" fmla="*/ 68255 w 442657"/>
              <a:gd name="connsiteY39" fmla="*/ 338079 h 606722"/>
              <a:gd name="connsiteX40" fmla="*/ 193245 w 442657"/>
              <a:gd name="connsiteY40" fmla="*/ 257141 h 606722"/>
              <a:gd name="connsiteX41" fmla="*/ 335943 w 442657"/>
              <a:gd name="connsiteY41" fmla="*/ 257141 h 606722"/>
              <a:gd name="connsiteX42" fmla="*/ 347605 w 442657"/>
              <a:gd name="connsiteY42" fmla="*/ 268864 h 606722"/>
              <a:gd name="connsiteX43" fmla="*/ 335943 w 442657"/>
              <a:gd name="connsiteY43" fmla="*/ 280498 h 606722"/>
              <a:gd name="connsiteX44" fmla="*/ 193245 w 442657"/>
              <a:gd name="connsiteY44" fmla="*/ 280498 h 606722"/>
              <a:gd name="connsiteX45" fmla="*/ 181494 w 442657"/>
              <a:gd name="connsiteY45" fmla="*/ 268864 h 606722"/>
              <a:gd name="connsiteX46" fmla="*/ 193245 w 442657"/>
              <a:gd name="connsiteY46" fmla="*/ 257141 h 606722"/>
              <a:gd name="connsiteX47" fmla="*/ 80006 w 442657"/>
              <a:gd name="connsiteY47" fmla="*/ 252931 h 606722"/>
              <a:gd name="connsiteX48" fmla="*/ 80006 w 442657"/>
              <a:gd name="connsiteY48" fmla="*/ 288819 h 606722"/>
              <a:gd name="connsiteX49" fmla="*/ 123715 w 442657"/>
              <a:gd name="connsiteY49" fmla="*/ 288819 h 606722"/>
              <a:gd name="connsiteX50" fmla="*/ 123715 w 442657"/>
              <a:gd name="connsiteY50" fmla="*/ 252931 h 606722"/>
              <a:gd name="connsiteX51" fmla="*/ 68255 w 442657"/>
              <a:gd name="connsiteY51" fmla="*/ 229479 h 606722"/>
              <a:gd name="connsiteX52" fmla="*/ 135466 w 442657"/>
              <a:gd name="connsiteY52" fmla="*/ 229479 h 606722"/>
              <a:gd name="connsiteX53" fmla="*/ 147128 w 442657"/>
              <a:gd name="connsiteY53" fmla="*/ 241205 h 606722"/>
              <a:gd name="connsiteX54" fmla="*/ 147128 w 442657"/>
              <a:gd name="connsiteY54" fmla="*/ 300545 h 606722"/>
              <a:gd name="connsiteX55" fmla="*/ 135466 w 442657"/>
              <a:gd name="connsiteY55" fmla="*/ 312182 h 606722"/>
              <a:gd name="connsiteX56" fmla="*/ 68255 w 442657"/>
              <a:gd name="connsiteY56" fmla="*/ 312182 h 606722"/>
              <a:gd name="connsiteX57" fmla="*/ 56593 w 442657"/>
              <a:gd name="connsiteY57" fmla="*/ 300545 h 606722"/>
              <a:gd name="connsiteX58" fmla="*/ 56593 w 442657"/>
              <a:gd name="connsiteY58" fmla="*/ 241205 h 606722"/>
              <a:gd name="connsiteX59" fmla="*/ 68255 w 442657"/>
              <a:gd name="connsiteY59" fmla="*/ 229479 h 606722"/>
              <a:gd name="connsiteX60" fmla="*/ 193245 w 442657"/>
              <a:gd name="connsiteY60" fmla="*/ 148540 h 606722"/>
              <a:gd name="connsiteX61" fmla="*/ 335943 w 442657"/>
              <a:gd name="connsiteY61" fmla="*/ 148540 h 606722"/>
              <a:gd name="connsiteX62" fmla="*/ 347605 w 442657"/>
              <a:gd name="connsiteY62" fmla="*/ 160254 h 606722"/>
              <a:gd name="connsiteX63" fmla="*/ 335943 w 442657"/>
              <a:gd name="connsiteY63" fmla="*/ 171968 h 606722"/>
              <a:gd name="connsiteX64" fmla="*/ 193245 w 442657"/>
              <a:gd name="connsiteY64" fmla="*/ 171968 h 606722"/>
              <a:gd name="connsiteX65" fmla="*/ 181494 w 442657"/>
              <a:gd name="connsiteY65" fmla="*/ 160254 h 606722"/>
              <a:gd name="connsiteX66" fmla="*/ 193245 w 442657"/>
              <a:gd name="connsiteY66" fmla="*/ 148540 h 606722"/>
              <a:gd name="connsiteX67" fmla="*/ 80006 w 442657"/>
              <a:gd name="connsiteY67" fmla="*/ 144331 h 606722"/>
              <a:gd name="connsiteX68" fmla="*/ 80006 w 442657"/>
              <a:gd name="connsiteY68" fmla="*/ 180339 h 606722"/>
              <a:gd name="connsiteX69" fmla="*/ 123715 w 442657"/>
              <a:gd name="connsiteY69" fmla="*/ 180339 h 606722"/>
              <a:gd name="connsiteX70" fmla="*/ 123715 w 442657"/>
              <a:gd name="connsiteY70" fmla="*/ 144331 h 606722"/>
              <a:gd name="connsiteX71" fmla="*/ 68255 w 442657"/>
              <a:gd name="connsiteY71" fmla="*/ 120949 h 606722"/>
              <a:gd name="connsiteX72" fmla="*/ 135466 w 442657"/>
              <a:gd name="connsiteY72" fmla="*/ 120949 h 606722"/>
              <a:gd name="connsiteX73" fmla="*/ 147128 w 442657"/>
              <a:gd name="connsiteY73" fmla="*/ 132596 h 606722"/>
              <a:gd name="connsiteX74" fmla="*/ 147128 w 442657"/>
              <a:gd name="connsiteY74" fmla="*/ 191986 h 606722"/>
              <a:gd name="connsiteX75" fmla="*/ 135466 w 442657"/>
              <a:gd name="connsiteY75" fmla="*/ 203722 h 606722"/>
              <a:gd name="connsiteX76" fmla="*/ 68255 w 442657"/>
              <a:gd name="connsiteY76" fmla="*/ 203722 h 606722"/>
              <a:gd name="connsiteX77" fmla="*/ 56593 w 442657"/>
              <a:gd name="connsiteY77" fmla="*/ 191986 h 606722"/>
              <a:gd name="connsiteX78" fmla="*/ 56593 w 442657"/>
              <a:gd name="connsiteY78" fmla="*/ 132596 h 606722"/>
              <a:gd name="connsiteX79" fmla="*/ 68255 w 442657"/>
              <a:gd name="connsiteY79" fmla="*/ 120949 h 606722"/>
              <a:gd name="connsiteX80" fmla="*/ 352488 w 442657"/>
              <a:gd name="connsiteY80" fmla="*/ 39903 h 606722"/>
              <a:gd name="connsiteX81" fmla="*/ 352488 w 442657"/>
              <a:gd name="connsiteY81" fmla="*/ 90026 h 606722"/>
              <a:gd name="connsiteX82" fmla="*/ 402691 w 442657"/>
              <a:gd name="connsiteY82" fmla="*/ 90026 h 606722"/>
              <a:gd name="connsiteX83" fmla="*/ 23410 w 442657"/>
              <a:gd name="connsiteY83" fmla="*/ 23373 h 606722"/>
              <a:gd name="connsiteX84" fmla="*/ 23410 w 442657"/>
              <a:gd name="connsiteY84" fmla="*/ 583349 h 606722"/>
              <a:gd name="connsiteX85" fmla="*/ 419247 w 442657"/>
              <a:gd name="connsiteY85" fmla="*/ 583349 h 606722"/>
              <a:gd name="connsiteX86" fmla="*/ 419247 w 442657"/>
              <a:gd name="connsiteY86" fmla="*/ 113399 h 606722"/>
              <a:gd name="connsiteX87" fmla="*/ 340738 w 442657"/>
              <a:gd name="connsiteY87" fmla="*/ 113399 h 606722"/>
              <a:gd name="connsiteX88" fmla="*/ 329078 w 442657"/>
              <a:gd name="connsiteY88" fmla="*/ 101757 h 606722"/>
              <a:gd name="connsiteX89" fmla="*/ 329078 w 442657"/>
              <a:gd name="connsiteY89" fmla="*/ 23373 h 606722"/>
              <a:gd name="connsiteX90" fmla="*/ 11661 w 442657"/>
              <a:gd name="connsiteY90" fmla="*/ 0 h 606722"/>
              <a:gd name="connsiteX91" fmla="*/ 340738 w 442657"/>
              <a:gd name="connsiteY91" fmla="*/ 0 h 606722"/>
              <a:gd name="connsiteX92" fmla="*/ 349016 w 442657"/>
              <a:gd name="connsiteY92" fmla="*/ 3466 h 606722"/>
              <a:gd name="connsiteX93" fmla="*/ 439275 w 442657"/>
              <a:gd name="connsiteY93" fmla="*/ 93492 h 606722"/>
              <a:gd name="connsiteX94" fmla="*/ 442657 w 442657"/>
              <a:gd name="connsiteY94" fmla="*/ 101757 h 606722"/>
              <a:gd name="connsiteX95" fmla="*/ 442657 w 442657"/>
              <a:gd name="connsiteY95" fmla="*/ 594991 h 606722"/>
              <a:gd name="connsiteX96" fmla="*/ 430907 w 442657"/>
              <a:gd name="connsiteY96" fmla="*/ 606722 h 606722"/>
              <a:gd name="connsiteX97" fmla="*/ 11661 w 442657"/>
              <a:gd name="connsiteY97" fmla="*/ 606722 h 606722"/>
              <a:gd name="connsiteX98" fmla="*/ 0 w 442657"/>
              <a:gd name="connsiteY98" fmla="*/ 594991 h 606722"/>
              <a:gd name="connsiteX99" fmla="*/ 0 w 442657"/>
              <a:gd name="connsiteY99" fmla="*/ 11731 h 606722"/>
              <a:gd name="connsiteX100" fmla="*/ 11661 w 442657"/>
              <a:gd name="connsiteY100"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42657" h="606722">
                <a:moveTo>
                  <a:pt x="193245" y="474200"/>
                </a:moveTo>
                <a:lnTo>
                  <a:pt x="335943" y="474200"/>
                </a:lnTo>
                <a:cubicBezTo>
                  <a:pt x="342353" y="474200"/>
                  <a:pt x="347605" y="479456"/>
                  <a:pt x="347605" y="485959"/>
                </a:cubicBezTo>
                <a:cubicBezTo>
                  <a:pt x="347605" y="492462"/>
                  <a:pt x="342353" y="497628"/>
                  <a:pt x="335943" y="497628"/>
                </a:cubicBezTo>
                <a:lnTo>
                  <a:pt x="193245" y="497628"/>
                </a:lnTo>
                <a:cubicBezTo>
                  <a:pt x="186746" y="497628"/>
                  <a:pt x="181494" y="492462"/>
                  <a:pt x="181494" y="485959"/>
                </a:cubicBezTo>
                <a:cubicBezTo>
                  <a:pt x="181494" y="479456"/>
                  <a:pt x="186746" y="474200"/>
                  <a:pt x="193245" y="474200"/>
                </a:cubicBezTo>
                <a:close/>
                <a:moveTo>
                  <a:pt x="80006" y="470042"/>
                </a:moveTo>
                <a:lnTo>
                  <a:pt x="80006" y="506019"/>
                </a:lnTo>
                <a:lnTo>
                  <a:pt x="123715" y="506019"/>
                </a:lnTo>
                <a:lnTo>
                  <a:pt x="123715" y="470042"/>
                </a:lnTo>
                <a:close/>
                <a:moveTo>
                  <a:pt x="68255" y="446679"/>
                </a:moveTo>
                <a:lnTo>
                  <a:pt x="135466" y="446679"/>
                </a:lnTo>
                <a:cubicBezTo>
                  <a:pt x="141876" y="446679"/>
                  <a:pt x="147128" y="451920"/>
                  <a:pt x="147128" y="458316"/>
                </a:cubicBezTo>
                <a:lnTo>
                  <a:pt x="147128" y="517656"/>
                </a:lnTo>
                <a:cubicBezTo>
                  <a:pt x="147128" y="524141"/>
                  <a:pt x="141876" y="529382"/>
                  <a:pt x="135466" y="529382"/>
                </a:cubicBezTo>
                <a:lnTo>
                  <a:pt x="68255" y="529382"/>
                </a:lnTo>
                <a:cubicBezTo>
                  <a:pt x="61845" y="529382"/>
                  <a:pt x="56593" y="524141"/>
                  <a:pt x="56593" y="517656"/>
                </a:cubicBezTo>
                <a:lnTo>
                  <a:pt x="56593" y="458316"/>
                </a:lnTo>
                <a:cubicBezTo>
                  <a:pt x="56593" y="451920"/>
                  <a:pt x="61845" y="446679"/>
                  <a:pt x="68255" y="446679"/>
                </a:cubicBezTo>
                <a:close/>
                <a:moveTo>
                  <a:pt x="193245" y="365741"/>
                </a:moveTo>
                <a:lnTo>
                  <a:pt x="335943" y="365741"/>
                </a:lnTo>
                <a:cubicBezTo>
                  <a:pt x="342353" y="365741"/>
                  <a:pt x="347605" y="370981"/>
                  <a:pt x="347605" y="377375"/>
                </a:cubicBezTo>
                <a:cubicBezTo>
                  <a:pt x="347605" y="383858"/>
                  <a:pt x="342353" y="389098"/>
                  <a:pt x="335943" y="389098"/>
                </a:cubicBezTo>
                <a:lnTo>
                  <a:pt x="193245" y="389098"/>
                </a:lnTo>
                <a:cubicBezTo>
                  <a:pt x="186746" y="389098"/>
                  <a:pt x="181494" y="383858"/>
                  <a:pt x="181494" y="377375"/>
                </a:cubicBezTo>
                <a:cubicBezTo>
                  <a:pt x="181494" y="370981"/>
                  <a:pt x="186746" y="365741"/>
                  <a:pt x="193245" y="365741"/>
                </a:cubicBezTo>
                <a:close/>
                <a:moveTo>
                  <a:pt x="80006" y="361442"/>
                </a:moveTo>
                <a:lnTo>
                  <a:pt x="80006" y="397419"/>
                </a:lnTo>
                <a:lnTo>
                  <a:pt x="123715" y="397419"/>
                </a:lnTo>
                <a:lnTo>
                  <a:pt x="123715" y="361442"/>
                </a:lnTo>
                <a:close/>
                <a:moveTo>
                  <a:pt x="68255" y="338079"/>
                </a:moveTo>
                <a:lnTo>
                  <a:pt x="135466" y="338079"/>
                </a:lnTo>
                <a:cubicBezTo>
                  <a:pt x="141876" y="338079"/>
                  <a:pt x="147128" y="343320"/>
                  <a:pt x="147128" y="349805"/>
                </a:cubicBezTo>
                <a:lnTo>
                  <a:pt x="147128" y="409056"/>
                </a:lnTo>
                <a:cubicBezTo>
                  <a:pt x="147128" y="415541"/>
                  <a:pt x="141876" y="420782"/>
                  <a:pt x="135466" y="420782"/>
                </a:cubicBezTo>
                <a:lnTo>
                  <a:pt x="68255" y="420782"/>
                </a:lnTo>
                <a:cubicBezTo>
                  <a:pt x="61845" y="420782"/>
                  <a:pt x="56593" y="415541"/>
                  <a:pt x="56593" y="409056"/>
                </a:cubicBezTo>
                <a:lnTo>
                  <a:pt x="56593" y="349805"/>
                </a:lnTo>
                <a:cubicBezTo>
                  <a:pt x="56593" y="343320"/>
                  <a:pt x="61845" y="338079"/>
                  <a:pt x="68255" y="338079"/>
                </a:cubicBezTo>
                <a:close/>
                <a:moveTo>
                  <a:pt x="193245" y="257141"/>
                </a:moveTo>
                <a:lnTo>
                  <a:pt x="335943" y="257141"/>
                </a:lnTo>
                <a:cubicBezTo>
                  <a:pt x="342353" y="257141"/>
                  <a:pt x="347605" y="262381"/>
                  <a:pt x="347605" y="268864"/>
                </a:cubicBezTo>
                <a:cubicBezTo>
                  <a:pt x="347605" y="275258"/>
                  <a:pt x="342353" y="280498"/>
                  <a:pt x="335943" y="280498"/>
                </a:cubicBezTo>
                <a:lnTo>
                  <a:pt x="193245" y="280498"/>
                </a:lnTo>
                <a:cubicBezTo>
                  <a:pt x="186746" y="280498"/>
                  <a:pt x="181494" y="275258"/>
                  <a:pt x="181494" y="268864"/>
                </a:cubicBezTo>
                <a:cubicBezTo>
                  <a:pt x="181494" y="262381"/>
                  <a:pt x="186746" y="257141"/>
                  <a:pt x="193245" y="257141"/>
                </a:cubicBezTo>
                <a:close/>
                <a:moveTo>
                  <a:pt x="80006" y="252931"/>
                </a:moveTo>
                <a:lnTo>
                  <a:pt x="80006" y="288819"/>
                </a:lnTo>
                <a:lnTo>
                  <a:pt x="123715" y="288819"/>
                </a:lnTo>
                <a:lnTo>
                  <a:pt x="123715" y="252931"/>
                </a:lnTo>
                <a:close/>
                <a:moveTo>
                  <a:pt x="68255" y="229479"/>
                </a:moveTo>
                <a:lnTo>
                  <a:pt x="135466" y="229479"/>
                </a:lnTo>
                <a:cubicBezTo>
                  <a:pt x="141876" y="229479"/>
                  <a:pt x="147128" y="234720"/>
                  <a:pt x="147128" y="241205"/>
                </a:cubicBezTo>
                <a:lnTo>
                  <a:pt x="147128" y="300545"/>
                </a:lnTo>
                <a:cubicBezTo>
                  <a:pt x="147128" y="306941"/>
                  <a:pt x="141876" y="312182"/>
                  <a:pt x="135466" y="312182"/>
                </a:cubicBezTo>
                <a:lnTo>
                  <a:pt x="68255" y="312182"/>
                </a:lnTo>
                <a:cubicBezTo>
                  <a:pt x="61845" y="312182"/>
                  <a:pt x="56593" y="306941"/>
                  <a:pt x="56593" y="300545"/>
                </a:cubicBezTo>
                <a:lnTo>
                  <a:pt x="56593" y="241205"/>
                </a:lnTo>
                <a:cubicBezTo>
                  <a:pt x="56593" y="234720"/>
                  <a:pt x="61845" y="229479"/>
                  <a:pt x="68255" y="229479"/>
                </a:cubicBezTo>
                <a:close/>
                <a:moveTo>
                  <a:pt x="193245" y="148540"/>
                </a:moveTo>
                <a:lnTo>
                  <a:pt x="335943" y="148540"/>
                </a:lnTo>
                <a:cubicBezTo>
                  <a:pt x="342353" y="148540"/>
                  <a:pt x="347605" y="153776"/>
                  <a:pt x="347605" y="160254"/>
                </a:cubicBezTo>
                <a:cubicBezTo>
                  <a:pt x="347605" y="166732"/>
                  <a:pt x="342353" y="171968"/>
                  <a:pt x="335943" y="171968"/>
                </a:cubicBezTo>
                <a:lnTo>
                  <a:pt x="193245" y="171968"/>
                </a:lnTo>
                <a:cubicBezTo>
                  <a:pt x="186746" y="171968"/>
                  <a:pt x="181494" y="166732"/>
                  <a:pt x="181494" y="160254"/>
                </a:cubicBezTo>
                <a:cubicBezTo>
                  <a:pt x="181494" y="153776"/>
                  <a:pt x="186746" y="148540"/>
                  <a:pt x="193245" y="148540"/>
                </a:cubicBezTo>
                <a:close/>
                <a:moveTo>
                  <a:pt x="80006" y="144331"/>
                </a:moveTo>
                <a:lnTo>
                  <a:pt x="80006" y="180339"/>
                </a:lnTo>
                <a:lnTo>
                  <a:pt x="123715" y="180339"/>
                </a:lnTo>
                <a:lnTo>
                  <a:pt x="123715" y="144331"/>
                </a:lnTo>
                <a:close/>
                <a:moveTo>
                  <a:pt x="68255" y="120949"/>
                </a:moveTo>
                <a:lnTo>
                  <a:pt x="135466" y="120949"/>
                </a:lnTo>
                <a:cubicBezTo>
                  <a:pt x="141876" y="120949"/>
                  <a:pt x="147128" y="126194"/>
                  <a:pt x="147128" y="132596"/>
                </a:cubicBezTo>
                <a:lnTo>
                  <a:pt x="147128" y="191986"/>
                </a:lnTo>
                <a:cubicBezTo>
                  <a:pt x="147128" y="198476"/>
                  <a:pt x="141876" y="203722"/>
                  <a:pt x="135466" y="203722"/>
                </a:cubicBezTo>
                <a:lnTo>
                  <a:pt x="68255" y="203722"/>
                </a:lnTo>
                <a:cubicBezTo>
                  <a:pt x="61845" y="203722"/>
                  <a:pt x="56593" y="198476"/>
                  <a:pt x="56593" y="191986"/>
                </a:cubicBezTo>
                <a:lnTo>
                  <a:pt x="56593" y="132596"/>
                </a:lnTo>
                <a:cubicBezTo>
                  <a:pt x="56593" y="126194"/>
                  <a:pt x="61845" y="120949"/>
                  <a:pt x="68255" y="120949"/>
                </a:cubicBezTo>
                <a:close/>
                <a:moveTo>
                  <a:pt x="352488" y="39903"/>
                </a:moveTo>
                <a:lnTo>
                  <a:pt x="352488" y="90026"/>
                </a:lnTo>
                <a:lnTo>
                  <a:pt x="402691" y="90026"/>
                </a:lnTo>
                <a:close/>
                <a:moveTo>
                  <a:pt x="23410" y="23373"/>
                </a:moveTo>
                <a:lnTo>
                  <a:pt x="23410" y="583349"/>
                </a:lnTo>
                <a:lnTo>
                  <a:pt x="419247" y="583349"/>
                </a:lnTo>
                <a:lnTo>
                  <a:pt x="419247" y="113399"/>
                </a:lnTo>
                <a:lnTo>
                  <a:pt x="340738" y="113399"/>
                </a:lnTo>
                <a:cubicBezTo>
                  <a:pt x="334329" y="113399"/>
                  <a:pt x="329078" y="108245"/>
                  <a:pt x="329078" y="101757"/>
                </a:cubicBezTo>
                <a:lnTo>
                  <a:pt x="329078" y="23373"/>
                </a:lnTo>
                <a:close/>
                <a:moveTo>
                  <a:pt x="11661" y="0"/>
                </a:moveTo>
                <a:lnTo>
                  <a:pt x="340738" y="0"/>
                </a:lnTo>
                <a:cubicBezTo>
                  <a:pt x="343854" y="0"/>
                  <a:pt x="346880" y="1244"/>
                  <a:pt x="349016" y="3466"/>
                </a:cubicBezTo>
                <a:lnTo>
                  <a:pt x="439275" y="93492"/>
                </a:lnTo>
                <a:cubicBezTo>
                  <a:pt x="441411" y="95714"/>
                  <a:pt x="442657" y="98647"/>
                  <a:pt x="442657" y="101757"/>
                </a:cubicBezTo>
                <a:lnTo>
                  <a:pt x="442657" y="594991"/>
                </a:lnTo>
                <a:cubicBezTo>
                  <a:pt x="442657" y="601479"/>
                  <a:pt x="437405" y="606722"/>
                  <a:pt x="430907" y="606722"/>
                </a:cubicBezTo>
                <a:lnTo>
                  <a:pt x="11661" y="606722"/>
                </a:lnTo>
                <a:cubicBezTo>
                  <a:pt x="5163" y="606722"/>
                  <a:pt x="0" y="601479"/>
                  <a:pt x="0" y="594991"/>
                </a:cubicBezTo>
                <a:lnTo>
                  <a:pt x="0" y="11731"/>
                </a:lnTo>
                <a:cubicBezTo>
                  <a:pt x="0" y="5243"/>
                  <a:pt x="5163" y="0"/>
                  <a:pt x="11661" y="0"/>
                </a:cubicBezTo>
                <a:close/>
              </a:path>
            </a:pathLst>
          </a:custGeom>
          <a:solidFill>
            <a:schemeClr val="bg1"/>
          </a:solidFill>
          <a:ln>
            <a:noFill/>
          </a:ln>
        </p:spPr>
        <p:txBody>
          <a:bodyPr/>
          <a:lstStyle/>
          <a:p>
            <a:endParaRPr lang="zh-CN" altLang="en-US">
              <a:cs typeface="+mn-ea"/>
              <a:sym typeface="+mn-lt"/>
            </a:endParaRPr>
          </a:p>
        </p:txBody>
      </p:sp>
      <p:sp>
        <p:nvSpPr>
          <p:cNvPr id="67" name="text-book-outline-with-bookmark_25775">
            <a:extLst>
              <a:ext uri="{FF2B5EF4-FFF2-40B4-BE49-F238E27FC236}">
                <a16:creationId xmlns:a16="http://schemas.microsoft.com/office/drawing/2014/main" xmlns="" id="{C1CFF0F8-44C7-4F97-9E53-77AC812F8BD1}"/>
              </a:ext>
            </a:extLst>
          </p:cNvPr>
          <p:cNvSpPr>
            <a:spLocks noChangeAspect="1"/>
          </p:cNvSpPr>
          <p:nvPr/>
        </p:nvSpPr>
        <p:spPr bwMode="auto">
          <a:xfrm>
            <a:off x="10118899" y="1171549"/>
            <a:ext cx="420343" cy="507049"/>
          </a:xfrm>
          <a:custGeom>
            <a:avLst/>
            <a:gdLst>
              <a:gd name="T0" fmla="*/ 1958 w 2004"/>
              <a:gd name="T1" fmla="*/ 225 h 2421"/>
              <a:gd name="T2" fmla="*/ 1795 w 2004"/>
              <a:gd name="T3" fmla="*/ 225 h 2421"/>
              <a:gd name="T4" fmla="*/ 1795 w 2004"/>
              <a:gd name="T5" fmla="*/ 47 h 2421"/>
              <a:gd name="T6" fmla="*/ 1748 w 2004"/>
              <a:gd name="T7" fmla="*/ 0 h 2421"/>
              <a:gd name="T8" fmla="*/ 160 w 2004"/>
              <a:gd name="T9" fmla="*/ 0 h 2421"/>
              <a:gd name="T10" fmla="*/ 0 w 2004"/>
              <a:gd name="T11" fmla="*/ 159 h 2421"/>
              <a:gd name="T12" fmla="*/ 0 w 2004"/>
              <a:gd name="T13" fmla="*/ 2262 h 2421"/>
              <a:gd name="T14" fmla="*/ 160 w 2004"/>
              <a:gd name="T15" fmla="*/ 2421 h 2421"/>
              <a:gd name="T16" fmla="*/ 1958 w 2004"/>
              <a:gd name="T17" fmla="*/ 2421 h 2421"/>
              <a:gd name="T18" fmla="*/ 2004 w 2004"/>
              <a:gd name="T19" fmla="*/ 2374 h 2421"/>
              <a:gd name="T20" fmla="*/ 2004 w 2004"/>
              <a:gd name="T21" fmla="*/ 272 h 2421"/>
              <a:gd name="T22" fmla="*/ 1958 w 2004"/>
              <a:gd name="T23" fmla="*/ 225 h 2421"/>
              <a:gd name="T24" fmla="*/ 160 w 2004"/>
              <a:gd name="T25" fmla="*/ 93 h 2421"/>
              <a:gd name="T26" fmla="*/ 1701 w 2004"/>
              <a:gd name="T27" fmla="*/ 93 h 2421"/>
              <a:gd name="T28" fmla="*/ 1701 w 2004"/>
              <a:gd name="T29" fmla="*/ 225 h 2421"/>
              <a:gd name="T30" fmla="*/ 1579 w 2004"/>
              <a:gd name="T31" fmla="*/ 225 h 2421"/>
              <a:gd name="T32" fmla="*/ 1112 w 2004"/>
              <a:gd name="T33" fmla="*/ 225 h 2421"/>
              <a:gd name="T34" fmla="*/ 160 w 2004"/>
              <a:gd name="T35" fmla="*/ 225 h 2421"/>
              <a:gd name="T36" fmla="*/ 94 w 2004"/>
              <a:gd name="T37" fmla="*/ 159 h 2421"/>
              <a:gd name="T38" fmla="*/ 160 w 2004"/>
              <a:gd name="T39" fmla="*/ 93 h 2421"/>
              <a:gd name="T40" fmla="*/ 1158 w 2004"/>
              <a:gd name="T41" fmla="*/ 318 h 2421"/>
              <a:gd name="T42" fmla="*/ 1532 w 2004"/>
              <a:gd name="T43" fmla="*/ 318 h 2421"/>
              <a:gd name="T44" fmla="*/ 1532 w 2004"/>
              <a:gd name="T45" fmla="*/ 1089 h 2421"/>
              <a:gd name="T46" fmla="*/ 1371 w 2004"/>
              <a:gd name="T47" fmla="*/ 980 h 2421"/>
              <a:gd name="T48" fmla="*/ 1345 w 2004"/>
              <a:gd name="T49" fmla="*/ 972 h 2421"/>
              <a:gd name="T50" fmla="*/ 1319 w 2004"/>
              <a:gd name="T51" fmla="*/ 980 h 2421"/>
              <a:gd name="T52" fmla="*/ 1158 w 2004"/>
              <a:gd name="T53" fmla="*/ 1089 h 2421"/>
              <a:gd name="T54" fmla="*/ 1158 w 2004"/>
              <a:gd name="T55" fmla="*/ 318 h 2421"/>
              <a:gd name="T56" fmla="*/ 1911 w 2004"/>
              <a:gd name="T57" fmla="*/ 2327 h 2421"/>
              <a:gd name="T58" fmla="*/ 160 w 2004"/>
              <a:gd name="T59" fmla="*/ 2327 h 2421"/>
              <a:gd name="T60" fmla="*/ 94 w 2004"/>
              <a:gd name="T61" fmla="*/ 2262 h 2421"/>
              <a:gd name="T62" fmla="*/ 94 w 2004"/>
              <a:gd name="T63" fmla="*/ 304 h 2421"/>
              <a:gd name="T64" fmla="*/ 160 w 2004"/>
              <a:gd name="T65" fmla="*/ 318 h 2421"/>
              <a:gd name="T66" fmla="*/ 1065 w 2004"/>
              <a:gd name="T67" fmla="*/ 318 h 2421"/>
              <a:gd name="T68" fmla="*/ 1065 w 2004"/>
              <a:gd name="T69" fmla="*/ 1177 h 2421"/>
              <a:gd name="T70" fmla="*/ 1090 w 2004"/>
              <a:gd name="T71" fmla="*/ 1218 h 2421"/>
              <a:gd name="T72" fmla="*/ 1138 w 2004"/>
              <a:gd name="T73" fmla="*/ 1216 h 2421"/>
              <a:gd name="T74" fmla="*/ 1345 w 2004"/>
              <a:gd name="T75" fmla="*/ 1076 h 2421"/>
              <a:gd name="T76" fmla="*/ 1553 w 2004"/>
              <a:gd name="T77" fmla="*/ 1216 h 2421"/>
              <a:gd name="T78" fmla="*/ 1579 w 2004"/>
              <a:gd name="T79" fmla="*/ 1224 h 2421"/>
              <a:gd name="T80" fmla="*/ 1601 w 2004"/>
              <a:gd name="T81" fmla="*/ 1218 h 2421"/>
              <a:gd name="T82" fmla="*/ 1626 w 2004"/>
              <a:gd name="T83" fmla="*/ 1177 h 2421"/>
              <a:gd name="T84" fmla="*/ 1626 w 2004"/>
              <a:gd name="T85" fmla="*/ 318 h 2421"/>
              <a:gd name="T86" fmla="*/ 1911 w 2004"/>
              <a:gd name="T87" fmla="*/ 318 h 2421"/>
              <a:gd name="T88" fmla="*/ 1911 w 2004"/>
              <a:gd name="T89" fmla="*/ 2327 h 2421"/>
              <a:gd name="T90" fmla="*/ 1911 w 2004"/>
              <a:gd name="T91" fmla="*/ 2327 h 2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4" h="2421">
                <a:moveTo>
                  <a:pt x="1958" y="225"/>
                </a:moveTo>
                <a:lnTo>
                  <a:pt x="1795" y="225"/>
                </a:lnTo>
                <a:lnTo>
                  <a:pt x="1795" y="47"/>
                </a:lnTo>
                <a:cubicBezTo>
                  <a:pt x="1795" y="21"/>
                  <a:pt x="1774" y="0"/>
                  <a:pt x="1748" y="0"/>
                </a:cubicBezTo>
                <a:lnTo>
                  <a:pt x="160" y="0"/>
                </a:lnTo>
                <a:cubicBezTo>
                  <a:pt x="72" y="0"/>
                  <a:pt x="0" y="71"/>
                  <a:pt x="0" y="159"/>
                </a:cubicBezTo>
                <a:lnTo>
                  <a:pt x="0" y="2262"/>
                </a:lnTo>
                <a:cubicBezTo>
                  <a:pt x="0" y="2349"/>
                  <a:pt x="72" y="2421"/>
                  <a:pt x="160" y="2421"/>
                </a:cubicBezTo>
                <a:lnTo>
                  <a:pt x="1958" y="2421"/>
                </a:lnTo>
                <a:cubicBezTo>
                  <a:pt x="1984" y="2421"/>
                  <a:pt x="2004" y="2400"/>
                  <a:pt x="2004" y="2374"/>
                </a:cubicBezTo>
                <a:lnTo>
                  <a:pt x="2004" y="272"/>
                </a:lnTo>
                <a:cubicBezTo>
                  <a:pt x="2004" y="246"/>
                  <a:pt x="1984" y="225"/>
                  <a:pt x="1958" y="225"/>
                </a:cubicBezTo>
                <a:close/>
                <a:moveTo>
                  <a:pt x="160" y="93"/>
                </a:moveTo>
                <a:lnTo>
                  <a:pt x="1701" y="93"/>
                </a:lnTo>
                <a:lnTo>
                  <a:pt x="1701" y="225"/>
                </a:lnTo>
                <a:lnTo>
                  <a:pt x="1579" y="225"/>
                </a:lnTo>
                <a:lnTo>
                  <a:pt x="1112" y="225"/>
                </a:lnTo>
                <a:lnTo>
                  <a:pt x="160" y="225"/>
                </a:lnTo>
                <a:cubicBezTo>
                  <a:pt x="123" y="225"/>
                  <a:pt x="94" y="195"/>
                  <a:pt x="94" y="159"/>
                </a:cubicBezTo>
                <a:cubicBezTo>
                  <a:pt x="94" y="123"/>
                  <a:pt x="123" y="93"/>
                  <a:pt x="160" y="93"/>
                </a:cubicBezTo>
                <a:close/>
                <a:moveTo>
                  <a:pt x="1158" y="318"/>
                </a:moveTo>
                <a:lnTo>
                  <a:pt x="1532" y="318"/>
                </a:lnTo>
                <a:lnTo>
                  <a:pt x="1532" y="1089"/>
                </a:lnTo>
                <a:lnTo>
                  <a:pt x="1371" y="980"/>
                </a:lnTo>
                <a:cubicBezTo>
                  <a:pt x="1363" y="975"/>
                  <a:pt x="1354" y="972"/>
                  <a:pt x="1345" y="972"/>
                </a:cubicBezTo>
                <a:cubicBezTo>
                  <a:pt x="1336" y="972"/>
                  <a:pt x="1327" y="975"/>
                  <a:pt x="1319" y="980"/>
                </a:cubicBezTo>
                <a:lnTo>
                  <a:pt x="1158" y="1089"/>
                </a:lnTo>
                <a:lnTo>
                  <a:pt x="1158" y="318"/>
                </a:lnTo>
                <a:close/>
                <a:moveTo>
                  <a:pt x="1911" y="2327"/>
                </a:moveTo>
                <a:lnTo>
                  <a:pt x="160" y="2327"/>
                </a:lnTo>
                <a:cubicBezTo>
                  <a:pt x="123" y="2327"/>
                  <a:pt x="94" y="2298"/>
                  <a:pt x="94" y="2262"/>
                </a:cubicBezTo>
                <a:lnTo>
                  <a:pt x="94" y="304"/>
                </a:lnTo>
                <a:cubicBezTo>
                  <a:pt x="114" y="313"/>
                  <a:pt x="136" y="318"/>
                  <a:pt x="160" y="318"/>
                </a:cubicBezTo>
                <a:lnTo>
                  <a:pt x="1065" y="318"/>
                </a:lnTo>
                <a:lnTo>
                  <a:pt x="1065" y="1177"/>
                </a:lnTo>
                <a:cubicBezTo>
                  <a:pt x="1065" y="1194"/>
                  <a:pt x="1074" y="1210"/>
                  <a:pt x="1090" y="1218"/>
                </a:cubicBezTo>
                <a:cubicBezTo>
                  <a:pt x="1105" y="1226"/>
                  <a:pt x="1123" y="1225"/>
                  <a:pt x="1138" y="1216"/>
                </a:cubicBezTo>
                <a:lnTo>
                  <a:pt x="1345" y="1076"/>
                </a:lnTo>
                <a:lnTo>
                  <a:pt x="1553" y="1216"/>
                </a:lnTo>
                <a:cubicBezTo>
                  <a:pt x="1560" y="1221"/>
                  <a:pt x="1570" y="1224"/>
                  <a:pt x="1579" y="1224"/>
                </a:cubicBezTo>
                <a:cubicBezTo>
                  <a:pt x="1586" y="1224"/>
                  <a:pt x="1594" y="1222"/>
                  <a:pt x="1601" y="1218"/>
                </a:cubicBezTo>
                <a:cubicBezTo>
                  <a:pt x="1616" y="1210"/>
                  <a:pt x="1626" y="1194"/>
                  <a:pt x="1626" y="1177"/>
                </a:cubicBezTo>
                <a:lnTo>
                  <a:pt x="1626" y="318"/>
                </a:lnTo>
                <a:lnTo>
                  <a:pt x="1911" y="318"/>
                </a:lnTo>
                <a:lnTo>
                  <a:pt x="1911" y="2327"/>
                </a:lnTo>
                <a:lnTo>
                  <a:pt x="1911" y="2327"/>
                </a:lnTo>
                <a:close/>
              </a:path>
            </a:pathLst>
          </a:custGeom>
          <a:solidFill>
            <a:schemeClr val="bg1"/>
          </a:solidFill>
          <a:ln>
            <a:noFill/>
          </a:ln>
        </p:spPr>
        <p:txBody>
          <a:bodyPr/>
          <a:lstStyle/>
          <a:p>
            <a:endParaRPr lang="zh-CN" altLang="en-US">
              <a:cs typeface="+mn-ea"/>
              <a:sym typeface="+mn-lt"/>
            </a:endParaRPr>
          </a:p>
        </p:txBody>
      </p:sp>
      <p:sp>
        <p:nvSpPr>
          <p:cNvPr id="69" name="textile-screen_42985">
            <a:extLst>
              <a:ext uri="{FF2B5EF4-FFF2-40B4-BE49-F238E27FC236}">
                <a16:creationId xmlns:a16="http://schemas.microsoft.com/office/drawing/2014/main" xmlns="" id="{34F3BBC2-65F0-47B7-BEF3-BC89C097E1E8}"/>
              </a:ext>
            </a:extLst>
          </p:cNvPr>
          <p:cNvSpPr>
            <a:spLocks noChangeAspect="1"/>
          </p:cNvSpPr>
          <p:nvPr/>
        </p:nvSpPr>
        <p:spPr bwMode="auto">
          <a:xfrm>
            <a:off x="1437629" y="2201289"/>
            <a:ext cx="506469" cy="507049"/>
          </a:xfrm>
          <a:custGeom>
            <a:avLst/>
            <a:gdLst>
              <a:gd name="T0" fmla="*/ 419 w 419"/>
              <a:gd name="T1" fmla="*/ 19 h 420"/>
              <a:gd name="T2" fmla="*/ 411 w 419"/>
              <a:gd name="T3" fmla="*/ 19 h 420"/>
              <a:gd name="T4" fmla="*/ 231 w 419"/>
              <a:gd name="T5" fmla="*/ 19 h 420"/>
              <a:gd name="T6" fmla="*/ 231 w 419"/>
              <a:gd name="T7" fmla="*/ 0 h 420"/>
              <a:gd name="T8" fmla="*/ 183 w 419"/>
              <a:gd name="T9" fmla="*/ 0 h 420"/>
              <a:gd name="T10" fmla="*/ 183 w 419"/>
              <a:gd name="T11" fmla="*/ 19 h 420"/>
              <a:gd name="T12" fmla="*/ 12 w 419"/>
              <a:gd name="T13" fmla="*/ 19 h 420"/>
              <a:gd name="T14" fmla="*/ 0 w 419"/>
              <a:gd name="T15" fmla="*/ 19 h 420"/>
              <a:gd name="T16" fmla="*/ 0 w 419"/>
              <a:gd name="T17" fmla="*/ 43 h 420"/>
              <a:gd name="T18" fmla="*/ 12 w 419"/>
              <a:gd name="T19" fmla="*/ 43 h 420"/>
              <a:gd name="T20" fmla="*/ 12 w 419"/>
              <a:gd name="T21" fmla="*/ 273 h 420"/>
              <a:gd name="T22" fmla="*/ 188 w 419"/>
              <a:gd name="T23" fmla="*/ 273 h 420"/>
              <a:gd name="T24" fmla="*/ 188 w 419"/>
              <a:gd name="T25" fmla="*/ 316 h 420"/>
              <a:gd name="T26" fmla="*/ 91 w 419"/>
              <a:gd name="T27" fmla="*/ 420 h 420"/>
              <a:gd name="T28" fmla="*/ 126 w 419"/>
              <a:gd name="T29" fmla="*/ 420 h 420"/>
              <a:gd name="T30" fmla="*/ 191 w 419"/>
              <a:gd name="T31" fmla="*/ 350 h 420"/>
              <a:gd name="T32" fmla="*/ 191 w 419"/>
              <a:gd name="T33" fmla="*/ 420 h 420"/>
              <a:gd name="T34" fmla="*/ 211 w 419"/>
              <a:gd name="T35" fmla="*/ 420 h 420"/>
              <a:gd name="T36" fmla="*/ 211 w 419"/>
              <a:gd name="T37" fmla="*/ 350 h 420"/>
              <a:gd name="T38" fmla="*/ 277 w 419"/>
              <a:gd name="T39" fmla="*/ 420 h 420"/>
              <a:gd name="T40" fmla="*/ 313 w 419"/>
              <a:gd name="T41" fmla="*/ 420 h 420"/>
              <a:gd name="T42" fmla="*/ 215 w 419"/>
              <a:gd name="T43" fmla="*/ 316 h 420"/>
              <a:gd name="T44" fmla="*/ 215 w 419"/>
              <a:gd name="T45" fmla="*/ 273 h 420"/>
              <a:gd name="T46" fmla="*/ 411 w 419"/>
              <a:gd name="T47" fmla="*/ 273 h 420"/>
              <a:gd name="T48" fmla="*/ 411 w 419"/>
              <a:gd name="T49" fmla="*/ 43 h 420"/>
              <a:gd name="T50" fmla="*/ 419 w 419"/>
              <a:gd name="T51" fmla="*/ 43 h 420"/>
              <a:gd name="T52" fmla="*/ 419 w 419"/>
              <a:gd name="T53" fmla="*/ 19 h 420"/>
              <a:gd name="T54" fmla="*/ 394 w 419"/>
              <a:gd name="T55" fmla="*/ 256 h 420"/>
              <a:gd name="T56" fmla="*/ 215 w 419"/>
              <a:gd name="T57" fmla="*/ 256 h 420"/>
              <a:gd name="T58" fmla="*/ 188 w 419"/>
              <a:gd name="T59" fmla="*/ 256 h 420"/>
              <a:gd name="T60" fmla="*/ 29 w 419"/>
              <a:gd name="T61" fmla="*/ 256 h 420"/>
              <a:gd name="T62" fmla="*/ 29 w 419"/>
              <a:gd name="T63" fmla="*/ 43 h 420"/>
              <a:gd name="T64" fmla="*/ 394 w 419"/>
              <a:gd name="T65" fmla="*/ 43 h 420"/>
              <a:gd name="T66" fmla="*/ 394 w 419"/>
              <a:gd name="T67" fmla="*/ 25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9" h="420">
                <a:moveTo>
                  <a:pt x="419" y="19"/>
                </a:moveTo>
                <a:lnTo>
                  <a:pt x="411" y="19"/>
                </a:lnTo>
                <a:lnTo>
                  <a:pt x="231" y="19"/>
                </a:lnTo>
                <a:lnTo>
                  <a:pt x="231" y="0"/>
                </a:lnTo>
                <a:lnTo>
                  <a:pt x="183" y="0"/>
                </a:lnTo>
                <a:lnTo>
                  <a:pt x="183" y="19"/>
                </a:lnTo>
                <a:lnTo>
                  <a:pt x="12" y="19"/>
                </a:lnTo>
                <a:lnTo>
                  <a:pt x="0" y="19"/>
                </a:lnTo>
                <a:lnTo>
                  <a:pt x="0" y="43"/>
                </a:lnTo>
                <a:lnTo>
                  <a:pt x="12" y="43"/>
                </a:lnTo>
                <a:lnTo>
                  <a:pt x="12" y="273"/>
                </a:lnTo>
                <a:lnTo>
                  <a:pt x="188" y="273"/>
                </a:lnTo>
                <a:lnTo>
                  <a:pt x="188" y="316"/>
                </a:lnTo>
                <a:lnTo>
                  <a:pt x="91" y="420"/>
                </a:lnTo>
                <a:lnTo>
                  <a:pt x="126" y="420"/>
                </a:lnTo>
                <a:lnTo>
                  <a:pt x="191" y="350"/>
                </a:lnTo>
                <a:lnTo>
                  <a:pt x="191" y="420"/>
                </a:lnTo>
                <a:lnTo>
                  <a:pt x="211" y="420"/>
                </a:lnTo>
                <a:lnTo>
                  <a:pt x="211" y="350"/>
                </a:lnTo>
                <a:lnTo>
                  <a:pt x="277" y="420"/>
                </a:lnTo>
                <a:lnTo>
                  <a:pt x="313" y="420"/>
                </a:lnTo>
                <a:lnTo>
                  <a:pt x="215" y="316"/>
                </a:lnTo>
                <a:lnTo>
                  <a:pt x="215" y="273"/>
                </a:lnTo>
                <a:lnTo>
                  <a:pt x="411" y="273"/>
                </a:lnTo>
                <a:lnTo>
                  <a:pt x="411" y="43"/>
                </a:lnTo>
                <a:lnTo>
                  <a:pt x="419" y="43"/>
                </a:lnTo>
                <a:lnTo>
                  <a:pt x="419" y="19"/>
                </a:lnTo>
                <a:close/>
                <a:moveTo>
                  <a:pt x="394" y="256"/>
                </a:moveTo>
                <a:lnTo>
                  <a:pt x="215" y="256"/>
                </a:lnTo>
                <a:lnTo>
                  <a:pt x="188" y="256"/>
                </a:lnTo>
                <a:lnTo>
                  <a:pt x="29" y="256"/>
                </a:lnTo>
                <a:lnTo>
                  <a:pt x="29" y="43"/>
                </a:lnTo>
                <a:lnTo>
                  <a:pt x="394" y="43"/>
                </a:lnTo>
                <a:lnTo>
                  <a:pt x="394" y="256"/>
                </a:lnTo>
                <a:close/>
              </a:path>
            </a:pathLst>
          </a:custGeom>
          <a:solidFill>
            <a:schemeClr val="bg1"/>
          </a:solidFill>
          <a:ln>
            <a:noFill/>
          </a:ln>
        </p:spPr>
        <p:txBody>
          <a:bodyPr/>
          <a:lstStyle/>
          <a:p>
            <a:endParaRPr lang="zh-CN" altLang="en-US">
              <a:cs typeface="+mn-ea"/>
              <a:sym typeface="+mn-lt"/>
            </a:endParaRPr>
          </a:p>
        </p:txBody>
      </p:sp>
      <p:sp>
        <p:nvSpPr>
          <p:cNvPr id="74" name="thinking_222074">
            <a:extLst>
              <a:ext uri="{FF2B5EF4-FFF2-40B4-BE49-F238E27FC236}">
                <a16:creationId xmlns:a16="http://schemas.microsoft.com/office/drawing/2014/main" xmlns="" id="{1BE65B2B-C95C-4A2E-8091-581329904F6B}"/>
              </a:ext>
            </a:extLst>
          </p:cNvPr>
          <p:cNvSpPr>
            <a:spLocks noChangeAspect="1"/>
          </p:cNvSpPr>
          <p:nvPr/>
        </p:nvSpPr>
        <p:spPr bwMode="auto">
          <a:xfrm>
            <a:off x="2402215" y="2201289"/>
            <a:ext cx="478682" cy="507049"/>
          </a:xfrm>
          <a:custGeom>
            <a:avLst/>
            <a:gdLst>
              <a:gd name="connsiteX0" fmla="*/ 431860 w 572779"/>
              <a:gd name="connsiteY0" fmla="*/ 370398 h 606722"/>
              <a:gd name="connsiteX1" fmla="*/ 487677 w 572779"/>
              <a:gd name="connsiteY1" fmla="*/ 370398 h 606722"/>
              <a:gd name="connsiteX2" fmla="*/ 487677 w 572779"/>
              <a:gd name="connsiteY2" fmla="*/ 389027 h 606722"/>
              <a:gd name="connsiteX3" fmla="*/ 431860 w 572779"/>
              <a:gd name="connsiteY3" fmla="*/ 389027 h 606722"/>
              <a:gd name="connsiteX4" fmla="*/ 431860 w 572779"/>
              <a:gd name="connsiteY4" fmla="*/ 341960 h 606722"/>
              <a:gd name="connsiteX5" fmla="*/ 526135 w 572779"/>
              <a:gd name="connsiteY5" fmla="*/ 341960 h 606722"/>
              <a:gd name="connsiteX6" fmla="*/ 526135 w 572779"/>
              <a:gd name="connsiteY6" fmla="*/ 360589 h 606722"/>
              <a:gd name="connsiteX7" fmla="*/ 431860 w 572779"/>
              <a:gd name="connsiteY7" fmla="*/ 360589 h 606722"/>
              <a:gd name="connsiteX8" fmla="*/ 409591 w 572779"/>
              <a:gd name="connsiteY8" fmla="*/ 310982 h 606722"/>
              <a:gd name="connsiteX9" fmla="*/ 422757 w 572779"/>
              <a:gd name="connsiteY9" fmla="*/ 324136 h 606722"/>
              <a:gd name="connsiteX10" fmla="*/ 363955 w 572779"/>
              <a:gd name="connsiteY10" fmla="*/ 382888 h 606722"/>
              <a:gd name="connsiteX11" fmla="*/ 328905 w 572779"/>
              <a:gd name="connsiteY11" fmla="*/ 347868 h 606722"/>
              <a:gd name="connsiteX12" fmla="*/ 342071 w 572779"/>
              <a:gd name="connsiteY12" fmla="*/ 334713 h 606722"/>
              <a:gd name="connsiteX13" fmla="*/ 363955 w 572779"/>
              <a:gd name="connsiteY13" fmla="*/ 356667 h 606722"/>
              <a:gd name="connsiteX14" fmla="*/ 431860 w 572779"/>
              <a:gd name="connsiteY14" fmla="*/ 276334 h 606722"/>
              <a:gd name="connsiteX15" fmla="*/ 487677 w 572779"/>
              <a:gd name="connsiteY15" fmla="*/ 276334 h 606722"/>
              <a:gd name="connsiteX16" fmla="*/ 487677 w 572779"/>
              <a:gd name="connsiteY16" fmla="*/ 294893 h 606722"/>
              <a:gd name="connsiteX17" fmla="*/ 431860 w 572779"/>
              <a:gd name="connsiteY17" fmla="*/ 294893 h 606722"/>
              <a:gd name="connsiteX18" fmla="*/ 431860 w 572779"/>
              <a:gd name="connsiteY18" fmla="*/ 249026 h 606722"/>
              <a:gd name="connsiteX19" fmla="*/ 526135 w 572779"/>
              <a:gd name="connsiteY19" fmla="*/ 249026 h 606722"/>
              <a:gd name="connsiteX20" fmla="*/ 526135 w 572779"/>
              <a:gd name="connsiteY20" fmla="*/ 267585 h 606722"/>
              <a:gd name="connsiteX21" fmla="*/ 431860 w 572779"/>
              <a:gd name="connsiteY21" fmla="*/ 267585 h 606722"/>
              <a:gd name="connsiteX22" fmla="*/ 409591 w 572779"/>
              <a:gd name="connsiteY22" fmla="*/ 216142 h 606722"/>
              <a:gd name="connsiteX23" fmla="*/ 422757 w 572779"/>
              <a:gd name="connsiteY23" fmla="*/ 229296 h 606722"/>
              <a:gd name="connsiteX24" fmla="*/ 363955 w 572779"/>
              <a:gd name="connsiteY24" fmla="*/ 288048 h 606722"/>
              <a:gd name="connsiteX25" fmla="*/ 328905 w 572779"/>
              <a:gd name="connsiteY25" fmla="*/ 253028 h 606722"/>
              <a:gd name="connsiteX26" fmla="*/ 342071 w 572779"/>
              <a:gd name="connsiteY26" fmla="*/ 239873 h 606722"/>
              <a:gd name="connsiteX27" fmla="*/ 363955 w 572779"/>
              <a:gd name="connsiteY27" fmla="*/ 261739 h 606722"/>
              <a:gd name="connsiteX28" fmla="*/ 431860 w 572779"/>
              <a:gd name="connsiteY28" fmla="*/ 182130 h 606722"/>
              <a:gd name="connsiteX29" fmla="*/ 487677 w 572779"/>
              <a:gd name="connsiteY29" fmla="*/ 182130 h 606722"/>
              <a:gd name="connsiteX30" fmla="*/ 487677 w 572779"/>
              <a:gd name="connsiteY30" fmla="*/ 200689 h 606722"/>
              <a:gd name="connsiteX31" fmla="*/ 431860 w 572779"/>
              <a:gd name="connsiteY31" fmla="*/ 200689 h 606722"/>
              <a:gd name="connsiteX32" fmla="*/ 431860 w 572779"/>
              <a:gd name="connsiteY32" fmla="*/ 152421 h 606722"/>
              <a:gd name="connsiteX33" fmla="*/ 526135 w 572779"/>
              <a:gd name="connsiteY33" fmla="*/ 152421 h 606722"/>
              <a:gd name="connsiteX34" fmla="*/ 526135 w 572779"/>
              <a:gd name="connsiteY34" fmla="*/ 170980 h 606722"/>
              <a:gd name="connsiteX35" fmla="*/ 431860 w 572779"/>
              <a:gd name="connsiteY35" fmla="*/ 170980 h 606722"/>
              <a:gd name="connsiteX36" fmla="*/ 409591 w 572779"/>
              <a:gd name="connsiteY36" fmla="*/ 121302 h 606722"/>
              <a:gd name="connsiteX37" fmla="*/ 422757 w 572779"/>
              <a:gd name="connsiteY37" fmla="*/ 134456 h 606722"/>
              <a:gd name="connsiteX38" fmla="*/ 363955 w 572779"/>
              <a:gd name="connsiteY38" fmla="*/ 193208 h 606722"/>
              <a:gd name="connsiteX39" fmla="*/ 328905 w 572779"/>
              <a:gd name="connsiteY39" fmla="*/ 158188 h 606722"/>
              <a:gd name="connsiteX40" fmla="*/ 342071 w 572779"/>
              <a:gd name="connsiteY40" fmla="*/ 145033 h 606722"/>
              <a:gd name="connsiteX41" fmla="*/ 363955 w 572779"/>
              <a:gd name="connsiteY41" fmla="*/ 166899 h 606722"/>
              <a:gd name="connsiteX42" fmla="*/ 306728 w 572779"/>
              <a:gd name="connsiteY42" fmla="*/ 103979 h 606722"/>
              <a:gd name="connsiteX43" fmla="*/ 306728 w 572779"/>
              <a:gd name="connsiteY43" fmla="*/ 436357 h 606722"/>
              <a:gd name="connsiteX44" fmla="*/ 554176 w 572779"/>
              <a:gd name="connsiteY44" fmla="*/ 436357 h 606722"/>
              <a:gd name="connsiteX45" fmla="*/ 554176 w 572779"/>
              <a:gd name="connsiteY45" fmla="*/ 103979 h 606722"/>
              <a:gd name="connsiteX46" fmla="*/ 249940 w 572779"/>
              <a:gd name="connsiteY46" fmla="*/ 18574 h 606722"/>
              <a:gd name="connsiteX47" fmla="*/ 69249 w 572779"/>
              <a:gd name="connsiteY47" fmla="*/ 198982 h 606722"/>
              <a:gd name="connsiteX48" fmla="*/ 69249 w 572779"/>
              <a:gd name="connsiteY48" fmla="*/ 200315 h 606722"/>
              <a:gd name="connsiteX49" fmla="*/ 24834 w 572779"/>
              <a:gd name="connsiteY49" fmla="*/ 350951 h 606722"/>
              <a:gd name="connsiteX50" fmla="*/ 69249 w 572779"/>
              <a:gd name="connsiteY50" fmla="*/ 350951 h 606722"/>
              <a:gd name="connsiteX51" fmla="*/ 69249 w 572779"/>
              <a:gd name="connsiteY51" fmla="*/ 429691 h 606722"/>
              <a:gd name="connsiteX52" fmla="*/ 123368 w 572779"/>
              <a:gd name="connsiteY52" fmla="*/ 483725 h 606722"/>
              <a:gd name="connsiteX53" fmla="*/ 249762 w 572779"/>
              <a:gd name="connsiteY53" fmla="*/ 483725 h 606722"/>
              <a:gd name="connsiteX54" fmla="*/ 249762 w 572779"/>
              <a:gd name="connsiteY54" fmla="*/ 588148 h 606722"/>
              <a:gd name="connsiteX55" fmla="*/ 430630 w 572779"/>
              <a:gd name="connsiteY55" fmla="*/ 588148 h 606722"/>
              <a:gd name="connsiteX56" fmla="*/ 430630 w 572779"/>
              <a:gd name="connsiteY56" fmla="*/ 454931 h 606722"/>
              <a:gd name="connsiteX57" fmla="*/ 288125 w 572779"/>
              <a:gd name="connsiteY57" fmla="*/ 454931 h 606722"/>
              <a:gd name="connsiteX58" fmla="*/ 288125 w 572779"/>
              <a:gd name="connsiteY58" fmla="*/ 85405 h 606722"/>
              <a:gd name="connsiteX59" fmla="*/ 390308 w 572779"/>
              <a:gd name="connsiteY59" fmla="*/ 85405 h 606722"/>
              <a:gd name="connsiteX60" fmla="*/ 249940 w 572779"/>
              <a:gd name="connsiteY60" fmla="*/ 18574 h 606722"/>
              <a:gd name="connsiteX61" fmla="*/ 249940 w 572779"/>
              <a:gd name="connsiteY61" fmla="*/ 0 h 606722"/>
              <a:gd name="connsiteX62" fmla="*/ 413540 w 572779"/>
              <a:gd name="connsiteY62" fmla="*/ 85405 h 606722"/>
              <a:gd name="connsiteX63" fmla="*/ 572779 w 572779"/>
              <a:gd name="connsiteY63" fmla="*/ 85405 h 606722"/>
              <a:gd name="connsiteX64" fmla="*/ 572779 w 572779"/>
              <a:gd name="connsiteY64" fmla="*/ 454931 h 606722"/>
              <a:gd name="connsiteX65" fmla="*/ 449233 w 572779"/>
              <a:gd name="connsiteY65" fmla="*/ 454931 h 606722"/>
              <a:gd name="connsiteX66" fmla="*/ 449233 w 572779"/>
              <a:gd name="connsiteY66" fmla="*/ 606722 h 606722"/>
              <a:gd name="connsiteX67" fmla="*/ 231159 w 572779"/>
              <a:gd name="connsiteY67" fmla="*/ 606722 h 606722"/>
              <a:gd name="connsiteX68" fmla="*/ 231159 w 572779"/>
              <a:gd name="connsiteY68" fmla="*/ 502388 h 606722"/>
              <a:gd name="connsiteX69" fmla="*/ 123368 w 572779"/>
              <a:gd name="connsiteY69" fmla="*/ 502388 h 606722"/>
              <a:gd name="connsiteX70" fmla="*/ 50646 w 572779"/>
              <a:gd name="connsiteY70" fmla="*/ 429691 h 606722"/>
              <a:gd name="connsiteX71" fmla="*/ 50646 w 572779"/>
              <a:gd name="connsiteY71" fmla="*/ 369525 h 606722"/>
              <a:gd name="connsiteX72" fmla="*/ 0 w 572779"/>
              <a:gd name="connsiteY72" fmla="*/ 369525 h 606722"/>
              <a:gd name="connsiteX73" fmla="*/ 50646 w 572779"/>
              <a:gd name="connsiteY73" fmla="*/ 197649 h 606722"/>
              <a:gd name="connsiteX74" fmla="*/ 249940 w 572779"/>
              <a:gd name="connsiteY7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72779" h="606722">
                <a:moveTo>
                  <a:pt x="431860" y="370398"/>
                </a:moveTo>
                <a:lnTo>
                  <a:pt x="487677" y="370398"/>
                </a:lnTo>
                <a:lnTo>
                  <a:pt x="487677" y="389027"/>
                </a:lnTo>
                <a:lnTo>
                  <a:pt x="431860" y="389027"/>
                </a:lnTo>
                <a:close/>
                <a:moveTo>
                  <a:pt x="431860" y="341960"/>
                </a:moveTo>
                <a:lnTo>
                  <a:pt x="526135" y="341960"/>
                </a:lnTo>
                <a:lnTo>
                  <a:pt x="526135" y="360589"/>
                </a:lnTo>
                <a:lnTo>
                  <a:pt x="431860" y="360589"/>
                </a:lnTo>
                <a:close/>
                <a:moveTo>
                  <a:pt x="409591" y="310982"/>
                </a:moveTo>
                <a:lnTo>
                  <a:pt x="422757" y="324136"/>
                </a:lnTo>
                <a:lnTo>
                  <a:pt x="363955" y="382888"/>
                </a:lnTo>
                <a:lnTo>
                  <a:pt x="328905" y="347868"/>
                </a:lnTo>
                <a:lnTo>
                  <a:pt x="342071" y="334713"/>
                </a:lnTo>
                <a:lnTo>
                  <a:pt x="363955" y="356667"/>
                </a:lnTo>
                <a:close/>
                <a:moveTo>
                  <a:pt x="431860" y="276334"/>
                </a:moveTo>
                <a:lnTo>
                  <a:pt x="487677" y="276334"/>
                </a:lnTo>
                <a:lnTo>
                  <a:pt x="487677" y="294893"/>
                </a:lnTo>
                <a:lnTo>
                  <a:pt x="431860" y="294893"/>
                </a:lnTo>
                <a:close/>
                <a:moveTo>
                  <a:pt x="431860" y="249026"/>
                </a:moveTo>
                <a:lnTo>
                  <a:pt x="526135" y="249026"/>
                </a:lnTo>
                <a:lnTo>
                  <a:pt x="526135" y="267585"/>
                </a:lnTo>
                <a:lnTo>
                  <a:pt x="431860" y="267585"/>
                </a:lnTo>
                <a:close/>
                <a:moveTo>
                  <a:pt x="409591" y="216142"/>
                </a:moveTo>
                <a:lnTo>
                  <a:pt x="422757" y="229296"/>
                </a:lnTo>
                <a:lnTo>
                  <a:pt x="363955" y="288048"/>
                </a:lnTo>
                <a:lnTo>
                  <a:pt x="328905" y="253028"/>
                </a:lnTo>
                <a:lnTo>
                  <a:pt x="342071" y="239873"/>
                </a:lnTo>
                <a:lnTo>
                  <a:pt x="363955" y="261739"/>
                </a:lnTo>
                <a:close/>
                <a:moveTo>
                  <a:pt x="431860" y="182130"/>
                </a:moveTo>
                <a:lnTo>
                  <a:pt x="487677" y="182130"/>
                </a:lnTo>
                <a:lnTo>
                  <a:pt x="487677" y="200689"/>
                </a:lnTo>
                <a:lnTo>
                  <a:pt x="431860" y="200689"/>
                </a:lnTo>
                <a:close/>
                <a:moveTo>
                  <a:pt x="431860" y="152421"/>
                </a:moveTo>
                <a:lnTo>
                  <a:pt x="526135" y="152421"/>
                </a:lnTo>
                <a:lnTo>
                  <a:pt x="526135" y="170980"/>
                </a:lnTo>
                <a:lnTo>
                  <a:pt x="431860" y="170980"/>
                </a:lnTo>
                <a:close/>
                <a:moveTo>
                  <a:pt x="409591" y="121302"/>
                </a:moveTo>
                <a:lnTo>
                  <a:pt x="422757" y="134456"/>
                </a:lnTo>
                <a:lnTo>
                  <a:pt x="363955" y="193208"/>
                </a:lnTo>
                <a:lnTo>
                  <a:pt x="328905" y="158188"/>
                </a:lnTo>
                <a:lnTo>
                  <a:pt x="342071" y="145033"/>
                </a:lnTo>
                <a:lnTo>
                  <a:pt x="363955" y="166899"/>
                </a:lnTo>
                <a:close/>
                <a:moveTo>
                  <a:pt x="306728" y="103979"/>
                </a:moveTo>
                <a:lnTo>
                  <a:pt x="306728" y="436357"/>
                </a:lnTo>
                <a:lnTo>
                  <a:pt x="554176" y="436357"/>
                </a:lnTo>
                <a:lnTo>
                  <a:pt x="554176" y="103979"/>
                </a:lnTo>
                <a:close/>
                <a:moveTo>
                  <a:pt x="249940" y="18574"/>
                </a:moveTo>
                <a:cubicBezTo>
                  <a:pt x="150338" y="18574"/>
                  <a:pt x="69249" y="99535"/>
                  <a:pt x="69249" y="198982"/>
                </a:cubicBezTo>
                <a:lnTo>
                  <a:pt x="69249" y="200315"/>
                </a:lnTo>
                <a:lnTo>
                  <a:pt x="24834" y="350951"/>
                </a:lnTo>
                <a:lnTo>
                  <a:pt x="69249" y="350951"/>
                </a:lnTo>
                <a:lnTo>
                  <a:pt x="69249" y="429691"/>
                </a:lnTo>
                <a:cubicBezTo>
                  <a:pt x="69249" y="459552"/>
                  <a:pt x="93549" y="483725"/>
                  <a:pt x="123368" y="483725"/>
                </a:cubicBezTo>
                <a:lnTo>
                  <a:pt x="249762" y="483725"/>
                </a:lnTo>
                <a:lnTo>
                  <a:pt x="249762" y="588148"/>
                </a:lnTo>
                <a:lnTo>
                  <a:pt x="430630" y="588148"/>
                </a:lnTo>
                <a:lnTo>
                  <a:pt x="430630" y="454931"/>
                </a:lnTo>
                <a:lnTo>
                  <a:pt x="288125" y="454931"/>
                </a:lnTo>
                <a:lnTo>
                  <a:pt x="288125" y="85405"/>
                </a:lnTo>
                <a:lnTo>
                  <a:pt x="390308" y="85405"/>
                </a:lnTo>
                <a:cubicBezTo>
                  <a:pt x="356129" y="43280"/>
                  <a:pt x="304859" y="18574"/>
                  <a:pt x="249940" y="18574"/>
                </a:cubicBezTo>
                <a:close/>
                <a:moveTo>
                  <a:pt x="249940" y="0"/>
                </a:moveTo>
                <a:cubicBezTo>
                  <a:pt x="315451" y="0"/>
                  <a:pt x="376245" y="31816"/>
                  <a:pt x="413540" y="85405"/>
                </a:cubicBezTo>
                <a:lnTo>
                  <a:pt x="572779" y="85405"/>
                </a:lnTo>
                <a:lnTo>
                  <a:pt x="572779" y="454931"/>
                </a:lnTo>
                <a:lnTo>
                  <a:pt x="449233" y="454931"/>
                </a:lnTo>
                <a:lnTo>
                  <a:pt x="449233" y="606722"/>
                </a:lnTo>
                <a:lnTo>
                  <a:pt x="231159" y="606722"/>
                </a:lnTo>
                <a:lnTo>
                  <a:pt x="231159" y="502388"/>
                </a:lnTo>
                <a:lnTo>
                  <a:pt x="123368" y="502388"/>
                </a:lnTo>
                <a:cubicBezTo>
                  <a:pt x="83224" y="502388"/>
                  <a:pt x="50646" y="469772"/>
                  <a:pt x="50646" y="429691"/>
                </a:cubicBezTo>
                <a:lnTo>
                  <a:pt x="50646" y="369525"/>
                </a:lnTo>
                <a:lnTo>
                  <a:pt x="0" y="369525"/>
                </a:lnTo>
                <a:lnTo>
                  <a:pt x="50646" y="197649"/>
                </a:lnTo>
                <a:cubicBezTo>
                  <a:pt x="51358" y="88515"/>
                  <a:pt x="140457" y="0"/>
                  <a:pt x="249940" y="0"/>
                </a:cubicBezTo>
                <a:close/>
              </a:path>
            </a:pathLst>
          </a:custGeom>
          <a:solidFill>
            <a:schemeClr val="bg1"/>
          </a:solidFill>
          <a:ln>
            <a:noFill/>
          </a:ln>
        </p:spPr>
        <p:txBody>
          <a:bodyPr/>
          <a:lstStyle/>
          <a:p>
            <a:endParaRPr lang="zh-CN" altLang="en-US">
              <a:cs typeface="+mn-ea"/>
              <a:sym typeface="+mn-lt"/>
            </a:endParaRPr>
          </a:p>
        </p:txBody>
      </p:sp>
      <p:sp>
        <p:nvSpPr>
          <p:cNvPr id="80" name="profit_157170">
            <a:extLst>
              <a:ext uri="{FF2B5EF4-FFF2-40B4-BE49-F238E27FC236}">
                <a16:creationId xmlns:a16="http://schemas.microsoft.com/office/drawing/2014/main" xmlns="" id="{21F55B76-6677-43B0-BC1A-4107EE678280}"/>
              </a:ext>
            </a:extLst>
          </p:cNvPr>
          <p:cNvSpPr>
            <a:spLocks noChangeAspect="1"/>
          </p:cNvSpPr>
          <p:nvPr/>
        </p:nvSpPr>
        <p:spPr bwMode="auto">
          <a:xfrm>
            <a:off x="3366800" y="2201289"/>
            <a:ext cx="513338" cy="538390"/>
          </a:xfrm>
          <a:custGeom>
            <a:avLst/>
            <a:gdLst>
              <a:gd name="connsiteX0" fmla="*/ 19027 w 544086"/>
              <a:gd name="connsiteY0" fmla="*/ 370469 h 570639"/>
              <a:gd name="connsiteX1" fmla="*/ 19027 w 544086"/>
              <a:gd name="connsiteY1" fmla="*/ 468857 h 570639"/>
              <a:gd name="connsiteX2" fmla="*/ 90379 w 544086"/>
              <a:gd name="connsiteY2" fmla="*/ 468857 h 570639"/>
              <a:gd name="connsiteX3" fmla="*/ 90379 w 544086"/>
              <a:gd name="connsiteY3" fmla="*/ 370469 h 570639"/>
              <a:gd name="connsiteX4" fmla="*/ 201144 w 544086"/>
              <a:gd name="connsiteY4" fmla="*/ 335863 h 570639"/>
              <a:gd name="connsiteX5" fmla="*/ 142703 w 544086"/>
              <a:gd name="connsiteY5" fmla="*/ 368433 h 570639"/>
              <a:gd name="connsiteX6" fmla="*/ 137267 w 544086"/>
              <a:gd name="connsiteY6" fmla="*/ 370469 h 570639"/>
              <a:gd name="connsiteX7" fmla="*/ 110086 w 544086"/>
              <a:gd name="connsiteY7" fmla="*/ 370469 h 570639"/>
              <a:gd name="connsiteX8" fmla="*/ 110086 w 544086"/>
              <a:gd name="connsiteY8" fmla="*/ 470893 h 570639"/>
              <a:gd name="connsiteX9" fmla="*/ 110765 w 544086"/>
              <a:gd name="connsiteY9" fmla="*/ 470893 h 570639"/>
              <a:gd name="connsiteX10" fmla="*/ 224928 w 544086"/>
              <a:gd name="connsiteY10" fmla="*/ 539426 h 570639"/>
              <a:gd name="connsiteX11" fmla="*/ 379863 w 544086"/>
              <a:gd name="connsiteY11" fmla="*/ 540105 h 570639"/>
              <a:gd name="connsiteX12" fmla="*/ 515092 w 544086"/>
              <a:gd name="connsiteY12" fmla="*/ 393539 h 570639"/>
              <a:gd name="connsiteX13" fmla="*/ 524605 w 544086"/>
              <a:gd name="connsiteY13" fmla="*/ 379290 h 570639"/>
              <a:gd name="connsiteX14" fmla="*/ 519848 w 544086"/>
              <a:gd name="connsiteY14" fmla="*/ 359612 h 570639"/>
              <a:gd name="connsiteX15" fmla="*/ 502180 w 544086"/>
              <a:gd name="connsiteY15" fmla="*/ 346719 h 570639"/>
              <a:gd name="connsiteX16" fmla="*/ 464806 w 544086"/>
              <a:gd name="connsiteY16" fmla="*/ 379968 h 570639"/>
              <a:gd name="connsiteX17" fmla="*/ 386658 w 544086"/>
              <a:gd name="connsiteY17" fmla="*/ 440359 h 570639"/>
              <a:gd name="connsiteX18" fmla="*/ 233082 w 544086"/>
              <a:gd name="connsiteY18" fmla="*/ 440359 h 570639"/>
              <a:gd name="connsiteX19" fmla="*/ 218132 w 544086"/>
              <a:gd name="connsiteY19" fmla="*/ 417967 h 570639"/>
              <a:gd name="connsiteX20" fmla="*/ 231723 w 544086"/>
              <a:gd name="connsiteY20" fmla="*/ 388111 h 570639"/>
              <a:gd name="connsiteX21" fmla="*/ 267059 w 544086"/>
              <a:gd name="connsiteY21" fmla="*/ 387432 h 570639"/>
              <a:gd name="connsiteX22" fmla="*/ 337732 w 544086"/>
              <a:gd name="connsiteY22" fmla="*/ 387432 h 570639"/>
              <a:gd name="connsiteX23" fmla="*/ 335013 w 544086"/>
              <a:gd name="connsiteY23" fmla="*/ 369111 h 570639"/>
              <a:gd name="connsiteX24" fmla="*/ 307152 w 544086"/>
              <a:gd name="connsiteY24" fmla="*/ 347398 h 570639"/>
              <a:gd name="connsiteX25" fmla="*/ 201144 w 544086"/>
              <a:gd name="connsiteY25" fmla="*/ 335863 h 570639"/>
              <a:gd name="connsiteX26" fmla="*/ 201823 w 544086"/>
              <a:gd name="connsiteY26" fmla="*/ 317542 h 570639"/>
              <a:gd name="connsiteX27" fmla="*/ 310550 w 544086"/>
              <a:gd name="connsiteY27" fmla="*/ 329077 h 570639"/>
              <a:gd name="connsiteX28" fmla="*/ 356759 w 544086"/>
              <a:gd name="connsiteY28" fmla="*/ 382682 h 570639"/>
              <a:gd name="connsiteX29" fmla="*/ 342488 w 544086"/>
              <a:gd name="connsiteY29" fmla="*/ 405753 h 570639"/>
              <a:gd name="connsiteX30" fmla="*/ 265021 w 544086"/>
              <a:gd name="connsiteY30" fmla="*/ 405753 h 570639"/>
              <a:gd name="connsiteX31" fmla="*/ 238519 w 544086"/>
              <a:gd name="connsiteY31" fmla="*/ 405074 h 570639"/>
              <a:gd name="connsiteX32" fmla="*/ 237839 w 544086"/>
              <a:gd name="connsiteY32" fmla="*/ 422716 h 570639"/>
              <a:gd name="connsiteX33" fmla="*/ 381222 w 544086"/>
              <a:gd name="connsiteY33" fmla="*/ 422716 h 570639"/>
              <a:gd name="connsiteX34" fmla="*/ 451215 w 544086"/>
              <a:gd name="connsiteY34" fmla="*/ 367754 h 570639"/>
              <a:gd name="connsiteX35" fmla="*/ 498103 w 544086"/>
              <a:gd name="connsiteY35" fmla="*/ 329077 h 570639"/>
              <a:gd name="connsiteX36" fmla="*/ 534798 w 544086"/>
              <a:gd name="connsiteY36" fmla="*/ 349434 h 570639"/>
              <a:gd name="connsiteX37" fmla="*/ 539555 w 544086"/>
              <a:gd name="connsiteY37" fmla="*/ 390146 h 570639"/>
              <a:gd name="connsiteX38" fmla="*/ 530041 w 544086"/>
              <a:gd name="connsiteY38" fmla="*/ 403717 h 570639"/>
              <a:gd name="connsiteX39" fmla="*/ 388018 w 544086"/>
              <a:gd name="connsiteY39" fmla="*/ 556390 h 570639"/>
              <a:gd name="connsiteX40" fmla="*/ 315307 w 544086"/>
              <a:gd name="connsiteY40" fmla="*/ 570639 h 570639"/>
              <a:gd name="connsiteX41" fmla="*/ 220851 w 544086"/>
              <a:gd name="connsiteY41" fmla="*/ 557068 h 570639"/>
              <a:gd name="connsiteX42" fmla="*/ 101931 w 544086"/>
              <a:gd name="connsiteY42" fmla="*/ 487178 h 570639"/>
              <a:gd name="connsiteX43" fmla="*/ 9514 w 544086"/>
              <a:gd name="connsiteY43" fmla="*/ 487178 h 570639"/>
              <a:gd name="connsiteX44" fmla="*/ 0 w 544086"/>
              <a:gd name="connsiteY44" fmla="*/ 478357 h 570639"/>
              <a:gd name="connsiteX45" fmla="*/ 0 w 544086"/>
              <a:gd name="connsiteY45" fmla="*/ 361647 h 570639"/>
              <a:gd name="connsiteX46" fmla="*/ 9514 w 544086"/>
              <a:gd name="connsiteY46" fmla="*/ 352148 h 570639"/>
              <a:gd name="connsiteX47" fmla="*/ 133869 w 544086"/>
              <a:gd name="connsiteY47" fmla="*/ 352148 h 570639"/>
              <a:gd name="connsiteX48" fmla="*/ 201823 w 544086"/>
              <a:gd name="connsiteY48" fmla="*/ 317542 h 570639"/>
              <a:gd name="connsiteX49" fmla="*/ 317384 w 544086"/>
              <a:gd name="connsiteY49" fmla="*/ 142495 h 570639"/>
              <a:gd name="connsiteX50" fmla="*/ 317384 w 544086"/>
              <a:gd name="connsiteY50" fmla="*/ 181854 h 570639"/>
              <a:gd name="connsiteX51" fmla="*/ 336412 w 544086"/>
              <a:gd name="connsiteY51" fmla="*/ 162175 h 570639"/>
              <a:gd name="connsiteX52" fmla="*/ 317384 w 544086"/>
              <a:gd name="connsiteY52" fmla="*/ 142495 h 570639"/>
              <a:gd name="connsiteX53" fmla="*/ 299716 w 544086"/>
              <a:gd name="connsiteY53" fmla="*/ 90922 h 570639"/>
              <a:gd name="connsiteX54" fmla="*/ 280008 w 544086"/>
              <a:gd name="connsiteY54" fmla="*/ 110601 h 570639"/>
              <a:gd name="connsiteX55" fmla="*/ 299716 w 544086"/>
              <a:gd name="connsiteY55" fmla="*/ 124852 h 570639"/>
              <a:gd name="connsiteX56" fmla="*/ 308550 w 544086"/>
              <a:gd name="connsiteY56" fmla="*/ 46135 h 570639"/>
              <a:gd name="connsiteX57" fmla="*/ 317384 w 544086"/>
              <a:gd name="connsiteY57" fmla="*/ 54957 h 570639"/>
              <a:gd name="connsiteX58" fmla="*/ 317384 w 544086"/>
              <a:gd name="connsiteY58" fmla="*/ 74636 h 570639"/>
              <a:gd name="connsiteX59" fmla="*/ 341169 w 544086"/>
              <a:gd name="connsiteY59" fmla="*/ 84815 h 570639"/>
              <a:gd name="connsiteX60" fmla="*/ 346606 w 544086"/>
              <a:gd name="connsiteY60" fmla="*/ 100423 h 570639"/>
              <a:gd name="connsiteX61" fmla="*/ 337771 w 544086"/>
              <a:gd name="connsiteY61" fmla="*/ 107208 h 570639"/>
              <a:gd name="connsiteX62" fmla="*/ 330976 w 544086"/>
              <a:gd name="connsiteY62" fmla="*/ 99065 h 570639"/>
              <a:gd name="connsiteX63" fmla="*/ 328937 w 544086"/>
              <a:gd name="connsiteY63" fmla="*/ 94994 h 570639"/>
              <a:gd name="connsiteX64" fmla="*/ 317384 w 544086"/>
              <a:gd name="connsiteY64" fmla="*/ 90922 h 570639"/>
              <a:gd name="connsiteX65" fmla="*/ 317384 w 544086"/>
              <a:gd name="connsiteY65" fmla="*/ 126209 h 570639"/>
              <a:gd name="connsiteX66" fmla="*/ 352722 w 544086"/>
              <a:gd name="connsiteY66" fmla="*/ 162175 h 570639"/>
              <a:gd name="connsiteX67" fmla="*/ 317384 w 544086"/>
              <a:gd name="connsiteY67" fmla="*/ 198140 h 570639"/>
              <a:gd name="connsiteX68" fmla="*/ 317384 w 544086"/>
              <a:gd name="connsiteY68" fmla="*/ 217819 h 570639"/>
              <a:gd name="connsiteX69" fmla="*/ 308550 w 544086"/>
              <a:gd name="connsiteY69" fmla="*/ 226641 h 570639"/>
              <a:gd name="connsiteX70" fmla="*/ 299716 w 544086"/>
              <a:gd name="connsiteY70" fmla="*/ 217819 h 570639"/>
              <a:gd name="connsiteX71" fmla="*/ 299716 w 544086"/>
              <a:gd name="connsiteY71" fmla="*/ 198140 h 570639"/>
              <a:gd name="connsiteX72" fmla="*/ 264378 w 544086"/>
              <a:gd name="connsiteY72" fmla="*/ 173711 h 570639"/>
              <a:gd name="connsiteX73" fmla="*/ 272533 w 544086"/>
              <a:gd name="connsiteY73" fmla="*/ 165568 h 570639"/>
              <a:gd name="connsiteX74" fmla="*/ 280008 w 544086"/>
              <a:gd name="connsiteY74" fmla="*/ 173711 h 570639"/>
              <a:gd name="connsiteX75" fmla="*/ 299716 w 544086"/>
              <a:gd name="connsiteY75" fmla="*/ 182532 h 570639"/>
              <a:gd name="connsiteX76" fmla="*/ 299716 w 544086"/>
              <a:gd name="connsiteY76" fmla="*/ 141138 h 570639"/>
              <a:gd name="connsiteX77" fmla="*/ 264378 w 544086"/>
              <a:gd name="connsiteY77" fmla="*/ 110601 h 570639"/>
              <a:gd name="connsiteX78" fmla="*/ 299716 w 544086"/>
              <a:gd name="connsiteY78" fmla="*/ 74636 h 570639"/>
              <a:gd name="connsiteX79" fmla="*/ 299716 w 544086"/>
              <a:gd name="connsiteY79" fmla="*/ 54957 h 570639"/>
              <a:gd name="connsiteX80" fmla="*/ 308550 w 544086"/>
              <a:gd name="connsiteY80" fmla="*/ 46135 h 570639"/>
              <a:gd name="connsiteX81" fmla="*/ 308550 w 544086"/>
              <a:gd name="connsiteY81" fmla="*/ 18324 h 570639"/>
              <a:gd name="connsiteX82" fmla="*/ 190999 w 544086"/>
              <a:gd name="connsiteY82" fmla="*/ 135734 h 570639"/>
              <a:gd name="connsiteX83" fmla="*/ 308550 w 544086"/>
              <a:gd name="connsiteY83" fmla="*/ 253144 h 570639"/>
              <a:gd name="connsiteX84" fmla="*/ 426102 w 544086"/>
              <a:gd name="connsiteY84" fmla="*/ 135734 h 570639"/>
              <a:gd name="connsiteX85" fmla="*/ 308550 w 544086"/>
              <a:gd name="connsiteY85" fmla="*/ 18324 h 570639"/>
              <a:gd name="connsiteX86" fmla="*/ 308550 w 544086"/>
              <a:gd name="connsiteY86" fmla="*/ 0 h 570639"/>
              <a:gd name="connsiteX87" fmla="*/ 444448 w 544086"/>
              <a:gd name="connsiteY87" fmla="*/ 135734 h 570639"/>
              <a:gd name="connsiteX88" fmla="*/ 308550 w 544086"/>
              <a:gd name="connsiteY88" fmla="*/ 271468 h 570639"/>
              <a:gd name="connsiteX89" fmla="*/ 172653 w 544086"/>
              <a:gd name="connsiteY89" fmla="*/ 135734 h 570639"/>
              <a:gd name="connsiteX90" fmla="*/ 308550 w 544086"/>
              <a:gd name="connsiteY90" fmla="*/ 0 h 570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44086" h="570639">
                <a:moveTo>
                  <a:pt x="19027" y="370469"/>
                </a:moveTo>
                <a:lnTo>
                  <a:pt x="19027" y="468857"/>
                </a:lnTo>
                <a:lnTo>
                  <a:pt x="90379" y="468857"/>
                </a:lnTo>
                <a:lnTo>
                  <a:pt x="90379" y="370469"/>
                </a:lnTo>
                <a:close/>
                <a:moveTo>
                  <a:pt x="201144" y="335863"/>
                </a:moveTo>
                <a:cubicBezTo>
                  <a:pt x="189592" y="335184"/>
                  <a:pt x="159692" y="354183"/>
                  <a:pt x="142703" y="368433"/>
                </a:cubicBezTo>
                <a:cubicBezTo>
                  <a:pt x="141344" y="369790"/>
                  <a:pt x="139306" y="370469"/>
                  <a:pt x="137267" y="370469"/>
                </a:cubicBezTo>
                <a:lnTo>
                  <a:pt x="110086" y="370469"/>
                </a:lnTo>
                <a:lnTo>
                  <a:pt x="110086" y="470893"/>
                </a:lnTo>
                <a:cubicBezTo>
                  <a:pt x="110086" y="470893"/>
                  <a:pt x="110086" y="470893"/>
                  <a:pt x="110765" y="470893"/>
                </a:cubicBezTo>
                <a:cubicBezTo>
                  <a:pt x="111445" y="471572"/>
                  <a:pt x="184155" y="528569"/>
                  <a:pt x="224928" y="539426"/>
                </a:cubicBezTo>
                <a:cubicBezTo>
                  <a:pt x="269098" y="550283"/>
                  <a:pt x="332975" y="562496"/>
                  <a:pt x="379863" y="540105"/>
                </a:cubicBezTo>
                <a:cubicBezTo>
                  <a:pt x="428790" y="516355"/>
                  <a:pt x="487230" y="433573"/>
                  <a:pt x="515092" y="393539"/>
                </a:cubicBezTo>
                <a:cubicBezTo>
                  <a:pt x="518489" y="388111"/>
                  <a:pt x="521887" y="383361"/>
                  <a:pt x="524605" y="379290"/>
                </a:cubicBezTo>
                <a:cubicBezTo>
                  <a:pt x="526644" y="376575"/>
                  <a:pt x="525285" y="368433"/>
                  <a:pt x="519848" y="359612"/>
                </a:cubicBezTo>
                <a:cubicBezTo>
                  <a:pt x="513053" y="350112"/>
                  <a:pt x="505578" y="346041"/>
                  <a:pt x="502180" y="346719"/>
                </a:cubicBezTo>
                <a:cubicBezTo>
                  <a:pt x="491987" y="349434"/>
                  <a:pt x="479076" y="364362"/>
                  <a:pt x="464806" y="379968"/>
                </a:cubicBezTo>
                <a:cubicBezTo>
                  <a:pt x="444419" y="402360"/>
                  <a:pt x="419276" y="430859"/>
                  <a:pt x="386658" y="440359"/>
                </a:cubicBezTo>
                <a:cubicBezTo>
                  <a:pt x="327538" y="457322"/>
                  <a:pt x="254148" y="445108"/>
                  <a:pt x="233082" y="440359"/>
                </a:cubicBezTo>
                <a:cubicBezTo>
                  <a:pt x="224928" y="439001"/>
                  <a:pt x="218812" y="430180"/>
                  <a:pt x="218132" y="417967"/>
                </a:cubicBezTo>
                <a:cubicBezTo>
                  <a:pt x="217453" y="405753"/>
                  <a:pt x="220851" y="391503"/>
                  <a:pt x="231723" y="388111"/>
                </a:cubicBezTo>
                <a:cubicBezTo>
                  <a:pt x="240557" y="384718"/>
                  <a:pt x="252109" y="386075"/>
                  <a:pt x="267059" y="387432"/>
                </a:cubicBezTo>
                <a:cubicBezTo>
                  <a:pt x="286766" y="390146"/>
                  <a:pt x="310550" y="392860"/>
                  <a:pt x="337732" y="387432"/>
                </a:cubicBezTo>
                <a:cubicBezTo>
                  <a:pt x="338411" y="385396"/>
                  <a:pt x="339091" y="377933"/>
                  <a:pt x="335013" y="369111"/>
                </a:cubicBezTo>
                <a:cubicBezTo>
                  <a:pt x="331616" y="362326"/>
                  <a:pt x="324141" y="350112"/>
                  <a:pt x="307152" y="347398"/>
                </a:cubicBezTo>
                <a:cubicBezTo>
                  <a:pt x="292882" y="344684"/>
                  <a:pt x="253469" y="338577"/>
                  <a:pt x="201144" y="335863"/>
                </a:cubicBezTo>
                <a:close/>
                <a:moveTo>
                  <a:pt x="201823" y="317542"/>
                </a:moveTo>
                <a:cubicBezTo>
                  <a:pt x="255507" y="320256"/>
                  <a:pt x="295600" y="326363"/>
                  <a:pt x="310550" y="329077"/>
                </a:cubicBezTo>
                <a:cubicBezTo>
                  <a:pt x="341809" y="333827"/>
                  <a:pt x="356759" y="363683"/>
                  <a:pt x="356759" y="382682"/>
                </a:cubicBezTo>
                <a:cubicBezTo>
                  <a:pt x="356759" y="397610"/>
                  <a:pt x="349963" y="404396"/>
                  <a:pt x="342488" y="405753"/>
                </a:cubicBezTo>
                <a:cubicBezTo>
                  <a:pt x="311909" y="411181"/>
                  <a:pt x="284727" y="408467"/>
                  <a:pt x="265021" y="405753"/>
                </a:cubicBezTo>
                <a:cubicBezTo>
                  <a:pt x="253469" y="404396"/>
                  <a:pt x="242596" y="403717"/>
                  <a:pt x="238519" y="405074"/>
                </a:cubicBezTo>
                <a:cubicBezTo>
                  <a:pt x="235800" y="407110"/>
                  <a:pt x="235800" y="419324"/>
                  <a:pt x="237839" y="422716"/>
                </a:cubicBezTo>
                <a:cubicBezTo>
                  <a:pt x="258905" y="426788"/>
                  <a:pt x="327538" y="438323"/>
                  <a:pt x="381222" y="422716"/>
                </a:cubicBezTo>
                <a:cubicBezTo>
                  <a:pt x="409083" y="414574"/>
                  <a:pt x="431508" y="389468"/>
                  <a:pt x="451215" y="367754"/>
                </a:cubicBezTo>
                <a:cubicBezTo>
                  <a:pt x="467524" y="349434"/>
                  <a:pt x="481794" y="333149"/>
                  <a:pt x="498103" y="329077"/>
                </a:cubicBezTo>
                <a:cubicBezTo>
                  <a:pt x="512373" y="325685"/>
                  <a:pt x="526644" y="337898"/>
                  <a:pt x="534798" y="349434"/>
                </a:cubicBezTo>
                <a:cubicBezTo>
                  <a:pt x="542953" y="360969"/>
                  <a:pt x="548389" y="377933"/>
                  <a:pt x="539555" y="390146"/>
                </a:cubicBezTo>
                <a:cubicBezTo>
                  <a:pt x="536837" y="394218"/>
                  <a:pt x="534119" y="398967"/>
                  <a:pt x="530041" y="403717"/>
                </a:cubicBezTo>
                <a:cubicBezTo>
                  <a:pt x="498783" y="448501"/>
                  <a:pt x="441022" y="531283"/>
                  <a:pt x="388018" y="556390"/>
                </a:cubicBezTo>
                <a:cubicBezTo>
                  <a:pt x="365593" y="567246"/>
                  <a:pt x="340450" y="570639"/>
                  <a:pt x="315307" y="570639"/>
                </a:cubicBezTo>
                <a:cubicBezTo>
                  <a:pt x="281330" y="570639"/>
                  <a:pt x="247353" y="563854"/>
                  <a:pt x="220851" y="557068"/>
                </a:cubicBezTo>
                <a:cubicBezTo>
                  <a:pt x="179399" y="546890"/>
                  <a:pt x="115522" y="498035"/>
                  <a:pt x="101931" y="487178"/>
                </a:cubicBezTo>
                <a:lnTo>
                  <a:pt x="9514" y="487178"/>
                </a:lnTo>
                <a:cubicBezTo>
                  <a:pt x="4757" y="487178"/>
                  <a:pt x="0" y="483107"/>
                  <a:pt x="0" y="478357"/>
                </a:cubicBezTo>
                <a:lnTo>
                  <a:pt x="0" y="361647"/>
                </a:lnTo>
                <a:cubicBezTo>
                  <a:pt x="0" y="356219"/>
                  <a:pt x="4757" y="352148"/>
                  <a:pt x="9514" y="352148"/>
                </a:cubicBezTo>
                <a:lnTo>
                  <a:pt x="133869" y="352148"/>
                </a:lnTo>
                <a:cubicBezTo>
                  <a:pt x="145422" y="342648"/>
                  <a:pt x="180758" y="316185"/>
                  <a:pt x="201823" y="317542"/>
                </a:cubicBezTo>
                <a:close/>
                <a:moveTo>
                  <a:pt x="317384" y="142495"/>
                </a:moveTo>
                <a:lnTo>
                  <a:pt x="317384" y="181854"/>
                </a:lnTo>
                <a:cubicBezTo>
                  <a:pt x="336412" y="179139"/>
                  <a:pt x="336412" y="166925"/>
                  <a:pt x="336412" y="162175"/>
                </a:cubicBezTo>
                <a:cubicBezTo>
                  <a:pt x="336412" y="149960"/>
                  <a:pt x="330976" y="143853"/>
                  <a:pt x="317384" y="142495"/>
                </a:cubicBezTo>
                <a:close/>
                <a:moveTo>
                  <a:pt x="299716" y="90922"/>
                </a:moveTo>
                <a:cubicBezTo>
                  <a:pt x="280688" y="92958"/>
                  <a:pt x="280008" y="101780"/>
                  <a:pt x="280008" y="110601"/>
                </a:cubicBezTo>
                <a:cubicBezTo>
                  <a:pt x="280008" y="115352"/>
                  <a:pt x="280688" y="123495"/>
                  <a:pt x="299716" y="124852"/>
                </a:cubicBezTo>
                <a:close/>
                <a:moveTo>
                  <a:pt x="308550" y="46135"/>
                </a:moveTo>
                <a:cubicBezTo>
                  <a:pt x="313307" y="46135"/>
                  <a:pt x="317384" y="50207"/>
                  <a:pt x="317384" y="54957"/>
                </a:cubicBezTo>
                <a:lnTo>
                  <a:pt x="317384" y="74636"/>
                </a:lnTo>
                <a:cubicBezTo>
                  <a:pt x="328258" y="75993"/>
                  <a:pt x="336412" y="79386"/>
                  <a:pt x="341169" y="84815"/>
                </a:cubicBezTo>
                <a:cubicBezTo>
                  <a:pt x="347285" y="91601"/>
                  <a:pt x="346606" y="99065"/>
                  <a:pt x="346606" y="100423"/>
                </a:cubicBezTo>
                <a:cubicBezTo>
                  <a:pt x="346606" y="104494"/>
                  <a:pt x="342528" y="107887"/>
                  <a:pt x="337771" y="107208"/>
                </a:cubicBezTo>
                <a:cubicBezTo>
                  <a:pt x="333694" y="106530"/>
                  <a:pt x="330296" y="103137"/>
                  <a:pt x="330976" y="99065"/>
                </a:cubicBezTo>
                <a:cubicBezTo>
                  <a:pt x="330976" y="98387"/>
                  <a:pt x="330296" y="97030"/>
                  <a:pt x="328937" y="94994"/>
                </a:cubicBezTo>
                <a:cubicBezTo>
                  <a:pt x="327578" y="93637"/>
                  <a:pt x="324180" y="91601"/>
                  <a:pt x="317384" y="90922"/>
                </a:cubicBezTo>
                <a:lnTo>
                  <a:pt x="317384" y="126209"/>
                </a:lnTo>
                <a:cubicBezTo>
                  <a:pt x="346606" y="128923"/>
                  <a:pt x="352722" y="147245"/>
                  <a:pt x="352722" y="162175"/>
                </a:cubicBezTo>
                <a:cubicBezTo>
                  <a:pt x="352722" y="182532"/>
                  <a:pt x="339810" y="195426"/>
                  <a:pt x="317384" y="198140"/>
                </a:cubicBezTo>
                <a:lnTo>
                  <a:pt x="317384" y="217819"/>
                </a:lnTo>
                <a:cubicBezTo>
                  <a:pt x="317384" y="222569"/>
                  <a:pt x="313307" y="226641"/>
                  <a:pt x="308550" y="226641"/>
                </a:cubicBezTo>
                <a:cubicBezTo>
                  <a:pt x="303793" y="226641"/>
                  <a:pt x="299716" y="222569"/>
                  <a:pt x="299716" y="217819"/>
                </a:cubicBezTo>
                <a:lnTo>
                  <a:pt x="299716" y="198140"/>
                </a:lnTo>
                <a:cubicBezTo>
                  <a:pt x="269135" y="196104"/>
                  <a:pt x="264378" y="181854"/>
                  <a:pt x="264378" y="173711"/>
                </a:cubicBezTo>
                <a:cubicBezTo>
                  <a:pt x="264378" y="168961"/>
                  <a:pt x="267776" y="165568"/>
                  <a:pt x="272533" y="165568"/>
                </a:cubicBezTo>
                <a:cubicBezTo>
                  <a:pt x="276610" y="165568"/>
                  <a:pt x="280008" y="168961"/>
                  <a:pt x="280008" y="173711"/>
                </a:cubicBezTo>
                <a:cubicBezTo>
                  <a:pt x="280008" y="178461"/>
                  <a:pt x="289522" y="181175"/>
                  <a:pt x="299716" y="182532"/>
                </a:cubicBezTo>
                <a:lnTo>
                  <a:pt x="299716" y="141138"/>
                </a:lnTo>
                <a:cubicBezTo>
                  <a:pt x="275931" y="139102"/>
                  <a:pt x="264378" y="128923"/>
                  <a:pt x="264378" y="110601"/>
                </a:cubicBezTo>
                <a:cubicBezTo>
                  <a:pt x="264378" y="94994"/>
                  <a:pt x="268455" y="77350"/>
                  <a:pt x="299716" y="74636"/>
                </a:cubicBezTo>
                <a:lnTo>
                  <a:pt x="299716" y="54957"/>
                </a:lnTo>
                <a:cubicBezTo>
                  <a:pt x="299716" y="50207"/>
                  <a:pt x="303793" y="46135"/>
                  <a:pt x="308550" y="46135"/>
                </a:cubicBezTo>
                <a:close/>
                <a:moveTo>
                  <a:pt x="308550" y="18324"/>
                </a:moveTo>
                <a:cubicBezTo>
                  <a:pt x="243320" y="18324"/>
                  <a:pt x="190999" y="70582"/>
                  <a:pt x="190999" y="135734"/>
                </a:cubicBezTo>
                <a:cubicBezTo>
                  <a:pt x="190999" y="200886"/>
                  <a:pt x="243320" y="253144"/>
                  <a:pt x="308550" y="253144"/>
                </a:cubicBezTo>
                <a:cubicBezTo>
                  <a:pt x="373781" y="253144"/>
                  <a:pt x="426102" y="200886"/>
                  <a:pt x="426102" y="135734"/>
                </a:cubicBezTo>
                <a:cubicBezTo>
                  <a:pt x="426102" y="70582"/>
                  <a:pt x="373781" y="18324"/>
                  <a:pt x="308550" y="18324"/>
                </a:cubicBezTo>
                <a:close/>
                <a:moveTo>
                  <a:pt x="308550" y="0"/>
                </a:moveTo>
                <a:cubicBezTo>
                  <a:pt x="383294" y="0"/>
                  <a:pt x="444448" y="61080"/>
                  <a:pt x="444448" y="135734"/>
                </a:cubicBezTo>
                <a:cubicBezTo>
                  <a:pt x="444448" y="210388"/>
                  <a:pt x="383294" y="271468"/>
                  <a:pt x="308550" y="271468"/>
                </a:cubicBezTo>
                <a:cubicBezTo>
                  <a:pt x="233807" y="271468"/>
                  <a:pt x="172653" y="210388"/>
                  <a:pt x="172653" y="135734"/>
                </a:cubicBezTo>
                <a:cubicBezTo>
                  <a:pt x="172653" y="61080"/>
                  <a:pt x="233807" y="0"/>
                  <a:pt x="308550" y="0"/>
                </a:cubicBezTo>
                <a:close/>
              </a:path>
            </a:pathLst>
          </a:custGeom>
          <a:solidFill>
            <a:schemeClr val="bg1"/>
          </a:solidFill>
          <a:ln>
            <a:noFill/>
          </a:ln>
        </p:spPr>
        <p:txBody>
          <a:bodyPr/>
          <a:lstStyle/>
          <a:p>
            <a:endParaRPr lang="zh-CN" altLang="en-US">
              <a:cs typeface="+mn-ea"/>
              <a:sym typeface="+mn-lt"/>
            </a:endParaRPr>
          </a:p>
        </p:txBody>
      </p:sp>
      <p:sp>
        <p:nvSpPr>
          <p:cNvPr id="81" name="pencil_142784">
            <a:extLst>
              <a:ext uri="{FF2B5EF4-FFF2-40B4-BE49-F238E27FC236}">
                <a16:creationId xmlns:a16="http://schemas.microsoft.com/office/drawing/2014/main" xmlns="" id="{29BB36F2-44F1-4E62-987B-28C70F8CD8DD}"/>
              </a:ext>
            </a:extLst>
          </p:cNvPr>
          <p:cNvSpPr>
            <a:spLocks noChangeAspect="1"/>
          </p:cNvSpPr>
          <p:nvPr/>
        </p:nvSpPr>
        <p:spPr bwMode="auto">
          <a:xfrm>
            <a:off x="4331386" y="2201289"/>
            <a:ext cx="538390" cy="537576"/>
          </a:xfrm>
          <a:custGeom>
            <a:avLst/>
            <a:gdLst>
              <a:gd name="T0" fmla="*/ 4928 w 6442"/>
              <a:gd name="T1" fmla="*/ 0 h 6442"/>
              <a:gd name="T2" fmla="*/ 611 w 6442"/>
              <a:gd name="T3" fmla="*/ 4317 h 6442"/>
              <a:gd name="T4" fmla="*/ 0 w 6442"/>
              <a:gd name="T5" fmla="*/ 6442 h 6442"/>
              <a:gd name="T6" fmla="*/ 2125 w 6442"/>
              <a:gd name="T7" fmla="*/ 5831 h 6442"/>
              <a:gd name="T8" fmla="*/ 6442 w 6442"/>
              <a:gd name="T9" fmla="*/ 1514 h 6442"/>
              <a:gd name="T10" fmla="*/ 4928 w 6442"/>
              <a:gd name="T11" fmla="*/ 0 h 6442"/>
              <a:gd name="T12" fmla="*/ 5876 w 6442"/>
              <a:gd name="T13" fmla="*/ 1514 h 6442"/>
              <a:gd name="T14" fmla="*/ 5543 w 6442"/>
              <a:gd name="T15" fmla="*/ 1846 h 6442"/>
              <a:gd name="T16" fmla="*/ 4595 w 6442"/>
              <a:gd name="T17" fmla="*/ 898 h 6442"/>
              <a:gd name="T18" fmla="*/ 4928 w 6442"/>
              <a:gd name="T19" fmla="*/ 566 h 6442"/>
              <a:gd name="T20" fmla="*/ 5876 w 6442"/>
              <a:gd name="T21" fmla="*/ 1514 h 6442"/>
              <a:gd name="T22" fmla="*/ 1687 w 6442"/>
              <a:gd name="T23" fmla="*/ 5037 h 6442"/>
              <a:gd name="T24" fmla="*/ 4928 w 6442"/>
              <a:gd name="T25" fmla="*/ 1796 h 6442"/>
              <a:gd name="T26" fmla="*/ 5261 w 6442"/>
              <a:gd name="T27" fmla="*/ 2129 h 6442"/>
              <a:gd name="T28" fmla="*/ 2020 w 6442"/>
              <a:gd name="T29" fmla="*/ 5370 h 6442"/>
              <a:gd name="T30" fmla="*/ 1687 w 6442"/>
              <a:gd name="T31" fmla="*/ 5037 h 6442"/>
              <a:gd name="T32" fmla="*/ 1072 w 6442"/>
              <a:gd name="T33" fmla="*/ 4422 h 6442"/>
              <a:gd name="T34" fmla="*/ 4313 w 6442"/>
              <a:gd name="T35" fmla="*/ 1181 h 6442"/>
              <a:gd name="T36" fmla="*/ 4645 w 6442"/>
              <a:gd name="T37" fmla="*/ 1514 h 6442"/>
              <a:gd name="T38" fmla="*/ 1404 w 6442"/>
              <a:gd name="T39" fmla="*/ 4754 h 6442"/>
              <a:gd name="T40" fmla="*/ 1072 w 6442"/>
              <a:gd name="T41" fmla="*/ 4422 h 6442"/>
              <a:gd name="T42" fmla="*/ 887 w 6442"/>
              <a:gd name="T43" fmla="*/ 4803 h 6442"/>
              <a:gd name="T44" fmla="*/ 1638 w 6442"/>
              <a:gd name="T45" fmla="*/ 5554 h 6442"/>
              <a:gd name="T46" fmla="*/ 584 w 6442"/>
              <a:gd name="T47" fmla="*/ 5857 h 6442"/>
              <a:gd name="T48" fmla="*/ 887 w 6442"/>
              <a:gd name="T49" fmla="*/ 4803 h 6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42" h="6442">
                <a:moveTo>
                  <a:pt x="4928" y="0"/>
                </a:moveTo>
                <a:lnTo>
                  <a:pt x="611" y="4317"/>
                </a:lnTo>
                <a:lnTo>
                  <a:pt x="0" y="6442"/>
                </a:lnTo>
                <a:lnTo>
                  <a:pt x="2125" y="5831"/>
                </a:lnTo>
                <a:lnTo>
                  <a:pt x="6442" y="1514"/>
                </a:lnTo>
                <a:lnTo>
                  <a:pt x="4928" y="0"/>
                </a:lnTo>
                <a:close/>
                <a:moveTo>
                  <a:pt x="5876" y="1514"/>
                </a:moveTo>
                <a:lnTo>
                  <a:pt x="5543" y="1846"/>
                </a:lnTo>
                <a:lnTo>
                  <a:pt x="4595" y="898"/>
                </a:lnTo>
                <a:lnTo>
                  <a:pt x="4928" y="566"/>
                </a:lnTo>
                <a:lnTo>
                  <a:pt x="5876" y="1514"/>
                </a:lnTo>
                <a:close/>
                <a:moveTo>
                  <a:pt x="1687" y="5037"/>
                </a:moveTo>
                <a:lnTo>
                  <a:pt x="4928" y="1796"/>
                </a:lnTo>
                <a:lnTo>
                  <a:pt x="5261" y="2129"/>
                </a:lnTo>
                <a:lnTo>
                  <a:pt x="2020" y="5370"/>
                </a:lnTo>
                <a:lnTo>
                  <a:pt x="1687" y="5037"/>
                </a:lnTo>
                <a:close/>
                <a:moveTo>
                  <a:pt x="1072" y="4422"/>
                </a:moveTo>
                <a:lnTo>
                  <a:pt x="4313" y="1181"/>
                </a:lnTo>
                <a:lnTo>
                  <a:pt x="4645" y="1514"/>
                </a:lnTo>
                <a:lnTo>
                  <a:pt x="1404" y="4754"/>
                </a:lnTo>
                <a:lnTo>
                  <a:pt x="1072" y="4422"/>
                </a:lnTo>
                <a:close/>
                <a:moveTo>
                  <a:pt x="887" y="4803"/>
                </a:moveTo>
                <a:lnTo>
                  <a:pt x="1638" y="5554"/>
                </a:lnTo>
                <a:lnTo>
                  <a:pt x="584" y="5857"/>
                </a:lnTo>
                <a:lnTo>
                  <a:pt x="887" y="4803"/>
                </a:lnTo>
                <a:close/>
              </a:path>
            </a:pathLst>
          </a:custGeom>
          <a:solidFill>
            <a:schemeClr val="bg1"/>
          </a:solidFill>
          <a:ln>
            <a:noFill/>
          </a:ln>
        </p:spPr>
        <p:txBody>
          <a:bodyPr/>
          <a:lstStyle/>
          <a:p>
            <a:endParaRPr lang="zh-CN" altLang="en-US">
              <a:cs typeface="+mn-ea"/>
              <a:sym typeface="+mn-lt"/>
            </a:endParaRPr>
          </a:p>
        </p:txBody>
      </p:sp>
      <p:sp>
        <p:nvSpPr>
          <p:cNvPr id="82" name="checked_158820">
            <a:extLst>
              <a:ext uri="{FF2B5EF4-FFF2-40B4-BE49-F238E27FC236}">
                <a16:creationId xmlns:a16="http://schemas.microsoft.com/office/drawing/2014/main" xmlns="" id="{D54A1746-4AAE-4347-9528-EC4170EA6735}"/>
              </a:ext>
            </a:extLst>
          </p:cNvPr>
          <p:cNvSpPr>
            <a:spLocks noChangeAspect="1"/>
          </p:cNvSpPr>
          <p:nvPr/>
        </p:nvSpPr>
        <p:spPr bwMode="auto">
          <a:xfrm>
            <a:off x="5295971" y="2201289"/>
            <a:ext cx="538390" cy="476242"/>
          </a:xfrm>
          <a:custGeom>
            <a:avLst/>
            <a:gdLst>
              <a:gd name="T0" fmla="*/ 137 w 6556"/>
              <a:gd name="T1" fmla="*/ 2034 h 5808"/>
              <a:gd name="T2" fmla="*/ 23 w 6556"/>
              <a:gd name="T3" fmla="*/ 2558 h 5808"/>
              <a:gd name="T4" fmla="*/ 9 w 6556"/>
              <a:gd name="T5" fmla="*/ 2659 h 5808"/>
              <a:gd name="T6" fmla="*/ 4 w 6556"/>
              <a:gd name="T7" fmla="*/ 2814 h 5808"/>
              <a:gd name="T8" fmla="*/ 0 w 6556"/>
              <a:gd name="T9" fmla="*/ 2906 h 5808"/>
              <a:gd name="T10" fmla="*/ 0 w 6556"/>
              <a:gd name="T11" fmla="*/ 2926 h 5808"/>
              <a:gd name="T12" fmla="*/ 0 w 6556"/>
              <a:gd name="T13" fmla="*/ 2938 h 5808"/>
              <a:gd name="T14" fmla="*/ 0 w 6556"/>
              <a:gd name="T15" fmla="*/ 2948 h 5808"/>
              <a:gd name="T16" fmla="*/ 17 w 6556"/>
              <a:gd name="T17" fmla="*/ 3212 h 5808"/>
              <a:gd name="T18" fmla="*/ 60 w 6556"/>
              <a:gd name="T19" fmla="*/ 3474 h 5808"/>
              <a:gd name="T20" fmla="*/ 431 w 6556"/>
              <a:gd name="T21" fmla="*/ 4494 h 5808"/>
              <a:gd name="T22" fmla="*/ 1944 w 6556"/>
              <a:gd name="T23" fmla="*/ 5676 h 5808"/>
              <a:gd name="T24" fmla="*/ 2439 w 6556"/>
              <a:gd name="T25" fmla="*/ 5783 h 5808"/>
              <a:gd name="T26" fmla="*/ 2559 w 6556"/>
              <a:gd name="T27" fmla="*/ 5796 h 5808"/>
              <a:gd name="T28" fmla="*/ 2727 w 6556"/>
              <a:gd name="T29" fmla="*/ 5806 h 5808"/>
              <a:gd name="T30" fmla="*/ 2769 w 6556"/>
              <a:gd name="T31" fmla="*/ 5808 h 5808"/>
              <a:gd name="T32" fmla="*/ 2791 w 6556"/>
              <a:gd name="T33" fmla="*/ 5808 h 5808"/>
              <a:gd name="T34" fmla="*/ 2923 w 6556"/>
              <a:gd name="T35" fmla="*/ 5803 h 5808"/>
              <a:gd name="T36" fmla="*/ 5320 w 6556"/>
              <a:gd name="T37" fmla="*/ 4274 h 5808"/>
              <a:gd name="T38" fmla="*/ 5552 w 6556"/>
              <a:gd name="T39" fmla="*/ 3692 h 5808"/>
              <a:gd name="T40" fmla="*/ 5583 w 6556"/>
              <a:gd name="T41" fmla="*/ 3574 h 5808"/>
              <a:gd name="T42" fmla="*/ 5619 w 6556"/>
              <a:gd name="T43" fmla="*/ 3410 h 5808"/>
              <a:gd name="T44" fmla="*/ 5627 w 6556"/>
              <a:gd name="T45" fmla="*/ 3370 h 5808"/>
              <a:gd name="T46" fmla="*/ 5581 w 6556"/>
              <a:gd name="T47" fmla="*/ 2979 h 5808"/>
              <a:gd name="T48" fmla="*/ 5407 w 6556"/>
              <a:gd name="T49" fmla="*/ 3214 h 5808"/>
              <a:gd name="T50" fmla="*/ 4113 w 6556"/>
              <a:gd name="T51" fmla="*/ 4962 h 5808"/>
              <a:gd name="T52" fmla="*/ 2795 w 6556"/>
              <a:gd name="T53" fmla="*/ 5328 h 5808"/>
              <a:gd name="T54" fmla="*/ 2771 w 6556"/>
              <a:gd name="T55" fmla="*/ 5327 h 5808"/>
              <a:gd name="T56" fmla="*/ 2631 w 6556"/>
              <a:gd name="T57" fmla="*/ 5318 h 5808"/>
              <a:gd name="T58" fmla="*/ 2456 w 6556"/>
              <a:gd name="T59" fmla="*/ 5296 h 5808"/>
              <a:gd name="T60" fmla="*/ 2132 w 6556"/>
              <a:gd name="T61" fmla="*/ 5222 h 5808"/>
              <a:gd name="T62" fmla="*/ 1013 w 6556"/>
              <a:gd name="T63" fmla="*/ 4488 h 5808"/>
              <a:gd name="T64" fmla="*/ 457 w 6556"/>
              <a:gd name="T65" fmla="*/ 3274 h 5808"/>
              <a:gd name="T66" fmla="*/ 436 w 6556"/>
              <a:gd name="T67" fmla="*/ 3106 h 5808"/>
              <a:gd name="T68" fmla="*/ 428 w 6556"/>
              <a:gd name="T69" fmla="*/ 2978 h 5808"/>
              <a:gd name="T70" fmla="*/ 425 w 6556"/>
              <a:gd name="T71" fmla="*/ 2946 h 5808"/>
              <a:gd name="T72" fmla="*/ 425 w 6556"/>
              <a:gd name="T73" fmla="*/ 2938 h 5808"/>
              <a:gd name="T74" fmla="*/ 431 w 6556"/>
              <a:gd name="T75" fmla="*/ 2759 h 5808"/>
              <a:gd name="T76" fmla="*/ 445 w 6556"/>
              <a:gd name="T77" fmla="*/ 2587 h 5808"/>
              <a:gd name="T78" fmla="*/ 521 w 6556"/>
              <a:gd name="T79" fmla="*/ 2267 h 5808"/>
              <a:gd name="T80" fmla="*/ 609 w 6556"/>
              <a:gd name="T81" fmla="*/ 2031 h 5808"/>
              <a:gd name="T82" fmla="*/ 1295 w 6556"/>
              <a:gd name="T83" fmla="*/ 1128 h 5808"/>
              <a:gd name="T84" fmla="*/ 4248 w 6556"/>
              <a:gd name="T85" fmla="*/ 1062 h 5808"/>
              <a:gd name="T86" fmla="*/ 3981 w 6556"/>
              <a:gd name="T87" fmla="*/ 2251 h 5808"/>
              <a:gd name="T88" fmla="*/ 1979 w 6556"/>
              <a:gd name="T89" fmla="*/ 2359 h 5808"/>
              <a:gd name="T90" fmla="*/ 1779 w 6556"/>
              <a:gd name="T91" fmla="*/ 2498 h 5808"/>
              <a:gd name="T92" fmla="*/ 2704 w 6556"/>
              <a:gd name="T93" fmla="*/ 3763 h 5808"/>
              <a:gd name="T94" fmla="*/ 2996 w 6556"/>
              <a:gd name="T95" fmla="*/ 3763 h 5808"/>
              <a:gd name="T96" fmla="*/ 4847 w 6556"/>
              <a:gd name="T97" fmla="*/ 1988 h 5808"/>
              <a:gd name="T98" fmla="*/ 6460 w 6556"/>
              <a:gd name="T99" fmla="*/ 68 h 5808"/>
              <a:gd name="T100" fmla="*/ 5228 w 6556"/>
              <a:gd name="T101" fmla="*/ 940 h 5808"/>
              <a:gd name="T102" fmla="*/ 4859 w 6556"/>
              <a:gd name="T103" fmla="*/ 1186 h 5808"/>
              <a:gd name="T104" fmla="*/ 3295 w 6556"/>
              <a:gd name="T105" fmla="*/ 166 h 5808"/>
              <a:gd name="T106" fmla="*/ 2960 w 6556"/>
              <a:gd name="T107" fmla="*/ 123 h 5808"/>
              <a:gd name="T108" fmla="*/ 2796 w 6556"/>
              <a:gd name="T109" fmla="*/ 115 h 5808"/>
              <a:gd name="T110" fmla="*/ 2779 w 6556"/>
              <a:gd name="T111" fmla="*/ 115 h 5808"/>
              <a:gd name="T112" fmla="*/ 2716 w 6556"/>
              <a:gd name="T113" fmla="*/ 118 h 5808"/>
              <a:gd name="T114" fmla="*/ 2465 w 6556"/>
              <a:gd name="T115" fmla="*/ 131 h 5808"/>
              <a:gd name="T116" fmla="*/ 2217 w 6556"/>
              <a:gd name="T117" fmla="*/ 167 h 5808"/>
              <a:gd name="T118" fmla="*/ 1975 w 6556"/>
              <a:gd name="T119" fmla="*/ 228 h 5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556" h="5808">
                <a:moveTo>
                  <a:pt x="349" y="1546"/>
                </a:moveTo>
                <a:cubicBezTo>
                  <a:pt x="264" y="1702"/>
                  <a:pt x="192" y="1864"/>
                  <a:pt x="137" y="2034"/>
                </a:cubicBezTo>
                <a:cubicBezTo>
                  <a:pt x="104" y="2116"/>
                  <a:pt x="91" y="2204"/>
                  <a:pt x="68" y="2290"/>
                </a:cubicBezTo>
                <a:cubicBezTo>
                  <a:pt x="44" y="2374"/>
                  <a:pt x="36" y="2467"/>
                  <a:pt x="23" y="2558"/>
                </a:cubicBezTo>
                <a:lnTo>
                  <a:pt x="13" y="2626"/>
                </a:lnTo>
                <a:lnTo>
                  <a:pt x="9" y="2659"/>
                </a:lnTo>
                <a:lnTo>
                  <a:pt x="8" y="2690"/>
                </a:lnTo>
                <a:lnTo>
                  <a:pt x="4" y="2814"/>
                </a:lnTo>
                <a:lnTo>
                  <a:pt x="1" y="2875"/>
                </a:lnTo>
                <a:lnTo>
                  <a:pt x="0" y="2906"/>
                </a:lnTo>
                <a:lnTo>
                  <a:pt x="0" y="2922"/>
                </a:lnTo>
                <a:lnTo>
                  <a:pt x="0" y="2926"/>
                </a:lnTo>
                <a:lnTo>
                  <a:pt x="0" y="2936"/>
                </a:lnTo>
                <a:lnTo>
                  <a:pt x="0" y="2938"/>
                </a:lnTo>
                <a:lnTo>
                  <a:pt x="0" y="2940"/>
                </a:lnTo>
                <a:lnTo>
                  <a:pt x="0" y="2948"/>
                </a:lnTo>
                <a:lnTo>
                  <a:pt x="8" y="3080"/>
                </a:lnTo>
                <a:lnTo>
                  <a:pt x="17" y="3212"/>
                </a:lnTo>
                <a:cubicBezTo>
                  <a:pt x="23" y="3256"/>
                  <a:pt x="31" y="3299"/>
                  <a:pt x="39" y="3343"/>
                </a:cubicBezTo>
                <a:lnTo>
                  <a:pt x="60" y="3474"/>
                </a:lnTo>
                <a:cubicBezTo>
                  <a:pt x="67" y="3518"/>
                  <a:pt x="81" y="3559"/>
                  <a:pt x="92" y="3602"/>
                </a:cubicBezTo>
                <a:cubicBezTo>
                  <a:pt x="149" y="3912"/>
                  <a:pt x="260" y="4219"/>
                  <a:pt x="431" y="4494"/>
                </a:cubicBezTo>
                <a:cubicBezTo>
                  <a:pt x="600" y="4768"/>
                  <a:pt x="820" y="5015"/>
                  <a:pt x="1077" y="5216"/>
                </a:cubicBezTo>
                <a:cubicBezTo>
                  <a:pt x="1335" y="5418"/>
                  <a:pt x="1629" y="5575"/>
                  <a:pt x="1944" y="5676"/>
                </a:cubicBezTo>
                <a:lnTo>
                  <a:pt x="2184" y="5740"/>
                </a:lnTo>
                <a:cubicBezTo>
                  <a:pt x="2265" y="5759"/>
                  <a:pt x="2353" y="5770"/>
                  <a:pt x="2439" y="5783"/>
                </a:cubicBezTo>
                <a:lnTo>
                  <a:pt x="2503" y="5792"/>
                </a:lnTo>
                <a:lnTo>
                  <a:pt x="2559" y="5796"/>
                </a:lnTo>
                <a:lnTo>
                  <a:pt x="2671" y="5803"/>
                </a:lnTo>
                <a:lnTo>
                  <a:pt x="2727" y="5806"/>
                </a:lnTo>
                <a:lnTo>
                  <a:pt x="2755" y="5807"/>
                </a:lnTo>
                <a:lnTo>
                  <a:pt x="2769" y="5808"/>
                </a:lnTo>
                <a:lnTo>
                  <a:pt x="2787" y="5808"/>
                </a:lnTo>
                <a:lnTo>
                  <a:pt x="2791" y="5808"/>
                </a:lnTo>
                <a:lnTo>
                  <a:pt x="2799" y="5808"/>
                </a:lnTo>
                <a:lnTo>
                  <a:pt x="2923" y="5803"/>
                </a:lnTo>
                <a:cubicBezTo>
                  <a:pt x="3584" y="5775"/>
                  <a:pt x="4232" y="5502"/>
                  <a:pt x="4717" y="5054"/>
                </a:cubicBezTo>
                <a:cubicBezTo>
                  <a:pt x="4961" y="4831"/>
                  <a:pt x="5165" y="4566"/>
                  <a:pt x="5320" y="4274"/>
                </a:cubicBezTo>
                <a:cubicBezTo>
                  <a:pt x="5399" y="4127"/>
                  <a:pt x="5461" y="3978"/>
                  <a:pt x="5515" y="3816"/>
                </a:cubicBezTo>
                <a:lnTo>
                  <a:pt x="5552" y="3692"/>
                </a:lnTo>
                <a:lnTo>
                  <a:pt x="5571" y="3630"/>
                </a:lnTo>
                <a:cubicBezTo>
                  <a:pt x="5576" y="3610"/>
                  <a:pt x="5579" y="3592"/>
                  <a:pt x="5583" y="3574"/>
                </a:cubicBezTo>
                <a:lnTo>
                  <a:pt x="5607" y="3464"/>
                </a:lnTo>
                <a:lnTo>
                  <a:pt x="5619" y="3410"/>
                </a:lnTo>
                <a:lnTo>
                  <a:pt x="5621" y="3396"/>
                </a:lnTo>
                <a:lnTo>
                  <a:pt x="5627" y="3370"/>
                </a:lnTo>
                <a:lnTo>
                  <a:pt x="5632" y="3339"/>
                </a:lnTo>
                <a:cubicBezTo>
                  <a:pt x="5652" y="3222"/>
                  <a:pt x="5615" y="3035"/>
                  <a:pt x="5581" y="2979"/>
                </a:cubicBezTo>
                <a:cubicBezTo>
                  <a:pt x="5549" y="2924"/>
                  <a:pt x="5519" y="2934"/>
                  <a:pt x="5492" y="2980"/>
                </a:cubicBezTo>
                <a:cubicBezTo>
                  <a:pt x="5464" y="3028"/>
                  <a:pt x="5437" y="3114"/>
                  <a:pt x="5407" y="3214"/>
                </a:cubicBezTo>
                <a:cubicBezTo>
                  <a:pt x="5297" y="3542"/>
                  <a:pt x="5153" y="3879"/>
                  <a:pt x="4935" y="4182"/>
                </a:cubicBezTo>
                <a:cubicBezTo>
                  <a:pt x="4717" y="4484"/>
                  <a:pt x="4441" y="4760"/>
                  <a:pt x="4113" y="4962"/>
                </a:cubicBezTo>
                <a:cubicBezTo>
                  <a:pt x="3724" y="5212"/>
                  <a:pt x="3263" y="5332"/>
                  <a:pt x="2805" y="5328"/>
                </a:cubicBezTo>
                <a:lnTo>
                  <a:pt x="2795" y="5328"/>
                </a:lnTo>
                <a:lnTo>
                  <a:pt x="2791" y="5328"/>
                </a:lnTo>
                <a:lnTo>
                  <a:pt x="2771" y="5327"/>
                </a:lnTo>
                <a:lnTo>
                  <a:pt x="2724" y="5324"/>
                </a:lnTo>
                <a:lnTo>
                  <a:pt x="2631" y="5318"/>
                </a:lnTo>
                <a:lnTo>
                  <a:pt x="2537" y="5311"/>
                </a:lnTo>
                <a:cubicBezTo>
                  <a:pt x="2508" y="5307"/>
                  <a:pt x="2483" y="5302"/>
                  <a:pt x="2456" y="5296"/>
                </a:cubicBezTo>
                <a:cubicBezTo>
                  <a:pt x="2403" y="5286"/>
                  <a:pt x="2349" y="5278"/>
                  <a:pt x="2296" y="5267"/>
                </a:cubicBezTo>
                <a:lnTo>
                  <a:pt x="2132" y="5222"/>
                </a:lnTo>
                <a:cubicBezTo>
                  <a:pt x="1917" y="5151"/>
                  <a:pt x="1707" y="5063"/>
                  <a:pt x="1520" y="4934"/>
                </a:cubicBezTo>
                <a:cubicBezTo>
                  <a:pt x="1333" y="4807"/>
                  <a:pt x="1157" y="4663"/>
                  <a:pt x="1013" y="4488"/>
                </a:cubicBezTo>
                <a:cubicBezTo>
                  <a:pt x="869" y="4316"/>
                  <a:pt x="739" y="4130"/>
                  <a:pt x="649" y="3922"/>
                </a:cubicBezTo>
                <a:cubicBezTo>
                  <a:pt x="559" y="3714"/>
                  <a:pt x="487" y="3498"/>
                  <a:pt x="457" y="3274"/>
                </a:cubicBezTo>
                <a:lnTo>
                  <a:pt x="443" y="3190"/>
                </a:lnTo>
                <a:cubicBezTo>
                  <a:pt x="439" y="3162"/>
                  <a:pt x="439" y="3134"/>
                  <a:pt x="436" y="3106"/>
                </a:cubicBezTo>
                <a:lnTo>
                  <a:pt x="431" y="3020"/>
                </a:lnTo>
                <a:lnTo>
                  <a:pt x="428" y="2978"/>
                </a:lnTo>
                <a:lnTo>
                  <a:pt x="427" y="2956"/>
                </a:lnTo>
                <a:lnTo>
                  <a:pt x="425" y="2946"/>
                </a:lnTo>
                <a:lnTo>
                  <a:pt x="425" y="2940"/>
                </a:lnTo>
                <a:lnTo>
                  <a:pt x="425" y="2938"/>
                </a:lnTo>
                <a:lnTo>
                  <a:pt x="425" y="2936"/>
                </a:lnTo>
                <a:lnTo>
                  <a:pt x="431" y="2759"/>
                </a:lnTo>
                <a:cubicBezTo>
                  <a:pt x="432" y="2728"/>
                  <a:pt x="431" y="2694"/>
                  <a:pt x="435" y="2667"/>
                </a:cubicBezTo>
                <a:lnTo>
                  <a:pt x="445" y="2587"/>
                </a:lnTo>
                <a:cubicBezTo>
                  <a:pt x="456" y="2534"/>
                  <a:pt x="460" y="2483"/>
                  <a:pt x="476" y="2428"/>
                </a:cubicBezTo>
                <a:lnTo>
                  <a:pt x="521" y="2267"/>
                </a:lnTo>
                <a:cubicBezTo>
                  <a:pt x="535" y="2212"/>
                  <a:pt x="561" y="2162"/>
                  <a:pt x="579" y="2110"/>
                </a:cubicBezTo>
                <a:lnTo>
                  <a:pt x="609" y="2031"/>
                </a:lnTo>
                <a:cubicBezTo>
                  <a:pt x="620" y="2004"/>
                  <a:pt x="635" y="1980"/>
                  <a:pt x="645" y="1955"/>
                </a:cubicBezTo>
                <a:cubicBezTo>
                  <a:pt x="799" y="1636"/>
                  <a:pt x="1023" y="1352"/>
                  <a:pt x="1295" y="1128"/>
                </a:cubicBezTo>
                <a:cubicBezTo>
                  <a:pt x="1571" y="908"/>
                  <a:pt x="1892" y="750"/>
                  <a:pt x="2233" y="666"/>
                </a:cubicBezTo>
                <a:cubicBezTo>
                  <a:pt x="2917" y="494"/>
                  <a:pt x="3671" y="640"/>
                  <a:pt x="4248" y="1062"/>
                </a:cubicBezTo>
                <a:cubicBezTo>
                  <a:pt x="4456" y="1210"/>
                  <a:pt x="4625" y="1370"/>
                  <a:pt x="4744" y="1443"/>
                </a:cubicBezTo>
                <a:cubicBezTo>
                  <a:pt x="4489" y="1711"/>
                  <a:pt x="4236" y="1983"/>
                  <a:pt x="3981" y="2251"/>
                </a:cubicBezTo>
                <a:cubicBezTo>
                  <a:pt x="3580" y="2551"/>
                  <a:pt x="3211" y="2891"/>
                  <a:pt x="2851" y="3244"/>
                </a:cubicBezTo>
                <a:cubicBezTo>
                  <a:pt x="2557" y="2952"/>
                  <a:pt x="2261" y="2662"/>
                  <a:pt x="1979" y="2359"/>
                </a:cubicBezTo>
                <a:cubicBezTo>
                  <a:pt x="1945" y="2323"/>
                  <a:pt x="1859" y="2302"/>
                  <a:pt x="1819" y="2308"/>
                </a:cubicBezTo>
                <a:cubicBezTo>
                  <a:pt x="1739" y="2320"/>
                  <a:pt x="1744" y="2403"/>
                  <a:pt x="1779" y="2498"/>
                </a:cubicBezTo>
                <a:cubicBezTo>
                  <a:pt x="1896" y="2811"/>
                  <a:pt x="2113" y="3116"/>
                  <a:pt x="2368" y="3394"/>
                </a:cubicBezTo>
                <a:lnTo>
                  <a:pt x="2704" y="3763"/>
                </a:lnTo>
                <a:cubicBezTo>
                  <a:pt x="2777" y="3844"/>
                  <a:pt x="2903" y="3850"/>
                  <a:pt x="2983" y="3776"/>
                </a:cubicBezTo>
                <a:lnTo>
                  <a:pt x="2996" y="3763"/>
                </a:lnTo>
                <a:cubicBezTo>
                  <a:pt x="3545" y="3266"/>
                  <a:pt x="4093" y="2767"/>
                  <a:pt x="4596" y="2216"/>
                </a:cubicBezTo>
                <a:lnTo>
                  <a:pt x="4847" y="1988"/>
                </a:lnTo>
                <a:cubicBezTo>
                  <a:pt x="5369" y="1500"/>
                  <a:pt x="5881" y="1000"/>
                  <a:pt x="6348" y="459"/>
                </a:cubicBezTo>
                <a:cubicBezTo>
                  <a:pt x="6480" y="306"/>
                  <a:pt x="6556" y="143"/>
                  <a:pt x="6460" y="68"/>
                </a:cubicBezTo>
                <a:cubicBezTo>
                  <a:pt x="6372" y="0"/>
                  <a:pt x="6213" y="43"/>
                  <a:pt x="6057" y="180"/>
                </a:cubicBezTo>
                <a:cubicBezTo>
                  <a:pt x="5776" y="427"/>
                  <a:pt x="5492" y="675"/>
                  <a:pt x="5228" y="940"/>
                </a:cubicBezTo>
                <a:cubicBezTo>
                  <a:pt x="5117" y="1052"/>
                  <a:pt x="5008" y="1166"/>
                  <a:pt x="4899" y="1279"/>
                </a:cubicBezTo>
                <a:cubicBezTo>
                  <a:pt x="4889" y="1250"/>
                  <a:pt x="4876" y="1219"/>
                  <a:pt x="4859" y="1186"/>
                </a:cubicBezTo>
                <a:cubicBezTo>
                  <a:pt x="4793" y="1052"/>
                  <a:pt x="4668" y="884"/>
                  <a:pt x="4479" y="730"/>
                </a:cubicBezTo>
                <a:cubicBezTo>
                  <a:pt x="4140" y="454"/>
                  <a:pt x="3731" y="255"/>
                  <a:pt x="3295" y="166"/>
                </a:cubicBezTo>
                <a:lnTo>
                  <a:pt x="3132" y="142"/>
                </a:lnTo>
                <a:lnTo>
                  <a:pt x="2960" y="123"/>
                </a:lnTo>
                <a:lnTo>
                  <a:pt x="2805" y="115"/>
                </a:lnTo>
                <a:lnTo>
                  <a:pt x="2796" y="115"/>
                </a:lnTo>
                <a:lnTo>
                  <a:pt x="2791" y="115"/>
                </a:lnTo>
                <a:lnTo>
                  <a:pt x="2779" y="115"/>
                </a:lnTo>
                <a:lnTo>
                  <a:pt x="2757" y="116"/>
                </a:lnTo>
                <a:lnTo>
                  <a:pt x="2716" y="118"/>
                </a:lnTo>
                <a:lnTo>
                  <a:pt x="2632" y="120"/>
                </a:lnTo>
                <a:cubicBezTo>
                  <a:pt x="2576" y="124"/>
                  <a:pt x="2520" y="122"/>
                  <a:pt x="2465" y="131"/>
                </a:cubicBezTo>
                <a:lnTo>
                  <a:pt x="2300" y="155"/>
                </a:lnTo>
                <a:lnTo>
                  <a:pt x="2217" y="167"/>
                </a:lnTo>
                <a:lnTo>
                  <a:pt x="2136" y="187"/>
                </a:lnTo>
                <a:lnTo>
                  <a:pt x="1975" y="228"/>
                </a:lnTo>
                <a:cubicBezTo>
                  <a:pt x="1287" y="436"/>
                  <a:pt x="692" y="922"/>
                  <a:pt x="349" y="1546"/>
                </a:cubicBezTo>
                <a:close/>
              </a:path>
            </a:pathLst>
          </a:custGeom>
          <a:solidFill>
            <a:schemeClr val="bg1"/>
          </a:solidFill>
          <a:ln>
            <a:noFill/>
          </a:ln>
        </p:spPr>
        <p:txBody>
          <a:bodyPr/>
          <a:lstStyle/>
          <a:p>
            <a:endParaRPr lang="zh-CN" altLang="en-US">
              <a:cs typeface="+mn-ea"/>
              <a:sym typeface="+mn-lt"/>
            </a:endParaRPr>
          </a:p>
        </p:txBody>
      </p:sp>
      <p:sp>
        <p:nvSpPr>
          <p:cNvPr id="87" name="worldwide_230796">
            <a:extLst>
              <a:ext uri="{FF2B5EF4-FFF2-40B4-BE49-F238E27FC236}">
                <a16:creationId xmlns:a16="http://schemas.microsoft.com/office/drawing/2014/main" xmlns="" id="{20BEFE15-E2D8-4A11-86CE-A9A59CDB9C1A}"/>
              </a:ext>
            </a:extLst>
          </p:cNvPr>
          <p:cNvSpPr>
            <a:spLocks noChangeAspect="1"/>
          </p:cNvSpPr>
          <p:nvPr/>
        </p:nvSpPr>
        <p:spPr bwMode="auto">
          <a:xfrm>
            <a:off x="6260557" y="2201289"/>
            <a:ext cx="538390" cy="536642"/>
          </a:xfrm>
          <a:custGeom>
            <a:avLst/>
            <a:gdLst>
              <a:gd name="connsiteX0" fmla="*/ 176860 w 608627"/>
              <a:gd name="connsiteY0" fmla="*/ 452891 h 606651"/>
              <a:gd name="connsiteX1" fmla="*/ 99512 w 608627"/>
              <a:gd name="connsiteY1" fmla="*/ 491817 h 606651"/>
              <a:gd name="connsiteX2" fmla="*/ 261597 w 608627"/>
              <a:gd name="connsiteY2" fmla="*/ 573401 h 606651"/>
              <a:gd name="connsiteX3" fmla="*/ 176860 w 608627"/>
              <a:gd name="connsiteY3" fmla="*/ 452891 h 606651"/>
              <a:gd name="connsiteX4" fmla="*/ 288388 w 608627"/>
              <a:gd name="connsiteY4" fmla="*/ 432006 h 606651"/>
              <a:gd name="connsiteX5" fmla="*/ 196531 w 608627"/>
              <a:gd name="connsiteY5" fmla="*/ 446492 h 606651"/>
              <a:gd name="connsiteX6" fmla="*/ 288388 w 608627"/>
              <a:gd name="connsiteY6" fmla="*/ 569758 h 606651"/>
              <a:gd name="connsiteX7" fmla="*/ 474771 w 608627"/>
              <a:gd name="connsiteY7" fmla="*/ 340337 h 606651"/>
              <a:gd name="connsiteX8" fmla="*/ 608627 w 608627"/>
              <a:gd name="connsiteY8" fmla="*/ 474028 h 606651"/>
              <a:gd name="connsiteX9" fmla="*/ 473703 w 608627"/>
              <a:gd name="connsiteY9" fmla="*/ 606651 h 606651"/>
              <a:gd name="connsiteX10" fmla="*/ 350170 w 608627"/>
              <a:gd name="connsiteY10" fmla="*/ 528695 h 606651"/>
              <a:gd name="connsiteX11" fmla="*/ 350170 w 608627"/>
              <a:gd name="connsiteY11" fmla="*/ 565584 h 606651"/>
              <a:gd name="connsiteX12" fmla="*/ 329611 w 608627"/>
              <a:gd name="connsiteY12" fmla="*/ 565584 h 606651"/>
              <a:gd name="connsiteX13" fmla="*/ 329611 w 608627"/>
              <a:gd name="connsiteY13" fmla="*/ 483272 h 606651"/>
              <a:gd name="connsiteX14" fmla="*/ 348123 w 608627"/>
              <a:gd name="connsiteY14" fmla="*/ 483272 h 606651"/>
              <a:gd name="connsiteX15" fmla="*/ 351416 w 608627"/>
              <a:gd name="connsiteY15" fmla="*/ 483272 h 606651"/>
              <a:gd name="connsiteX16" fmla="*/ 411937 w 608627"/>
              <a:gd name="connsiteY16" fmla="*/ 483272 h 606651"/>
              <a:gd name="connsiteX17" fmla="*/ 411937 w 608627"/>
              <a:gd name="connsiteY17" fmla="*/ 503806 h 606651"/>
              <a:gd name="connsiteX18" fmla="*/ 363342 w 608627"/>
              <a:gd name="connsiteY18" fmla="*/ 503806 h 606651"/>
              <a:gd name="connsiteX19" fmla="*/ 473703 w 608627"/>
              <a:gd name="connsiteY19" fmla="*/ 586118 h 606651"/>
              <a:gd name="connsiteX20" fmla="*/ 587000 w 608627"/>
              <a:gd name="connsiteY20" fmla="*/ 472961 h 606651"/>
              <a:gd name="connsiteX21" fmla="*/ 473703 w 608627"/>
              <a:gd name="connsiteY21" fmla="*/ 359893 h 606651"/>
              <a:gd name="connsiteX22" fmla="*/ 389330 w 608627"/>
              <a:gd name="connsiteY22" fmla="*/ 397938 h 606651"/>
              <a:gd name="connsiteX23" fmla="*/ 374912 w 608627"/>
              <a:gd name="connsiteY23" fmla="*/ 398916 h 606651"/>
              <a:gd name="connsiteX24" fmla="*/ 373844 w 608627"/>
              <a:gd name="connsiteY24" fmla="*/ 384516 h 606651"/>
              <a:gd name="connsiteX25" fmla="*/ 474771 w 608627"/>
              <a:gd name="connsiteY25" fmla="*/ 340337 h 606651"/>
              <a:gd name="connsiteX26" fmla="*/ 164933 w 608627"/>
              <a:gd name="connsiteY26" fmla="*/ 308474 h 606651"/>
              <a:gd name="connsiteX27" fmla="*/ 188699 w 608627"/>
              <a:gd name="connsiteY27" fmla="*/ 427652 h 606651"/>
              <a:gd name="connsiteX28" fmla="*/ 288388 w 608627"/>
              <a:gd name="connsiteY28" fmla="*/ 411477 h 606651"/>
              <a:gd name="connsiteX29" fmla="*/ 288388 w 608627"/>
              <a:gd name="connsiteY29" fmla="*/ 308474 h 606651"/>
              <a:gd name="connsiteX30" fmla="*/ 20828 w 608627"/>
              <a:gd name="connsiteY30" fmla="*/ 308474 h 606651"/>
              <a:gd name="connsiteX31" fmla="*/ 85627 w 608627"/>
              <a:gd name="connsiteY31" fmla="*/ 476531 h 606651"/>
              <a:gd name="connsiteX32" fmla="*/ 169206 w 608627"/>
              <a:gd name="connsiteY32" fmla="*/ 434139 h 606651"/>
              <a:gd name="connsiteX33" fmla="*/ 144283 w 608627"/>
              <a:gd name="connsiteY33" fmla="*/ 308474 h 606651"/>
              <a:gd name="connsiteX34" fmla="*/ 405168 w 608627"/>
              <a:gd name="connsiteY34" fmla="*/ 159881 h 606651"/>
              <a:gd name="connsiteX35" fmla="*/ 308949 w 608627"/>
              <a:gd name="connsiteY35" fmla="*/ 174633 h 606651"/>
              <a:gd name="connsiteX36" fmla="*/ 308949 w 608627"/>
              <a:gd name="connsiteY36" fmla="*/ 287945 h 606651"/>
              <a:gd name="connsiteX37" fmla="*/ 432404 w 608627"/>
              <a:gd name="connsiteY37" fmla="*/ 287945 h 606651"/>
              <a:gd name="connsiteX38" fmla="*/ 405168 w 608627"/>
              <a:gd name="connsiteY38" fmla="*/ 159881 h 606651"/>
              <a:gd name="connsiteX39" fmla="*/ 192170 w 608627"/>
              <a:gd name="connsiteY39" fmla="*/ 159881 h 606651"/>
              <a:gd name="connsiteX40" fmla="*/ 164933 w 608627"/>
              <a:gd name="connsiteY40" fmla="*/ 287945 h 606651"/>
              <a:gd name="connsiteX41" fmla="*/ 288388 w 608627"/>
              <a:gd name="connsiteY41" fmla="*/ 287945 h 606651"/>
              <a:gd name="connsiteX42" fmla="*/ 288388 w 608627"/>
              <a:gd name="connsiteY42" fmla="*/ 174633 h 606651"/>
              <a:gd name="connsiteX43" fmla="*/ 192170 w 608627"/>
              <a:gd name="connsiteY43" fmla="*/ 159881 h 606651"/>
              <a:gd name="connsiteX44" fmla="*/ 90789 w 608627"/>
              <a:gd name="connsiteY44" fmla="*/ 113845 h 606651"/>
              <a:gd name="connsiteX45" fmla="*/ 20828 w 608627"/>
              <a:gd name="connsiteY45" fmla="*/ 287945 h 606651"/>
              <a:gd name="connsiteX46" fmla="*/ 144283 w 608627"/>
              <a:gd name="connsiteY46" fmla="*/ 287945 h 606651"/>
              <a:gd name="connsiteX47" fmla="*/ 172588 w 608627"/>
              <a:gd name="connsiteY47" fmla="*/ 153660 h 606651"/>
              <a:gd name="connsiteX48" fmla="*/ 90789 w 608627"/>
              <a:gd name="connsiteY48" fmla="*/ 113845 h 606651"/>
              <a:gd name="connsiteX49" fmla="*/ 506192 w 608627"/>
              <a:gd name="connsiteY49" fmla="*/ 113490 h 606651"/>
              <a:gd name="connsiteX50" fmla="*/ 424749 w 608627"/>
              <a:gd name="connsiteY50" fmla="*/ 153660 h 606651"/>
              <a:gd name="connsiteX51" fmla="*/ 452965 w 608627"/>
              <a:gd name="connsiteY51" fmla="*/ 287945 h 606651"/>
              <a:gd name="connsiteX52" fmla="*/ 576509 w 608627"/>
              <a:gd name="connsiteY52" fmla="*/ 287945 h 606651"/>
              <a:gd name="connsiteX53" fmla="*/ 506192 w 608627"/>
              <a:gd name="connsiteY53" fmla="*/ 113490 h 606651"/>
              <a:gd name="connsiteX54" fmla="*/ 308949 w 608627"/>
              <a:gd name="connsiteY54" fmla="*/ 26662 h 606651"/>
              <a:gd name="connsiteX55" fmla="*/ 308949 w 608627"/>
              <a:gd name="connsiteY55" fmla="*/ 154104 h 606651"/>
              <a:gd name="connsiteX56" fmla="*/ 396534 w 608627"/>
              <a:gd name="connsiteY56" fmla="*/ 140684 h 606651"/>
              <a:gd name="connsiteX57" fmla="*/ 308949 w 608627"/>
              <a:gd name="connsiteY57" fmla="*/ 26662 h 606651"/>
              <a:gd name="connsiteX58" fmla="*/ 288388 w 608627"/>
              <a:gd name="connsiteY58" fmla="*/ 26662 h 606651"/>
              <a:gd name="connsiteX59" fmla="*/ 200804 w 608627"/>
              <a:gd name="connsiteY59" fmla="*/ 140684 h 606651"/>
              <a:gd name="connsiteX60" fmla="*/ 288388 w 608627"/>
              <a:gd name="connsiteY60" fmla="*/ 154104 h 606651"/>
              <a:gd name="connsiteX61" fmla="*/ 335741 w 608627"/>
              <a:gd name="connsiteY61" fmla="*/ 23018 h 606651"/>
              <a:gd name="connsiteX62" fmla="*/ 416294 w 608627"/>
              <a:gd name="connsiteY62" fmla="*/ 134463 h 606651"/>
              <a:gd name="connsiteX63" fmla="*/ 491417 w 608627"/>
              <a:gd name="connsiteY63" fmla="*/ 98204 h 606651"/>
              <a:gd name="connsiteX64" fmla="*/ 335741 w 608627"/>
              <a:gd name="connsiteY64" fmla="*/ 23018 h 606651"/>
              <a:gd name="connsiteX65" fmla="*/ 261597 w 608627"/>
              <a:gd name="connsiteY65" fmla="*/ 23018 h 606651"/>
              <a:gd name="connsiteX66" fmla="*/ 105921 w 608627"/>
              <a:gd name="connsiteY66" fmla="*/ 98204 h 606651"/>
              <a:gd name="connsiteX67" fmla="*/ 181044 w 608627"/>
              <a:gd name="connsiteY67" fmla="*/ 134463 h 606651"/>
              <a:gd name="connsiteX68" fmla="*/ 261597 w 608627"/>
              <a:gd name="connsiteY68" fmla="*/ 23018 h 606651"/>
              <a:gd name="connsiteX69" fmla="*/ 288388 w 608627"/>
              <a:gd name="connsiteY69" fmla="*/ 0 h 606651"/>
              <a:gd name="connsiteX70" fmla="*/ 294530 w 608627"/>
              <a:gd name="connsiteY70" fmla="*/ 0 h 606651"/>
              <a:gd name="connsiteX71" fmla="*/ 298624 w 608627"/>
              <a:gd name="connsiteY71" fmla="*/ 0 h 606651"/>
              <a:gd name="connsiteX72" fmla="*/ 302808 w 608627"/>
              <a:gd name="connsiteY72" fmla="*/ 0 h 606651"/>
              <a:gd name="connsiteX73" fmla="*/ 308949 w 608627"/>
              <a:gd name="connsiteY73" fmla="*/ 0 h 606651"/>
              <a:gd name="connsiteX74" fmla="*/ 309305 w 608627"/>
              <a:gd name="connsiteY74" fmla="*/ 178 h 606651"/>
              <a:gd name="connsiteX75" fmla="*/ 597337 w 608627"/>
              <a:gd name="connsiteY75" fmla="*/ 298165 h 606651"/>
              <a:gd name="connsiteX76" fmla="*/ 587012 w 608627"/>
              <a:gd name="connsiteY76" fmla="*/ 308474 h 606651"/>
              <a:gd name="connsiteX77" fmla="*/ 308949 w 608627"/>
              <a:gd name="connsiteY77" fmla="*/ 308474 h 606651"/>
              <a:gd name="connsiteX78" fmla="*/ 308949 w 608627"/>
              <a:gd name="connsiteY78" fmla="*/ 586110 h 606651"/>
              <a:gd name="connsiteX79" fmla="*/ 298624 w 608627"/>
              <a:gd name="connsiteY79" fmla="*/ 596419 h 606651"/>
              <a:gd name="connsiteX80" fmla="*/ 294530 w 608627"/>
              <a:gd name="connsiteY80" fmla="*/ 596419 h 606651"/>
              <a:gd name="connsiteX81" fmla="*/ 288388 w 608627"/>
              <a:gd name="connsiteY81" fmla="*/ 596419 h 606651"/>
              <a:gd name="connsiteX82" fmla="*/ 288032 w 608627"/>
              <a:gd name="connsiteY82" fmla="*/ 596153 h 606651"/>
              <a:gd name="connsiteX83" fmla="*/ 78684 w 608627"/>
              <a:gd name="connsiteY83" fmla="*/ 499727 h 606651"/>
              <a:gd name="connsiteX84" fmla="*/ 75213 w 608627"/>
              <a:gd name="connsiteY84" fmla="*/ 496616 h 606651"/>
              <a:gd name="connsiteX85" fmla="*/ 74055 w 608627"/>
              <a:gd name="connsiteY85" fmla="*/ 494661 h 606651"/>
              <a:gd name="connsiteX86" fmla="*/ 0 w 608627"/>
              <a:gd name="connsiteY86" fmla="*/ 298165 h 606651"/>
              <a:gd name="connsiteX87" fmla="*/ 288032 w 608627"/>
              <a:gd name="connsiteY87" fmla="*/ 178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8627" h="606651">
                <a:moveTo>
                  <a:pt x="176860" y="452891"/>
                </a:moveTo>
                <a:cubicBezTo>
                  <a:pt x="149891" y="462578"/>
                  <a:pt x="123989" y="475554"/>
                  <a:pt x="99512" y="491817"/>
                </a:cubicBezTo>
                <a:cubicBezTo>
                  <a:pt x="141880" y="535275"/>
                  <a:pt x="198401" y="564959"/>
                  <a:pt x="261597" y="573401"/>
                </a:cubicBezTo>
                <a:cubicBezTo>
                  <a:pt x="225370" y="538653"/>
                  <a:pt x="196798" y="497683"/>
                  <a:pt x="176860" y="452891"/>
                </a:cubicBezTo>
                <a:close/>
                <a:moveTo>
                  <a:pt x="288388" y="432006"/>
                </a:moveTo>
                <a:cubicBezTo>
                  <a:pt x="256968" y="432895"/>
                  <a:pt x="226171" y="437694"/>
                  <a:pt x="196531" y="446492"/>
                </a:cubicBezTo>
                <a:cubicBezTo>
                  <a:pt x="217537" y="493061"/>
                  <a:pt x="248601" y="535098"/>
                  <a:pt x="288388" y="569758"/>
                </a:cubicBezTo>
                <a:close/>
                <a:moveTo>
                  <a:pt x="474771" y="340337"/>
                </a:moveTo>
                <a:cubicBezTo>
                  <a:pt x="548908" y="340337"/>
                  <a:pt x="608627" y="399982"/>
                  <a:pt x="608627" y="474028"/>
                </a:cubicBezTo>
                <a:cubicBezTo>
                  <a:pt x="608627" y="548073"/>
                  <a:pt x="547929" y="606651"/>
                  <a:pt x="473703" y="606651"/>
                </a:cubicBezTo>
                <a:cubicBezTo>
                  <a:pt x="420036" y="606651"/>
                  <a:pt x="371708" y="574562"/>
                  <a:pt x="350170" y="528695"/>
                </a:cubicBezTo>
                <a:lnTo>
                  <a:pt x="350170" y="565584"/>
                </a:lnTo>
                <a:lnTo>
                  <a:pt x="329611" y="565584"/>
                </a:lnTo>
                <a:lnTo>
                  <a:pt x="329611" y="483272"/>
                </a:lnTo>
                <a:lnTo>
                  <a:pt x="348123" y="483272"/>
                </a:lnTo>
                <a:cubicBezTo>
                  <a:pt x="349191" y="483094"/>
                  <a:pt x="350259" y="483094"/>
                  <a:pt x="351416" y="483272"/>
                </a:cubicBezTo>
                <a:lnTo>
                  <a:pt x="411937" y="483272"/>
                </a:lnTo>
                <a:lnTo>
                  <a:pt x="411937" y="503806"/>
                </a:lnTo>
                <a:lnTo>
                  <a:pt x="363342" y="503806"/>
                </a:lnTo>
                <a:cubicBezTo>
                  <a:pt x="377404" y="551184"/>
                  <a:pt x="422528" y="586118"/>
                  <a:pt x="473703" y="586118"/>
                </a:cubicBezTo>
                <a:cubicBezTo>
                  <a:pt x="536537" y="586118"/>
                  <a:pt x="587000" y="535717"/>
                  <a:pt x="587000" y="472961"/>
                </a:cubicBezTo>
                <a:cubicBezTo>
                  <a:pt x="587000" y="410205"/>
                  <a:pt x="536537" y="359893"/>
                  <a:pt x="473703" y="359893"/>
                </a:cubicBezTo>
                <a:cubicBezTo>
                  <a:pt x="440773" y="359893"/>
                  <a:pt x="409890" y="373226"/>
                  <a:pt x="389330" y="397938"/>
                </a:cubicBezTo>
                <a:cubicBezTo>
                  <a:pt x="385147" y="402027"/>
                  <a:pt x="379006" y="403005"/>
                  <a:pt x="374912" y="398916"/>
                </a:cubicBezTo>
                <a:cubicBezTo>
                  <a:pt x="370729" y="394827"/>
                  <a:pt x="369750" y="388604"/>
                  <a:pt x="373844" y="384516"/>
                </a:cubicBezTo>
                <a:cubicBezTo>
                  <a:pt x="398586" y="355715"/>
                  <a:pt x="435611" y="340337"/>
                  <a:pt x="474771" y="340337"/>
                </a:cubicBezTo>
                <a:close/>
                <a:moveTo>
                  <a:pt x="164933" y="308474"/>
                </a:moveTo>
                <a:cubicBezTo>
                  <a:pt x="166090" y="349889"/>
                  <a:pt x="174190" y="390059"/>
                  <a:pt x="188699" y="427652"/>
                </a:cubicBezTo>
                <a:cubicBezTo>
                  <a:pt x="220920" y="417876"/>
                  <a:pt x="254298" y="412366"/>
                  <a:pt x="288388" y="411477"/>
                </a:cubicBezTo>
                <a:lnTo>
                  <a:pt x="288388" y="308474"/>
                </a:lnTo>
                <a:close/>
                <a:moveTo>
                  <a:pt x="20828" y="308474"/>
                </a:moveTo>
                <a:cubicBezTo>
                  <a:pt x="23142" y="372373"/>
                  <a:pt x="47086" y="430762"/>
                  <a:pt x="85627" y="476531"/>
                </a:cubicBezTo>
                <a:cubicBezTo>
                  <a:pt x="112062" y="458934"/>
                  <a:pt x="140100" y="444715"/>
                  <a:pt x="169206" y="434139"/>
                </a:cubicBezTo>
                <a:cubicBezTo>
                  <a:pt x="153985" y="394414"/>
                  <a:pt x="145529" y="352022"/>
                  <a:pt x="144283" y="308474"/>
                </a:cubicBezTo>
                <a:close/>
                <a:moveTo>
                  <a:pt x="405168" y="159881"/>
                </a:moveTo>
                <a:cubicBezTo>
                  <a:pt x="374104" y="168768"/>
                  <a:pt x="341882" y="173745"/>
                  <a:pt x="308949" y="174633"/>
                </a:cubicBezTo>
                <a:lnTo>
                  <a:pt x="308949" y="287945"/>
                </a:lnTo>
                <a:lnTo>
                  <a:pt x="432404" y="287945"/>
                </a:lnTo>
                <a:cubicBezTo>
                  <a:pt x="431158" y="243243"/>
                  <a:pt x="421812" y="199962"/>
                  <a:pt x="405168" y="159881"/>
                </a:cubicBezTo>
                <a:close/>
                <a:moveTo>
                  <a:pt x="192170" y="159881"/>
                </a:moveTo>
                <a:cubicBezTo>
                  <a:pt x="175525" y="200051"/>
                  <a:pt x="166179" y="243243"/>
                  <a:pt x="164933" y="287945"/>
                </a:cubicBezTo>
                <a:lnTo>
                  <a:pt x="288388" y="287945"/>
                </a:lnTo>
                <a:lnTo>
                  <a:pt x="288388" y="174633"/>
                </a:lnTo>
                <a:cubicBezTo>
                  <a:pt x="255455" y="173745"/>
                  <a:pt x="223234" y="168857"/>
                  <a:pt x="192170" y="159881"/>
                </a:cubicBezTo>
                <a:close/>
                <a:moveTo>
                  <a:pt x="90789" y="113845"/>
                </a:moveTo>
                <a:cubicBezTo>
                  <a:pt x="49311" y="160503"/>
                  <a:pt x="23232" y="221202"/>
                  <a:pt x="20828" y="287945"/>
                </a:cubicBezTo>
                <a:lnTo>
                  <a:pt x="144283" y="287945"/>
                </a:lnTo>
                <a:cubicBezTo>
                  <a:pt x="145529" y="241198"/>
                  <a:pt x="155320" y="195874"/>
                  <a:pt x="172588" y="153660"/>
                </a:cubicBezTo>
                <a:cubicBezTo>
                  <a:pt x="144016" y="143795"/>
                  <a:pt x="116602" y="130464"/>
                  <a:pt x="90789" y="113845"/>
                </a:cubicBezTo>
                <a:close/>
                <a:moveTo>
                  <a:pt x="506192" y="113490"/>
                </a:moveTo>
                <a:cubicBezTo>
                  <a:pt x="480647" y="130198"/>
                  <a:pt x="453321" y="143706"/>
                  <a:pt x="424749" y="153660"/>
                </a:cubicBezTo>
                <a:cubicBezTo>
                  <a:pt x="442017" y="195785"/>
                  <a:pt x="451719" y="241198"/>
                  <a:pt x="452965" y="287945"/>
                </a:cubicBezTo>
                <a:lnTo>
                  <a:pt x="576509" y="287945"/>
                </a:lnTo>
                <a:cubicBezTo>
                  <a:pt x="574106" y="221025"/>
                  <a:pt x="547937" y="160147"/>
                  <a:pt x="506192" y="113490"/>
                </a:cubicBezTo>
                <a:close/>
                <a:moveTo>
                  <a:pt x="308949" y="26662"/>
                </a:moveTo>
                <a:lnTo>
                  <a:pt x="308949" y="154104"/>
                </a:lnTo>
                <a:cubicBezTo>
                  <a:pt x="338678" y="153215"/>
                  <a:pt x="368051" y="148683"/>
                  <a:pt x="396534" y="140684"/>
                </a:cubicBezTo>
                <a:cubicBezTo>
                  <a:pt x="375617" y="97759"/>
                  <a:pt x="346066" y="58922"/>
                  <a:pt x="308949" y="26662"/>
                </a:cubicBezTo>
                <a:close/>
                <a:moveTo>
                  <a:pt x="288388" y="26662"/>
                </a:moveTo>
                <a:cubicBezTo>
                  <a:pt x="251272" y="58922"/>
                  <a:pt x="221721" y="97759"/>
                  <a:pt x="200804" y="140684"/>
                </a:cubicBezTo>
                <a:cubicBezTo>
                  <a:pt x="229287" y="148683"/>
                  <a:pt x="258659" y="153215"/>
                  <a:pt x="288388" y="154104"/>
                </a:cubicBezTo>
                <a:close/>
                <a:moveTo>
                  <a:pt x="335741" y="23018"/>
                </a:moveTo>
                <a:cubicBezTo>
                  <a:pt x="369475" y="55367"/>
                  <a:pt x="396623" y="93227"/>
                  <a:pt x="416294" y="134463"/>
                </a:cubicBezTo>
                <a:cubicBezTo>
                  <a:pt x="442551" y="125398"/>
                  <a:pt x="467830" y="113312"/>
                  <a:pt x="491417" y="98204"/>
                </a:cubicBezTo>
                <a:cubicBezTo>
                  <a:pt x="449850" y="58211"/>
                  <a:pt x="395822" y="31017"/>
                  <a:pt x="335741" y="23018"/>
                </a:cubicBezTo>
                <a:close/>
                <a:moveTo>
                  <a:pt x="261597" y="23018"/>
                </a:moveTo>
                <a:cubicBezTo>
                  <a:pt x="201516" y="31017"/>
                  <a:pt x="147488" y="58211"/>
                  <a:pt x="105921" y="98204"/>
                </a:cubicBezTo>
                <a:cubicBezTo>
                  <a:pt x="129508" y="113312"/>
                  <a:pt x="154786" y="125398"/>
                  <a:pt x="181044" y="134463"/>
                </a:cubicBezTo>
                <a:cubicBezTo>
                  <a:pt x="200715" y="93227"/>
                  <a:pt x="227862" y="55367"/>
                  <a:pt x="261597" y="23018"/>
                </a:cubicBezTo>
                <a:close/>
                <a:moveTo>
                  <a:pt x="288388" y="0"/>
                </a:moveTo>
                <a:lnTo>
                  <a:pt x="294530" y="0"/>
                </a:lnTo>
                <a:lnTo>
                  <a:pt x="298624" y="0"/>
                </a:lnTo>
                <a:lnTo>
                  <a:pt x="302808" y="0"/>
                </a:lnTo>
                <a:lnTo>
                  <a:pt x="308949" y="0"/>
                </a:lnTo>
                <a:lnTo>
                  <a:pt x="309305" y="178"/>
                </a:lnTo>
                <a:cubicBezTo>
                  <a:pt x="469165" y="5777"/>
                  <a:pt x="597337" y="137218"/>
                  <a:pt x="597337" y="298165"/>
                </a:cubicBezTo>
                <a:cubicBezTo>
                  <a:pt x="597337" y="304386"/>
                  <a:pt x="593243" y="308474"/>
                  <a:pt x="587012" y="308474"/>
                </a:cubicBezTo>
                <a:lnTo>
                  <a:pt x="308949" y="308474"/>
                </a:lnTo>
                <a:lnTo>
                  <a:pt x="308949" y="586110"/>
                </a:lnTo>
                <a:cubicBezTo>
                  <a:pt x="308949" y="592242"/>
                  <a:pt x="304855" y="596419"/>
                  <a:pt x="298624" y="596419"/>
                </a:cubicBezTo>
                <a:lnTo>
                  <a:pt x="294530" y="596419"/>
                </a:lnTo>
                <a:lnTo>
                  <a:pt x="288388" y="596419"/>
                </a:lnTo>
                <a:lnTo>
                  <a:pt x="288032" y="596153"/>
                </a:lnTo>
                <a:cubicBezTo>
                  <a:pt x="205343" y="593309"/>
                  <a:pt x="131110" y="556694"/>
                  <a:pt x="78684" y="499727"/>
                </a:cubicBezTo>
                <a:cubicBezTo>
                  <a:pt x="77349" y="499105"/>
                  <a:pt x="76192" y="498127"/>
                  <a:pt x="75213" y="496616"/>
                </a:cubicBezTo>
                <a:cubicBezTo>
                  <a:pt x="74678" y="495994"/>
                  <a:pt x="74322" y="495372"/>
                  <a:pt x="74055" y="494661"/>
                </a:cubicBezTo>
                <a:cubicBezTo>
                  <a:pt x="27949" y="442138"/>
                  <a:pt x="0" y="373351"/>
                  <a:pt x="0" y="298165"/>
                </a:cubicBezTo>
                <a:cubicBezTo>
                  <a:pt x="0" y="137218"/>
                  <a:pt x="128173" y="5777"/>
                  <a:pt x="288032" y="178"/>
                </a:cubicBezTo>
                <a:close/>
              </a:path>
            </a:pathLst>
          </a:custGeom>
          <a:solidFill>
            <a:schemeClr val="bg1"/>
          </a:solidFill>
          <a:ln>
            <a:noFill/>
          </a:ln>
        </p:spPr>
        <p:txBody>
          <a:bodyPr/>
          <a:lstStyle/>
          <a:p>
            <a:endParaRPr lang="zh-CN" altLang="en-US">
              <a:cs typeface="+mn-ea"/>
              <a:sym typeface="+mn-lt"/>
            </a:endParaRPr>
          </a:p>
        </p:txBody>
      </p:sp>
      <p:sp>
        <p:nvSpPr>
          <p:cNvPr id="93" name="speech-cloud_99669">
            <a:extLst>
              <a:ext uri="{FF2B5EF4-FFF2-40B4-BE49-F238E27FC236}">
                <a16:creationId xmlns:a16="http://schemas.microsoft.com/office/drawing/2014/main" xmlns="" id="{97A4A03E-813A-4C3C-BB66-EF7BE56CF9E0}"/>
              </a:ext>
            </a:extLst>
          </p:cNvPr>
          <p:cNvSpPr>
            <a:spLocks noChangeAspect="1"/>
          </p:cNvSpPr>
          <p:nvPr/>
        </p:nvSpPr>
        <p:spPr bwMode="auto">
          <a:xfrm>
            <a:off x="7225143" y="2201289"/>
            <a:ext cx="538391" cy="467562"/>
          </a:xfrm>
          <a:custGeom>
            <a:avLst/>
            <a:gdLst>
              <a:gd name="connsiteX0" fmla="*/ 465954 w 603969"/>
              <a:gd name="connsiteY0" fmla="*/ 163712 h 524513"/>
              <a:gd name="connsiteX1" fmla="*/ 603969 w 603969"/>
              <a:gd name="connsiteY1" fmla="*/ 301528 h 524513"/>
              <a:gd name="connsiteX2" fmla="*/ 603969 w 603969"/>
              <a:gd name="connsiteY2" fmla="*/ 304105 h 524513"/>
              <a:gd name="connsiteX3" fmla="*/ 465954 w 603969"/>
              <a:gd name="connsiteY3" fmla="*/ 441921 h 524513"/>
              <a:gd name="connsiteX4" fmla="*/ 445799 w 603969"/>
              <a:gd name="connsiteY4" fmla="*/ 441921 h 524513"/>
              <a:gd name="connsiteX5" fmla="*/ 356574 w 603969"/>
              <a:gd name="connsiteY5" fmla="*/ 521445 h 524513"/>
              <a:gd name="connsiteX6" fmla="*/ 348463 w 603969"/>
              <a:gd name="connsiteY6" fmla="*/ 524513 h 524513"/>
              <a:gd name="connsiteX7" fmla="*/ 343424 w 603969"/>
              <a:gd name="connsiteY7" fmla="*/ 523531 h 524513"/>
              <a:gd name="connsiteX8" fmla="*/ 336173 w 603969"/>
              <a:gd name="connsiteY8" fmla="*/ 512241 h 524513"/>
              <a:gd name="connsiteX9" fmla="*/ 336173 w 603969"/>
              <a:gd name="connsiteY9" fmla="*/ 429649 h 524513"/>
              <a:gd name="connsiteX10" fmla="*/ 348463 w 603969"/>
              <a:gd name="connsiteY10" fmla="*/ 417377 h 524513"/>
              <a:gd name="connsiteX11" fmla="*/ 360753 w 603969"/>
              <a:gd name="connsiteY11" fmla="*/ 429649 h 524513"/>
              <a:gd name="connsiteX12" fmla="*/ 360753 w 603969"/>
              <a:gd name="connsiteY12" fmla="*/ 484874 h 524513"/>
              <a:gd name="connsiteX13" fmla="*/ 432894 w 603969"/>
              <a:gd name="connsiteY13" fmla="*/ 420445 h 524513"/>
              <a:gd name="connsiteX14" fmla="*/ 441129 w 603969"/>
              <a:gd name="connsiteY14" fmla="*/ 417377 h 524513"/>
              <a:gd name="connsiteX15" fmla="*/ 465954 w 603969"/>
              <a:gd name="connsiteY15" fmla="*/ 417377 h 524513"/>
              <a:gd name="connsiteX16" fmla="*/ 579390 w 603969"/>
              <a:gd name="connsiteY16" fmla="*/ 304105 h 524513"/>
              <a:gd name="connsiteX17" fmla="*/ 579390 w 603969"/>
              <a:gd name="connsiteY17" fmla="*/ 301528 h 524513"/>
              <a:gd name="connsiteX18" fmla="*/ 465954 w 603969"/>
              <a:gd name="connsiteY18" fmla="*/ 188256 h 524513"/>
              <a:gd name="connsiteX19" fmla="*/ 453664 w 603969"/>
              <a:gd name="connsiteY19" fmla="*/ 175984 h 524513"/>
              <a:gd name="connsiteX20" fmla="*/ 465954 w 603969"/>
              <a:gd name="connsiteY20" fmla="*/ 163712 h 524513"/>
              <a:gd name="connsiteX21" fmla="*/ 299182 w 603969"/>
              <a:gd name="connsiteY21" fmla="*/ 0 h 524513"/>
              <a:gd name="connsiteX22" fmla="*/ 440046 w 603969"/>
              <a:gd name="connsiteY22" fmla="*/ 140526 h 524513"/>
              <a:gd name="connsiteX23" fmla="*/ 434392 w 603969"/>
              <a:gd name="connsiteY23" fmla="*/ 179431 h 524513"/>
              <a:gd name="connsiteX24" fmla="*/ 419273 w 603969"/>
              <a:gd name="connsiteY24" fmla="*/ 187777 h 524513"/>
              <a:gd name="connsiteX25" fmla="*/ 410792 w 603969"/>
              <a:gd name="connsiteY25" fmla="*/ 172681 h 524513"/>
              <a:gd name="connsiteX26" fmla="*/ 415463 w 603969"/>
              <a:gd name="connsiteY26" fmla="*/ 140526 h 524513"/>
              <a:gd name="connsiteX27" fmla="*/ 299182 w 603969"/>
              <a:gd name="connsiteY27" fmla="*/ 24546 h 524513"/>
              <a:gd name="connsiteX28" fmla="*/ 183025 w 603969"/>
              <a:gd name="connsiteY28" fmla="*/ 140526 h 524513"/>
              <a:gd name="connsiteX29" fmla="*/ 187696 w 603969"/>
              <a:gd name="connsiteY29" fmla="*/ 172681 h 524513"/>
              <a:gd name="connsiteX30" fmla="*/ 185729 w 603969"/>
              <a:gd name="connsiteY30" fmla="*/ 183359 h 524513"/>
              <a:gd name="connsiteX31" fmla="*/ 175896 w 603969"/>
              <a:gd name="connsiteY31" fmla="*/ 188268 h 524513"/>
              <a:gd name="connsiteX32" fmla="*/ 138037 w 603969"/>
              <a:gd name="connsiteY32" fmla="*/ 188268 h 524513"/>
              <a:gd name="connsiteX33" fmla="*/ 24584 w 603969"/>
              <a:gd name="connsiteY33" fmla="*/ 301548 h 524513"/>
              <a:gd name="connsiteX34" fmla="*/ 24584 w 603969"/>
              <a:gd name="connsiteY34" fmla="*/ 304125 h 524513"/>
              <a:gd name="connsiteX35" fmla="*/ 138037 w 603969"/>
              <a:gd name="connsiteY35" fmla="*/ 417405 h 524513"/>
              <a:gd name="connsiteX36" fmla="*/ 287259 w 603969"/>
              <a:gd name="connsiteY36" fmla="*/ 417405 h 524513"/>
              <a:gd name="connsiteX37" fmla="*/ 299551 w 603969"/>
              <a:gd name="connsiteY37" fmla="*/ 429678 h 524513"/>
              <a:gd name="connsiteX38" fmla="*/ 287259 w 603969"/>
              <a:gd name="connsiteY38" fmla="*/ 441951 h 524513"/>
              <a:gd name="connsiteX39" fmla="*/ 138037 w 603969"/>
              <a:gd name="connsiteY39" fmla="*/ 441951 h 524513"/>
              <a:gd name="connsiteX40" fmla="*/ 0 w 603969"/>
              <a:gd name="connsiteY40" fmla="*/ 304125 h 524513"/>
              <a:gd name="connsiteX41" fmla="*/ 0 w 603969"/>
              <a:gd name="connsiteY41" fmla="*/ 301548 h 524513"/>
              <a:gd name="connsiteX42" fmla="*/ 138037 w 603969"/>
              <a:gd name="connsiteY42" fmla="*/ 163722 h 524513"/>
              <a:gd name="connsiteX43" fmla="*/ 160408 w 603969"/>
              <a:gd name="connsiteY43" fmla="*/ 163722 h 524513"/>
              <a:gd name="connsiteX44" fmla="*/ 158441 w 603969"/>
              <a:gd name="connsiteY44" fmla="*/ 140526 h 524513"/>
              <a:gd name="connsiteX45" fmla="*/ 299182 w 603969"/>
              <a:gd name="connsiteY45" fmla="*/ 0 h 524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3969" h="524513">
                <a:moveTo>
                  <a:pt x="465954" y="163712"/>
                </a:moveTo>
                <a:cubicBezTo>
                  <a:pt x="542028" y="163712"/>
                  <a:pt x="603969" y="225564"/>
                  <a:pt x="603969" y="301528"/>
                </a:cubicBezTo>
                <a:lnTo>
                  <a:pt x="603969" y="304105"/>
                </a:lnTo>
                <a:cubicBezTo>
                  <a:pt x="603969" y="380070"/>
                  <a:pt x="542028" y="441921"/>
                  <a:pt x="465954" y="441921"/>
                </a:cubicBezTo>
                <a:lnTo>
                  <a:pt x="445799" y="441921"/>
                </a:lnTo>
                <a:lnTo>
                  <a:pt x="356574" y="521445"/>
                </a:lnTo>
                <a:cubicBezTo>
                  <a:pt x="354362" y="523531"/>
                  <a:pt x="351413" y="524513"/>
                  <a:pt x="348463" y="524513"/>
                </a:cubicBezTo>
                <a:cubicBezTo>
                  <a:pt x="346743" y="524513"/>
                  <a:pt x="345022" y="524145"/>
                  <a:pt x="343424" y="523531"/>
                </a:cubicBezTo>
                <a:cubicBezTo>
                  <a:pt x="339000" y="521445"/>
                  <a:pt x="336173" y="517150"/>
                  <a:pt x="336173" y="512241"/>
                </a:cubicBezTo>
                <a:lnTo>
                  <a:pt x="336173" y="429649"/>
                </a:lnTo>
                <a:cubicBezTo>
                  <a:pt x="336173" y="422777"/>
                  <a:pt x="341581" y="417377"/>
                  <a:pt x="348463" y="417377"/>
                </a:cubicBezTo>
                <a:cubicBezTo>
                  <a:pt x="355223" y="417377"/>
                  <a:pt x="360753" y="422777"/>
                  <a:pt x="360753" y="429649"/>
                </a:cubicBezTo>
                <a:lnTo>
                  <a:pt x="360753" y="484874"/>
                </a:lnTo>
                <a:lnTo>
                  <a:pt x="432894" y="420445"/>
                </a:lnTo>
                <a:cubicBezTo>
                  <a:pt x="435107" y="418482"/>
                  <a:pt x="438056" y="417377"/>
                  <a:pt x="441129" y="417377"/>
                </a:cubicBezTo>
                <a:lnTo>
                  <a:pt x="465954" y="417377"/>
                </a:lnTo>
                <a:cubicBezTo>
                  <a:pt x="528510" y="417377"/>
                  <a:pt x="579390" y="366571"/>
                  <a:pt x="579390" y="304105"/>
                </a:cubicBezTo>
                <a:lnTo>
                  <a:pt x="579390" y="301528"/>
                </a:lnTo>
                <a:cubicBezTo>
                  <a:pt x="579390" y="239063"/>
                  <a:pt x="528510" y="188256"/>
                  <a:pt x="465954" y="188256"/>
                </a:cubicBezTo>
                <a:cubicBezTo>
                  <a:pt x="459195" y="188256"/>
                  <a:pt x="453664" y="182734"/>
                  <a:pt x="453664" y="175984"/>
                </a:cubicBezTo>
                <a:cubicBezTo>
                  <a:pt x="453664" y="169234"/>
                  <a:pt x="459195" y="163712"/>
                  <a:pt x="465954" y="163712"/>
                </a:cubicBezTo>
                <a:close/>
                <a:moveTo>
                  <a:pt x="299182" y="0"/>
                </a:moveTo>
                <a:cubicBezTo>
                  <a:pt x="376866" y="0"/>
                  <a:pt x="440046" y="62961"/>
                  <a:pt x="440046" y="140526"/>
                </a:cubicBezTo>
                <a:cubicBezTo>
                  <a:pt x="440046" y="153535"/>
                  <a:pt x="438080" y="166545"/>
                  <a:pt x="434392" y="179431"/>
                </a:cubicBezTo>
                <a:cubicBezTo>
                  <a:pt x="432548" y="185936"/>
                  <a:pt x="425788" y="189741"/>
                  <a:pt x="419273" y="187777"/>
                </a:cubicBezTo>
                <a:cubicBezTo>
                  <a:pt x="412636" y="185936"/>
                  <a:pt x="408948" y="179186"/>
                  <a:pt x="410792" y="172681"/>
                </a:cubicBezTo>
                <a:cubicBezTo>
                  <a:pt x="413865" y="162004"/>
                  <a:pt x="415463" y="151203"/>
                  <a:pt x="415463" y="140526"/>
                </a:cubicBezTo>
                <a:cubicBezTo>
                  <a:pt x="415463" y="76584"/>
                  <a:pt x="363345" y="24546"/>
                  <a:pt x="299182" y="24546"/>
                </a:cubicBezTo>
                <a:cubicBezTo>
                  <a:pt x="235142" y="24546"/>
                  <a:pt x="183025" y="76584"/>
                  <a:pt x="183025" y="140526"/>
                </a:cubicBezTo>
                <a:cubicBezTo>
                  <a:pt x="183025" y="151203"/>
                  <a:pt x="184623" y="162004"/>
                  <a:pt x="187696" y="172681"/>
                </a:cubicBezTo>
                <a:cubicBezTo>
                  <a:pt x="188679" y="176363"/>
                  <a:pt x="187942" y="180290"/>
                  <a:pt x="185729" y="183359"/>
                </a:cubicBezTo>
                <a:cubicBezTo>
                  <a:pt x="183394" y="186427"/>
                  <a:pt x="179706" y="188268"/>
                  <a:pt x="175896" y="188268"/>
                </a:cubicBezTo>
                <a:lnTo>
                  <a:pt x="138037" y="188268"/>
                </a:lnTo>
                <a:cubicBezTo>
                  <a:pt x="75472" y="188268"/>
                  <a:pt x="24584" y="239078"/>
                  <a:pt x="24584" y="301548"/>
                </a:cubicBezTo>
                <a:lnTo>
                  <a:pt x="24584" y="304125"/>
                </a:lnTo>
                <a:cubicBezTo>
                  <a:pt x="24584" y="366595"/>
                  <a:pt x="75472" y="417405"/>
                  <a:pt x="138037" y="417405"/>
                </a:cubicBezTo>
                <a:lnTo>
                  <a:pt x="287259" y="417405"/>
                </a:lnTo>
                <a:cubicBezTo>
                  <a:pt x="294020" y="417405"/>
                  <a:pt x="299551" y="422805"/>
                  <a:pt x="299551" y="429678"/>
                </a:cubicBezTo>
                <a:cubicBezTo>
                  <a:pt x="299551" y="436428"/>
                  <a:pt x="294020" y="441951"/>
                  <a:pt x="287259" y="441951"/>
                </a:cubicBezTo>
                <a:lnTo>
                  <a:pt x="138037" y="441951"/>
                </a:lnTo>
                <a:cubicBezTo>
                  <a:pt x="61951" y="441951"/>
                  <a:pt x="0" y="380095"/>
                  <a:pt x="0" y="304125"/>
                </a:cubicBezTo>
                <a:lnTo>
                  <a:pt x="0" y="301548"/>
                </a:lnTo>
                <a:cubicBezTo>
                  <a:pt x="0" y="225578"/>
                  <a:pt x="61951" y="163722"/>
                  <a:pt x="138037" y="163722"/>
                </a:cubicBezTo>
                <a:lnTo>
                  <a:pt x="160408" y="163722"/>
                </a:lnTo>
                <a:cubicBezTo>
                  <a:pt x="159179" y="155990"/>
                  <a:pt x="158441" y="148258"/>
                  <a:pt x="158441" y="140526"/>
                </a:cubicBezTo>
                <a:cubicBezTo>
                  <a:pt x="158441" y="62961"/>
                  <a:pt x="221621" y="0"/>
                  <a:pt x="299182" y="0"/>
                </a:cubicBezTo>
                <a:close/>
              </a:path>
            </a:pathLst>
          </a:custGeom>
          <a:solidFill>
            <a:schemeClr val="bg1"/>
          </a:solidFill>
          <a:ln>
            <a:noFill/>
          </a:ln>
        </p:spPr>
        <p:txBody>
          <a:bodyPr/>
          <a:lstStyle/>
          <a:p>
            <a:endParaRPr lang="zh-CN" altLang="en-US">
              <a:cs typeface="+mn-ea"/>
              <a:sym typeface="+mn-lt"/>
            </a:endParaRPr>
          </a:p>
        </p:txBody>
      </p:sp>
      <p:sp>
        <p:nvSpPr>
          <p:cNvPr id="96" name="speech-bubbles_99691">
            <a:extLst>
              <a:ext uri="{FF2B5EF4-FFF2-40B4-BE49-F238E27FC236}">
                <a16:creationId xmlns:a16="http://schemas.microsoft.com/office/drawing/2014/main" xmlns="" id="{610762B3-5F0D-4846-B34F-73235DBD9616}"/>
              </a:ext>
            </a:extLst>
          </p:cNvPr>
          <p:cNvSpPr>
            <a:spLocks noChangeAspect="1"/>
          </p:cNvSpPr>
          <p:nvPr/>
        </p:nvSpPr>
        <p:spPr bwMode="auto">
          <a:xfrm>
            <a:off x="8189728" y="2201289"/>
            <a:ext cx="538391" cy="443894"/>
          </a:xfrm>
          <a:custGeom>
            <a:avLst/>
            <a:gdLst>
              <a:gd name="connsiteX0" fmla="*/ 431539 w 604675"/>
              <a:gd name="connsiteY0" fmla="*/ 103449 h 498545"/>
              <a:gd name="connsiteX1" fmla="*/ 604675 w 604675"/>
              <a:gd name="connsiteY1" fmla="*/ 276507 h 498545"/>
              <a:gd name="connsiteX2" fmla="*/ 602255 w 604675"/>
              <a:gd name="connsiteY2" fmla="*/ 305239 h 498545"/>
              <a:gd name="connsiteX3" fmla="*/ 586797 w 604675"/>
              <a:gd name="connsiteY3" fmla="*/ 316248 h 498545"/>
              <a:gd name="connsiteX4" fmla="*/ 575774 w 604675"/>
              <a:gd name="connsiteY4" fmla="*/ 300808 h 498545"/>
              <a:gd name="connsiteX5" fmla="*/ 577791 w 604675"/>
              <a:gd name="connsiteY5" fmla="*/ 276507 h 498545"/>
              <a:gd name="connsiteX6" fmla="*/ 431539 w 604675"/>
              <a:gd name="connsiteY6" fmla="*/ 130301 h 498545"/>
              <a:gd name="connsiteX7" fmla="*/ 285153 w 604675"/>
              <a:gd name="connsiteY7" fmla="*/ 276507 h 498545"/>
              <a:gd name="connsiteX8" fmla="*/ 431539 w 604675"/>
              <a:gd name="connsiteY8" fmla="*/ 422580 h 498545"/>
              <a:gd name="connsiteX9" fmla="*/ 508160 w 604675"/>
              <a:gd name="connsiteY9" fmla="*/ 400964 h 498545"/>
              <a:gd name="connsiteX10" fmla="*/ 518645 w 604675"/>
              <a:gd name="connsiteY10" fmla="*/ 399487 h 498545"/>
              <a:gd name="connsiteX11" fmla="*/ 569725 w 604675"/>
              <a:gd name="connsiteY11" fmla="*/ 412913 h 498545"/>
              <a:gd name="connsiteX12" fmla="*/ 556014 w 604675"/>
              <a:gd name="connsiteY12" fmla="*/ 361090 h 498545"/>
              <a:gd name="connsiteX13" fmla="*/ 565558 w 604675"/>
              <a:gd name="connsiteY13" fmla="*/ 344710 h 498545"/>
              <a:gd name="connsiteX14" fmla="*/ 581958 w 604675"/>
              <a:gd name="connsiteY14" fmla="*/ 354243 h 498545"/>
              <a:gd name="connsiteX15" fmla="*/ 601583 w 604675"/>
              <a:gd name="connsiteY15" fmla="*/ 428353 h 498545"/>
              <a:gd name="connsiteX16" fmla="*/ 598088 w 604675"/>
              <a:gd name="connsiteY16" fmla="*/ 441242 h 498545"/>
              <a:gd name="connsiteX17" fmla="*/ 585184 w 604675"/>
              <a:gd name="connsiteY17" fmla="*/ 444732 h 498545"/>
              <a:gd name="connsiteX18" fmla="*/ 517166 w 604675"/>
              <a:gd name="connsiteY18" fmla="*/ 426876 h 498545"/>
              <a:gd name="connsiteX19" fmla="*/ 431539 w 604675"/>
              <a:gd name="connsiteY19" fmla="*/ 449431 h 498545"/>
              <a:gd name="connsiteX20" fmla="*/ 258269 w 604675"/>
              <a:gd name="connsiteY20" fmla="*/ 276507 h 498545"/>
              <a:gd name="connsiteX21" fmla="*/ 431539 w 604675"/>
              <a:gd name="connsiteY21" fmla="*/ 103449 h 498545"/>
              <a:gd name="connsiteX22" fmla="*/ 249642 w 604675"/>
              <a:gd name="connsiteY22" fmla="*/ 0 h 498545"/>
              <a:gd name="connsiteX23" fmla="*/ 411365 w 604675"/>
              <a:gd name="connsiteY23" fmla="*/ 59332 h 498545"/>
              <a:gd name="connsiteX24" fmla="*/ 412978 w 604675"/>
              <a:gd name="connsiteY24" fmla="*/ 78259 h 498545"/>
              <a:gd name="connsiteX25" fmla="*/ 394023 w 604675"/>
              <a:gd name="connsiteY25" fmla="*/ 79735 h 498545"/>
              <a:gd name="connsiteX26" fmla="*/ 249642 w 604675"/>
              <a:gd name="connsiteY26" fmla="*/ 26847 h 498545"/>
              <a:gd name="connsiteX27" fmla="*/ 26887 w 604675"/>
              <a:gd name="connsiteY27" fmla="*/ 249273 h 498545"/>
              <a:gd name="connsiteX28" fmla="*/ 57806 w 604675"/>
              <a:gd name="connsiteY28" fmla="*/ 362432 h 498545"/>
              <a:gd name="connsiteX29" fmla="*/ 59285 w 604675"/>
              <a:gd name="connsiteY29" fmla="*/ 372634 h 498545"/>
              <a:gd name="connsiteX30" fmla="*/ 36297 w 604675"/>
              <a:gd name="connsiteY30" fmla="*/ 459886 h 498545"/>
              <a:gd name="connsiteX31" fmla="*/ 122469 w 604675"/>
              <a:gd name="connsiteY31" fmla="*/ 437200 h 498545"/>
              <a:gd name="connsiteX32" fmla="*/ 132954 w 604675"/>
              <a:gd name="connsiteY32" fmla="*/ 438811 h 498545"/>
              <a:gd name="connsiteX33" fmla="*/ 249642 w 604675"/>
              <a:gd name="connsiteY33" fmla="*/ 471698 h 498545"/>
              <a:gd name="connsiteX34" fmla="*/ 336352 w 604675"/>
              <a:gd name="connsiteY34" fmla="*/ 454248 h 498545"/>
              <a:gd name="connsiteX35" fmla="*/ 353962 w 604675"/>
              <a:gd name="connsiteY35" fmla="*/ 461362 h 498545"/>
              <a:gd name="connsiteX36" fmla="*/ 346837 w 604675"/>
              <a:gd name="connsiteY36" fmla="*/ 478947 h 498545"/>
              <a:gd name="connsiteX37" fmla="*/ 249642 w 604675"/>
              <a:gd name="connsiteY37" fmla="*/ 498545 h 498545"/>
              <a:gd name="connsiteX38" fmla="*/ 123813 w 604675"/>
              <a:gd name="connsiteY38" fmla="*/ 464584 h 498545"/>
              <a:gd name="connsiteX39" fmla="*/ 20837 w 604675"/>
              <a:gd name="connsiteY39" fmla="*/ 491699 h 498545"/>
              <a:gd name="connsiteX40" fmla="*/ 7932 w 604675"/>
              <a:gd name="connsiteY40" fmla="*/ 488209 h 498545"/>
              <a:gd name="connsiteX41" fmla="*/ 4436 w 604675"/>
              <a:gd name="connsiteY41" fmla="*/ 475323 h 498545"/>
              <a:gd name="connsiteX42" fmla="*/ 31861 w 604675"/>
              <a:gd name="connsiteY42" fmla="*/ 371157 h 498545"/>
              <a:gd name="connsiteX43" fmla="*/ 0 w 604675"/>
              <a:gd name="connsiteY43" fmla="*/ 249273 h 498545"/>
              <a:gd name="connsiteX44" fmla="*/ 249642 w 604675"/>
              <a:gd name="connsiteY44" fmla="*/ 0 h 498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4675" h="498545">
                <a:moveTo>
                  <a:pt x="431539" y="103449"/>
                </a:moveTo>
                <a:cubicBezTo>
                  <a:pt x="526979" y="103449"/>
                  <a:pt x="604675" y="181050"/>
                  <a:pt x="604675" y="276507"/>
                </a:cubicBezTo>
                <a:cubicBezTo>
                  <a:pt x="604675" y="286174"/>
                  <a:pt x="603868" y="295706"/>
                  <a:pt x="602255" y="305239"/>
                </a:cubicBezTo>
                <a:cubicBezTo>
                  <a:pt x="601046" y="312488"/>
                  <a:pt x="594190" y="317456"/>
                  <a:pt x="586797" y="316248"/>
                </a:cubicBezTo>
                <a:cubicBezTo>
                  <a:pt x="579538" y="315039"/>
                  <a:pt x="574564" y="308058"/>
                  <a:pt x="575774" y="300808"/>
                </a:cubicBezTo>
                <a:cubicBezTo>
                  <a:pt x="577118" y="292753"/>
                  <a:pt x="577791" y="284697"/>
                  <a:pt x="577791" y="276507"/>
                </a:cubicBezTo>
                <a:cubicBezTo>
                  <a:pt x="577791" y="195953"/>
                  <a:pt x="512193" y="130301"/>
                  <a:pt x="431539" y="130301"/>
                </a:cubicBezTo>
                <a:cubicBezTo>
                  <a:pt x="350751" y="130301"/>
                  <a:pt x="285153" y="195953"/>
                  <a:pt x="285153" y="276507"/>
                </a:cubicBezTo>
                <a:cubicBezTo>
                  <a:pt x="285153" y="357062"/>
                  <a:pt x="350751" y="422580"/>
                  <a:pt x="431539" y="422580"/>
                </a:cubicBezTo>
                <a:cubicBezTo>
                  <a:pt x="458558" y="422580"/>
                  <a:pt x="485174" y="415196"/>
                  <a:pt x="508160" y="400964"/>
                </a:cubicBezTo>
                <a:cubicBezTo>
                  <a:pt x="511252" y="399085"/>
                  <a:pt x="515015" y="398548"/>
                  <a:pt x="518645" y="399487"/>
                </a:cubicBezTo>
                <a:lnTo>
                  <a:pt x="569725" y="412913"/>
                </a:lnTo>
                <a:lnTo>
                  <a:pt x="556014" y="361090"/>
                </a:lnTo>
                <a:cubicBezTo>
                  <a:pt x="554132" y="353840"/>
                  <a:pt x="558434" y="346590"/>
                  <a:pt x="565558" y="344710"/>
                </a:cubicBezTo>
                <a:cubicBezTo>
                  <a:pt x="572817" y="342831"/>
                  <a:pt x="580076" y="346993"/>
                  <a:pt x="581958" y="354243"/>
                </a:cubicBezTo>
                <a:lnTo>
                  <a:pt x="601583" y="428353"/>
                </a:lnTo>
                <a:cubicBezTo>
                  <a:pt x="602793" y="432918"/>
                  <a:pt x="601449" y="437885"/>
                  <a:pt x="598088" y="441242"/>
                </a:cubicBezTo>
                <a:cubicBezTo>
                  <a:pt x="594728" y="444598"/>
                  <a:pt x="589754" y="445941"/>
                  <a:pt x="585184" y="444732"/>
                </a:cubicBezTo>
                <a:lnTo>
                  <a:pt x="517166" y="426876"/>
                </a:lnTo>
                <a:cubicBezTo>
                  <a:pt x="491088" y="441644"/>
                  <a:pt x="461650" y="449431"/>
                  <a:pt x="431539" y="449431"/>
                </a:cubicBezTo>
                <a:cubicBezTo>
                  <a:pt x="335965" y="449431"/>
                  <a:pt x="258269" y="371830"/>
                  <a:pt x="258269" y="276507"/>
                </a:cubicBezTo>
                <a:cubicBezTo>
                  <a:pt x="258269" y="181050"/>
                  <a:pt x="335965" y="103449"/>
                  <a:pt x="431539" y="103449"/>
                </a:cubicBezTo>
                <a:close/>
                <a:moveTo>
                  <a:pt x="249642" y="0"/>
                </a:moveTo>
                <a:cubicBezTo>
                  <a:pt x="308927" y="0"/>
                  <a:pt x="366330" y="21075"/>
                  <a:pt x="411365" y="59332"/>
                </a:cubicBezTo>
                <a:cubicBezTo>
                  <a:pt x="417146" y="64164"/>
                  <a:pt x="417818" y="72621"/>
                  <a:pt x="412978" y="78259"/>
                </a:cubicBezTo>
                <a:cubicBezTo>
                  <a:pt x="408139" y="83896"/>
                  <a:pt x="399670" y="84568"/>
                  <a:pt x="394023" y="79735"/>
                </a:cubicBezTo>
                <a:cubicBezTo>
                  <a:pt x="353828" y="45640"/>
                  <a:pt x="302609" y="26847"/>
                  <a:pt x="249642" y="26847"/>
                </a:cubicBezTo>
                <a:cubicBezTo>
                  <a:pt x="126770" y="26847"/>
                  <a:pt x="26887" y="126583"/>
                  <a:pt x="26887" y="249273"/>
                </a:cubicBezTo>
                <a:cubicBezTo>
                  <a:pt x="26887" y="289140"/>
                  <a:pt x="37641" y="328202"/>
                  <a:pt x="57806" y="362432"/>
                </a:cubicBezTo>
                <a:cubicBezTo>
                  <a:pt x="59688" y="365519"/>
                  <a:pt x="60226" y="369144"/>
                  <a:pt x="59285" y="372634"/>
                </a:cubicBezTo>
                <a:lnTo>
                  <a:pt x="36297" y="459886"/>
                </a:lnTo>
                <a:lnTo>
                  <a:pt x="122469" y="437200"/>
                </a:lnTo>
                <a:cubicBezTo>
                  <a:pt x="126098" y="436261"/>
                  <a:pt x="129862" y="436798"/>
                  <a:pt x="132954" y="438811"/>
                </a:cubicBezTo>
                <a:cubicBezTo>
                  <a:pt x="168041" y="460289"/>
                  <a:pt x="208371" y="471698"/>
                  <a:pt x="249642" y="471698"/>
                </a:cubicBezTo>
                <a:cubicBezTo>
                  <a:pt x="279755" y="471698"/>
                  <a:pt x="308927" y="465926"/>
                  <a:pt x="336352" y="454248"/>
                </a:cubicBezTo>
                <a:cubicBezTo>
                  <a:pt x="343208" y="451429"/>
                  <a:pt x="351139" y="454516"/>
                  <a:pt x="353962" y="461362"/>
                </a:cubicBezTo>
                <a:cubicBezTo>
                  <a:pt x="356920" y="468208"/>
                  <a:pt x="353693" y="476128"/>
                  <a:pt x="346837" y="478947"/>
                </a:cubicBezTo>
                <a:cubicBezTo>
                  <a:pt x="316052" y="491968"/>
                  <a:pt x="283385" y="498545"/>
                  <a:pt x="249642" y="498545"/>
                </a:cubicBezTo>
                <a:cubicBezTo>
                  <a:pt x="205279" y="498545"/>
                  <a:pt x="161992" y="486867"/>
                  <a:pt x="123813" y="464584"/>
                </a:cubicBezTo>
                <a:lnTo>
                  <a:pt x="20837" y="491699"/>
                </a:lnTo>
                <a:cubicBezTo>
                  <a:pt x="16132" y="492907"/>
                  <a:pt x="11292" y="491565"/>
                  <a:pt x="7932" y="488209"/>
                </a:cubicBezTo>
                <a:cubicBezTo>
                  <a:pt x="4571" y="484853"/>
                  <a:pt x="3226" y="479887"/>
                  <a:pt x="4436" y="475323"/>
                </a:cubicBezTo>
                <a:lnTo>
                  <a:pt x="31861" y="371157"/>
                </a:lnTo>
                <a:cubicBezTo>
                  <a:pt x="11024" y="333974"/>
                  <a:pt x="0" y="291959"/>
                  <a:pt x="0" y="249273"/>
                </a:cubicBezTo>
                <a:cubicBezTo>
                  <a:pt x="0" y="111817"/>
                  <a:pt x="111983" y="0"/>
                  <a:pt x="249642" y="0"/>
                </a:cubicBezTo>
                <a:close/>
              </a:path>
            </a:pathLst>
          </a:custGeom>
          <a:solidFill>
            <a:schemeClr val="bg1"/>
          </a:solidFill>
          <a:ln>
            <a:noFill/>
          </a:ln>
        </p:spPr>
        <p:txBody>
          <a:bodyPr/>
          <a:lstStyle/>
          <a:p>
            <a:endParaRPr lang="zh-CN" altLang="en-US">
              <a:cs typeface="+mn-ea"/>
              <a:sym typeface="+mn-lt"/>
            </a:endParaRPr>
          </a:p>
        </p:txBody>
      </p:sp>
      <p:sp>
        <p:nvSpPr>
          <p:cNvPr id="97" name="world-sphere_19768">
            <a:extLst>
              <a:ext uri="{FF2B5EF4-FFF2-40B4-BE49-F238E27FC236}">
                <a16:creationId xmlns:a16="http://schemas.microsoft.com/office/drawing/2014/main" xmlns="" id="{E02B8373-B4A3-4BC7-BFB6-C47738797EC4}"/>
              </a:ext>
            </a:extLst>
          </p:cNvPr>
          <p:cNvSpPr>
            <a:spLocks noChangeAspect="1"/>
          </p:cNvSpPr>
          <p:nvPr/>
        </p:nvSpPr>
        <p:spPr bwMode="auto">
          <a:xfrm>
            <a:off x="9154314" y="2201289"/>
            <a:ext cx="538582" cy="537639"/>
          </a:xfrm>
          <a:custGeom>
            <a:avLst/>
            <a:gdLst>
              <a:gd name="T0" fmla="*/ 0 w 4776"/>
              <a:gd name="T1" fmla="*/ 2388 h 4776"/>
              <a:gd name="T2" fmla="*/ 4776 w 4776"/>
              <a:gd name="T3" fmla="*/ 2388 h 4776"/>
              <a:gd name="T4" fmla="*/ 2064 w 4776"/>
              <a:gd name="T5" fmla="*/ 3399 h 4776"/>
              <a:gd name="T6" fmla="*/ 2240 w 4776"/>
              <a:gd name="T7" fmla="*/ 2689 h 4776"/>
              <a:gd name="T8" fmla="*/ 2353 w 4776"/>
              <a:gd name="T9" fmla="*/ 2382 h 4776"/>
              <a:gd name="T10" fmla="*/ 2817 w 4776"/>
              <a:gd name="T11" fmla="*/ 2115 h 4776"/>
              <a:gd name="T12" fmla="*/ 2621 w 4776"/>
              <a:gd name="T13" fmla="*/ 1832 h 4776"/>
              <a:gd name="T14" fmla="*/ 2075 w 4776"/>
              <a:gd name="T15" fmla="*/ 1248 h 4776"/>
              <a:gd name="T16" fmla="*/ 2311 w 4776"/>
              <a:gd name="T17" fmla="*/ 1231 h 4776"/>
              <a:gd name="T18" fmla="*/ 2557 w 4776"/>
              <a:gd name="T19" fmla="*/ 1565 h 4776"/>
              <a:gd name="T20" fmla="*/ 2942 w 4776"/>
              <a:gd name="T21" fmla="*/ 1678 h 4776"/>
              <a:gd name="T22" fmla="*/ 3194 w 4776"/>
              <a:gd name="T23" fmla="*/ 1359 h 4776"/>
              <a:gd name="T24" fmla="*/ 3507 w 4776"/>
              <a:gd name="T25" fmla="*/ 1358 h 4776"/>
              <a:gd name="T26" fmla="*/ 3538 w 4776"/>
              <a:gd name="T27" fmla="*/ 1677 h 4776"/>
              <a:gd name="T28" fmla="*/ 3729 w 4776"/>
              <a:gd name="T29" fmla="*/ 2037 h 4776"/>
              <a:gd name="T30" fmla="*/ 4053 w 4776"/>
              <a:gd name="T31" fmla="*/ 2077 h 4776"/>
              <a:gd name="T32" fmla="*/ 4146 w 4776"/>
              <a:gd name="T33" fmla="*/ 1778 h 4776"/>
              <a:gd name="T34" fmla="*/ 4132 w 4776"/>
              <a:gd name="T35" fmla="*/ 1555 h 4776"/>
              <a:gd name="T36" fmla="*/ 4372 w 4776"/>
              <a:gd name="T37" fmla="*/ 1390 h 4776"/>
              <a:gd name="T38" fmla="*/ 2388 w 4776"/>
              <a:gd name="T39" fmla="*/ 4609 h 4776"/>
              <a:gd name="T40" fmla="*/ 229 w 4776"/>
              <a:gd name="T41" fmla="*/ 1877 h 4776"/>
              <a:gd name="T42" fmla="*/ 636 w 4776"/>
              <a:gd name="T43" fmla="*/ 2265 h 4776"/>
              <a:gd name="T44" fmla="*/ 977 w 4776"/>
              <a:gd name="T45" fmla="*/ 2726 h 4776"/>
              <a:gd name="T46" fmla="*/ 1254 w 4776"/>
              <a:gd name="T47" fmla="*/ 3302 h 4776"/>
              <a:gd name="T48" fmla="*/ 1534 w 4776"/>
              <a:gd name="T49" fmla="*/ 3771 h 4776"/>
              <a:gd name="T50" fmla="*/ 1770 w 4776"/>
              <a:gd name="T51" fmla="*/ 3718 h 4776"/>
              <a:gd name="T52" fmla="*/ 2064 w 4776"/>
              <a:gd name="T53" fmla="*/ 3399 h 4776"/>
              <a:gd name="T54" fmla="*/ 4303 w 4776"/>
              <a:gd name="T55" fmla="*/ 1244 h 4776"/>
              <a:gd name="T56" fmla="*/ 3976 w 4776"/>
              <a:gd name="T57" fmla="*/ 1558 h 4776"/>
              <a:gd name="T58" fmla="*/ 3994 w 4776"/>
              <a:gd name="T59" fmla="*/ 1813 h 4776"/>
              <a:gd name="T60" fmla="*/ 3977 w 4776"/>
              <a:gd name="T61" fmla="*/ 1941 h 4776"/>
              <a:gd name="T62" fmla="*/ 3851 w 4776"/>
              <a:gd name="T63" fmla="*/ 1940 h 4776"/>
              <a:gd name="T64" fmla="*/ 3530 w 4776"/>
              <a:gd name="T65" fmla="*/ 1204 h 4776"/>
              <a:gd name="T66" fmla="*/ 3234 w 4776"/>
              <a:gd name="T67" fmla="*/ 1208 h 4776"/>
              <a:gd name="T68" fmla="*/ 3137 w 4776"/>
              <a:gd name="T69" fmla="*/ 1079 h 4776"/>
              <a:gd name="T70" fmla="*/ 2983 w 4776"/>
              <a:gd name="T71" fmla="*/ 1527 h 4776"/>
              <a:gd name="T72" fmla="*/ 2634 w 4776"/>
              <a:gd name="T73" fmla="*/ 1430 h 4776"/>
              <a:gd name="T74" fmla="*/ 2311 w 4776"/>
              <a:gd name="T75" fmla="*/ 1075 h 4776"/>
              <a:gd name="T76" fmla="*/ 2151 w 4776"/>
              <a:gd name="T77" fmla="*/ 1098 h 4776"/>
              <a:gd name="T78" fmla="*/ 1992 w 4776"/>
              <a:gd name="T79" fmla="*/ 1049 h 4776"/>
              <a:gd name="T80" fmla="*/ 1954 w 4776"/>
              <a:gd name="T81" fmla="*/ 1509 h 4776"/>
              <a:gd name="T82" fmla="*/ 2703 w 4776"/>
              <a:gd name="T83" fmla="*/ 2001 h 4776"/>
              <a:gd name="T84" fmla="*/ 2208 w 4776"/>
              <a:gd name="T85" fmla="*/ 2324 h 4776"/>
              <a:gd name="T86" fmla="*/ 2085 w 4776"/>
              <a:gd name="T87" fmla="*/ 2665 h 4776"/>
              <a:gd name="T88" fmla="*/ 1919 w 4776"/>
              <a:gd name="T89" fmla="*/ 3456 h 4776"/>
              <a:gd name="T90" fmla="*/ 1770 w 4776"/>
              <a:gd name="T91" fmla="*/ 3562 h 4776"/>
              <a:gd name="T92" fmla="*/ 1534 w 4776"/>
              <a:gd name="T93" fmla="*/ 3615 h 4776"/>
              <a:gd name="T94" fmla="*/ 1408 w 4776"/>
              <a:gd name="T95" fmla="*/ 3276 h 4776"/>
              <a:gd name="T96" fmla="*/ 1092 w 4776"/>
              <a:gd name="T97" fmla="*/ 2621 h 4776"/>
              <a:gd name="T98" fmla="*/ 771 w 4776"/>
              <a:gd name="T99" fmla="*/ 2188 h 4776"/>
              <a:gd name="T100" fmla="*/ 384 w 4776"/>
              <a:gd name="T101" fmla="*/ 1759 h 4776"/>
              <a:gd name="T102" fmla="*/ 2388 w 4776"/>
              <a:gd name="T103" fmla="*/ 156 h 4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76" h="4776">
                <a:moveTo>
                  <a:pt x="2388" y="0"/>
                </a:moveTo>
                <a:cubicBezTo>
                  <a:pt x="1071" y="0"/>
                  <a:pt x="0" y="1071"/>
                  <a:pt x="0" y="2388"/>
                </a:cubicBezTo>
                <a:cubicBezTo>
                  <a:pt x="0" y="3705"/>
                  <a:pt x="1071" y="4776"/>
                  <a:pt x="2388" y="4776"/>
                </a:cubicBezTo>
                <a:cubicBezTo>
                  <a:pt x="3705" y="4776"/>
                  <a:pt x="4776" y="3705"/>
                  <a:pt x="4776" y="2388"/>
                </a:cubicBezTo>
                <a:cubicBezTo>
                  <a:pt x="4776" y="1071"/>
                  <a:pt x="3705" y="0"/>
                  <a:pt x="2388" y="0"/>
                </a:cubicBezTo>
                <a:close/>
                <a:moveTo>
                  <a:pt x="2064" y="3399"/>
                </a:moveTo>
                <a:cubicBezTo>
                  <a:pt x="2058" y="3361"/>
                  <a:pt x="2105" y="3203"/>
                  <a:pt x="2139" y="3087"/>
                </a:cubicBezTo>
                <a:cubicBezTo>
                  <a:pt x="2178" y="2956"/>
                  <a:pt x="2222" y="2807"/>
                  <a:pt x="2240" y="2689"/>
                </a:cubicBezTo>
                <a:cubicBezTo>
                  <a:pt x="2263" y="2541"/>
                  <a:pt x="2276" y="2522"/>
                  <a:pt x="2295" y="2492"/>
                </a:cubicBezTo>
                <a:cubicBezTo>
                  <a:pt x="2309" y="2471"/>
                  <a:pt x="2329" y="2441"/>
                  <a:pt x="2353" y="2382"/>
                </a:cubicBezTo>
                <a:cubicBezTo>
                  <a:pt x="2382" y="2308"/>
                  <a:pt x="2572" y="2228"/>
                  <a:pt x="2674" y="2185"/>
                </a:cubicBezTo>
                <a:cubicBezTo>
                  <a:pt x="2737" y="2158"/>
                  <a:pt x="2787" y="2136"/>
                  <a:pt x="2817" y="2115"/>
                </a:cubicBezTo>
                <a:cubicBezTo>
                  <a:pt x="2904" y="2054"/>
                  <a:pt x="2902" y="1991"/>
                  <a:pt x="2893" y="1960"/>
                </a:cubicBezTo>
                <a:cubicBezTo>
                  <a:pt x="2867" y="1865"/>
                  <a:pt x="2734" y="1842"/>
                  <a:pt x="2621" y="1832"/>
                </a:cubicBezTo>
                <a:cubicBezTo>
                  <a:pt x="2424" y="1816"/>
                  <a:pt x="2168" y="1606"/>
                  <a:pt x="2096" y="1446"/>
                </a:cubicBezTo>
                <a:cubicBezTo>
                  <a:pt x="2061" y="1367"/>
                  <a:pt x="2065" y="1295"/>
                  <a:pt x="2075" y="1248"/>
                </a:cubicBezTo>
                <a:cubicBezTo>
                  <a:pt x="2134" y="1258"/>
                  <a:pt x="2221" y="1255"/>
                  <a:pt x="2302" y="1232"/>
                </a:cubicBezTo>
                <a:cubicBezTo>
                  <a:pt x="2307" y="1231"/>
                  <a:pt x="2309" y="1231"/>
                  <a:pt x="2311" y="1231"/>
                </a:cubicBezTo>
                <a:cubicBezTo>
                  <a:pt x="2333" y="1231"/>
                  <a:pt x="2371" y="1307"/>
                  <a:pt x="2394" y="1353"/>
                </a:cubicBezTo>
                <a:cubicBezTo>
                  <a:pt x="2433" y="1431"/>
                  <a:pt x="2477" y="1520"/>
                  <a:pt x="2557" y="1565"/>
                </a:cubicBezTo>
                <a:cubicBezTo>
                  <a:pt x="2659" y="1624"/>
                  <a:pt x="2771" y="1643"/>
                  <a:pt x="2852" y="1658"/>
                </a:cubicBezTo>
                <a:cubicBezTo>
                  <a:pt x="2888" y="1664"/>
                  <a:pt x="2922" y="1670"/>
                  <a:pt x="2942" y="1678"/>
                </a:cubicBezTo>
                <a:cubicBezTo>
                  <a:pt x="2958" y="1683"/>
                  <a:pt x="2973" y="1686"/>
                  <a:pt x="2989" y="1686"/>
                </a:cubicBezTo>
                <a:cubicBezTo>
                  <a:pt x="3095" y="1686"/>
                  <a:pt x="3163" y="1576"/>
                  <a:pt x="3194" y="1359"/>
                </a:cubicBezTo>
                <a:cubicBezTo>
                  <a:pt x="3234" y="1367"/>
                  <a:pt x="3283" y="1365"/>
                  <a:pt x="3340" y="1360"/>
                </a:cubicBezTo>
                <a:cubicBezTo>
                  <a:pt x="3390" y="1355"/>
                  <a:pt x="3454" y="1351"/>
                  <a:pt x="3507" y="1358"/>
                </a:cubicBezTo>
                <a:cubicBezTo>
                  <a:pt x="3534" y="1375"/>
                  <a:pt x="3555" y="1513"/>
                  <a:pt x="3540" y="1658"/>
                </a:cubicBezTo>
                <a:lnTo>
                  <a:pt x="3538" y="1677"/>
                </a:lnTo>
                <a:lnTo>
                  <a:pt x="3545" y="1694"/>
                </a:lnTo>
                <a:cubicBezTo>
                  <a:pt x="3548" y="1703"/>
                  <a:pt x="3629" y="1911"/>
                  <a:pt x="3729" y="2037"/>
                </a:cubicBezTo>
                <a:cubicBezTo>
                  <a:pt x="3778" y="2098"/>
                  <a:pt x="3835" y="2129"/>
                  <a:pt x="3898" y="2129"/>
                </a:cubicBezTo>
                <a:cubicBezTo>
                  <a:pt x="3958" y="2129"/>
                  <a:pt x="4011" y="2100"/>
                  <a:pt x="4053" y="2077"/>
                </a:cubicBezTo>
                <a:cubicBezTo>
                  <a:pt x="4064" y="2071"/>
                  <a:pt x="4076" y="2065"/>
                  <a:pt x="4087" y="2059"/>
                </a:cubicBezTo>
                <a:cubicBezTo>
                  <a:pt x="4197" y="2006"/>
                  <a:pt x="4167" y="1869"/>
                  <a:pt x="4146" y="1778"/>
                </a:cubicBezTo>
                <a:cubicBezTo>
                  <a:pt x="4140" y="1749"/>
                  <a:pt x="4131" y="1713"/>
                  <a:pt x="4132" y="1698"/>
                </a:cubicBezTo>
                <a:cubicBezTo>
                  <a:pt x="4135" y="1656"/>
                  <a:pt x="4133" y="1604"/>
                  <a:pt x="4132" y="1555"/>
                </a:cubicBezTo>
                <a:cubicBezTo>
                  <a:pt x="4132" y="1519"/>
                  <a:pt x="4131" y="1482"/>
                  <a:pt x="4131" y="1450"/>
                </a:cubicBezTo>
                <a:cubicBezTo>
                  <a:pt x="4156" y="1439"/>
                  <a:pt x="4219" y="1417"/>
                  <a:pt x="4372" y="1390"/>
                </a:cubicBezTo>
                <a:cubicBezTo>
                  <a:pt x="4527" y="1699"/>
                  <a:pt x="4609" y="2042"/>
                  <a:pt x="4609" y="2388"/>
                </a:cubicBezTo>
                <a:cubicBezTo>
                  <a:pt x="4609" y="3613"/>
                  <a:pt x="3613" y="4609"/>
                  <a:pt x="2388" y="4609"/>
                </a:cubicBezTo>
                <a:cubicBezTo>
                  <a:pt x="1163" y="4609"/>
                  <a:pt x="167" y="3613"/>
                  <a:pt x="167" y="2388"/>
                </a:cubicBezTo>
                <a:cubicBezTo>
                  <a:pt x="167" y="2222"/>
                  <a:pt x="188" y="2050"/>
                  <a:pt x="229" y="1877"/>
                </a:cubicBezTo>
                <a:cubicBezTo>
                  <a:pt x="245" y="1878"/>
                  <a:pt x="274" y="1883"/>
                  <a:pt x="324" y="1904"/>
                </a:cubicBezTo>
                <a:cubicBezTo>
                  <a:pt x="448" y="1955"/>
                  <a:pt x="590" y="2179"/>
                  <a:pt x="636" y="2265"/>
                </a:cubicBezTo>
                <a:cubicBezTo>
                  <a:pt x="642" y="2275"/>
                  <a:pt x="784" y="2509"/>
                  <a:pt x="908" y="2650"/>
                </a:cubicBezTo>
                <a:cubicBezTo>
                  <a:pt x="932" y="2677"/>
                  <a:pt x="955" y="2702"/>
                  <a:pt x="977" y="2726"/>
                </a:cubicBezTo>
                <a:cubicBezTo>
                  <a:pt x="1065" y="2823"/>
                  <a:pt x="1129" y="2893"/>
                  <a:pt x="1187" y="3023"/>
                </a:cubicBezTo>
                <a:cubicBezTo>
                  <a:pt x="1217" y="3091"/>
                  <a:pt x="1236" y="3198"/>
                  <a:pt x="1254" y="3302"/>
                </a:cubicBezTo>
                <a:cubicBezTo>
                  <a:pt x="1282" y="3460"/>
                  <a:pt x="1308" y="3608"/>
                  <a:pt x="1379" y="3691"/>
                </a:cubicBezTo>
                <a:cubicBezTo>
                  <a:pt x="1425" y="3745"/>
                  <a:pt x="1476" y="3771"/>
                  <a:pt x="1534" y="3771"/>
                </a:cubicBezTo>
                <a:cubicBezTo>
                  <a:pt x="1575" y="3771"/>
                  <a:pt x="1612" y="3758"/>
                  <a:pt x="1648" y="3745"/>
                </a:cubicBezTo>
                <a:cubicBezTo>
                  <a:pt x="1685" y="3732"/>
                  <a:pt x="1724" y="3718"/>
                  <a:pt x="1770" y="3718"/>
                </a:cubicBezTo>
                <a:cubicBezTo>
                  <a:pt x="1879" y="3718"/>
                  <a:pt x="1981" y="3665"/>
                  <a:pt x="2037" y="3578"/>
                </a:cubicBezTo>
                <a:cubicBezTo>
                  <a:pt x="2078" y="3516"/>
                  <a:pt x="2086" y="3448"/>
                  <a:pt x="2064" y="3399"/>
                </a:cubicBezTo>
                <a:close/>
                <a:moveTo>
                  <a:pt x="2388" y="156"/>
                </a:moveTo>
                <a:cubicBezTo>
                  <a:pt x="3201" y="156"/>
                  <a:pt x="3913" y="593"/>
                  <a:pt x="4303" y="1244"/>
                </a:cubicBezTo>
                <a:cubicBezTo>
                  <a:pt x="4037" y="1294"/>
                  <a:pt x="3980" y="1344"/>
                  <a:pt x="3976" y="1415"/>
                </a:cubicBezTo>
                <a:cubicBezTo>
                  <a:pt x="3974" y="1457"/>
                  <a:pt x="3975" y="1508"/>
                  <a:pt x="3976" y="1558"/>
                </a:cubicBezTo>
                <a:cubicBezTo>
                  <a:pt x="3977" y="1605"/>
                  <a:pt x="3978" y="1652"/>
                  <a:pt x="3976" y="1690"/>
                </a:cubicBezTo>
                <a:cubicBezTo>
                  <a:pt x="3974" y="1727"/>
                  <a:pt x="3984" y="1768"/>
                  <a:pt x="3994" y="1813"/>
                </a:cubicBezTo>
                <a:cubicBezTo>
                  <a:pt x="4001" y="1844"/>
                  <a:pt x="4013" y="1899"/>
                  <a:pt x="4010" y="1923"/>
                </a:cubicBezTo>
                <a:cubicBezTo>
                  <a:pt x="3999" y="1928"/>
                  <a:pt x="3989" y="1934"/>
                  <a:pt x="3977" y="1941"/>
                </a:cubicBezTo>
                <a:cubicBezTo>
                  <a:pt x="3948" y="1957"/>
                  <a:pt x="3918" y="1973"/>
                  <a:pt x="3898" y="1973"/>
                </a:cubicBezTo>
                <a:cubicBezTo>
                  <a:pt x="3893" y="1973"/>
                  <a:pt x="3877" y="1973"/>
                  <a:pt x="3851" y="1940"/>
                </a:cubicBezTo>
                <a:cubicBezTo>
                  <a:pt x="3781" y="1852"/>
                  <a:pt x="3717" y="1704"/>
                  <a:pt x="3697" y="1655"/>
                </a:cubicBezTo>
                <a:cubicBezTo>
                  <a:pt x="3708" y="1534"/>
                  <a:pt x="3716" y="1231"/>
                  <a:pt x="3530" y="1204"/>
                </a:cubicBezTo>
                <a:cubicBezTo>
                  <a:pt x="3460" y="1194"/>
                  <a:pt x="3383" y="1199"/>
                  <a:pt x="3325" y="1204"/>
                </a:cubicBezTo>
                <a:cubicBezTo>
                  <a:pt x="3291" y="1208"/>
                  <a:pt x="3257" y="1211"/>
                  <a:pt x="3234" y="1208"/>
                </a:cubicBezTo>
                <a:cubicBezTo>
                  <a:pt x="3230" y="1199"/>
                  <a:pt x="3225" y="1182"/>
                  <a:pt x="3219" y="1158"/>
                </a:cubicBezTo>
                <a:cubicBezTo>
                  <a:pt x="3207" y="1106"/>
                  <a:pt x="3180" y="1079"/>
                  <a:pt x="3137" y="1079"/>
                </a:cubicBezTo>
                <a:cubicBezTo>
                  <a:pt x="3063" y="1079"/>
                  <a:pt x="3058" y="1131"/>
                  <a:pt x="3048" y="1255"/>
                </a:cubicBezTo>
                <a:cubicBezTo>
                  <a:pt x="3033" y="1430"/>
                  <a:pt x="3000" y="1505"/>
                  <a:pt x="2983" y="1527"/>
                </a:cubicBezTo>
                <a:cubicBezTo>
                  <a:pt x="2953" y="1517"/>
                  <a:pt x="2918" y="1511"/>
                  <a:pt x="2879" y="1504"/>
                </a:cubicBezTo>
                <a:cubicBezTo>
                  <a:pt x="2801" y="1490"/>
                  <a:pt x="2713" y="1475"/>
                  <a:pt x="2634" y="1430"/>
                </a:cubicBezTo>
                <a:cubicBezTo>
                  <a:pt x="2596" y="1408"/>
                  <a:pt x="2563" y="1342"/>
                  <a:pt x="2534" y="1283"/>
                </a:cubicBezTo>
                <a:cubicBezTo>
                  <a:pt x="2485" y="1185"/>
                  <a:pt x="2430" y="1075"/>
                  <a:pt x="2311" y="1075"/>
                </a:cubicBezTo>
                <a:cubicBezTo>
                  <a:pt x="2294" y="1075"/>
                  <a:pt x="2276" y="1077"/>
                  <a:pt x="2259" y="1082"/>
                </a:cubicBezTo>
                <a:cubicBezTo>
                  <a:pt x="2222" y="1093"/>
                  <a:pt x="2186" y="1098"/>
                  <a:pt x="2151" y="1098"/>
                </a:cubicBezTo>
                <a:cubicBezTo>
                  <a:pt x="2094" y="1098"/>
                  <a:pt x="2060" y="1083"/>
                  <a:pt x="2060" y="1083"/>
                </a:cubicBezTo>
                <a:lnTo>
                  <a:pt x="1992" y="1049"/>
                </a:lnTo>
                <a:lnTo>
                  <a:pt x="1956" y="1116"/>
                </a:lnTo>
                <a:cubicBezTo>
                  <a:pt x="1952" y="1124"/>
                  <a:pt x="1861" y="1300"/>
                  <a:pt x="1954" y="1509"/>
                </a:cubicBezTo>
                <a:cubicBezTo>
                  <a:pt x="2046" y="1717"/>
                  <a:pt x="2346" y="1966"/>
                  <a:pt x="2608" y="1988"/>
                </a:cubicBezTo>
                <a:cubicBezTo>
                  <a:pt x="2651" y="1992"/>
                  <a:pt x="2681" y="1996"/>
                  <a:pt x="2703" y="2001"/>
                </a:cubicBezTo>
                <a:cubicBezTo>
                  <a:pt x="2679" y="2013"/>
                  <a:pt x="2645" y="2027"/>
                  <a:pt x="2612" y="2041"/>
                </a:cubicBezTo>
                <a:cubicBezTo>
                  <a:pt x="2456" y="2108"/>
                  <a:pt x="2261" y="2190"/>
                  <a:pt x="2208" y="2324"/>
                </a:cubicBezTo>
                <a:cubicBezTo>
                  <a:pt x="2190" y="2368"/>
                  <a:pt x="2177" y="2387"/>
                  <a:pt x="2165" y="2406"/>
                </a:cubicBezTo>
                <a:cubicBezTo>
                  <a:pt x="2132" y="2455"/>
                  <a:pt x="2112" y="2492"/>
                  <a:pt x="2085" y="2665"/>
                </a:cubicBezTo>
                <a:cubicBezTo>
                  <a:pt x="2069" y="2773"/>
                  <a:pt x="2026" y="2916"/>
                  <a:pt x="1989" y="3043"/>
                </a:cubicBezTo>
                <a:cubicBezTo>
                  <a:pt x="1920" y="3274"/>
                  <a:pt x="1889" y="3389"/>
                  <a:pt x="1919" y="3456"/>
                </a:cubicBezTo>
                <a:cubicBezTo>
                  <a:pt x="1920" y="3459"/>
                  <a:pt x="1919" y="3475"/>
                  <a:pt x="1904" y="3497"/>
                </a:cubicBezTo>
                <a:cubicBezTo>
                  <a:pt x="1882" y="3528"/>
                  <a:pt x="1835" y="3562"/>
                  <a:pt x="1770" y="3562"/>
                </a:cubicBezTo>
                <a:cubicBezTo>
                  <a:pt x="1697" y="3562"/>
                  <a:pt x="1641" y="3582"/>
                  <a:pt x="1596" y="3598"/>
                </a:cubicBezTo>
                <a:cubicBezTo>
                  <a:pt x="1572" y="3606"/>
                  <a:pt x="1548" y="3615"/>
                  <a:pt x="1534" y="3615"/>
                </a:cubicBezTo>
                <a:cubicBezTo>
                  <a:pt x="1530" y="3615"/>
                  <a:pt x="1519" y="3615"/>
                  <a:pt x="1498" y="3590"/>
                </a:cubicBezTo>
                <a:cubicBezTo>
                  <a:pt x="1454" y="3539"/>
                  <a:pt x="1430" y="3399"/>
                  <a:pt x="1408" y="3276"/>
                </a:cubicBezTo>
                <a:cubicBezTo>
                  <a:pt x="1388" y="3163"/>
                  <a:pt x="1368" y="3046"/>
                  <a:pt x="1330" y="2960"/>
                </a:cubicBezTo>
                <a:cubicBezTo>
                  <a:pt x="1261" y="2806"/>
                  <a:pt x="1183" y="2720"/>
                  <a:pt x="1092" y="2621"/>
                </a:cubicBezTo>
                <a:cubicBezTo>
                  <a:pt x="1071" y="2598"/>
                  <a:pt x="1048" y="2574"/>
                  <a:pt x="1025" y="2547"/>
                </a:cubicBezTo>
                <a:cubicBezTo>
                  <a:pt x="911" y="2417"/>
                  <a:pt x="771" y="2188"/>
                  <a:pt x="771" y="2188"/>
                </a:cubicBezTo>
                <a:lnTo>
                  <a:pt x="771" y="2188"/>
                </a:lnTo>
                <a:cubicBezTo>
                  <a:pt x="753" y="2153"/>
                  <a:pt x="582" y="1841"/>
                  <a:pt x="384" y="1759"/>
                </a:cubicBezTo>
                <a:cubicBezTo>
                  <a:pt x="336" y="1740"/>
                  <a:pt x="294" y="1728"/>
                  <a:pt x="257" y="1723"/>
                </a:cubicBezTo>
                <a:cubicBezTo>
                  <a:pt x="541" y="816"/>
                  <a:pt x="1389" y="156"/>
                  <a:pt x="2388" y="156"/>
                </a:cubicBezTo>
                <a:close/>
              </a:path>
            </a:pathLst>
          </a:custGeom>
          <a:solidFill>
            <a:schemeClr val="bg1"/>
          </a:solidFill>
          <a:ln>
            <a:noFill/>
          </a:ln>
        </p:spPr>
        <p:txBody>
          <a:bodyPr/>
          <a:lstStyle/>
          <a:p>
            <a:endParaRPr lang="zh-CN" altLang="en-US">
              <a:cs typeface="+mn-ea"/>
              <a:sym typeface="+mn-lt"/>
            </a:endParaRPr>
          </a:p>
        </p:txBody>
      </p:sp>
      <p:sp>
        <p:nvSpPr>
          <p:cNvPr id="103" name="search_141944">
            <a:extLst>
              <a:ext uri="{FF2B5EF4-FFF2-40B4-BE49-F238E27FC236}">
                <a16:creationId xmlns:a16="http://schemas.microsoft.com/office/drawing/2014/main" xmlns="" id="{6E79D8BF-A6E4-4A1D-BCC5-AF2B5EE85450}"/>
              </a:ext>
            </a:extLst>
          </p:cNvPr>
          <p:cNvSpPr>
            <a:spLocks noChangeAspect="1"/>
          </p:cNvSpPr>
          <p:nvPr/>
        </p:nvSpPr>
        <p:spPr bwMode="auto">
          <a:xfrm>
            <a:off x="10118899" y="2201289"/>
            <a:ext cx="538583" cy="537833"/>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08" h="6408">
                <a:moveTo>
                  <a:pt x="6408" y="6125"/>
                </a:moveTo>
                <a:lnTo>
                  <a:pt x="4704" y="4422"/>
                </a:lnTo>
                <a:cubicBezTo>
                  <a:pt x="5109" y="3953"/>
                  <a:pt x="5353" y="3343"/>
                  <a:pt x="5353" y="2677"/>
                </a:cubicBezTo>
                <a:cubicBezTo>
                  <a:pt x="5353" y="1201"/>
                  <a:pt x="4152" y="0"/>
                  <a:pt x="2677" y="0"/>
                </a:cubicBezTo>
                <a:cubicBezTo>
                  <a:pt x="1201" y="0"/>
                  <a:pt x="0" y="1201"/>
                  <a:pt x="0" y="2677"/>
                </a:cubicBezTo>
                <a:cubicBezTo>
                  <a:pt x="0" y="4152"/>
                  <a:pt x="1201" y="5353"/>
                  <a:pt x="2677" y="5353"/>
                </a:cubicBezTo>
                <a:cubicBezTo>
                  <a:pt x="3343" y="5353"/>
                  <a:pt x="3953" y="5109"/>
                  <a:pt x="4422" y="4704"/>
                </a:cubicBezTo>
                <a:lnTo>
                  <a:pt x="6125" y="6408"/>
                </a:lnTo>
                <a:lnTo>
                  <a:pt x="6408" y="6125"/>
                </a:lnTo>
                <a:close/>
                <a:moveTo>
                  <a:pt x="400" y="2677"/>
                </a:moveTo>
                <a:cubicBezTo>
                  <a:pt x="400" y="1421"/>
                  <a:pt x="1421" y="400"/>
                  <a:pt x="2677" y="400"/>
                </a:cubicBezTo>
                <a:cubicBezTo>
                  <a:pt x="3932" y="400"/>
                  <a:pt x="4953" y="1421"/>
                  <a:pt x="4953" y="2677"/>
                </a:cubicBezTo>
                <a:cubicBezTo>
                  <a:pt x="4953" y="3932"/>
                  <a:pt x="3932" y="4953"/>
                  <a:pt x="2677" y="4953"/>
                </a:cubicBezTo>
                <a:cubicBezTo>
                  <a:pt x="1421" y="4953"/>
                  <a:pt x="400" y="3932"/>
                  <a:pt x="400" y="2677"/>
                </a:cubicBezTo>
                <a:close/>
              </a:path>
            </a:pathLst>
          </a:custGeom>
          <a:solidFill>
            <a:schemeClr val="bg1"/>
          </a:solidFill>
          <a:ln>
            <a:noFill/>
          </a:ln>
        </p:spPr>
        <p:txBody>
          <a:bodyPr/>
          <a:lstStyle/>
          <a:p>
            <a:endParaRPr lang="zh-CN" altLang="en-US">
              <a:cs typeface="+mn-ea"/>
              <a:sym typeface="+mn-lt"/>
            </a:endParaRPr>
          </a:p>
        </p:txBody>
      </p:sp>
      <p:sp>
        <p:nvSpPr>
          <p:cNvPr id="104" name="share_180198">
            <a:extLst>
              <a:ext uri="{FF2B5EF4-FFF2-40B4-BE49-F238E27FC236}">
                <a16:creationId xmlns:a16="http://schemas.microsoft.com/office/drawing/2014/main" xmlns="" id="{AA551D3C-B8C0-4F11-99FE-49846FCD1210}"/>
              </a:ext>
            </a:extLst>
          </p:cNvPr>
          <p:cNvSpPr>
            <a:spLocks noChangeAspect="1"/>
          </p:cNvSpPr>
          <p:nvPr/>
        </p:nvSpPr>
        <p:spPr bwMode="auto">
          <a:xfrm>
            <a:off x="1437629" y="3231029"/>
            <a:ext cx="538583" cy="521913"/>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70" h="4241">
                <a:moveTo>
                  <a:pt x="3633" y="2767"/>
                </a:moveTo>
                <a:cubicBezTo>
                  <a:pt x="3396" y="2767"/>
                  <a:pt x="3186" y="2879"/>
                  <a:pt x="3051" y="3053"/>
                </a:cubicBezTo>
                <a:lnTo>
                  <a:pt x="2354" y="2650"/>
                </a:lnTo>
                <a:cubicBezTo>
                  <a:pt x="2430" y="2490"/>
                  <a:pt x="2473" y="2310"/>
                  <a:pt x="2473" y="2121"/>
                </a:cubicBezTo>
                <a:cubicBezTo>
                  <a:pt x="2473" y="1931"/>
                  <a:pt x="2430" y="1752"/>
                  <a:pt x="2354" y="1591"/>
                </a:cubicBezTo>
                <a:lnTo>
                  <a:pt x="3051" y="1189"/>
                </a:lnTo>
                <a:cubicBezTo>
                  <a:pt x="3186" y="1362"/>
                  <a:pt x="3396" y="1474"/>
                  <a:pt x="3633" y="1474"/>
                </a:cubicBezTo>
                <a:cubicBezTo>
                  <a:pt x="4039" y="1474"/>
                  <a:pt x="4370" y="1144"/>
                  <a:pt x="4370" y="737"/>
                </a:cubicBezTo>
                <a:cubicBezTo>
                  <a:pt x="4370" y="331"/>
                  <a:pt x="4039" y="0"/>
                  <a:pt x="3633" y="0"/>
                </a:cubicBezTo>
                <a:cubicBezTo>
                  <a:pt x="3226" y="0"/>
                  <a:pt x="2896" y="331"/>
                  <a:pt x="2896" y="737"/>
                </a:cubicBezTo>
                <a:cubicBezTo>
                  <a:pt x="2896" y="836"/>
                  <a:pt x="2915" y="930"/>
                  <a:pt x="2951" y="1016"/>
                </a:cubicBezTo>
                <a:lnTo>
                  <a:pt x="2254" y="1418"/>
                </a:lnTo>
                <a:cubicBezTo>
                  <a:pt x="2030" y="1096"/>
                  <a:pt x="1658" y="884"/>
                  <a:pt x="1237" y="884"/>
                </a:cubicBezTo>
                <a:cubicBezTo>
                  <a:pt x="555" y="884"/>
                  <a:pt x="0" y="1439"/>
                  <a:pt x="0" y="2121"/>
                </a:cubicBezTo>
                <a:cubicBezTo>
                  <a:pt x="0" y="2803"/>
                  <a:pt x="555" y="3357"/>
                  <a:pt x="1237" y="3357"/>
                </a:cubicBezTo>
                <a:cubicBezTo>
                  <a:pt x="1658" y="3357"/>
                  <a:pt x="2030" y="3146"/>
                  <a:pt x="2254" y="2823"/>
                </a:cubicBezTo>
                <a:lnTo>
                  <a:pt x="2951" y="3226"/>
                </a:lnTo>
                <a:cubicBezTo>
                  <a:pt x="2915" y="3312"/>
                  <a:pt x="2896" y="3406"/>
                  <a:pt x="2896" y="3504"/>
                </a:cubicBezTo>
                <a:cubicBezTo>
                  <a:pt x="2896" y="3911"/>
                  <a:pt x="3226" y="4241"/>
                  <a:pt x="3633" y="4241"/>
                </a:cubicBezTo>
                <a:cubicBezTo>
                  <a:pt x="4039" y="4241"/>
                  <a:pt x="4370" y="3911"/>
                  <a:pt x="4370" y="3504"/>
                </a:cubicBezTo>
                <a:cubicBezTo>
                  <a:pt x="4370" y="3098"/>
                  <a:pt x="4039" y="2767"/>
                  <a:pt x="3633" y="2767"/>
                </a:cubicBezTo>
                <a:close/>
                <a:moveTo>
                  <a:pt x="3633" y="200"/>
                </a:moveTo>
                <a:cubicBezTo>
                  <a:pt x="3929" y="200"/>
                  <a:pt x="4170" y="441"/>
                  <a:pt x="4170" y="737"/>
                </a:cubicBezTo>
                <a:cubicBezTo>
                  <a:pt x="4170" y="1034"/>
                  <a:pt x="3929" y="1274"/>
                  <a:pt x="3633" y="1274"/>
                </a:cubicBezTo>
                <a:cubicBezTo>
                  <a:pt x="3337" y="1274"/>
                  <a:pt x="3096" y="1034"/>
                  <a:pt x="3096" y="737"/>
                </a:cubicBezTo>
                <a:cubicBezTo>
                  <a:pt x="3096" y="441"/>
                  <a:pt x="3337" y="200"/>
                  <a:pt x="3633" y="200"/>
                </a:cubicBezTo>
                <a:close/>
                <a:moveTo>
                  <a:pt x="1237" y="3157"/>
                </a:moveTo>
                <a:cubicBezTo>
                  <a:pt x="665" y="3157"/>
                  <a:pt x="200" y="2692"/>
                  <a:pt x="200" y="2121"/>
                </a:cubicBezTo>
                <a:cubicBezTo>
                  <a:pt x="200" y="1549"/>
                  <a:pt x="665" y="1084"/>
                  <a:pt x="1237" y="1084"/>
                </a:cubicBezTo>
                <a:cubicBezTo>
                  <a:pt x="1808" y="1084"/>
                  <a:pt x="2273" y="1549"/>
                  <a:pt x="2273" y="2121"/>
                </a:cubicBezTo>
                <a:cubicBezTo>
                  <a:pt x="2273" y="2692"/>
                  <a:pt x="1808" y="3157"/>
                  <a:pt x="1237" y="3157"/>
                </a:cubicBezTo>
                <a:close/>
                <a:moveTo>
                  <a:pt x="3633" y="4041"/>
                </a:moveTo>
                <a:cubicBezTo>
                  <a:pt x="3337" y="4041"/>
                  <a:pt x="3096" y="3800"/>
                  <a:pt x="3096" y="3504"/>
                </a:cubicBezTo>
                <a:cubicBezTo>
                  <a:pt x="3096" y="3208"/>
                  <a:pt x="3337" y="2967"/>
                  <a:pt x="3633" y="2967"/>
                </a:cubicBezTo>
                <a:cubicBezTo>
                  <a:pt x="3929" y="2967"/>
                  <a:pt x="4170" y="3208"/>
                  <a:pt x="4170" y="3504"/>
                </a:cubicBezTo>
                <a:cubicBezTo>
                  <a:pt x="4170" y="3800"/>
                  <a:pt x="3929" y="4041"/>
                  <a:pt x="3633" y="4041"/>
                </a:cubicBezTo>
                <a:close/>
              </a:path>
            </a:pathLst>
          </a:custGeom>
          <a:solidFill>
            <a:schemeClr val="bg1"/>
          </a:solidFill>
          <a:ln>
            <a:noFill/>
          </a:ln>
        </p:spPr>
        <p:txBody>
          <a:bodyPr/>
          <a:lstStyle/>
          <a:p>
            <a:endParaRPr lang="zh-CN" altLang="en-US">
              <a:cs typeface="+mn-ea"/>
              <a:sym typeface="+mn-lt"/>
            </a:endParaRPr>
          </a:p>
        </p:txBody>
      </p:sp>
      <p:sp>
        <p:nvSpPr>
          <p:cNvPr id="105" name="user_184311">
            <a:extLst>
              <a:ext uri="{FF2B5EF4-FFF2-40B4-BE49-F238E27FC236}">
                <a16:creationId xmlns:a16="http://schemas.microsoft.com/office/drawing/2014/main" xmlns="" id="{5BE37F5E-8EA5-4E85-942C-1835647F11D2}"/>
              </a:ext>
            </a:extLst>
          </p:cNvPr>
          <p:cNvSpPr>
            <a:spLocks noChangeAspect="1"/>
          </p:cNvSpPr>
          <p:nvPr/>
        </p:nvSpPr>
        <p:spPr bwMode="auto">
          <a:xfrm>
            <a:off x="2402215" y="3231029"/>
            <a:ext cx="538583" cy="401669"/>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7639" h="453171">
                <a:moveTo>
                  <a:pt x="107157" y="236888"/>
                </a:moveTo>
                <a:lnTo>
                  <a:pt x="500483" y="236888"/>
                </a:lnTo>
                <a:cubicBezTo>
                  <a:pt x="507159" y="236888"/>
                  <a:pt x="512588" y="242300"/>
                  <a:pt x="512588" y="248955"/>
                </a:cubicBezTo>
                <a:cubicBezTo>
                  <a:pt x="512588" y="255609"/>
                  <a:pt x="507159" y="261021"/>
                  <a:pt x="500483" y="261021"/>
                </a:cubicBezTo>
                <a:lnTo>
                  <a:pt x="107157" y="261021"/>
                </a:lnTo>
                <a:cubicBezTo>
                  <a:pt x="100392" y="261021"/>
                  <a:pt x="95052" y="255609"/>
                  <a:pt x="95052" y="248955"/>
                </a:cubicBezTo>
                <a:cubicBezTo>
                  <a:pt x="95052" y="242300"/>
                  <a:pt x="100392" y="236888"/>
                  <a:pt x="107157" y="236888"/>
                </a:cubicBezTo>
                <a:close/>
                <a:moveTo>
                  <a:pt x="107157" y="166746"/>
                </a:moveTo>
                <a:lnTo>
                  <a:pt x="500483" y="166746"/>
                </a:lnTo>
                <a:cubicBezTo>
                  <a:pt x="507159" y="166746"/>
                  <a:pt x="512588" y="172158"/>
                  <a:pt x="512588" y="178813"/>
                </a:cubicBezTo>
                <a:cubicBezTo>
                  <a:pt x="512588" y="185467"/>
                  <a:pt x="507159" y="190879"/>
                  <a:pt x="500483" y="190879"/>
                </a:cubicBezTo>
                <a:lnTo>
                  <a:pt x="107157" y="190879"/>
                </a:lnTo>
                <a:cubicBezTo>
                  <a:pt x="100392" y="190879"/>
                  <a:pt x="95052" y="185467"/>
                  <a:pt x="95052" y="178813"/>
                </a:cubicBezTo>
                <a:cubicBezTo>
                  <a:pt x="95052" y="172158"/>
                  <a:pt x="100392" y="166746"/>
                  <a:pt x="107157" y="166746"/>
                </a:cubicBezTo>
                <a:close/>
                <a:moveTo>
                  <a:pt x="482927" y="96604"/>
                </a:moveTo>
                <a:lnTo>
                  <a:pt x="500474" y="96604"/>
                </a:lnTo>
                <a:cubicBezTo>
                  <a:pt x="507155" y="96604"/>
                  <a:pt x="512588" y="102032"/>
                  <a:pt x="512588" y="108706"/>
                </a:cubicBezTo>
                <a:cubicBezTo>
                  <a:pt x="512588" y="115469"/>
                  <a:pt x="507155" y="120808"/>
                  <a:pt x="500474" y="120808"/>
                </a:cubicBezTo>
                <a:lnTo>
                  <a:pt x="482927" y="120808"/>
                </a:lnTo>
                <a:cubicBezTo>
                  <a:pt x="476246" y="120808"/>
                  <a:pt x="470813" y="115469"/>
                  <a:pt x="470813" y="108706"/>
                </a:cubicBezTo>
                <a:cubicBezTo>
                  <a:pt x="470813" y="102032"/>
                  <a:pt x="476246" y="96604"/>
                  <a:pt x="482927" y="96604"/>
                </a:cubicBezTo>
                <a:close/>
                <a:moveTo>
                  <a:pt x="107156" y="96604"/>
                </a:moveTo>
                <a:lnTo>
                  <a:pt x="430836" y="96604"/>
                </a:lnTo>
                <a:cubicBezTo>
                  <a:pt x="437511" y="96604"/>
                  <a:pt x="442940" y="102032"/>
                  <a:pt x="442940" y="108706"/>
                </a:cubicBezTo>
                <a:cubicBezTo>
                  <a:pt x="442940" y="115469"/>
                  <a:pt x="437511" y="120808"/>
                  <a:pt x="430836" y="120808"/>
                </a:cubicBezTo>
                <a:lnTo>
                  <a:pt x="107156" y="120808"/>
                </a:lnTo>
                <a:cubicBezTo>
                  <a:pt x="100392" y="120808"/>
                  <a:pt x="95052" y="115469"/>
                  <a:pt x="95052" y="108706"/>
                </a:cubicBezTo>
                <a:cubicBezTo>
                  <a:pt x="95052" y="102032"/>
                  <a:pt x="100392" y="96604"/>
                  <a:pt x="107156" y="96604"/>
                </a:cubicBezTo>
                <a:close/>
                <a:moveTo>
                  <a:pt x="104136" y="24174"/>
                </a:moveTo>
                <a:cubicBezTo>
                  <a:pt x="60079" y="24174"/>
                  <a:pt x="24209" y="59901"/>
                  <a:pt x="24209" y="103894"/>
                </a:cubicBezTo>
                <a:lnTo>
                  <a:pt x="24209" y="412022"/>
                </a:lnTo>
                <a:lnTo>
                  <a:pt x="46372" y="389981"/>
                </a:lnTo>
                <a:cubicBezTo>
                  <a:pt x="83754" y="352832"/>
                  <a:pt x="133419" y="332302"/>
                  <a:pt x="186110" y="332302"/>
                </a:cubicBezTo>
                <a:lnTo>
                  <a:pt x="503503" y="332302"/>
                </a:lnTo>
                <a:cubicBezTo>
                  <a:pt x="547560" y="332302"/>
                  <a:pt x="583430" y="296574"/>
                  <a:pt x="583430" y="252581"/>
                </a:cubicBezTo>
                <a:lnTo>
                  <a:pt x="583430" y="103894"/>
                </a:lnTo>
                <a:cubicBezTo>
                  <a:pt x="583430" y="59901"/>
                  <a:pt x="547560" y="24174"/>
                  <a:pt x="503503" y="24174"/>
                </a:cubicBezTo>
                <a:close/>
                <a:moveTo>
                  <a:pt x="104136" y="0"/>
                </a:moveTo>
                <a:lnTo>
                  <a:pt x="503503" y="0"/>
                </a:lnTo>
                <a:cubicBezTo>
                  <a:pt x="560911" y="0"/>
                  <a:pt x="607639" y="46570"/>
                  <a:pt x="607639" y="103894"/>
                </a:cubicBezTo>
                <a:lnTo>
                  <a:pt x="607639" y="252581"/>
                </a:lnTo>
                <a:cubicBezTo>
                  <a:pt x="607639" y="309905"/>
                  <a:pt x="560911" y="356476"/>
                  <a:pt x="503503" y="356476"/>
                </a:cubicBezTo>
                <a:lnTo>
                  <a:pt x="186110" y="356476"/>
                </a:lnTo>
                <a:cubicBezTo>
                  <a:pt x="139827" y="356476"/>
                  <a:pt x="96304" y="374428"/>
                  <a:pt x="63461" y="407045"/>
                </a:cubicBezTo>
                <a:lnTo>
                  <a:pt x="20649" y="449705"/>
                </a:lnTo>
                <a:cubicBezTo>
                  <a:pt x="18335" y="451927"/>
                  <a:pt x="15220" y="453171"/>
                  <a:pt x="12105" y="453171"/>
                </a:cubicBezTo>
                <a:cubicBezTo>
                  <a:pt x="10503" y="453171"/>
                  <a:pt x="8990" y="452904"/>
                  <a:pt x="7476" y="452282"/>
                </a:cubicBezTo>
                <a:cubicBezTo>
                  <a:pt x="2937" y="450416"/>
                  <a:pt x="0" y="445972"/>
                  <a:pt x="0" y="441084"/>
                </a:cubicBezTo>
                <a:lnTo>
                  <a:pt x="0" y="103894"/>
                </a:lnTo>
                <a:cubicBezTo>
                  <a:pt x="0" y="46570"/>
                  <a:pt x="46728" y="0"/>
                  <a:pt x="104136" y="0"/>
                </a:cubicBezTo>
                <a:close/>
              </a:path>
            </a:pathLst>
          </a:custGeom>
          <a:solidFill>
            <a:schemeClr val="bg1"/>
          </a:solidFill>
          <a:ln>
            <a:noFill/>
          </a:ln>
        </p:spPr>
        <p:txBody>
          <a:bodyPr/>
          <a:lstStyle/>
          <a:p>
            <a:endParaRPr lang="zh-CN" altLang="en-US">
              <a:cs typeface="+mn-ea"/>
              <a:sym typeface="+mn-lt"/>
            </a:endParaRPr>
          </a:p>
        </p:txBody>
      </p:sp>
      <p:sp>
        <p:nvSpPr>
          <p:cNvPr id="112" name="networking_218565">
            <a:extLst>
              <a:ext uri="{FF2B5EF4-FFF2-40B4-BE49-F238E27FC236}">
                <a16:creationId xmlns:a16="http://schemas.microsoft.com/office/drawing/2014/main" xmlns="" id="{7F9FDEC2-5A85-4519-9C04-06CDB8A18175}"/>
              </a:ext>
            </a:extLst>
          </p:cNvPr>
          <p:cNvSpPr>
            <a:spLocks noChangeAspect="1"/>
          </p:cNvSpPr>
          <p:nvPr/>
        </p:nvSpPr>
        <p:spPr bwMode="auto">
          <a:xfrm>
            <a:off x="3366800" y="3231029"/>
            <a:ext cx="538582" cy="44407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501015">
                <a:moveTo>
                  <a:pt x="53584" y="413374"/>
                </a:moveTo>
                <a:cubicBezTo>
                  <a:pt x="34536" y="413374"/>
                  <a:pt x="18959" y="428840"/>
                  <a:pt x="18959" y="447684"/>
                </a:cubicBezTo>
                <a:cubicBezTo>
                  <a:pt x="18959" y="466617"/>
                  <a:pt x="34536" y="482083"/>
                  <a:pt x="53584" y="482083"/>
                </a:cubicBezTo>
                <a:cubicBezTo>
                  <a:pt x="72721" y="482083"/>
                  <a:pt x="88209" y="466705"/>
                  <a:pt x="88209" y="447684"/>
                </a:cubicBezTo>
                <a:cubicBezTo>
                  <a:pt x="88209" y="428751"/>
                  <a:pt x="72721" y="413374"/>
                  <a:pt x="53584" y="413374"/>
                </a:cubicBezTo>
                <a:close/>
                <a:moveTo>
                  <a:pt x="554056" y="413366"/>
                </a:moveTo>
                <a:cubicBezTo>
                  <a:pt x="534919" y="413366"/>
                  <a:pt x="519431" y="428744"/>
                  <a:pt x="519431" y="447679"/>
                </a:cubicBezTo>
                <a:cubicBezTo>
                  <a:pt x="519431" y="466702"/>
                  <a:pt x="534919" y="482081"/>
                  <a:pt x="554056" y="482081"/>
                </a:cubicBezTo>
                <a:cubicBezTo>
                  <a:pt x="573104" y="482081"/>
                  <a:pt x="588591" y="466613"/>
                  <a:pt x="588591" y="447679"/>
                </a:cubicBezTo>
                <a:cubicBezTo>
                  <a:pt x="588591" y="428833"/>
                  <a:pt x="573104" y="413366"/>
                  <a:pt x="554056" y="413366"/>
                </a:cubicBezTo>
                <a:close/>
                <a:moveTo>
                  <a:pt x="461041" y="323049"/>
                </a:moveTo>
                <a:lnTo>
                  <a:pt x="533227" y="398609"/>
                </a:lnTo>
                <a:cubicBezTo>
                  <a:pt x="539636" y="395942"/>
                  <a:pt x="546668" y="394431"/>
                  <a:pt x="554056" y="394431"/>
                </a:cubicBezTo>
                <a:cubicBezTo>
                  <a:pt x="583607" y="394431"/>
                  <a:pt x="607639" y="418344"/>
                  <a:pt x="607639" y="447679"/>
                </a:cubicBezTo>
                <a:cubicBezTo>
                  <a:pt x="607639" y="477103"/>
                  <a:pt x="583518" y="501015"/>
                  <a:pt x="553967" y="501015"/>
                </a:cubicBezTo>
                <a:cubicBezTo>
                  <a:pt x="524415" y="501015"/>
                  <a:pt x="500383" y="477103"/>
                  <a:pt x="500383" y="447679"/>
                </a:cubicBezTo>
                <a:cubicBezTo>
                  <a:pt x="500383" y="432567"/>
                  <a:pt x="506881" y="418966"/>
                  <a:pt x="517117" y="409276"/>
                </a:cubicBezTo>
                <a:lnTo>
                  <a:pt x="447244" y="336117"/>
                </a:lnTo>
                <a:close/>
                <a:moveTo>
                  <a:pt x="146599" y="322978"/>
                </a:moveTo>
                <a:lnTo>
                  <a:pt x="160395" y="336044"/>
                </a:lnTo>
                <a:lnTo>
                  <a:pt x="90523" y="409197"/>
                </a:lnTo>
                <a:cubicBezTo>
                  <a:pt x="100759" y="418974"/>
                  <a:pt x="107168" y="432574"/>
                  <a:pt x="107168" y="447684"/>
                </a:cubicBezTo>
                <a:cubicBezTo>
                  <a:pt x="107168" y="477105"/>
                  <a:pt x="83135" y="501015"/>
                  <a:pt x="53584" y="501015"/>
                </a:cubicBezTo>
                <a:cubicBezTo>
                  <a:pt x="24033" y="501015"/>
                  <a:pt x="0" y="477105"/>
                  <a:pt x="0" y="447684"/>
                </a:cubicBezTo>
                <a:cubicBezTo>
                  <a:pt x="0" y="418352"/>
                  <a:pt x="24033" y="394442"/>
                  <a:pt x="53584" y="394442"/>
                </a:cubicBezTo>
                <a:cubicBezTo>
                  <a:pt x="60972" y="394442"/>
                  <a:pt x="68003" y="395864"/>
                  <a:pt x="74412" y="398619"/>
                </a:cubicBezTo>
                <a:close/>
                <a:moveTo>
                  <a:pt x="303784" y="162989"/>
                </a:moveTo>
                <a:cubicBezTo>
                  <a:pt x="246830" y="162989"/>
                  <a:pt x="199932" y="206536"/>
                  <a:pt x="195037" y="261903"/>
                </a:cubicBezTo>
                <a:lnTo>
                  <a:pt x="412620" y="261903"/>
                </a:lnTo>
                <a:cubicBezTo>
                  <a:pt x="407726" y="206536"/>
                  <a:pt x="360827" y="162989"/>
                  <a:pt x="303784" y="162989"/>
                </a:cubicBezTo>
                <a:close/>
                <a:moveTo>
                  <a:pt x="553967" y="18935"/>
                </a:moveTo>
                <a:cubicBezTo>
                  <a:pt x="534919" y="18935"/>
                  <a:pt x="519431" y="34313"/>
                  <a:pt x="519431" y="53248"/>
                </a:cubicBezTo>
                <a:cubicBezTo>
                  <a:pt x="519431" y="72182"/>
                  <a:pt x="534919" y="87650"/>
                  <a:pt x="553967" y="87650"/>
                </a:cubicBezTo>
                <a:cubicBezTo>
                  <a:pt x="573104" y="87650"/>
                  <a:pt x="588591" y="72182"/>
                  <a:pt x="588591" y="53248"/>
                </a:cubicBezTo>
                <a:cubicBezTo>
                  <a:pt x="588591" y="34313"/>
                  <a:pt x="573104" y="18935"/>
                  <a:pt x="553967" y="18935"/>
                </a:cubicBezTo>
                <a:close/>
                <a:moveTo>
                  <a:pt x="53584" y="18935"/>
                </a:moveTo>
                <a:cubicBezTo>
                  <a:pt x="34536" y="18935"/>
                  <a:pt x="18959" y="34313"/>
                  <a:pt x="18959" y="53248"/>
                </a:cubicBezTo>
                <a:cubicBezTo>
                  <a:pt x="18959" y="72182"/>
                  <a:pt x="34536" y="87650"/>
                  <a:pt x="53584" y="87650"/>
                </a:cubicBezTo>
                <a:cubicBezTo>
                  <a:pt x="72721" y="87650"/>
                  <a:pt x="88209" y="72182"/>
                  <a:pt x="88209" y="53248"/>
                </a:cubicBezTo>
                <a:cubicBezTo>
                  <a:pt x="88209" y="34313"/>
                  <a:pt x="72721" y="18935"/>
                  <a:pt x="53584" y="18935"/>
                </a:cubicBezTo>
                <a:close/>
                <a:moveTo>
                  <a:pt x="303873" y="18930"/>
                </a:moveTo>
                <a:cubicBezTo>
                  <a:pt x="271125" y="18930"/>
                  <a:pt x="244605" y="45324"/>
                  <a:pt x="244605" y="77673"/>
                </a:cubicBezTo>
                <a:cubicBezTo>
                  <a:pt x="244605" y="110111"/>
                  <a:pt x="271125" y="136506"/>
                  <a:pt x="303784" y="136506"/>
                </a:cubicBezTo>
                <a:cubicBezTo>
                  <a:pt x="336444" y="136506"/>
                  <a:pt x="363052" y="110111"/>
                  <a:pt x="363052" y="77673"/>
                </a:cubicBezTo>
                <a:cubicBezTo>
                  <a:pt x="363052" y="45324"/>
                  <a:pt x="336533" y="18930"/>
                  <a:pt x="303873" y="18930"/>
                </a:cubicBezTo>
                <a:close/>
                <a:moveTo>
                  <a:pt x="553967" y="0"/>
                </a:moveTo>
                <a:cubicBezTo>
                  <a:pt x="583607" y="0"/>
                  <a:pt x="607639" y="23913"/>
                  <a:pt x="607639" y="53248"/>
                </a:cubicBezTo>
                <a:cubicBezTo>
                  <a:pt x="607639" y="82672"/>
                  <a:pt x="583607" y="106584"/>
                  <a:pt x="554056" y="106584"/>
                </a:cubicBezTo>
                <a:cubicBezTo>
                  <a:pt x="546668" y="106584"/>
                  <a:pt x="539636" y="105073"/>
                  <a:pt x="533227" y="102406"/>
                </a:cubicBezTo>
                <a:lnTo>
                  <a:pt x="461041" y="177966"/>
                </a:lnTo>
                <a:lnTo>
                  <a:pt x="447244" y="164899"/>
                </a:lnTo>
                <a:lnTo>
                  <a:pt x="517117" y="91739"/>
                </a:lnTo>
                <a:cubicBezTo>
                  <a:pt x="506881" y="82049"/>
                  <a:pt x="500383" y="68449"/>
                  <a:pt x="500383" y="53248"/>
                </a:cubicBezTo>
                <a:cubicBezTo>
                  <a:pt x="500383" y="23913"/>
                  <a:pt x="524415" y="0"/>
                  <a:pt x="553967" y="0"/>
                </a:cubicBezTo>
                <a:close/>
                <a:moveTo>
                  <a:pt x="303784" y="0"/>
                </a:moveTo>
                <a:cubicBezTo>
                  <a:pt x="346945" y="0"/>
                  <a:pt x="382007" y="34838"/>
                  <a:pt x="382007" y="77673"/>
                </a:cubicBezTo>
                <a:cubicBezTo>
                  <a:pt x="382007" y="109134"/>
                  <a:pt x="363141" y="136062"/>
                  <a:pt x="336177" y="148326"/>
                </a:cubicBezTo>
                <a:cubicBezTo>
                  <a:pt x="391173" y="162634"/>
                  <a:pt x="431931" y="212313"/>
                  <a:pt x="431931" y="271412"/>
                </a:cubicBezTo>
                <a:lnTo>
                  <a:pt x="431931" y="280921"/>
                </a:lnTo>
                <a:lnTo>
                  <a:pt x="175637" y="280921"/>
                </a:lnTo>
                <a:lnTo>
                  <a:pt x="175637" y="271412"/>
                </a:lnTo>
                <a:cubicBezTo>
                  <a:pt x="175637" y="212313"/>
                  <a:pt x="216484" y="162634"/>
                  <a:pt x="271481" y="148326"/>
                </a:cubicBezTo>
                <a:cubicBezTo>
                  <a:pt x="244427" y="136062"/>
                  <a:pt x="225561" y="109134"/>
                  <a:pt x="225561" y="77673"/>
                </a:cubicBezTo>
                <a:cubicBezTo>
                  <a:pt x="225561" y="34838"/>
                  <a:pt x="260713" y="0"/>
                  <a:pt x="303784" y="0"/>
                </a:cubicBezTo>
                <a:close/>
                <a:moveTo>
                  <a:pt x="53584" y="0"/>
                </a:moveTo>
                <a:cubicBezTo>
                  <a:pt x="83135" y="0"/>
                  <a:pt x="107168" y="23913"/>
                  <a:pt x="107168" y="53248"/>
                </a:cubicBezTo>
                <a:cubicBezTo>
                  <a:pt x="107168" y="68449"/>
                  <a:pt x="100759" y="82049"/>
                  <a:pt x="90523" y="91739"/>
                </a:cubicBezTo>
                <a:lnTo>
                  <a:pt x="160395" y="164899"/>
                </a:lnTo>
                <a:lnTo>
                  <a:pt x="146599" y="177966"/>
                </a:lnTo>
                <a:lnTo>
                  <a:pt x="74412" y="102406"/>
                </a:lnTo>
                <a:cubicBezTo>
                  <a:pt x="68003" y="105073"/>
                  <a:pt x="60972" y="106584"/>
                  <a:pt x="53584" y="106584"/>
                </a:cubicBezTo>
                <a:cubicBezTo>
                  <a:pt x="24033" y="106584"/>
                  <a:pt x="0" y="82672"/>
                  <a:pt x="0" y="53248"/>
                </a:cubicBezTo>
                <a:cubicBezTo>
                  <a:pt x="0" y="23913"/>
                  <a:pt x="24033" y="0"/>
                  <a:pt x="53584" y="0"/>
                </a:cubicBezTo>
                <a:close/>
              </a:path>
            </a:pathLst>
          </a:custGeom>
          <a:solidFill>
            <a:schemeClr val="bg1"/>
          </a:solidFill>
          <a:ln>
            <a:noFill/>
          </a:ln>
        </p:spPr>
        <p:txBody>
          <a:bodyPr/>
          <a:lstStyle/>
          <a:p>
            <a:endParaRPr lang="zh-CN" altLang="en-US">
              <a:cs typeface="+mn-ea"/>
              <a:sym typeface="+mn-lt"/>
            </a:endParaRPr>
          </a:p>
        </p:txBody>
      </p:sp>
      <p:sp>
        <p:nvSpPr>
          <p:cNvPr id="116" name="verified-protection_57595">
            <a:extLst>
              <a:ext uri="{FF2B5EF4-FFF2-40B4-BE49-F238E27FC236}">
                <a16:creationId xmlns:a16="http://schemas.microsoft.com/office/drawing/2014/main" xmlns="" id="{B4C12F53-A2C8-41D9-849D-CD90D97EAF99}"/>
              </a:ext>
            </a:extLst>
          </p:cNvPr>
          <p:cNvSpPr>
            <a:spLocks noChangeAspect="1"/>
          </p:cNvSpPr>
          <p:nvPr/>
        </p:nvSpPr>
        <p:spPr bwMode="auto">
          <a:xfrm>
            <a:off x="4331386" y="3231029"/>
            <a:ext cx="495686" cy="538583"/>
          </a:xfrm>
          <a:custGeom>
            <a:avLst/>
            <a:gdLst>
              <a:gd name="connsiteX0" fmla="*/ 400482 w 560086"/>
              <a:gd name="connsiteY0" fmla="*/ 203934 h 608556"/>
              <a:gd name="connsiteX1" fmla="*/ 431714 w 560086"/>
              <a:gd name="connsiteY1" fmla="*/ 235122 h 608556"/>
              <a:gd name="connsiteX2" fmla="*/ 254767 w 560086"/>
              <a:gd name="connsiteY2" fmla="*/ 411820 h 608556"/>
              <a:gd name="connsiteX3" fmla="*/ 157356 w 560086"/>
              <a:gd name="connsiteY3" fmla="*/ 314596 h 608556"/>
              <a:gd name="connsiteX4" fmla="*/ 173022 w 560086"/>
              <a:gd name="connsiteY4" fmla="*/ 299002 h 608556"/>
              <a:gd name="connsiteX5" fmla="*/ 188638 w 560086"/>
              <a:gd name="connsiteY5" fmla="*/ 283408 h 608556"/>
              <a:gd name="connsiteX6" fmla="*/ 196521 w 560086"/>
              <a:gd name="connsiteY6" fmla="*/ 291280 h 608556"/>
              <a:gd name="connsiteX7" fmla="*/ 254767 w 560086"/>
              <a:gd name="connsiteY7" fmla="*/ 349444 h 608556"/>
              <a:gd name="connsiteX8" fmla="*/ 369652 w 560086"/>
              <a:gd name="connsiteY8" fmla="*/ 234721 h 608556"/>
              <a:gd name="connsiteX9" fmla="*/ 280059 w 560086"/>
              <a:gd name="connsiteY9" fmla="*/ 56759 h 608556"/>
              <a:gd name="connsiteX10" fmla="*/ 217645 w 560086"/>
              <a:gd name="connsiteY10" fmla="*/ 96069 h 608556"/>
              <a:gd name="connsiteX11" fmla="*/ 132685 w 560086"/>
              <a:gd name="connsiteY11" fmla="*/ 133675 h 608556"/>
              <a:gd name="connsiteX12" fmla="*/ 44412 w 560086"/>
              <a:gd name="connsiteY12" fmla="*/ 155486 h 608556"/>
              <a:gd name="connsiteX13" fmla="*/ 70874 w 560086"/>
              <a:gd name="connsiteY13" fmla="*/ 306259 h 608556"/>
              <a:gd name="connsiteX14" fmla="*/ 143330 w 560086"/>
              <a:gd name="connsiteY14" fmla="*/ 446752 h 608556"/>
              <a:gd name="connsiteX15" fmla="*/ 280059 w 560086"/>
              <a:gd name="connsiteY15" fmla="*/ 559519 h 608556"/>
              <a:gd name="connsiteX16" fmla="*/ 417290 w 560086"/>
              <a:gd name="connsiteY16" fmla="*/ 446101 h 608556"/>
              <a:gd name="connsiteX17" fmla="*/ 489646 w 560086"/>
              <a:gd name="connsiteY17" fmla="*/ 304855 h 608556"/>
              <a:gd name="connsiteX18" fmla="*/ 515656 w 560086"/>
              <a:gd name="connsiteY18" fmla="*/ 155486 h 608556"/>
              <a:gd name="connsiteX19" fmla="*/ 427383 w 560086"/>
              <a:gd name="connsiteY19" fmla="*/ 133675 h 608556"/>
              <a:gd name="connsiteX20" fmla="*/ 342423 w 560086"/>
              <a:gd name="connsiteY20" fmla="*/ 96069 h 608556"/>
              <a:gd name="connsiteX21" fmla="*/ 280059 w 560086"/>
              <a:gd name="connsiteY21" fmla="*/ 56759 h 608556"/>
              <a:gd name="connsiteX22" fmla="*/ 280059 w 560086"/>
              <a:gd name="connsiteY22" fmla="*/ 0 h 608556"/>
              <a:gd name="connsiteX23" fmla="*/ 294319 w 560086"/>
              <a:gd name="connsiteY23" fmla="*/ 12034 h 608556"/>
              <a:gd name="connsiteX24" fmla="*/ 364567 w 560086"/>
              <a:gd name="connsiteY24" fmla="*/ 57862 h 608556"/>
              <a:gd name="connsiteX25" fmla="*/ 540110 w 560086"/>
              <a:gd name="connsiteY25" fmla="*/ 114070 h 608556"/>
              <a:gd name="connsiteX26" fmla="*/ 559140 w 560086"/>
              <a:gd name="connsiteY26" fmla="*/ 116025 h 608556"/>
              <a:gd name="connsiteX27" fmla="*/ 559944 w 560086"/>
              <a:gd name="connsiteY27" fmla="*/ 135079 h 608556"/>
              <a:gd name="connsiteX28" fmla="*/ 531774 w 560086"/>
              <a:gd name="connsiteY28" fmla="*/ 318242 h 608556"/>
              <a:gd name="connsiteX29" fmla="*/ 452338 w 560086"/>
              <a:gd name="connsiteY29" fmla="*/ 472926 h 608556"/>
              <a:gd name="connsiteX30" fmla="*/ 289549 w 560086"/>
              <a:gd name="connsiteY30" fmla="*/ 604043 h 608556"/>
              <a:gd name="connsiteX31" fmla="*/ 280059 w 560086"/>
              <a:gd name="connsiteY31" fmla="*/ 608556 h 608556"/>
              <a:gd name="connsiteX32" fmla="*/ 270519 w 560086"/>
              <a:gd name="connsiteY32" fmla="*/ 604043 h 608556"/>
              <a:gd name="connsiteX33" fmla="*/ 107730 w 560086"/>
              <a:gd name="connsiteY33" fmla="*/ 472926 h 608556"/>
              <a:gd name="connsiteX34" fmla="*/ 28294 w 560086"/>
              <a:gd name="connsiteY34" fmla="*/ 318242 h 608556"/>
              <a:gd name="connsiteX35" fmla="*/ 124 w 560086"/>
              <a:gd name="connsiteY35" fmla="*/ 135079 h 608556"/>
              <a:gd name="connsiteX36" fmla="*/ 978 w 560086"/>
              <a:gd name="connsiteY36" fmla="*/ 116025 h 608556"/>
              <a:gd name="connsiteX37" fmla="*/ 19958 w 560086"/>
              <a:gd name="connsiteY37" fmla="*/ 114070 h 608556"/>
              <a:gd name="connsiteX38" fmla="*/ 195501 w 560086"/>
              <a:gd name="connsiteY38" fmla="*/ 57862 h 608556"/>
              <a:gd name="connsiteX39" fmla="*/ 265799 w 560086"/>
              <a:gd name="connsiteY39" fmla="*/ 12034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60086" h="608556">
                <a:moveTo>
                  <a:pt x="400482" y="203934"/>
                </a:moveTo>
                <a:lnTo>
                  <a:pt x="431714" y="235122"/>
                </a:lnTo>
                <a:lnTo>
                  <a:pt x="254767" y="411820"/>
                </a:lnTo>
                <a:lnTo>
                  <a:pt x="157356" y="314596"/>
                </a:lnTo>
                <a:lnTo>
                  <a:pt x="173022" y="299002"/>
                </a:lnTo>
                <a:lnTo>
                  <a:pt x="188638" y="283408"/>
                </a:lnTo>
                <a:lnTo>
                  <a:pt x="196521" y="291280"/>
                </a:lnTo>
                <a:lnTo>
                  <a:pt x="254767" y="349444"/>
                </a:lnTo>
                <a:lnTo>
                  <a:pt x="369652" y="234721"/>
                </a:lnTo>
                <a:close/>
                <a:moveTo>
                  <a:pt x="280059" y="56759"/>
                </a:moveTo>
                <a:cubicBezTo>
                  <a:pt x="267054" y="66286"/>
                  <a:pt x="245714" y="80827"/>
                  <a:pt x="217645" y="96069"/>
                </a:cubicBezTo>
                <a:cubicBezTo>
                  <a:pt x="189978" y="111111"/>
                  <a:pt x="161407" y="123747"/>
                  <a:pt x="132685" y="133675"/>
                </a:cubicBezTo>
                <a:cubicBezTo>
                  <a:pt x="103311" y="143803"/>
                  <a:pt x="73736" y="151124"/>
                  <a:pt x="44412" y="155486"/>
                </a:cubicBezTo>
                <a:cubicBezTo>
                  <a:pt x="45366" y="183815"/>
                  <a:pt x="50036" y="241527"/>
                  <a:pt x="70874" y="306259"/>
                </a:cubicBezTo>
                <a:cubicBezTo>
                  <a:pt x="87896" y="359207"/>
                  <a:pt x="112249" y="406490"/>
                  <a:pt x="143330" y="446752"/>
                </a:cubicBezTo>
                <a:cubicBezTo>
                  <a:pt x="179785" y="494085"/>
                  <a:pt x="225729" y="531991"/>
                  <a:pt x="280059" y="559519"/>
                </a:cubicBezTo>
                <a:cubicBezTo>
                  <a:pt x="334590" y="531841"/>
                  <a:pt x="380735" y="493734"/>
                  <a:pt x="417290" y="446101"/>
                </a:cubicBezTo>
                <a:cubicBezTo>
                  <a:pt x="448371" y="405587"/>
                  <a:pt x="472725" y="358054"/>
                  <a:pt x="489646" y="304855"/>
                </a:cubicBezTo>
                <a:cubicBezTo>
                  <a:pt x="510183" y="240424"/>
                  <a:pt x="514752" y="183514"/>
                  <a:pt x="515656" y="155486"/>
                </a:cubicBezTo>
                <a:cubicBezTo>
                  <a:pt x="486382" y="151124"/>
                  <a:pt x="456757" y="143803"/>
                  <a:pt x="427383" y="133675"/>
                </a:cubicBezTo>
                <a:cubicBezTo>
                  <a:pt x="398661" y="123747"/>
                  <a:pt x="370090" y="111111"/>
                  <a:pt x="342423" y="96069"/>
                </a:cubicBezTo>
                <a:cubicBezTo>
                  <a:pt x="314354" y="80827"/>
                  <a:pt x="293014" y="66286"/>
                  <a:pt x="280059" y="56759"/>
                </a:cubicBezTo>
                <a:close/>
                <a:moveTo>
                  <a:pt x="280059" y="0"/>
                </a:moveTo>
                <a:lnTo>
                  <a:pt x="294319" y="12034"/>
                </a:lnTo>
                <a:cubicBezTo>
                  <a:pt x="294571" y="12234"/>
                  <a:pt x="320982" y="34346"/>
                  <a:pt x="364567" y="57862"/>
                </a:cubicBezTo>
                <a:cubicBezTo>
                  <a:pt x="404335" y="79373"/>
                  <a:pt x="467101" y="106599"/>
                  <a:pt x="540110" y="114070"/>
                </a:cubicBezTo>
                <a:lnTo>
                  <a:pt x="559140" y="116025"/>
                </a:lnTo>
                <a:lnTo>
                  <a:pt x="559944" y="135079"/>
                </a:lnTo>
                <a:cubicBezTo>
                  <a:pt x="560094" y="138488"/>
                  <a:pt x="563107" y="219766"/>
                  <a:pt x="531774" y="318242"/>
                </a:cubicBezTo>
                <a:cubicBezTo>
                  <a:pt x="513246" y="376305"/>
                  <a:pt x="486533" y="428351"/>
                  <a:pt x="452338" y="472926"/>
                </a:cubicBezTo>
                <a:cubicBezTo>
                  <a:pt x="409407" y="528883"/>
                  <a:pt x="354625" y="573006"/>
                  <a:pt x="289549" y="604043"/>
                </a:cubicBezTo>
                <a:lnTo>
                  <a:pt x="280059" y="608556"/>
                </a:lnTo>
                <a:lnTo>
                  <a:pt x="270519" y="604043"/>
                </a:lnTo>
                <a:cubicBezTo>
                  <a:pt x="205443" y="573006"/>
                  <a:pt x="150661" y="528883"/>
                  <a:pt x="107730" y="472926"/>
                </a:cubicBezTo>
                <a:cubicBezTo>
                  <a:pt x="73535" y="428351"/>
                  <a:pt x="46822" y="376305"/>
                  <a:pt x="28294" y="318242"/>
                </a:cubicBezTo>
                <a:cubicBezTo>
                  <a:pt x="-3039" y="219766"/>
                  <a:pt x="24" y="138488"/>
                  <a:pt x="124" y="135079"/>
                </a:cubicBezTo>
                <a:lnTo>
                  <a:pt x="978" y="116025"/>
                </a:lnTo>
                <a:lnTo>
                  <a:pt x="19958" y="114070"/>
                </a:lnTo>
                <a:cubicBezTo>
                  <a:pt x="92967" y="106599"/>
                  <a:pt x="155733" y="79373"/>
                  <a:pt x="195501" y="57862"/>
                </a:cubicBezTo>
                <a:cubicBezTo>
                  <a:pt x="239086" y="34346"/>
                  <a:pt x="265497" y="12234"/>
                  <a:pt x="265799" y="12034"/>
                </a:cubicBezTo>
                <a:close/>
              </a:path>
            </a:pathLst>
          </a:custGeom>
          <a:solidFill>
            <a:schemeClr val="bg1"/>
          </a:solidFill>
          <a:ln>
            <a:noFill/>
          </a:ln>
        </p:spPr>
        <p:txBody>
          <a:bodyPr/>
          <a:lstStyle/>
          <a:p>
            <a:endParaRPr lang="zh-CN" altLang="en-US">
              <a:cs typeface="+mn-ea"/>
              <a:sym typeface="+mn-lt"/>
            </a:endParaRPr>
          </a:p>
        </p:txBody>
      </p:sp>
      <p:sp>
        <p:nvSpPr>
          <p:cNvPr id="118" name="wallet_157181">
            <a:extLst>
              <a:ext uri="{FF2B5EF4-FFF2-40B4-BE49-F238E27FC236}">
                <a16:creationId xmlns:a16="http://schemas.microsoft.com/office/drawing/2014/main" xmlns="" id="{28C86DD4-6850-4057-A464-9FBB983642C2}"/>
              </a:ext>
            </a:extLst>
          </p:cNvPr>
          <p:cNvSpPr>
            <a:spLocks noChangeAspect="1"/>
          </p:cNvSpPr>
          <p:nvPr/>
        </p:nvSpPr>
        <p:spPr bwMode="auto">
          <a:xfrm>
            <a:off x="5295971" y="3231029"/>
            <a:ext cx="538582" cy="420428"/>
          </a:xfrm>
          <a:custGeom>
            <a:avLst/>
            <a:gdLst>
              <a:gd name="connsiteX0" fmla="*/ 416569 w 579692"/>
              <a:gd name="connsiteY0" fmla="*/ 226539 h 452519"/>
              <a:gd name="connsiteX1" fmla="*/ 398892 w 579692"/>
              <a:gd name="connsiteY1" fmla="*/ 244189 h 452519"/>
              <a:gd name="connsiteX2" fmla="*/ 416569 w 579692"/>
              <a:gd name="connsiteY2" fmla="*/ 262519 h 452519"/>
              <a:gd name="connsiteX3" fmla="*/ 434926 w 579692"/>
              <a:gd name="connsiteY3" fmla="*/ 244189 h 452519"/>
              <a:gd name="connsiteX4" fmla="*/ 416569 w 579692"/>
              <a:gd name="connsiteY4" fmla="*/ 226539 h 452519"/>
              <a:gd name="connsiteX5" fmla="*/ 416569 w 579692"/>
              <a:gd name="connsiteY5" fmla="*/ 208209 h 452519"/>
              <a:gd name="connsiteX6" fmla="*/ 453283 w 579692"/>
              <a:gd name="connsiteY6" fmla="*/ 244189 h 452519"/>
              <a:gd name="connsiteX7" fmla="*/ 416569 w 579692"/>
              <a:gd name="connsiteY7" fmla="*/ 280848 h 452519"/>
              <a:gd name="connsiteX8" fmla="*/ 380535 w 579692"/>
              <a:gd name="connsiteY8" fmla="*/ 244189 h 452519"/>
              <a:gd name="connsiteX9" fmla="*/ 416569 w 579692"/>
              <a:gd name="connsiteY9" fmla="*/ 208209 h 452519"/>
              <a:gd name="connsiteX10" fmla="*/ 416590 w 579692"/>
              <a:gd name="connsiteY10" fmla="*/ 172323 h 452519"/>
              <a:gd name="connsiteX11" fmla="*/ 353388 w 579692"/>
              <a:gd name="connsiteY11" fmla="*/ 237454 h 452519"/>
              <a:gd name="connsiteX12" fmla="*/ 353388 w 579692"/>
              <a:gd name="connsiteY12" fmla="*/ 251701 h 452519"/>
              <a:gd name="connsiteX13" fmla="*/ 416590 w 579692"/>
              <a:gd name="connsiteY13" fmla="*/ 316831 h 452519"/>
              <a:gd name="connsiteX14" fmla="*/ 525325 w 579692"/>
              <a:gd name="connsiteY14" fmla="*/ 316831 h 452519"/>
              <a:gd name="connsiteX15" fmla="*/ 525325 w 579692"/>
              <a:gd name="connsiteY15" fmla="*/ 172323 h 452519"/>
              <a:gd name="connsiteX16" fmla="*/ 56406 w 579692"/>
              <a:gd name="connsiteY16" fmla="*/ 54275 h 452519"/>
              <a:gd name="connsiteX17" fmla="*/ 18349 w 579692"/>
              <a:gd name="connsiteY17" fmla="*/ 92268 h 452519"/>
              <a:gd name="connsiteX18" fmla="*/ 18349 w 579692"/>
              <a:gd name="connsiteY18" fmla="*/ 360251 h 452519"/>
              <a:gd name="connsiteX19" fmla="*/ 18349 w 579692"/>
              <a:gd name="connsiteY19" fmla="*/ 396209 h 452519"/>
              <a:gd name="connsiteX20" fmla="*/ 56406 w 579692"/>
              <a:gd name="connsiteY20" fmla="*/ 434201 h 452519"/>
              <a:gd name="connsiteX21" fmla="*/ 487267 w 579692"/>
              <a:gd name="connsiteY21" fmla="*/ 434201 h 452519"/>
              <a:gd name="connsiteX22" fmla="*/ 525325 w 579692"/>
              <a:gd name="connsiteY22" fmla="*/ 396209 h 452519"/>
              <a:gd name="connsiteX23" fmla="*/ 525325 w 579692"/>
              <a:gd name="connsiteY23" fmla="*/ 335149 h 452519"/>
              <a:gd name="connsiteX24" fmla="*/ 416590 w 579692"/>
              <a:gd name="connsiteY24" fmla="*/ 335149 h 452519"/>
              <a:gd name="connsiteX25" fmla="*/ 335039 w 579692"/>
              <a:gd name="connsiteY25" fmla="*/ 251701 h 452519"/>
              <a:gd name="connsiteX26" fmla="*/ 335039 w 579692"/>
              <a:gd name="connsiteY26" fmla="*/ 237454 h 452519"/>
              <a:gd name="connsiteX27" fmla="*/ 416590 w 579692"/>
              <a:gd name="connsiteY27" fmla="*/ 154006 h 452519"/>
              <a:gd name="connsiteX28" fmla="*/ 525325 w 579692"/>
              <a:gd name="connsiteY28" fmla="*/ 154006 h 452519"/>
              <a:gd name="connsiteX29" fmla="*/ 525325 w 579692"/>
              <a:gd name="connsiteY29" fmla="*/ 92268 h 452519"/>
              <a:gd name="connsiteX30" fmla="*/ 487267 w 579692"/>
              <a:gd name="connsiteY30" fmla="*/ 54275 h 452519"/>
              <a:gd name="connsiteX31" fmla="*/ 56406 w 579692"/>
              <a:gd name="connsiteY31" fmla="*/ 18318 h 452519"/>
              <a:gd name="connsiteX32" fmla="*/ 18349 w 579692"/>
              <a:gd name="connsiteY32" fmla="*/ 50883 h 452519"/>
              <a:gd name="connsiteX33" fmla="*/ 56406 w 579692"/>
              <a:gd name="connsiteY33" fmla="*/ 36636 h 452519"/>
              <a:gd name="connsiteX34" fmla="*/ 487267 w 579692"/>
              <a:gd name="connsiteY34" fmla="*/ 36636 h 452519"/>
              <a:gd name="connsiteX35" fmla="*/ 543674 w 579692"/>
              <a:gd name="connsiteY35" fmla="*/ 92268 h 452519"/>
              <a:gd name="connsiteX36" fmla="*/ 543674 w 579692"/>
              <a:gd name="connsiteY36" fmla="*/ 396209 h 452519"/>
              <a:gd name="connsiteX37" fmla="*/ 543674 w 579692"/>
              <a:gd name="connsiteY37" fmla="*/ 396887 h 452519"/>
              <a:gd name="connsiteX38" fmla="*/ 562023 w 579692"/>
              <a:gd name="connsiteY38" fmla="*/ 360251 h 452519"/>
              <a:gd name="connsiteX39" fmla="*/ 562023 w 579692"/>
              <a:gd name="connsiteY39" fmla="*/ 56310 h 452519"/>
              <a:gd name="connsiteX40" fmla="*/ 523965 w 579692"/>
              <a:gd name="connsiteY40" fmla="*/ 18318 h 452519"/>
              <a:gd name="connsiteX41" fmla="*/ 56406 w 579692"/>
              <a:gd name="connsiteY41" fmla="*/ 0 h 452519"/>
              <a:gd name="connsiteX42" fmla="*/ 523965 w 579692"/>
              <a:gd name="connsiteY42" fmla="*/ 0 h 452519"/>
              <a:gd name="connsiteX43" fmla="*/ 579692 w 579692"/>
              <a:gd name="connsiteY43" fmla="*/ 56310 h 452519"/>
              <a:gd name="connsiteX44" fmla="*/ 579692 w 579692"/>
              <a:gd name="connsiteY44" fmla="*/ 360251 h 452519"/>
              <a:gd name="connsiteX45" fmla="*/ 540276 w 579692"/>
              <a:gd name="connsiteY45" fmla="*/ 415883 h 452519"/>
              <a:gd name="connsiteX46" fmla="*/ 487267 w 579692"/>
              <a:gd name="connsiteY46" fmla="*/ 452519 h 452519"/>
              <a:gd name="connsiteX47" fmla="*/ 56406 w 579692"/>
              <a:gd name="connsiteY47" fmla="*/ 452519 h 452519"/>
              <a:gd name="connsiteX48" fmla="*/ 0 w 579692"/>
              <a:gd name="connsiteY48" fmla="*/ 396209 h 452519"/>
              <a:gd name="connsiteX49" fmla="*/ 0 w 579692"/>
              <a:gd name="connsiteY49" fmla="*/ 360251 h 452519"/>
              <a:gd name="connsiteX50" fmla="*/ 0 w 579692"/>
              <a:gd name="connsiteY50" fmla="*/ 92268 h 452519"/>
              <a:gd name="connsiteX51" fmla="*/ 0 w 579692"/>
              <a:gd name="connsiteY51" fmla="*/ 56310 h 452519"/>
              <a:gd name="connsiteX52" fmla="*/ 56406 w 579692"/>
              <a:gd name="connsiteY52" fmla="*/ 0 h 45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79692" h="452519">
                <a:moveTo>
                  <a:pt x="416569" y="226539"/>
                </a:moveTo>
                <a:cubicBezTo>
                  <a:pt x="407051" y="226539"/>
                  <a:pt x="398892" y="234685"/>
                  <a:pt x="398892" y="244189"/>
                </a:cubicBezTo>
                <a:cubicBezTo>
                  <a:pt x="398892" y="254372"/>
                  <a:pt x="407051" y="262519"/>
                  <a:pt x="416569" y="262519"/>
                </a:cubicBezTo>
                <a:cubicBezTo>
                  <a:pt x="426767" y="262519"/>
                  <a:pt x="434926" y="254372"/>
                  <a:pt x="434926" y="244189"/>
                </a:cubicBezTo>
                <a:cubicBezTo>
                  <a:pt x="434926" y="234685"/>
                  <a:pt x="426767" y="226539"/>
                  <a:pt x="416569" y="226539"/>
                </a:cubicBezTo>
                <a:close/>
                <a:moveTo>
                  <a:pt x="416569" y="208209"/>
                </a:moveTo>
                <a:cubicBezTo>
                  <a:pt x="436966" y="208209"/>
                  <a:pt x="453283" y="224502"/>
                  <a:pt x="453283" y="244189"/>
                </a:cubicBezTo>
                <a:cubicBezTo>
                  <a:pt x="453283" y="264555"/>
                  <a:pt x="436966" y="280848"/>
                  <a:pt x="416569" y="280848"/>
                </a:cubicBezTo>
                <a:cubicBezTo>
                  <a:pt x="396852" y="280848"/>
                  <a:pt x="380535" y="264555"/>
                  <a:pt x="380535" y="244189"/>
                </a:cubicBezTo>
                <a:cubicBezTo>
                  <a:pt x="380535" y="224502"/>
                  <a:pt x="396852" y="208209"/>
                  <a:pt x="416569" y="208209"/>
                </a:cubicBezTo>
                <a:close/>
                <a:moveTo>
                  <a:pt x="416590" y="172323"/>
                </a:moveTo>
                <a:cubicBezTo>
                  <a:pt x="381931" y="172323"/>
                  <a:pt x="353388" y="201496"/>
                  <a:pt x="353388" y="237454"/>
                </a:cubicBezTo>
                <a:lnTo>
                  <a:pt x="353388" y="251701"/>
                </a:lnTo>
                <a:cubicBezTo>
                  <a:pt x="353388" y="287658"/>
                  <a:pt x="381931" y="316831"/>
                  <a:pt x="416590" y="316831"/>
                </a:cubicBezTo>
                <a:lnTo>
                  <a:pt x="525325" y="316831"/>
                </a:lnTo>
                <a:lnTo>
                  <a:pt x="525325" y="172323"/>
                </a:lnTo>
                <a:close/>
                <a:moveTo>
                  <a:pt x="56406" y="54275"/>
                </a:moveTo>
                <a:cubicBezTo>
                  <a:pt x="35339" y="54275"/>
                  <a:pt x="18349" y="71914"/>
                  <a:pt x="18349" y="92268"/>
                </a:cubicBezTo>
                <a:lnTo>
                  <a:pt x="18349" y="360251"/>
                </a:lnTo>
                <a:lnTo>
                  <a:pt x="18349" y="396209"/>
                </a:lnTo>
                <a:cubicBezTo>
                  <a:pt x="18349" y="417240"/>
                  <a:pt x="35339" y="434201"/>
                  <a:pt x="56406" y="434201"/>
                </a:cubicBezTo>
                <a:lnTo>
                  <a:pt x="487267" y="434201"/>
                </a:lnTo>
                <a:cubicBezTo>
                  <a:pt x="508335" y="434201"/>
                  <a:pt x="525325" y="417240"/>
                  <a:pt x="525325" y="396209"/>
                </a:cubicBezTo>
                <a:lnTo>
                  <a:pt x="525325" y="335149"/>
                </a:lnTo>
                <a:lnTo>
                  <a:pt x="416590" y="335149"/>
                </a:lnTo>
                <a:cubicBezTo>
                  <a:pt x="371737" y="335149"/>
                  <a:pt x="335039" y="297835"/>
                  <a:pt x="335039" y="251701"/>
                </a:cubicBezTo>
                <a:lnTo>
                  <a:pt x="335039" y="237454"/>
                </a:lnTo>
                <a:cubicBezTo>
                  <a:pt x="335039" y="191320"/>
                  <a:pt x="371737" y="154006"/>
                  <a:pt x="416590" y="154006"/>
                </a:cubicBezTo>
                <a:lnTo>
                  <a:pt x="525325" y="154006"/>
                </a:lnTo>
                <a:lnTo>
                  <a:pt x="525325" y="92268"/>
                </a:lnTo>
                <a:cubicBezTo>
                  <a:pt x="525325" y="71914"/>
                  <a:pt x="508335" y="54275"/>
                  <a:pt x="487267" y="54275"/>
                </a:cubicBezTo>
                <a:close/>
                <a:moveTo>
                  <a:pt x="56406" y="18318"/>
                </a:moveTo>
                <a:cubicBezTo>
                  <a:pt x="37378" y="18318"/>
                  <a:pt x="21747" y="32565"/>
                  <a:pt x="18349" y="50883"/>
                </a:cubicBezTo>
                <a:cubicBezTo>
                  <a:pt x="28543" y="42063"/>
                  <a:pt x="42135" y="36636"/>
                  <a:pt x="56406" y="36636"/>
                </a:cubicBezTo>
                <a:lnTo>
                  <a:pt x="487267" y="36636"/>
                </a:lnTo>
                <a:cubicBezTo>
                  <a:pt x="518529" y="36636"/>
                  <a:pt x="543674" y="61738"/>
                  <a:pt x="543674" y="92268"/>
                </a:cubicBezTo>
                <a:lnTo>
                  <a:pt x="543674" y="396209"/>
                </a:lnTo>
                <a:cubicBezTo>
                  <a:pt x="543674" y="396887"/>
                  <a:pt x="543674" y="396887"/>
                  <a:pt x="543674" y="396887"/>
                </a:cubicBezTo>
                <a:cubicBezTo>
                  <a:pt x="551829" y="394852"/>
                  <a:pt x="562023" y="386711"/>
                  <a:pt x="562023" y="360251"/>
                </a:cubicBezTo>
                <a:lnTo>
                  <a:pt x="562023" y="56310"/>
                </a:lnTo>
                <a:cubicBezTo>
                  <a:pt x="562023" y="35279"/>
                  <a:pt x="544353" y="18318"/>
                  <a:pt x="523965" y="18318"/>
                </a:cubicBezTo>
                <a:close/>
                <a:moveTo>
                  <a:pt x="56406" y="0"/>
                </a:moveTo>
                <a:lnTo>
                  <a:pt x="523965" y="0"/>
                </a:lnTo>
                <a:cubicBezTo>
                  <a:pt x="554547" y="0"/>
                  <a:pt x="579692" y="25781"/>
                  <a:pt x="579692" y="56310"/>
                </a:cubicBezTo>
                <a:lnTo>
                  <a:pt x="579692" y="360251"/>
                </a:lnTo>
                <a:cubicBezTo>
                  <a:pt x="579692" y="393495"/>
                  <a:pt x="565421" y="413170"/>
                  <a:pt x="540276" y="415883"/>
                </a:cubicBezTo>
                <a:cubicBezTo>
                  <a:pt x="532121" y="436915"/>
                  <a:pt x="511733" y="452519"/>
                  <a:pt x="487267" y="452519"/>
                </a:cubicBezTo>
                <a:lnTo>
                  <a:pt x="56406" y="452519"/>
                </a:lnTo>
                <a:cubicBezTo>
                  <a:pt x="25145" y="452519"/>
                  <a:pt x="0" y="427417"/>
                  <a:pt x="0" y="396209"/>
                </a:cubicBezTo>
                <a:lnTo>
                  <a:pt x="0" y="360251"/>
                </a:lnTo>
                <a:lnTo>
                  <a:pt x="0" y="92268"/>
                </a:lnTo>
                <a:lnTo>
                  <a:pt x="0" y="56310"/>
                </a:lnTo>
                <a:cubicBezTo>
                  <a:pt x="0" y="25781"/>
                  <a:pt x="25145" y="0"/>
                  <a:pt x="56406" y="0"/>
                </a:cubicBezTo>
                <a:close/>
              </a:path>
            </a:pathLst>
          </a:custGeom>
          <a:solidFill>
            <a:schemeClr val="bg1"/>
          </a:solidFill>
          <a:ln>
            <a:noFill/>
          </a:ln>
        </p:spPr>
        <p:txBody>
          <a:bodyPr/>
          <a:lstStyle/>
          <a:p>
            <a:endParaRPr lang="zh-CN" altLang="en-US">
              <a:cs typeface="+mn-ea"/>
              <a:sym typeface="+mn-lt"/>
            </a:endParaRPr>
          </a:p>
        </p:txBody>
      </p:sp>
      <p:sp>
        <p:nvSpPr>
          <p:cNvPr id="128" name="teamwork_348593">
            <a:extLst>
              <a:ext uri="{FF2B5EF4-FFF2-40B4-BE49-F238E27FC236}">
                <a16:creationId xmlns:a16="http://schemas.microsoft.com/office/drawing/2014/main" xmlns="" id="{ACD7F719-5BB4-4CE2-9F24-BF69ED82EF88}"/>
              </a:ext>
            </a:extLst>
          </p:cNvPr>
          <p:cNvSpPr>
            <a:spLocks noChangeAspect="1"/>
          </p:cNvSpPr>
          <p:nvPr/>
        </p:nvSpPr>
        <p:spPr bwMode="auto">
          <a:xfrm>
            <a:off x="6260557" y="3231029"/>
            <a:ext cx="521644" cy="390613"/>
          </a:xfrm>
          <a:custGeom>
            <a:avLst/>
            <a:gdLst>
              <a:gd name="connsiteX0" fmla="*/ 203416 w 608485"/>
              <a:gd name="connsiteY0" fmla="*/ 248259 h 455641"/>
              <a:gd name="connsiteX1" fmla="*/ 196546 w 608485"/>
              <a:gd name="connsiteY1" fmla="*/ 250298 h 455641"/>
              <a:gd name="connsiteX2" fmla="*/ 122551 w 608485"/>
              <a:gd name="connsiteY2" fmla="*/ 349679 h 455641"/>
              <a:gd name="connsiteX3" fmla="*/ 122551 w 608485"/>
              <a:gd name="connsiteY3" fmla="*/ 430333 h 455641"/>
              <a:gd name="connsiteX4" fmla="*/ 485934 w 608485"/>
              <a:gd name="connsiteY4" fmla="*/ 430333 h 455641"/>
              <a:gd name="connsiteX5" fmla="*/ 485934 w 608485"/>
              <a:gd name="connsiteY5" fmla="*/ 349679 h 455641"/>
              <a:gd name="connsiteX6" fmla="*/ 411846 w 608485"/>
              <a:gd name="connsiteY6" fmla="*/ 250298 h 455641"/>
              <a:gd name="connsiteX7" fmla="*/ 405069 w 608485"/>
              <a:gd name="connsiteY7" fmla="*/ 248259 h 455641"/>
              <a:gd name="connsiteX8" fmla="*/ 304243 w 608485"/>
              <a:gd name="connsiteY8" fmla="*/ 348937 h 455641"/>
              <a:gd name="connsiteX9" fmla="*/ 507102 w 608485"/>
              <a:gd name="connsiteY9" fmla="*/ 220633 h 455641"/>
              <a:gd name="connsiteX10" fmla="*/ 471358 w 608485"/>
              <a:gd name="connsiteY10" fmla="*/ 256232 h 455641"/>
              <a:gd name="connsiteX11" fmla="*/ 511280 w 608485"/>
              <a:gd name="connsiteY11" fmla="*/ 349679 h 455641"/>
              <a:gd name="connsiteX12" fmla="*/ 511280 w 608485"/>
              <a:gd name="connsiteY12" fmla="*/ 392416 h 455641"/>
              <a:gd name="connsiteX13" fmla="*/ 583139 w 608485"/>
              <a:gd name="connsiteY13" fmla="*/ 392416 h 455641"/>
              <a:gd name="connsiteX14" fmla="*/ 583139 w 608485"/>
              <a:gd name="connsiteY14" fmla="*/ 316212 h 455641"/>
              <a:gd name="connsiteX15" fmla="*/ 513137 w 608485"/>
              <a:gd name="connsiteY15" fmla="*/ 222394 h 455641"/>
              <a:gd name="connsiteX16" fmla="*/ 101383 w 608485"/>
              <a:gd name="connsiteY16" fmla="*/ 220633 h 455641"/>
              <a:gd name="connsiteX17" fmla="*/ 95256 w 608485"/>
              <a:gd name="connsiteY17" fmla="*/ 222394 h 455641"/>
              <a:gd name="connsiteX18" fmla="*/ 25346 w 608485"/>
              <a:gd name="connsiteY18" fmla="*/ 316212 h 455641"/>
              <a:gd name="connsiteX19" fmla="*/ 25346 w 608485"/>
              <a:gd name="connsiteY19" fmla="*/ 392416 h 455641"/>
              <a:gd name="connsiteX20" fmla="*/ 97205 w 608485"/>
              <a:gd name="connsiteY20" fmla="*/ 392416 h 455641"/>
              <a:gd name="connsiteX21" fmla="*/ 97205 w 608485"/>
              <a:gd name="connsiteY21" fmla="*/ 349679 h 455641"/>
              <a:gd name="connsiteX22" fmla="*/ 137035 w 608485"/>
              <a:gd name="connsiteY22" fmla="*/ 256232 h 455641"/>
              <a:gd name="connsiteX23" fmla="*/ 108625 w 608485"/>
              <a:gd name="connsiteY23" fmla="*/ 192079 h 455641"/>
              <a:gd name="connsiteX24" fmla="*/ 157274 w 608485"/>
              <a:gd name="connsiteY24" fmla="*/ 240657 h 455641"/>
              <a:gd name="connsiteX25" fmla="*/ 189304 w 608485"/>
              <a:gd name="connsiteY25" fmla="*/ 226009 h 455641"/>
              <a:gd name="connsiteX26" fmla="*/ 210658 w 608485"/>
              <a:gd name="connsiteY26" fmla="*/ 219706 h 455641"/>
              <a:gd name="connsiteX27" fmla="*/ 304243 w 608485"/>
              <a:gd name="connsiteY27" fmla="*/ 313153 h 455641"/>
              <a:gd name="connsiteX28" fmla="*/ 397734 w 608485"/>
              <a:gd name="connsiteY28" fmla="*/ 219706 h 455641"/>
              <a:gd name="connsiteX29" fmla="*/ 419088 w 608485"/>
              <a:gd name="connsiteY29" fmla="*/ 226009 h 455641"/>
              <a:gd name="connsiteX30" fmla="*/ 451211 w 608485"/>
              <a:gd name="connsiteY30" fmla="*/ 240657 h 455641"/>
              <a:gd name="connsiteX31" fmla="*/ 499860 w 608485"/>
              <a:gd name="connsiteY31" fmla="*/ 192079 h 455641"/>
              <a:gd name="connsiteX32" fmla="*/ 520378 w 608485"/>
              <a:gd name="connsiteY32" fmla="*/ 198105 h 455641"/>
              <a:gd name="connsiteX33" fmla="*/ 608485 w 608485"/>
              <a:gd name="connsiteY33" fmla="*/ 316212 h 455641"/>
              <a:gd name="connsiteX34" fmla="*/ 608485 w 608485"/>
              <a:gd name="connsiteY34" fmla="*/ 417725 h 455641"/>
              <a:gd name="connsiteX35" fmla="*/ 511280 w 608485"/>
              <a:gd name="connsiteY35" fmla="*/ 417725 h 455641"/>
              <a:gd name="connsiteX36" fmla="*/ 511280 w 608485"/>
              <a:gd name="connsiteY36" fmla="*/ 455641 h 455641"/>
              <a:gd name="connsiteX37" fmla="*/ 97205 w 608485"/>
              <a:gd name="connsiteY37" fmla="*/ 455641 h 455641"/>
              <a:gd name="connsiteX38" fmla="*/ 97205 w 608485"/>
              <a:gd name="connsiteY38" fmla="*/ 417725 h 455641"/>
              <a:gd name="connsiteX39" fmla="*/ 0 w 608485"/>
              <a:gd name="connsiteY39" fmla="*/ 417725 h 455641"/>
              <a:gd name="connsiteX40" fmla="*/ 0 w 608485"/>
              <a:gd name="connsiteY40" fmla="*/ 316212 h 455641"/>
              <a:gd name="connsiteX41" fmla="*/ 88014 w 608485"/>
              <a:gd name="connsiteY41" fmla="*/ 198105 h 455641"/>
              <a:gd name="connsiteX42" fmla="*/ 304254 w 608485"/>
              <a:gd name="connsiteY42" fmla="*/ 42828 h 455641"/>
              <a:gd name="connsiteX43" fmla="*/ 239177 w 608485"/>
              <a:gd name="connsiteY43" fmla="*/ 107810 h 455641"/>
              <a:gd name="connsiteX44" fmla="*/ 304254 w 608485"/>
              <a:gd name="connsiteY44" fmla="*/ 172700 h 455641"/>
              <a:gd name="connsiteX45" fmla="*/ 369331 w 608485"/>
              <a:gd name="connsiteY45" fmla="*/ 107810 h 455641"/>
              <a:gd name="connsiteX46" fmla="*/ 304254 w 608485"/>
              <a:gd name="connsiteY46" fmla="*/ 42828 h 455641"/>
              <a:gd name="connsiteX47" fmla="*/ 411106 w 608485"/>
              <a:gd name="connsiteY47" fmla="*/ 25307 h 455641"/>
              <a:gd name="connsiteX48" fmla="*/ 367660 w 608485"/>
              <a:gd name="connsiteY48" fmla="*/ 43569 h 455641"/>
              <a:gd name="connsiteX49" fmla="*/ 394674 w 608485"/>
              <a:gd name="connsiteY49" fmla="*/ 107810 h 455641"/>
              <a:gd name="connsiteX50" fmla="*/ 387619 w 608485"/>
              <a:gd name="connsiteY50" fmla="*/ 142665 h 455641"/>
              <a:gd name="connsiteX51" fmla="*/ 411106 w 608485"/>
              <a:gd name="connsiteY51" fmla="*/ 147486 h 455641"/>
              <a:gd name="connsiteX52" fmla="*/ 472283 w 608485"/>
              <a:gd name="connsiteY52" fmla="*/ 86397 h 455641"/>
              <a:gd name="connsiteX53" fmla="*/ 411106 w 608485"/>
              <a:gd name="connsiteY53" fmla="*/ 25307 h 455641"/>
              <a:gd name="connsiteX54" fmla="*/ 197309 w 608485"/>
              <a:gd name="connsiteY54" fmla="*/ 25307 h 455641"/>
              <a:gd name="connsiteX55" fmla="*/ 136132 w 608485"/>
              <a:gd name="connsiteY55" fmla="*/ 86397 h 455641"/>
              <a:gd name="connsiteX56" fmla="*/ 197309 w 608485"/>
              <a:gd name="connsiteY56" fmla="*/ 147486 h 455641"/>
              <a:gd name="connsiteX57" fmla="*/ 220889 w 608485"/>
              <a:gd name="connsiteY57" fmla="*/ 142665 h 455641"/>
              <a:gd name="connsiteX58" fmla="*/ 213834 w 608485"/>
              <a:gd name="connsiteY58" fmla="*/ 107810 h 455641"/>
              <a:gd name="connsiteX59" fmla="*/ 240756 w 608485"/>
              <a:gd name="connsiteY59" fmla="*/ 43569 h 455641"/>
              <a:gd name="connsiteX60" fmla="*/ 197309 w 608485"/>
              <a:gd name="connsiteY60" fmla="*/ 25307 h 455641"/>
              <a:gd name="connsiteX61" fmla="*/ 197309 w 608485"/>
              <a:gd name="connsiteY61" fmla="*/ 0 h 455641"/>
              <a:gd name="connsiteX62" fmla="*/ 261272 w 608485"/>
              <a:gd name="connsiteY62" fmla="*/ 28366 h 455641"/>
              <a:gd name="connsiteX63" fmla="*/ 304254 w 608485"/>
              <a:gd name="connsiteY63" fmla="*/ 17521 h 455641"/>
              <a:gd name="connsiteX64" fmla="*/ 347143 w 608485"/>
              <a:gd name="connsiteY64" fmla="*/ 28366 h 455641"/>
              <a:gd name="connsiteX65" fmla="*/ 411106 w 608485"/>
              <a:gd name="connsiteY65" fmla="*/ 0 h 455641"/>
              <a:gd name="connsiteX66" fmla="*/ 497627 w 608485"/>
              <a:gd name="connsiteY66" fmla="*/ 86397 h 455641"/>
              <a:gd name="connsiteX67" fmla="*/ 411106 w 608485"/>
              <a:gd name="connsiteY67" fmla="*/ 172793 h 455641"/>
              <a:gd name="connsiteX68" fmla="*/ 374344 w 608485"/>
              <a:gd name="connsiteY68" fmla="*/ 164635 h 455641"/>
              <a:gd name="connsiteX69" fmla="*/ 304254 w 608485"/>
              <a:gd name="connsiteY69" fmla="*/ 198007 h 455641"/>
              <a:gd name="connsiteX70" fmla="*/ 234072 w 608485"/>
              <a:gd name="connsiteY70" fmla="*/ 164635 h 455641"/>
              <a:gd name="connsiteX71" fmla="*/ 197309 w 608485"/>
              <a:gd name="connsiteY71" fmla="*/ 172793 h 455641"/>
              <a:gd name="connsiteX72" fmla="*/ 110788 w 608485"/>
              <a:gd name="connsiteY72" fmla="*/ 86397 h 455641"/>
              <a:gd name="connsiteX73" fmla="*/ 197309 w 608485"/>
              <a:gd name="connsiteY73" fmla="*/ 0 h 45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8485" h="455641">
                <a:moveTo>
                  <a:pt x="203416" y="248259"/>
                </a:moveTo>
                <a:lnTo>
                  <a:pt x="196546" y="250298"/>
                </a:lnTo>
                <a:cubicBezTo>
                  <a:pt x="152353" y="263555"/>
                  <a:pt x="122551" y="303511"/>
                  <a:pt x="122551" y="349679"/>
                </a:cubicBezTo>
                <a:lnTo>
                  <a:pt x="122551" y="430333"/>
                </a:lnTo>
                <a:lnTo>
                  <a:pt x="485934" y="430333"/>
                </a:lnTo>
                <a:lnTo>
                  <a:pt x="485934" y="349679"/>
                </a:lnTo>
                <a:cubicBezTo>
                  <a:pt x="485934" y="303511"/>
                  <a:pt x="456132" y="263555"/>
                  <a:pt x="411846" y="250298"/>
                </a:cubicBezTo>
                <a:lnTo>
                  <a:pt x="405069" y="248259"/>
                </a:lnTo>
                <a:lnTo>
                  <a:pt x="304243" y="348937"/>
                </a:lnTo>
                <a:close/>
                <a:moveTo>
                  <a:pt x="507102" y="220633"/>
                </a:moveTo>
                <a:lnTo>
                  <a:pt x="471358" y="256232"/>
                </a:lnTo>
                <a:cubicBezTo>
                  <a:pt x="496332" y="279964"/>
                  <a:pt x="511280" y="313245"/>
                  <a:pt x="511280" y="349679"/>
                </a:cubicBezTo>
                <a:lnTo>
                  <a:pt x="511280" y="392416"/>
                </a:lnTo>
                <a:lnTo>
                  <a:pt x="583139" y="392416"/>
                </a:lnTo>
                <a:lnTo>
                  <a:pt x="583139" y="316212"/>
                </a:lnTo>
                <a:cubicBezTo>
                  <a:pt x="583139" y="272640"/>
                  <a:pt x="555008" y="234909"/>
                  <a:pt x="513137" y="222394"/>
                </a:cubicBezTo>
                <a:close/>
                <a:moveTo>
                  <a:pt x="101383" y="220633"/>
                </a:moveTo>
                <a:lnTo>
                  <a:pt x="95256" y="222394"/>
                </a:lnTo>
                <a:cubicBezTo>
                  <a:pt x="53477" y="234909"/>
                  <a:pt x="25346" y="272640"/>
                  <a:pt x="25346" y="316212"/>
                </a:cubicBezTo>
                <a:lnTo>
                  <a:pt x="25346" y="392416"/>
                </a:lnTo>
                <a:lnTo>
                  <a:pt x="97205" y="392416"/>
                </a:lnTo>
                <a:lnTo>
                  <a:pt x="97205" y="349679"/>
                </a:lnTo>
                <a:cubicBezTo>
                  <a:pt x="97205" y="313245"/>
                  <a:pt x="112153" y="279964"/>
                  <a:pt x="137035" y="256232"/>
                </a:cubicBezTo>
                <a:close/>
                <a:moveTo>
                  <a:pt x="108625" y="192079"/>
                </a:moveTo>
                <a:lnTo>
                  <a:pt x="157274" y="240657"/>
                </a:lnTo>
                <a:cubicBezTo>
                  <a:pt x="167115" y="234446"/>
                  <a:pt x="177792" y="229440"/>
                  <a:pt x="189304" y="226009"/>
                </a:cubicBezTo>
                <a:lnTo>
                  <a:pt x="210658" y="219706"/>
                </a:lnTo>
                <a:lnTo>
                  <a:pt x="304243" y="313153"/>
                </a:lnTo>
                <a:lnTo>
                  <a:pt x="397734" y="219706"/>
                </a:lnTo>
                <a:lnTo>
                  <a:pt x="419088" y="226009"/>
                </a:lnTo>
                <a:cubicBezTo>
                  <a:pt x="430693" y="229440"/>
                  <a:pt x="441370" y="234446"/>
                  <a:pt x="451211" y="240657"/>
                </a:cubicBezTo>
                <a:lnTo>
                  <a:pt x="499860" y="192079"/>
                </a:lnTo>
                <a:lnTo>
                  <a:pt x="520378" y="198105"/>
                </a:lnTo>
                <a:cubicBezTo>
                  <a:pt x="573112" y="213958"/>
                  <a:pt x="608485" y="261330"/>
                  <a:pt x="608485" y="316212"/>
                </a:cubicBezTo>
                <a:lnTo>
                  <a:pt x="608485" y="417725"/>
                </a:lnTo>
                <a:lnTo>
                  <a:pt x="511280" y="417725"/>
                </a:lnTo>
                <a:lnTo>
                  <a:pt x="511280" y="455641"/>
                </a:lnTo>
                <a:lnTo>
                  <a:pt x="97205" y="455641"/>
                </a:lnTo>
                <a:lnTo>
                  <a:pt x="97205" y="417725"/>
                </a:lnTo>
                <a:lnTo>
                  <a:pt x="0" y="417725"/>
                </a:lnTo>
                <a:lnTo>
                  <a:pt x="0" y="316212"/>
                </a:lnTo>
                <a:cubicBezTo>
                  <a:pt x="0" y="261330"/>
                  <a:pt x="35373" y="213958"/>
                  <a:pt x="88014" y="198105"/>
                </a:cubicBezTo>
                <a:close/>
                <a:moveTo>
                  <a:pt x="304254" y="42828"/>
                </a:moveTo>
                <a:cubicBezTo>
                  <a:pt x="268327" y="42828"/>
                  <a:pt x="239177" y="71935"/>
                  <a:pt x="239177" y="107810"/>
                </a:cubicBezTo>
                <a:cubicBezTo>
                  <a:pt x="239177" y="143592"/>
                  <a:pt x="268327" y="172700"/>
                  <a:pt x="304254" y="172700"/>
                </a:cubicBezTo>
                <a:cubicBezTo>
                  <a:pt x="340088" y="172700"/>
                  <a:pt x="369331" y="143592"/>
                  <a:pt x="369331" y="107810"/>
                </a:cubicBezTo>
                <a:cubicBezTo>
                  <a:pt x="369331" y="71935"/>
                  <a:pt x="340088" y="42828"/>
                  <a:pt x="304254" y="42828"/>
                </a:cubicBezTo>
                <a:close/>
                <a:moveTo>
                  <a:pt x="411106" y="25307"/>
                </a:moveTo>
                <a:cubicBezTo>
                  <a:pt x="394581" y="25307"/>
                  <a:pt x="379078" y="32074"/>
                  <a:pt x="367660" y="43569"/>
                </a:cubicBezTo>
                <a:cubicBezTo>
                  <a:pt x="384277" y="59977"/>
                  <a:pt x="394674" y="82689"/>
                  <a:pt x="394674" y="107810"/>
                </a:cubicBezTo>
                <a:cubicBezTo>
                  <a:pt x="394674" y="120139"/>
                  <a:pt x="392168" y="131912"/>
                  <a:pt x="387619" y="142665"/>
                </a:cubicBezTo>
                <a:cubicBezTo>
                  <a:pt x="395046" y="145817"/>
                  <a:pt x="402936" y="147486"/>
                  <a:pt x="411106" y="147486"/>
                </a:cubicBezTo>
                <a:cubicBezTo>
                  <a:pt x="444897" y="147486"/>
                  <a:pt x="472283" y="120139"/>
                  <a:pt x="472283" y="86397"/>
                </a:cubicBezTo>
                <a:cubicBezTo>
                  <a:pt x="472283" y="52746"/>
                  <a:pt x="444897" y="25307"/>
                  <a:pt x="411106" y="25307"/>
                </a:cubicBezTo>
                <a:close/>
                <a:moveTo>
                  <a:pt x="197309" y="25307"/>
                </a:moveTo>
                <a:cubicBezTo>
                  <a:pt x="163611" y="25307"/>
                  <a:pt x="136132" y="52746"/>
                  <a:pt x="136132" y="86397"/>
                </a:cubicBezTo>
                <a:cubicBezTo>
                  <a:pt x="136132" y="120139"/>
                  <a:pt x="163611" y="147486"/>
                  <a:pt x="197309" y="147486"/>
                </a:cubicBezTo>
                <a:cubicBezTo>
                  <a:pt x="205479" y="147486"/>
                  <a:pt x="213462" y="145817"/>
                  <a:pt x="220889" y="142665"/>
                </a:cubicBezTo>
                <a:cubicBezTo>
                  <a:pt x="216340" y="131912"/>
                  <a:pt x="213834" y="120139"/>
                  <a:pt x="213834" y="107810"/>
                </a:cubicBezTo>
                <a:cubicBezTo>
                  <a:pt x="213834" y="82689"/>
                  <a:pt x="224138" y="59977"/>
                  <a:pt x="240756" y="43569"/>
                </a:cubicBezTo>
                <a:cubicBezTo>
                  <a:pt x="229430" y="32074"/>
                  <a:pt x="213834" y="25307"/>
                  <a:pt x="197309" y="25307"/>
                </a:cubicBezTo>
                <a:close/>
                <a:moveTo>
                  <a:pt x="197309" y="0"/>
                </a:moveTo>
                <a:cubicBezTo>
                  <a:pt x="221910" y="0"/>
                  <a:pt x="245026" y="10475"/>
                  <a:pt x="261272" y="28366"/>
                </a:cubicBezTo>
                <a:cubicBezTo>
                  <a:pt x="274083" y="21414"/>
                  <a:pt x="288751" y="17521"/>
                  <a:pt x="304254" y="17521"/>
                </a:cubicBezTo>
                <a:cubicBezTo>
                  <a:pt x="319757" y="17521"/>
                  <a:pt x="334425" y="21414"/>
                  <a:pt x="347143" y="28366"/>
                </a:cubicBezTo>
                <a:cubicBezTo>
                  <a:pt x="363482" y="10475"/>
                  <a:pt x="386598" y="0"/>
                  <a:pt x="411106" y="0"/>
                </a:cubicBezTo>
                <a:cubicBezTo>
                  <a:pt x="458822" y="0"/>
                  <a:pt x="497627" y="38749"/>
                  <a:pt x="497627" y="86397"/>
                </a:cubicBezTo>
                <a:cubicBezTo>
                  <a:pt x="497627" y="134044"/>
                  <a:pt x="458822" y="172793"/>
                  <a:pt x="411106" y="172793"/>
                </a:cubicBezTo>
                <a:cubicBezTo>
                  <a:pt x="398295" y="172793"/>
                  <a:pt x="385855" y="170012"/>
                  <a:pt x="374344" y="164635"/>
                </a:cubicBezTo>
                <a:cubicBezTo>
                  <a:pt x="357819" y="185029"/>
                  <a:pt x="332476" y="198007"/>
                  <a:pt x="304254" y="198007"/>
                </a:cubicBezTo>
                <a:cubicBezTo>
                  <a:pt x="275940" y="198007"/>
                  <a:pt x="250689" y="185029"/>
                  <a:pt x="234072" y="164635"/>
                </a:cubicBezTo>
                <a:cubicBezTo>
                  <a:pt x="222653" y="170012"/>
                  <a:pt x="210120" y="172793"/>
                  <a:pt x="197309" y="172793"/>
                </a:cubicBezTo>
                <a:cubicBezTo>
                  <a:pt x="149593" y="172793"/>
                  <a:pt x="110788" y="134044"/>
                  <a:pt x="110788" y="86397"/>
                </a:cubicBezTo>
                <a:cubicBezTo>
                  <a:pt x="110788" y="38749"/>
                  <a:pt x="149593" y="0"/>
                  <a:pt x="197309" y="0"/>
                </a:cubicBezTo>
                <a:close/>
              </a:path>
            </a:pathLst>
          </a:custGeom>
          <a:solidFill>
            <a:schemeClr val="bg1"/>
          </a:solidFill>
          <a:ln>
            <a:noFill/>
          </a:ln>
        </p:spPr>
        <p:txBody>
          <a:bodyPr/>
          <a:lstStyle/>
          <a:p>
            <a:endParaRPr lang="zh-CN" altLang="en-US">
              <a:cs typeface="+mn-ea"/>
              <a:sym typeface="+mn-lt"/>
            </a:endParaRPr>
          </a:p>
        </p:txBody>
      </p:sp>
      <p:sp>
        <p:nvSpPr>
          <p:cNvPr id="135" name="settings_384621">
            <a:extLst>
              <a:ext uri="{FF2B5EF4-FFF2-40B4-BE49-F238E27FC236}">
                <a16:creationId xmlns:a16="http://schemas.microsoft.com/office/drawing/2014/main" xmlns="" id="{AB2B35F5-6922-412D-AEBC-F06008DFCA5E}"/>
              </a:ext>
            </a:extLst>
          </p:cNvPr>
          <p:cNvSpPr>
            <a:spLocks noChangeAspect="1"/>
          </p:cNvSpPr>
          <p:nvPr/>
        </p:nvSpPr>
        <p:spPr bwMode="auto">
          <a:xfrm>
            <a:off x="7225143" y="3231029"/>
            <a:ext cx="487187" cy="486647"/>
          </a:xfrm>
          <a:custGeom>
            <a:avLst/>
            <a:gdLst>
              <a:gd name="connsiteX0" fmla="*/ 303572 w 606970"/>
              <a:gd name="connsiteY0" fmla="*/ 190814 h 606298"/>
              <a:gd name="connsiteX1" fmla="*/ 191082 w 606970"/>
              <a:gd name="connsiteY1" fmla="*/ 303114 h 606298"/>
              <a:gd name="connsiteX2" fmla="*/ 303572 w 606970"/>
              <a:gd name="connsiteY2" fmla="*/ 415325 h 606298"/>
              <a:gd name="connsiteX3" fmla="*/ 416062 w 606970"/>
              <a:gd name="connsiteY3" fmla="*/ 303114 h 606298"/>
              <a:gd name="connsiteX4" fmla="*/ 303572 w 606970"/>
              <a:gd name="connsiteY4" fmla="*/ 190814 h 606298"/>
              <a:gd name="connsiteX5" fmla="*/ 303572 w 606970"/>
              <a:gd name="connsiteY5" fmla="*/ 157079 h 606298"/>
              <a:gd name="connsiteX6" fmla="*/ 449854 w 606970"/>
              <a:gd name="connsiteY6" fmla="*/ 303114 h 606298"/>
              <a:gd name="connsiteX7" fmla="*/ 303572 w 606970"/>
              <a:gd name="connsiteY7" fmla="*/ 449149 h 606298"/>
              <a:gd name="connsiteX8" fmla="*/ 157290 w 606970"/>
              <a:gd name="connsiteY8" fmla="*/ 303114 h 606298"/>
              <a:gd name="connsiteX9" fmla="*/ 303572 w 606970"/>
              <a:gd name="connsiteY9" fmla="*/ 157079 h 606298"/>
              <a:gd name="connsiteX10" fmla="*/ 287529 w 606970"/>
              <a:gd name="connsiteY10" fmla="*/ 33648 h 606298"/>
              <a:gd name="connsiteX11" fmla="*/ 270948 w 606970"/>
              <a:gd name="connsiteY11" fmla="*/ 88685 h 606298"/>
              <a:gd name="connsiteX12" fmla="*/ 258400 w 606970"/>
              <a:gd name="connsiteY12" fmla="*/ 100229 h 606298"/>
              <a:gd name="connsiteX13" fmla="*/ 191805 w 606970"/>
              <a:gd name="connsiteY13" fmla="*/ 127792 h 606298"/>
              <a:gd name="connsiteX14" fmla="*/ 174776 w 606970"/>
              <a:gd name="connsiteY14" fmla="*/ 128419 h 606298"/>
              <a:gd name="connsiteX15" fmla="*/ 123957 w 606970"/>
              <a:gd name="connsiteY15" fmla="*/ 101213 h 606298"/>
              <a:gd name="connsiteX16" fmla="*/ 101370 w 606970"/>
              <a:gd name="connsiteY16" fmla="*/ 123765 h 606298"/>
              <a:gd name="connsiteX17" fmla="*/ 128617 w 606970"/>
              <a:gd name="connsiteY17" fmla="*/ 174417 h 606298"/>
              <a:gd name="connsiteX18" fmla="*/ 127990 w 606970"/>
              <a:gd name="connsiteY18" fmla="*/ 191510 h 606298"/>
              <a:gd name="connsiteX19" fmla="*/ 100384 w 606970"/>
              <a:gd name="connsiteY19" fmla="*/ 258001 h 606298"/>
              <a:gd name="connsiteX20" fmla="*/ 88822 w 606970"/>
              <a:gd name="connsiteY20" fmla="*/ 270530 h 606298"/>
              <a:gd name="connsiteX21" fmla="*/ 33700 w 606970"/>
              <a:gd name="connsiteY21" fmla="*/ 287086 h 606298"/>
              <a:gd name="connsiteX22" fmla="*/ 33700 w 606970"/>
              <a:gd name="connsiteY22" fmla="*/ 319034 h 606298"/>
              <a:gd name="connsiteX23" fmla="*/ 88822 w 606970"/>
              <a:gd name="connsiteY23" fmla="*/ 335679 h 606298"/>
              <a:gd name="connsiteX24" fmla="*/ 100384 w 606970"/>
              <a:gd name="connsiteY24" fmla="*/ 348208 h 606298"/>
              <a:gd name="connsiteX25" fmla="*/ 127990 w 606970"/>
              <a:gd name="connsiteY25" fmla="*/ 414610 h 606298"/>
              <a:gd name="connsiteX26" fmla="*/ 128617 w 606970"/>
              <a:gd name="connsiteY26" fmla="*/ 431702 h 606298"/>
              <a:gd name="connsiteX27" fmla="*/ 101370 w 606970"/>
              <a:gd name="connsiteY27" fmla="*/ 482443 h 606298"/>
              <a:gd name="connsiteX28" fmla="*/ 123957 w 606970"/>
              <a:gd name="connsiteY28" fmla="*/ 504995 h 606298"/>
              <a:gd name="connsiteX29" fmla="*/ 174776 w 606970"/>
              <a:gd name="connsiteY29" fmla="*/ 477790 h 606298"/>
              <a:gd name="connsiteX30" fmla="*/ 191805 w 606970"/>
              <a:gd name="connsiteY30" fmla="*/ 478327 h 606298"/>
              <a:gd name="connsiteX31" fmla="*/ 258400 w 606970"/>
              <a:gd name="connsiteY31" fmla="*/ 505890 h 606298"/>
              <a:gd name="connsiteX32" fmla="*/ 270948 w 606970"/>
              <a:gd name="connsiteY32" fmla="*/ 517524 h 606298"/>
              <a:gd name="connsiteX33" fmla="*/ 287529 w 606970"/>
              <a:gd name="connsiteY33" fmla="*/ 572471 h 606298"/>
              <a:gd name="connsiteX34" fmla="*/ 319616 w 606970"/>
              <a:gd name="connsiteY34" fmla="*/ 572471 h 606298"/>
              <a:gd name="connsiteX35" fmla="*/ 336197 w 606970"/>
              <a:gd name="connsiteY35" fmla="*/ 517524 h 606298"/>
              <a:gd name="connsiteX36" fmla="*/ 348745 w 606970"/>
              <a:gd name="connsiteY36" fmla="*/ 505890 h 606298"/>
              <a:gd name="connsiteX37" fmla="*/ 415340 w 606970"/>
              <a:gd name="connsiteY37" fmla="*/ 478327 h 606298"/>
              <a:gd name="connsiteX38" fmla="*/ 432369 w 606970"/>
              <a:gd name="connsiteY38" fmla="*/ 477790 h 606298"/>
              <a:gd name="connsiteX39" fmla="*/ 483188 w 606970"/>
              <a:gd name="connsiteY39" fmla="*/ 504995 h 606298"/>
              <a:gd name="connsiteX40" fmla="*/ 505775 w 606970"/>
              <a:gd name="connsiteY40" fmla="*/ 482443 h 606298"/>
              <a:gd name="connsiteX41" fmla="*/ 478528 w 606970"/>
              <a:gd name="connsiteY41" fmla="*/ 431702 h 606298"/>
              <a:gd name="connsiteX42" fmla="*/ 479155 w 606970"/>
              <a:gd name="connsiteY42" fmla="*/ 414610 h 606298"/>
              <a:gd name="connsiteX43" fmla="*/ 506761 w 606970"/>
              <a:gd name="connsiteY43" fmla="*/ 348208 h 606298"/>
              <a:gd name="connsiteX44" fmla="*/ 518323 w 606970"/>
              <a:gd name="connsiteY44" fmla="*/ 335679 h 606298"/>
              <a:gd name="connsiteX45" fmla="*/ 573445 w 606970"/>
              <a:gd name="connsiteY45" fmla="*/ 319034 h 606298"/>
              <a:gd name="connsiteX46" fmla="*/ 573445 w 606970"/>
              <a:gd name="connsiteY46" fmla="*/ 287086 h 606298"/>
              <a:gd name="connsiteX47" fmla="*/ 518323 w 606970"/>
              <a:gd name="connsiteY47" fmla="*/ 270530 h 606298"/>
              <a:gd name="connsiteX48" fmla="*/ 506761 w 606970"/>
              <a:gd name="connsiteY48" fmla="*/ 258001 h 606298"/>
              <a:gd name="connsiteX49" fmla="*/ 479155 w 606970"/>
              <a:gd name="connsiteY49" fmla="*/ 191510 h 606298"/>
              <a:gd name="connsiteX50" fmla="*/ 478528 w 606970"/>
              <a:gd name="connsiteY50" fmla="*/ 174417 h 606298"/>
              <a:gd name="connsiteX51" fmla="*/ 505775 w 606970"/>
              <a:gd name="connsiteY51" fmla="*/ 123765 h 606298"/>
              <a:gd name="connsiteX52" fmla="*/ 483188 w 606970"/>
              <a:gd name="connsiteY52" fmla="*/ 101213 h 606298"/>
              <a:gd name="connsiteX53" fmla="*/ 432369 w 606970"/>
              <a:gd name="connsiteY53" fmla="*/ 128419 h 606298"/>
              <a:gd name="connsiteX54" fmla="*/ 415340 w 606970"/>
              <a:gd name="connsiteY54" fmla="*/ 127792 h 606298"/>
              <a:gd name="connsiteX55" fmla="*/ 348745 w 606970"/>
              <a:gd name="connsiteY55" fmla="*/ 100229 h 606298"/>
              <a:gd name="connsiteX56" fmla="*/ 336197 w 606970"/>
              <a:gd name="connsiteY56" fmla="*/ 88685 h 606298"/>
              <a:gd name="connsiteX57" fmla="*/ 319616 w 606970"/>
              <a:gd name="connsiteY57" fmla="*/ 33648 h 606298"/>
              <a:gd name="connsiteX58" fmla="*/ 274981 w 606970"/>
              <a:gd name="connsiteY58" fmla="*/ 0 h 606298"/>
              <a:gd name="connsiteX59" fmla="*/ 332164 w 606970"/>
              <a:gd name="connsiteY59" fmla="*/ 0 h 606298"/>
              <a:gd name="connsiteX60" fmla="*/ 348297 w 606970"/>
              <a:gd name="connsiteY60" fmla="*/ 11902 h 606298"/>
              <a:gd name="connsiteX61" fmla="*/ 365685 w 606970"/>
              <a:gd name="connsiteY61" fmla="*/ 69802 h 606298"/>
              <a:gd name="connsiteX62" fmla="*/ 424840 w 606970"/>
              <a:gd name="connsiteY62" fmla="*/ 94233 h 606298"/>
              <a:gd name="connsiteX63" fmla="*/ 477900 w 606970"/>
              <a:gd name="connsiteY63" fmla="*/ 65507 h 606298"/>
              <a:gd name="connsiteX64" fmla="*/ 497888 w 606970"/>
              <a:gd name="connsiteY64" fmla="*/ 68460 h 606298"/>
              <a:gd name="connsiteX65" fmla="*/ 538310 w 606970"/>
              <a:gd name="connsiteY65" fmla="*/ 108820 h 606298"/>
              <a:gd name="connsiteX66" fmla="*/ 541268 w 606970"/>
              <a:gd name="connsiteY66" fmla="*/ 128777 h 606298"/>
              <a:gd name="connsiteX67" fmla="*/ 512676 w 606970"/>
              <a:gd name="connsiteY67" fmla="*/ 181934 h 606298"/>
              <a:gd name="connsiteX68" fmla="*/ 537235 w 606970"/>
              <a:gd name="connsiteY68" fmla="*/ 240998 h 606298"/>
              <a:gd name="connsiteX69" fmla="*/ 595135 w 606970"/>
              <a:gd name="connsiteY69" fmla="*/ 258449 h 606298"/>
              <a:gd name="connsiteX70" fmla="*/ 606966 w 606970"/>
              <a:gd name="connsiteY70" fmla="*/ 274557 h 606298"/>
              <a:gd name="connsiteX71" fmla="*/ 606966 w 606970"/>
              <a:gd name="connsiteY71" fmla="*/ 331562 h 606298"/>
              <a:gd name="connsiteX72" fmla="*/ 595045 w 606970"/>
              <a:gd name="connsiteY72" fmla="*/ 347671 h 606298"/>
              <a:gd name="connsiteX73" fmla="*/ 537235 w 606970"/>
              <a:gd name="connsiteY73" fmla="*/ 365121 h 606298"/>
              <a:gd name="connsiteX74" fmla="*/ 512676 w 606970"/>
              <a:gd name="connsiteY74" fmla="*/ 424185 h 606298"/>
              <a:gd name="connsiteX75" fmla="*/ 541626 w 606970"/>
              <a:gd name="connsiteY75" fmla="*/ 477432 h 606298"/>
              <a:gd name="connsiteX76" fmla="*/ 538669 w 606970"/>
              <a:gd name="connsiteY76" fmla="*/ 497299 h 606298"/>
              <a:gd name="connsiteX77" fmla="*/ 498246 w 606970"/>
              <a:gd name="connsiteY77" fmla="*/ 537659 h 606298"/>
              <a:gd name="connsiteX78" fmla="*/ 478259 w 606970"/>
              <a:gd name="connsiteY78" fmla="*/ 540612 h 606298"/>
              <a:gd name="connsiteX79" fmla="*/ 425019 w 606970"/>
              <a:gd name="connsiteY79" fmla="*/ 512154 h 606298"/>
              <a:gd name="connsiteX80" fmla="*/ 365864 w 606970"/>
              <a:gd name="connsiteY80" fmla="*/ 536585 h 606298"/>
              <a:gd name="connsiteX81" fmla="*/ 348387 w 606970"/>
              <a:gd name="connsiteY81" fmla="*/ 594306 h 606298"/>
              <a:gd name="connsiteX82" fmla="*/ 332254 w 606970"/>
              <a:gd name="connsiteY82" fmla="*/ 606298 h 606298"/>
              <a:gd name="connsiteX83" fmla="*/ 275160 w 606970"/>
              <a:gd name="connsiteY83" fmla="*/ 606298 h 606298"/>
              <a:gd name="connsiteX84" fmla="*/ 259027 w 606970"/>
              <a:gd name="connsiteY84" fmla="*/ 594306 h 606298"/>
              <a:gd name="connsiteX85" fmla="*/ 241549 w 606970"/>
              <a:gd name="connsiteY85" fmla="*/ 536585 h 606298"/>
              <a:gd name="connsiteX86" fmla="*/ 182394 w 606970"/>
              <a:gd name="connsiteY86" fmla="*/ 512154 h 606298"/>
              <a:gd name="connsiteX87" fmla="*/ 129065 w 606970"/>
              <a:gd name="connsiteY87" fmla="*/ 540612 h 606298"/>
              <a:gd name="connsiteX88" fmla="*/ 109257 w 606970"/>
              <a:gd name="connsiteY88" fmla="*/ 537659 h 606298"/>
              <a:gd name="connsiteX89" fmla="*/ 68835 w 606970"/>
              <a:gd name="connsiteY89" fmla="*/ 497299 h 606298"/>
              <a:gd name="connsiteX90" fmla="*/ 65877 w 606970"/>
              <a:gd name="connsiteY90" fmla="*/ 477432 h 606298"/>
              <a:gd name="connsiteX91" fmla="*/ 94469 w 606970"/>
              <a:gd name="connsiteY91" fmla="*/ 424185 h 606298"/>
              <a:gd name="connsiteX92" fmla="*/ 69910 w 606970"/>
              <a:gd name="connsiteY92" fmla="*/ 365121 h 606298"/>
              <a:gd name="connsiteX93" fmla="*/ 12010 w 606970"/>
              <a:gd name="connsiteY93" fmla="*/ 347671 h 606298"/>
              <a:gd name="connsiteX94" fmla="*/ 0 w 606970"/>
              <a:gd name="connsiteY94" fmla="*/ 331562 h 606298"/>
              <a:gd name="connsiteX95" fmla="*/ 0 w 606970"/>
              <a:gd name="connsiteY95" fmla="*/ 274557 h 606298"/>
              <a:gd name="connsiteX96" fmla="*/ 12010 w 606970"/>
              <a:gd name="connsiteY96" fmla="*/ 258449 h 606298"/>
              <a:gd name="connsiteX97" fmla="*/ 69910 w 606970"/>
              <a:gd name="connsiteY97" fmla="*/ 240998 h 606298"/>
              <a:gd name="connsiteX98" fmla="*/ 94469 w 606970"/>
              <a:gd name="connsiteY98" fmla="*/ 181934 h 606298"/>
              <a:gd name="connsiteX99" fmla="*/ 65787 w 606970"/>
              <a:gd name="connsiteY99" fmla="*/ 128866 h 606298"/>
              <a:gd name="connsiteX100" fmla="*/ 68745 w 606970"/>
              <a:gd name="connsiteY100" fmla="*/ 108910 h 606298"/>
              <a:gd name="connsiteX101" fmla="*/ 109168 w 606970"/>
              <a:gd name="connsiteY101" fmla="*/ 68728 h 606298"/>
              <a:gd name="connsiteX102" fmla="*/ 128976 w 606970"/>
              <a:gd name="connsiteY102" fmla="*/ 65775 h 606298"/>
              <a:gd name="connsiteX103" fmla="*/ 182305 w 606970"/>
              <a:gd name="connsiteY103" fmla="*/ 94233 h 606298"/>
              <a:gd name="connsiteX104" fmla="*/ 241460 w 606970"/>
              <a:gd name="connsiteY104" fmla="*/ 69802 h 606298"/>
              <a:gd name="connsiteX105" fmla="*/ 258848 w 606970"/>
              <a:gd name="connsiteY105" fmla="*/ 11902 h 606298"/>
              <a:gd name="connsiteX106" fmla="*/ 274981 w 606970"/>
              <a:gd name="connsiteY106"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6970" h="606298">
                <a:moveTo>
                  <a:pt x="303572" y="190814"/>
                </a:moveTo>
                <a:cubicBezTo>
                  <a:pt x="241546" y="190814"/>
                  <a:pt x="191082" y="241193"/>
                  <a:pt x="191082" y="303114"/>
                </a:cubicBezTo>
                <a:cubicBezTo>
                  <a:pt x="191082" y="365036"/>
                  <a:pt x="241546" y="415325"/>
                  <a:pt x="303572" y="415325"/>
                </a:cubicBezTo>
                <a:cubicBezTo>
                  <a:pt x="365598" y="415325"/>
                  <a:pt x="416062" y="365036"/>
                  <a:pt x="416062" y="303114"/>
                </a:cubicBezTo>
                <a:cubicBezTo>
                  <a:pt x="416062" y="241193"/>
                  <a:pt x="365598" y="190814"/>
                  <a:pt x="303572" y="190814"/>
                </a:cubicBezTo>
                <a:close/>
                <a:moveTo>
                  <a:pt x="303572" y="157079"/>
                </a:moveTo>
                <a:cubicBezTo>
                  <a:pt x="384242" y="157079"/>
                  <a:pt x="449854" y="222580"/>
                  <a:pt x="449854" y="303114"/>
                </a:cubicBezTo>
                <a:cubicBezTo>
                  <a:pt x="449854" y="383648"/>
                  <a:pt x="384242" y="449149"/>
                  <a:pt x="303572" y="449149"/>
                </a:cubicBezTo>
                <a:cubicBezTo>
                  <a:pt x="222902" y="449149"/>
                  <a:pt x="157290" y="383648"/>
                  <a:pt x="157290" y="303114"/>
                </a:cubicBezTo>
                <a:cubicBezTo>
                  <a:pt x="157290" y="222580"/>
                  <a:pt x="222902" y="157079"/>
                  <a:pt x="303572" y="157079"/>
                </a:cubicBezTo>
                <a:close/>
                <a:moveTo>
                  <a:pt x="287529" y="33648"/>
                </a:moveTo>
                <a:lnTo>
                  <a:pt x="270948" y="88685"/>
                </a:lnTo>
                <a:cubicBezTo>
                  <a:pt x="269155" y="94502"/>
                  <a:pt x="264405" y="98887"/>
                  <a:pt x="258400" y="100229"/>
                </a:cubicBezTo>
                <a:cubicBezTo>
                  <a:pt x="234738" y="105509"/>
                  <a:pt x="212420" y="114816"/>
                  <a:pt x="191805" y="127792"/>
                </a:cubicBezTo>
                <a:cubicBezTo>
                  <a:pt x="186697" y="131014"/>
                  <a:pt x="180154" y="131282"/>
                  <a:pt x="174776" y="128419"/>
                </a:cubicBezTo>
                <a:lnTo>
                  <a:pt x="123957" y="101213"/>
                </a:lnTo>
                <a:lnTo>
                  <a:pt x="101370" y="123765"/>
                </a:lnTo>
                <a:lnTo>
                  <a:pt x="128617" y="174417"/>
                </a:lnTo>
                <a:cubicBezTo>
                  <a:pt x="131575" y="179787"/>
                  <a:pt x="131216" y="186409"/>
                  <a:pt x="127990" y="191510"/>
                </a:cubicBezTo>
                <a:cubicBezTo>
                  <a:pt x="114904" y="212003"/>
                  <a:pt x="105672" y="234376"/>
                  <a:pt x="100384" y="258001"/>
                </a:cubicBezTo>
                <a:cubicBezTo>
                  <a:pt x="99129" y="263908"/>
                  <a:pt x="94648" y="268740"/>
                  <a:pt x="88822" y="270530"/>
                </a:cubicBezTo>
                <a:lnTo>
                  <a:pt x="33700" y="287086"/>
                </a:lnTo>
                <a:lnTo>
                  <a:pt x="33700" y="319034"/>
                </a:lnTo>
                <a:lnTo>
                  <a:pt x="88822" y="335679"/>
                </a:lnTo>
                <a:cubicBezTo>
                  <a:pt x="94648" y="337469"/>
                  <a:pt x="99129" y="342212"/>
                  <a:pt x="100384" y="348208"/>
                </a:cubicBezTo>
                <a:cubicBezTo>
                  <a:pt x="105672" y="371833"/>
                  <a:pt x="114994" y="394206"/>
                  <a:pt x="127990" y="414610"/>
                </a:cubicBezTo>
                <a:cubicBezTo>
                  <a:pt x="131216" y="419800"/>
                  <a:pt x="131485" y="426333"/>
                  <a:pt x="128617" y="431702"/>
                </a:cubicBezTo>
                <a:lnTo>
                  <a:pt x="101370" y="482443"/>
                </a:lnTo>
                <a:lnTo>
                  <a:pt x="123957" y="504995"/>
                </a:lnTo>
                <a:lnTo>
                  <a:pt x="174776" y="477790"/>
                </a:lnTo>
                <a:cubicBezTo>
                  <a:pt x="180154" y="474926"/>
                  <a:pt x="186697" y="475105"/>
                  <a:pt x="191805" y="478327"/>
                </a:cubicBezTo>
                <a:cubicBezTo>
                  <a:pt x="212420" y="491482"/>
                  <a:pt x="234738" y="500699"/>
                  <a:pt x="258400" y="505890"/>
                </a:cubicBezTo>
                <a:cubicBezTo>
                  <a:pt x="264405" y="507232"/>
                  <a:pt x="269155" y="511617"/>
                  <a:pt x="270948" y="517524"/>
                </a:cubicBezTo>
                <a:lnTo>
                  <a:pt x="287529" y="572471"/>
                </a:lnTo>
                <a:lnTo>
                  <a:pt x="319616" y="572471"/>
                </a:lnTo>
                <a:lnTo>
                  <a:pt x="336197" y="517524"/>
                </a:lnTo>
                <a:cubicBezTo>
                  <a:pt x="337990" y="511617"/>
                  <a:pt x="342740" y="507232"/>
                  <a:pt x="348745" y="505890"/>
                </a:cubicBezTo>
                <a:cubicBezTo>
                  <a:pt x="372407" y="500699"/>
                  <a:pt x="394904" y="491392"/>
                  <a:pt x="415340" y="478327"/>
                </a:cubicBezTo>
                <a:cubicBezTo>
                  <a:pt x="420448" y="475105"/>
                  <a:pt x="426991" y="474926"/>
                  <a:pt x="432369" y="477790"/>
                </a:cubicBezTo>
                <a:lnTo>
                  <a:pt x="483188" y="504995"/>
                </a:lnTo>
                <a:lnTo>
                  <a:pt x="505775" y="482443"/>
                </a:lnTo>
                <a:lnTo>
                  <a:pt x="478528" y="431702"/>
                </a:lnTo>
                <a:cubicBezTo>
                  <a:pt x="475660" y="426333"/>
                  <a:pt x="475929" y="419800"/>
                  <a:pt x="479155" y="414610"/>
                </a:cubicBezTo>
                <a:cubicBezTo>
                  <a:pt x="492241" y="394116"/>
                  <a:pt x="501473" y="371833"/>
                  <a:pt x="506761" y="348208"/>
                </a:cubicBezTo>
                <a:cubicBezTo>
                  <a:pt x="508016" y="342212"/>
                  <a:pt x="512497" y="337469"/>
                  <a:pt x="518323" y="335679"/>
                </a:cubicBezTo>
                <a:lnTo>
                  <a:pt x="573445" y="319034"/>
                </a:lnTo>
                <a:lnTo>
                  <a:pt x="573445" y="287086"/>
                </a:lnTo>
                <a:lnTo>
                  <a:pt x="518323" y="270530"/>
                </a:lnTo>
                <a:cubicBezTo>
                  <a:pt x="512497" y="268740"/>
                  <a:pt x="508016" y="263908"/>
                  <a:pt x="506761" y="258001"/>
                </a:cubicBezTo>
                <a:cubicBezTo>
                  <a:pt x="501473" y="234376"/>
                  <a:pt x="492151" y="211914"/>
                  <a:pt x="479155" y="191510"/>
                </a:cubicBezTo>
                <a:cubicBezTo>
                  <a:pt x="475929" y="186409"/>
                  <a:pt x="475660" y="179787"/>
                  <a:pt x="478528" y="174417"/>
                </a:cubicBezTo>
                <a:lnTo>
                  <a:pt x="505775" y="123765"/>
                </a:lnTo>
                <a:lnTo>
                  <a:pt x="483188" y="101213"/>
                </a:lnTo>
                <a:lnTo>
                  <a:pt x="432369" y="128419"/>
                </a:lnTo>
                <a:cubicBezTo>
                  <a:pt x="426902" y="131282"/>
                  <a:pt x="420448" y="131014"/>
                  <a:pt x="415340" y="127792"/>
                </a:cubicBezTo>
                <a:cubicBezTo>
                  <a:pt x="394725" y="114637"/>
                  <a:pt x="372407" y="105509"/>
                  <a:pt x="348745" y="100229"/>
                </a:cubicBezTo>
                <a:cubicBezTo>
                  <a:pt x="342740" y="98887"/>
                  <a:pt x="337990" y="94502"/>
                  <a:pt x="336197" y="88685"/>
                </a:cubicBezTo>
                <a:lnTo>
                  <a:pt x="319616" y="33648"/>
                </a:lnTo>
                <a:close/>
                <a:moveTo>
                  <a:pt x="274981" y="0"/>
                </a:moveTo>
                <a:lnTo>
                  <a:pt x="332164" y="0"/>
                </a:lnTo>
                <a:cubicBezTo>
                  <a:pt x="339514" y="0"/>
                  <a:pt x="346146" y="4743"/>
                  <a:pt x="348297" y="11902"/>
                </a:cubicBezTo>
                <a:lnTo>
                  <a:pt x="365685" y="69802"/>
                </a:lnTo>
                <a:cubicBezTo>
                  <a:pt x="386479" y="75261"/>
                  <a:pt x="406197" y="83494"/>
                  <a:pt x="424840" y="94233"/>
                </a:cubicBezTo>
                <a:lnTo>
                  <a:pt x="477900" y="65507"/>
                </a:lnTo>
                <a:cubicBezTo>
                  <a:pt x="484533" y="62017"/>
                  <a:pt x="492600" y="63270"/>
                  <a:pt x="497888" y="68460"/>
                </a:cubicBezTo>
                <a:lnTo>
                  <a:pt x="538310" y="108820"/>
                </a:lnTo>
                <a:cubicBezTo>
                  <a:pt x="543509" y="114100"/>
                  <a:pt x="544763" y="122154"/>
                  <a:pt x="541268" y="128777"/>
                </a:cubicBezTo>
                <a:lnTo>
                  <a:pt x="512676" y="181934"/>
                </a:lnTo>
                <a:cubicBezTo>
                  <a:pt x="523432" y="200548"/>
                  <a:pt x="531678" y="220415"/>
                  <a:pt x="537235" y="240998"/>
                </a:cubicBezTo>
                <a:lnTo>
                  <a:pt x="595135" y="258449"/>
                </a:lnTo>
                <a:cubicBezTo>
                  <a:pt x="602215" y="260597"/>
                  <a:pt x="607145" y="267129"/>
                  <a:pt x="606966" y="274557"/>
                </a:cubicBezTo>
                <a:lnTo>
                  <a:pt x="606966" y="331562"/>
                </a:lnTo>
                <a:cubicBezTo>
                  <a:pt x="606966" y="338990"/>
                  <a:pt x="602215" y="345523"/>
                  <a:pt x="595045" y="347671"/>
                </a:cubicBezTo>
                <a:lnTo>
                  <a:pt x="537235" y="365121"/>
                </a:lnTo>
                <a:cubicBezTo>
                  <a:pt x="531678" y="385883"/>
                  <a:pt x="523432" y="405661"/>
                  <a:pt x="512676" y="424185"/>
                </a:cubicBezTo>
                <a:lnTo>
                  <a:pt x="541626" y="477432"/>
                </a:lnTo>
                <a:cubicBezTo>
                  <a:pt x="545122" y="483965"/>
                  <a:pt x="543867" y="492108"/>
                  <a:pt x="538669" y="497299"/>
                </a:cubicBezTo>
                <a:lnTo>
                  <a:pt x="498246" y="537659"/>
                </a:lnTo>
                <a:cubicBezTo>
                  <a:pt x="492958" y="542939"/>
                  <a:pt x="484891" y="544102"/>
                  <a:pt x="478259" y="540612"/>
                </a:cubicBezTo>
                <a:lnTo>
                  <a:pt x="425019" y="512154"/>
                </a:lnTo>
                <a:cubicBezTo>
                  <a:pt x="406377" y="522893"/>
                  <a:pt x="386479" y="531126"/>
                  <a:pt x="365864" y="536585"/>
                </a:cubicBezTo>
                <a:lnTo>
                  <a:pt x="348387" y="594306"/>
                </a:lnTo>
                <a:cubicBezTo>
                  <a:pt x="346236" y="601376"/>
                  <a:pt x="339693" y="606298"/>
                  <a:pt x="332254" y="606298"/>
                </a:cubicBezTo>
                <a:lnTo>
                  <a:pt x="275160" y="606298"/>
                </a:lnTo>
                <a:cubicBezTo>
                  <a:pt x="267721" y="606298"/>
                  <a:pt x="261178" y="601466"/>
                  <a:pt x="259027" y="594306"/>
                </a:cubicBezTo>
                <a:lnTo>
                  <a:pt x="241549" y="536585"/>
                </a:lnTo>
                <a:cubicBezTo>
                  <a:pt x="220756" y="531126"/>
                  <a:pt x="201037" y="522893"/>
                  <a:pt x="182394" y="512154"/>
                </a:cubicBezTo>
                <a:lnTo>
                  <a:pt x="129065" y="540612"/>
                </a:lnTo>
                <a:cubicBezTo>
                  <a:pt x="122612" y="544102"/>
                  <a:pt x="114546" y="542939"/>
                  <a:pt x="109257" y="537659"/>
                </a:cubicBezTo>
                <a:lnTo>
                  <a:pt x="68835" y="497299"/>
                </a:lnTo>
                <a:cubicBezTo>
                  <a:pt x="63636" y="492108"/>
                  <a:pt x="62382" y="483965"/>
                  <a:pt x="65877" y="477432"/>
                </a:cubicBezTo>
                <a:lnTo>
                  <a:pt x="94469" y="424185"/>
                </a:lnTo>
                <a:cubicBezTo>
                  <a:pt x="83713" y="405571"/>
                  <a:pt x="75467" y="385794"/>
                  <a:pt x="69910" y="365121"/>
                </a:cubicBezTo>
                <a:lnTo>
                  <a:pt x="12010" y="347671"/>
                </a:lnTo>
                <a:cubicBezTo>
                  <a:pt x="4930" y="345523"/>
                  <a:pt x="0" y="338990"/>
                  <a:pt x="0" y="331562"/>
                </a:cubicBezTo>
                <a:lnTo>
                  <a:pt x="0" y="274557"/>
                </a:lnTo>
                <a:cubicBezTo>
                  <a:pt x="0" y="267129"/>
                  <a:pt x="4840" y="260597"/>
                  <a:pt x="12010" y="258449"/>
                </a:cubicBezTo>
                <a:lnTo>
                  <a:pt x="69910" y="240998"/>
                </a:lnTo>
                <a:cubicBezTo>
                  <a:pt x="75467" y="220236"/>
                  <a:pt x="83713" y="200548"/>
                  <a:pt x="94469" y="181934"/>
                </a:cubicBezTo>
                <a:lnTo>
                  <a:pt x="65787" y="128866"/>
                </a:lnTo>
                <a:cubicBezTo>
                  <a:pt x="62292" y="122333"/>
                  <a:pt x="63457" y="114190"/>
                  <a:pt x="68745" y="108910"/>
                </a:cubicBezTo>
                <a:lnTo>
                  <a:pt x="109168" y="68728"/>
                </a:lnTo>
                <a:cubicBezTo>
                  <a:pt x="114366" y="63359"/>
                  <a:pt x="122433" y="62285"/>
                  <a:pt x="128976" y="65775"/>
                </a:cubicBezTo>
                <a:lnTo>
                  <a:pt x="182305" y="94233"/>
                </a:lnTo>
                <a:cubicBezTo>
                  <a:pt x="200948" y="83494"/>
                  <a:pt x="220666" y="75261"/>
                  <a:pt x="241460" y="69802"/>
                </a:cubicBezTo>
                <a:lnTo>
                  <a:pt x="258848" y="11902"/>
                </a:lnTo>
                <a:cubicBezTo>
                  <a:pt x="260999" y="4922"/>
                  <a:pt x="267631" y="0"/>
                  <a:pt x="274981" y="0"/>
                </a:cubicBezTo>
                <a:close/>
              </a:path>
            </a:pathLst>
          </a:custGeom>
          <a:solidFill>
            <a:schemeClr val="bg1"/>
          </a:solidFill>
          <a:ln>
            <a:noFill/>
          </a:ln>
        </p:spPr>
        <p:txBody>
          <a:bodyPr/>
          <a:lstStyle/>
          <a:p>
            <a:endParaRPr lang="zh-CN" altLang="en-US">
              <a:cs typeface="+mn-ea"/>
              <a:sym typeface="+mn-lt"/>
            </a:endParaRPr>
          </a:p>
        </p:txBody>
      </p:sp>
      <p:sp>
        <p:nvSpPr>
          <p:cNvPr id="126" name="文本框 125">
            <a:extLst>
              <a:ext uri="{FF2B5EF4-FFF2-40B4-BE49-F238E27FC236}">
                <a16:creationId xmlns:a16="http://schemas.microsoft.com/office/drawing/2014/main" xmlns="" id="{0547CA10-5E5A-4313-A21F-10BDB53E8FFB}"/>
              </a:ext>
            </a:extLst>
          </p:cNvPr>
          <p:cNvSpPr txBox="1"/>
          <p:nvPr/>
        </p:nvSpPr>
        <p:spPr>
          <a:xfrm>
            <a:off x="1989703" y="6229784"/>
            <a:ext cx="7977294" cy="338554"/>
          </a:xfrm>
          <a:prstGeom prst="rect">
            <a:avLst/>
          </a:prstGeom>
          <a:noFill/>
        </p:spPr>
        <p:txBody>
          <a:bodyPr wrap="square" rtlCol="0">
            <a:spAutoFit/>
          </a:bodyPr>
          <a:lstStyle/>
          <a:p>
            <a:pPr algn="ctr"/>
            <a:r>
              <a:rPr lang="zh-CN" altLang="en-US" sz="1600" dirty="0">
                <a:solidFill>
                  <a:schemeClr val="bg1"/>
                </a:solidFill>
                <a:cs typeface="+mn-ea"/>
                <a:sym typeface="+mn-lt"/>
              </a:rPr>
              <a:t>更多图标，请链接阿里巴巴图标网</a:t>
            </a:r>
            <a:r>
              <a:rPr lang="en-US" altLang="zh-CN" sz="1600" dirty="0">
                <a:solidFill>
                  <a:schemeClr val="bg1"/>
                </a:solidFill>
                <a:cs typeface="+mn-ea"/>
                <a:sym typeface="+mn-lt"/>
                <a:hlinkClick r:id="rId2">
                  <a:extLst>
                    <a:ext uri="{A12FA001-AC4F-418D-AE19-62706E023703}">
                      <ahyp:hlinkClr xmlns:ahyp="http://schemas.microsoft.com/office/drawing/2018/hyperlinkcolor" xmlns="" val="tx"/>
                    </a:ext>
                  </a:extLst>
                </a:hlinkClick>
              </a:rPr>
              <a:t>https://www.iconfont.cn/</a:t>
            </a:r>
            <a:endParaRPr lang="zh-CN" altLang="en-US" sz="1600" dirty="0">
              <a:solidFill>
                <a:schemeClr val="bg1"/>
              </a:solidFill>
              <a:cs typeface="+mn-ea"/>
              <a:sym typeface="+mn-lt"/>
            </a:endParaRPr>
          </a:p>
        </p:txBody>
      </p:sp>
      <p:sp>
        <p:nvSpPr>
          <p:cNvPr id="101" name="Freeform 77">
            <a:extLst>
              <a:ext uri="{FF2B5EF4-FFF2-40B4-BE49-F238E27FC236}">
                <a16:creationId xmlns:a16="http://schemas.microsoft.com/office/drawing/2014/main" xmlns="" id="{06798E56-647F-4BEA-BBA9-44CE17D9AC22}"/>
              </a:ext>
            </a:extLst>
          </p:cNvPr>
          <p:cNvSpPr>
            <a:spLocks noEditPoints="1"/>
          </p:cNvSpPr>
          <p:nvPr/>
        </p:nvSpPr>
        <p:spPr bwMode="auto">
          <a:xfrm>
            <a:off x="8189728" y="3231029"/>
            <a:ext cx="499546" cy="502108"/>
          </a:xfrm>
          <a:custGeom>
            <a:avLst/>
            <a:gdLst>
              <a:gd name="T0" fmla="*/ 70 w 148"/>
              <a:gd name="T1" fmla="*/ 71 h 148"/>
              <a:gd name="T2" fmla="*/ 70 w 148"/>
              <a:gd name="T3" fmla="*/ 78 h 148"/>
              <a:gd name="T4" fmla="*/ 77 w 148"/>
              <a:gd name="T5" fmla="*/ 78 h 148"/>
              <a:gd name="T6" fmla="*/ 77 w 148"/>
              <a:gd name="T7" fmla="*/ 71 h 148"/>
              <a:gd name="T8" fmla="*/ 70 w 148"/>
              <a:gd name="T9" fmla="*/ 71 h 148"/>
              <a:gd name="T10" fmla="*/ 74 w 148"/>
              <a:gd name="T11" fmla="*/ 25 h 148"/>
              <a:gd name="T12" fmla="*/ 78 w 148"/>
              <a:gd name="T13" fmla="*/ 21 h 148"/>
              <a:gd name="T14" fmla="*/ 78 w 148"/>
              <a:gd name="T15" fmla="*/ 16 h 148"/>
              <a:gd name="T16" fmla="*/ 74 w 148"/>
              <a:gd name="T17" fmla="*/ 12 h 148"/>
              <a:gd name="T18" fmla="*/ 70 w 148"/>
              <a:gd name="T19" fmla="*/ 16 h 148"/>
              <a:gd name="T20" fmla="*/ 70 w 148"/>
              <a:gd name="T21" fmla="*/ 21 h 148"/>
              <a:gd name="T22" fmla="*/ 74 w 148"/>
              <a:gd name="T23" fmla="*/ 25 h 148"/>
              <a:gd name="T24" fmla="*/ 74 w 148"/>
              <a:gd name="T25" fmla="*/ 123 h 148"/>
              <a:gd name="T26" fmla="*/ 70 w 148"/>
              <a:gd name="T27" fmla="*/ 128 h 148"/>
              <a:gd name="T28" fmla="*/ 70 w 148"/>
              <a:gd name="T29" fmla="*/ 132 h 148"/>
              <a:gd name="T30" fmla="*/ 74 w 148"/>
              <a:gd name="T31" fmla="*/ 136 h 148"/>
              <a:gd name="T32" fmla="*/ 78 w 148"/>
              <a:gd name="T33" fmla="*/ 132 h 148"/>
              <a:gd name="T34" fmla="*/ 78 w 148"/>
              <a:gd name="T35" fmla="*/ 128 h 148"/>
              <a:gd name="T36" fmla="*/ 74 w 148"/>
              <a:gd name="T37" fmla="*/ 123 h 148"/>
              <a:gd name="T38" fmla="*/ 31 w 148"/>
              <a:gd name="T39" fmla="*/ 30 h 148"/>
              <a:gd name="T40" fmla="*/ 30 w 148"/>
              <a:gd name="T41" fmla="*/ 31 h 148"/>
              <a:gd name="T42" fmla="*/ 62 w 148"/>
              <a:gd name="T43" fmla="*/ 86 h 148"/>
              <a:gd name="T44" fmla="*/ 117 w 148"/>
              <a:gd name="T45" fmla="*/ 118 h 148"/>
              <a:gd name="T46" fmla="*/ 118 w 148"/>
              <a:gd name="T47" fmla="*/ 117 h 148"/>
              <a:gd name="T48" fmla="*/ 85 w 148"/>
              <a:gd name="T49" fmla="*/ 62 h 148"/>
              <a:gd name="T50" fmla="*/ 31 w 148"/>
              <a:gd name="T51" fmla="*/ 30 h 148"/>
              <a:gd name="T52" fmla="*/ 99 w 148"/>
              <a:gd name="T53" fmla="*/ 100 h 148"/>
              <a:gd name="T54" fmla="*/ 67 w 148"/>
              <a:gd name="T55" fmla="*/ 81 h 148"/>
              <a:gd name="T56" fmla="*/ 67 w 148"/>
              <a:gd name="T57" fmla="*/ 81 h 148"/>
              <a:gd name="T58" fmla="*/ 67 w 148"/>
              <a:gd name="T59" fmla="*/ 67 h 148"/>
              <a:gd name="T60" fmla="*/ 80 w 148"/>
              <a:gd name="T61" fmla="*/ 67 h 148"/>
              <a:gd name="T62" fmla="*/ 81 w 148"/>
              <a:gd name="T63" fmla="*/ 67 h 148"/>
              <a:gd name="T64" fmla="*/ 100 w 148"/>
              <a:gd name="T65" fmla="*/ 100 h 148"/>
              <a:gd name="T66" fmla="*/ 99 w 148"/>
              <a:gd name="T67" fmla="*/ 100 h 148"/>
              <a:gd name="T68" fmla="*/ 20 w 148"/>
              <a:gd name="T69" fmla="*/ 70 h 148"/>
              <a:gd name="T70" fmla="*/ 16 w 148"/>
              <a:gd name="T71" fmla="*/ 70 h 148"/>
              <a:gd name="T72" fmla="*/ 12 w 148"/>
              <a:gd name="T73" fmla="*/ 74 h 148"/>
              <a:gd name="T74" fmla="*/ 16 w 148"/>
              <a:gd name="T75" fmla="*/ 78 h 148"/>
              <a:gd name="T76" fmla="*/ 20 w 148"/>
              <a:gd name="T77" fmla="*/ 78 h 148"/>
              <a:gd name="T78" fmla="*/ 24 w 148"/>
              <a:gd name="T79" fmla="*/ 74 h 148"/>
              <a:gd name="T80" fmla="*/ 20 w 148"/>
              <a:gd name="T81" fmla="*/ 70 h 148"/>
              <a:gd name="T82" fmla="*/ 131 w 148"/>
              <a:gd name="T83" fmla="*/ 70 h 148"/>
              <a:gd name="T84" fmla="*/ 127 w 148"/>
              <a:gd name="T85" fmla="*/ 70 h 148"/>
              <a:gd name="T86" fmla="*/ 123 w 148"/>
              <a:gd name="T87" fmla="*/ 74 h 148"/>
              <a:gd name="T88" fmla="*/ 127 w 148"/>
              <a:gd name="T89" fmla="*/ 78 h 148"/>
              <a:gd name="T90" fmla="*/ 131 w 148"/>
              <a:gd name="T91" fmla="*/ 78 h 148"/>
              <a:gd name="T92" fmla="*/ 136 w 148"/>
              <a:gd name="T93" fmla="*/ 74 h 148"/>
              <a:gd name="T94" fmla="*/ 131 w 148"/>
              <a:gd name="T95" fmla="*/ 70 h 148"/>
              <a:gd name="T96" fmla="*/ 74 w 148"/>
              <a:gd name="T97" fmla="*/ 0 h 148"/>
              <a:gd name="T98" fmla="*/ 0 w 148"/>
              <a:gd name="T99" fmla="*/ 74 h 148"/>
              <a:gd name="T100" fmla="*/ 74 w 148"/>
              <a:gd name="T101" fmla="*/ 148 h 148"/>
              <a:gd name="T102" fmla="*/ 148 w 148"/>
              <a:gd name="T103" fmla="*/ 74 h 148"/>
              <a:gd name="T104" fmla="*/ 74 w 148"/>
              <a:gd name="T105" fmla="*/ 0 h 148"/>
              <a:gd name="T106" fmla="*/ 74 w 148"/>
              <a:gd name="T107" fmla="*/ 140 h 148"/>
              <a:gd name="T108" fmla="*/ 8 w 148"/>
              <a:gd name="T109" fmla="*/ 74 h 148"/>
              <a:gd name="T110" fmla="*/ 74 w 148"/>
              <a:gd name="T111" fmla="*/ 8 h 148"/>
              <a:gd name="T112" fmla="*/ 140 w 148"/>
              <a:gd name="T113" fmla="*/ 74 h 148"/>
              <a:gd name="T114" fmla="*/ 74 w 148"/>
              <a:gd name="T115"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 h="148">
                <a:moveTo>
                  <a:pt x="70" y="71"/>
                </a:moveTo>
                <a:cubicBezTo>
                  <a:pt x="68" y="72"/>
                  <a:pt x="68" y="76"/>
                  <a:pt x="70" y="78"/>
                </a:cubicBezTo>
                <a:cubicBezTo>
                  <a:pt x="72" y="79"/>
                  <a:pt x="75" y="79"/>
                  <a:pt x="77" y="78"/>
                </a:cubicBezTo>
                <a:cubicBezTo>
                  <a:pt x="79" y="76"/>
                  <a:pt x="79" y="72"/>
                  <a:pt x="77" y="71"/>
                </a:cubicBezTo>
                <a:cubicBezTo>
                  <a:pt x="75" y="69"/>
                  <a:pt x="72" y="69"/>
                  <a:pt x="70" y="71"/>
                </a:cubicBezTo>
                <a:close/>
                <a:moveTo>
                  <a:pt x="74" y="25"/>
                </a:moveTo>
                <a:cubicBezTo>
                  <a:pt x="76" y="25"/>
                  <a:pt x="78" y="23"/>
                  <a:pt x="78" y="21"/>
                </a:cubicBezTo>
                <a:cubicBezTo>
                  <a:pt x="78" y="16"/>
                  <a:pt x="78" y="16"/>
                  <a:pt x="78" y="16"/>
                </a:cubicBezTo>
                <a:cubicBezTo>
                  <a:pt x="78" y="14"/>
                  <a:pt x="76" y="12"/>
                  <a:pt x="74" y="12"/>
                </a:cubicBezTo>
                <a:cubicBezTo>
                  <a:pt x="72" y="12"/>
                  <a:pt x="70" y="14"/>
                  <a:pt x="70" y="16"/>
                </a:cubicBezTo>
                <a:cubicBezTo>
                  <a:pt x="70" y="21"/>
                  <a:pt x="70" y="21"/>
                  <a:pt x="70" y="21"/>
                </a:cubicBezTo>
                <a:cubicBezTo>
                  <a:pt x="70" y="23"/>
                  <a:pt x="72" y="25"/>
                  <a:pt x="74" y="25"/>
                </a:cubicBezTo>
                <a:close/>
                <a:moveTo>
                  <a:pt x="74" y="123"/>
                </a:moveTo>
                <a:cubicBezTo>
                  <a:pt x="72" y="123"/>
                  <a:pt x="70" y="125"/>
                  <a:pt x="70" y="128"/>
                </a:cubicBezTo>
                <a:cubicBezTo>
                  <a:pt x="70" y="132"/>
                  <a:pt x="70" y="132"/>
                  <a:pt x="70" y="132"/>
                </a:cubicBezTo>
                <a:cubicBezTo>
                  <a:pt x="70" y="134"/>
                  <a:pt x="72" y="136"/>
                  <a:pt x="74" y="136"/>
                </a:cubicBezTo>
                <a:cubicBezTo>
                  <a:pt x="76" y="136"/>
                  <a:pt x="78" y="134"/>
                  <a:pt x="78" y="132"/>
                </a:cubicBezTo>
                <a:cubicBezTo>
                  <a:pt x="78" y="128"/>
                  <a:pt x="78" y="128"/>
                  <a:pt x="78" y="128"/>
                </a:cubicBezTo>
                <a:cubicBezTo>
                  <a:pt x="78" y="125"/>
                  <a:pt x="76" y="123"/>
                  <a:pt x="74" y="123"/>
                </a:cubicBezTo>
                <a:close/>
                <a:moveTo>
                  <a:pt x="31" y="30"/>
                </a:moveTo>
                <a:cubicBezTo>
                  <a:pt x="30" y="31"/>
                  <a:pt x="30" y="31"/>
                  <a:pt x="30" y="31"/>
                </a:cubicBezTo>
                <a:cubicBezTo>
                  <a:pt x="62" y="86"/>
                  <a:pt x="62" y="86"/>
                  <a:pt x="62" y="86"/>
                </a:cubicBezTo>
                <a:cubicBezTo>
                  <a:pt x="117" y="118"/>
                  <a:pt x="117" y="118"/>
                  <a:pt x="117" y="118"/>
                </a:cubicBezTo>
                <a:cubicBezTo>
                  <a:pt x="118" y="117"/>
                  <a:pt x="118" y="117"/>
                  <a:pt x="118" y="117"/>
                </a:cubicBezTo>
                <a:cubicBezTo>
                  <a:pt x="85" y="62"/>
                  <a:pt x="85" y="62"/>
                  <a:pt x="85" y="62"/>
                </a:cubicBezTo>
                <a:lnTo>
                  <a:pt x="31" y="30"/>
                </a:lnTo>
                <a:close/>
                <a:moveTo>
                  <a:pt x="99" y="100"/>
                </a:moveTo>
                <a:cubicBezTo>
                  <a:pt x="67" y="81"/>
                  <a:pt x="67" y="81"/>
                  <a:pt x="67" y="81"/>
                </a:cubicBezTo>
                <a:cubicBezTo>
                  <a:pt x="67" y="81"/>
                  <a:pt x="67" y="81"/>
                  <a:pt x="67" y="81"/>
                </a:cubicBezTo>
                <a:cubicBezTo>
                  <a:pt x="64" y="77"/>
                  <a:pt x="64" y="71"/>
                  <a:pt x="67" y="67"/>
                </a:cubicBezTo>
                <a:cubicBezTo>
                  <a:pt x="71" y="64"/>
                  <a:pt x="77" y="64"/>
                  <a:pt x="80" y="67"/>
                </a:cubicBezTo>
                <a:cubicBezTo>
                  <a:pt x="81" y="67"/>
                  <a:pt x="81" y="67"/>
                  <a:pt x="81" y="67"/>
                </a:cubicBezTo>
                <a:cubicBezTo>
                  <a:pt x="100" y="100"/>
                  <a:pt x="100" y="100"/>
                  <a:pt x="100" y="100"/>
                </a:cubicBezTo>
                <a:lnTo>
                  <a:pt x="99" y="100"/>
                </a:lnTo>
                <a:close/>
                <a:moveTo>
                  <a:pt x="20" y="70"/>
                </a:moveTo>
                <a:cubicBezTo>
                  <a:pt x="16" y="70"/>
                  <a:pt x="16" y="70"/>
                  <a:pt x="16" y="70"/>
                </a:cubicBezTo>
                <a:cubicBezTo>
                  <a:pt x="14" y="70"/>
                  <a:pt x="12" y="72"/>
                  <a:pt x="12" y="74"/>
                </a:cubicBezTo>
                <a:cubicBezTo>
                  <a:pt x="12" y="76"/>
                  <a:pt x="14" y="78"/>
                  <a:pt x="16" y="78"/>
                </a:cubicBezTo>
                <a:cubicBezTo>
                  <a:pt x="20" y="78"/>
                  <a:pt x="20" y="78"/>
                  <a:pt x="20" y="78"/>
                </a:cubicBezTo>
                <a:cubicBezTo>
                  <a:pt x="23" y="78"/>
                  <a:pt x="24" y="76"/>
                  <a:pt x="24" y="74"/>
                </a:cubicBezTo>
                <a:cubicBezTo>
                  <a:pt x="24" y="72"/>
                  <a:pt x="23" y="70"/>
                  <a:pt x="20" y="70"/>
                </a:cubicBezTo>
                <a:close/>
                <a:moveTo>
                  <a:pt x="131" y="70"/>
                </a:moveTo>
                <a:cubicBezTo>
                  <a:pt x="127" y="70"/>
                  <a:pt x="127" y="70"/>
                  <a:pt x="127" y="70"/>
                </a:cubicBezTo>
                <a:cubicBezTo>
                  <a:pt x="125" y="70"/>
                  <a:pt x="123" y="72"/>
                  <a:pt x="123" y="74"/>
                </a:cubicBezTo>
                <a:cubicBezTo>
                  <a:pt x="123" y="76"/>
                  <a:pt x="125" y="78"/>
                  <a:pt x="127" y="78"/>
                </a:cubicBezTo>
                <a:cubicBezTo>
                  <a:pt x="131" y="78"/>
                  <a:pt x="131" y="78"/>
                  <a:pt x="131" y="78"/>
                </a:cubicBezTo>
                <a:cubicBezTo>
                  <a:pt x="134" y="78"/>
                  <a:pt x="136" y="76"/>
                  <a:pt x="136" y="74"/>
                </a:cubicBezTo>
                <a:cubicBezTo>
                  <a:pt x="136" y="72"/>
                  <a:pt x="134" y="70"/>
                  <a:pt x="131" y="70"/>
                </a:cubicBezTo>
                <a:close/>
                <a:moveTo>
                  <a:pt x="74" y="0"/>
                </a:moveTo>
                <a:cubicBezTo>
                  <a:pt x="33" y="0"/>
                  <a:pt x="0" y="33"/>
                  <a:pt x="0" y="74"/>
                </a:cubicBezTo>
                <a:cubicBezTo>
                  <a:pt x="0" y="115"/>
                  <a:pt x="33" y="148"/>
                  <a:pt x="74" y="148"/>
                </a:cubicBezTo>
                <a:cubicBezTo>
                  <a:pt x="115" y="148"/>
                  <a:pt x="148" y="115"/>
                  <a:pt x="148" y="74"/>
                </a:cubicBezTo>
                <a:cubicBezTo>
                  <a:pt x="148" y="33"/>
                  <a:pt x="115" y="0"/>
                  <a:pt x="74" y="0"/>
                </a:cubicBezTo>
                <a:close/>
                <a:moveTo>
                  <a:pt x="74" y="140"/>
                </a:moveTo>
                <a:cubicBezTo>
                  <a:pt x="37" y="140"/>
                  <a:pt x="8" y="110"/>
                  <a:pt x="8" y="74"/>
                </a:cubicBezTo>
                <a:cubicBezTo>
                  <a:pt x="8" y="38"/>
                  <a:pt x="37" y="8"/>
                  <a:pt x="74" y="8"/>
                </a:cubicBezTo>
                <a:cubicBezTo>
                  <a:pt x="110" y="8"/>
                  <a:pt x="140" y="38"/>
                  <a:pt x="140" y="74"/>
                </a:cubicBezTo>
                <a:cubicBezTo>
                  <a:pt x="140" y="110"/>
                  <a:pt x="110" y="140"/>
                  <a:pt x="74" y="1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cs typeface="+mn-ea"/>
              <a:sym typeface="+mn-lt"/>
            </a:endParaRPr>
          </a:p>
        </p:txBody>
      </p:sp>
      <p:sp>
        <p:nvSpPr>
          <p:cNvPr id="108" name="Freeform 24">
            <a:extLst>
              <a:ext uri="{FF2B5EF4-FFF2-40B4-BE49-F238E27FC236}">
                <a16:creationId xmlns:a16="http://schemas.microsoft.com/office/drawing/2014/main" xmlns="" id="{15B01584-DB61-4C7A-9888-35B418FF93F1}"/>
              </a:ext>
            </a:extLst>
          </p:cNvPr>
          <p:cNvSpPr>
            <a:spLocks noEditPoints="1"/>
          </p:cNvSpPr>
          <p:nvPr/>
        </p:nvSpPr>
        <p:spPr bwMode="auto">
          <a:xfrm>
            <a:off x="9154314" y="3231029"/>
            <a:ext cx="493191" cy="508684"/>
          </a:xfrm>
          <a:custGeom>
            <a:avLst/>
            <a:gdLst>
              <a:gd name="T0" fmla="*/ 123 w 144"/>
              <a:gd name="T1" fmla="*/ 74 h 149"/>
              <a:gd name="T2" fmla="*/ 90 w 144"/>
              <a:gd name="T3" fmla="*/ 74 h 149"/>
              <a:gd name="T4" fmla="*/ 90 w 144"/>
              <a:gd name="T5" fmla="*/ 83 h 149"/>
              <a:gd name="T6" fmla="*/ 123 w 144"/>
              <a:gd name="T7" fmla="*/ 83 h 149"/>
              <a:gd name="T8" fmla="*/ 123 w 144"/>
              <a:gd name="T9" fmla="*/ 74 h 149"/>
              <a:gd name="T10" fmla="*/ 132 w 144"/>
              <a:gd name="T11" fmla="*/ 0 h 149"/>
              <a:gd name="T12" fmla="*/ 12 w 144"/>
              <a:gd name="T13" fmla="*/ 0 h 149"/>
              <a:gd name="T14" fmla="*/ 0 w 144"/>
              <a:gd name="T15" fmla="*/ 13 h 149"/>
              <a:gd name="T16" fmla="*/ 0 w 144"/>
              <a:gd name="T17" fmla="*/ 87 h 149"/>
              <a:gd name="T18" fmla="*/ 12 w 144"/>
              <a:gd name="T19" fmla="*/ 99 h 149"/>
              <a:gd name="T20" fmla="*/ 132 w 144"/>
              <a:gd name="T21" fmla="*/ 99 h 149"/>
              <a:gd name="T22" fmla="*/ 144 w 144"/>
              <a:gd name="T23" fmla="*/ 87 h 149"/>
              <a:gd name="T24" fmla="*/ 144 w 144"/>
              <a:gd name="T25" fmla="*/ 13 h 149"/>
              <a:gd name="T26" fmla="*/ 132 w 144"/>
              <a:gd name="T27" fmla="*/ 0 h 149"/>
              <a:gd name="T28" fmla="*/ 136 w 144"/>
              <a:gd name="T29" fmla="*/ 91 h 149"/>
              <a:gd name="T30" fmla="*/ 8 w 144"/>
              <a:gd name="T31" fmla="*/ 91 h 149"/>
              <a:gd name="T32" fmla="*/ 8 w 144"/>
              <a:gd name="T33" fmla="*/ 9 h 149"/>
              <a:gd name="T34" fmla="*/ 136 w 144"/>
              <a:gd name="T35" fmla="*/ 9 h 149"/>
              <a:gd name="T36" fmla="*/ 136 w 144"/>
              <a:gd name="T37" fmla="*/ 91 h 149"/>
              <a:gd name="T38" fmla="*/ 98 w 144"/>
              <a:gd name="T39" fmla="*/ 107 h 149"/>
              <a:gd name="T40" fmla="*/ 82 w 144"/>
              <a:gd name="T41" fmla="*/ 107 h 149"/>
              <a:gd name="T42" fmla="*/ 89 w 144"/>
              <a:gd name="T43" fmla="*/ 124 h 149"/>
              <a:gd name="T44" fmla="*/ 59 w 144"/>
              <a:gd name="T45" fmla="*/ 124 h 149"/>
              <a:gd name="T46" fmla="*/ 66 w 144"/>
              <a:gd name="T47" fmla="*/ 107 h 149"/>
              <a:gd name="T48" fmla="*/ 50 w 144"/>
              <a:gd name="T49" fmla="*/ 107 h 149"/>
              <a:gd name="T50" fmla="*/ 35 w 144"/>
              <a:gd name="T51" fmla="*/ 141 h 149"/>
              <a:gd name="T52" fmla="*/ 40 w 144"/>
              <a:gd name="T53" fmla="*/ 149 h 149"/>
              <a:gd name="T54" fmla="*/ 51 w 144"/>
              <a:gd name="T55" fmla="*/ 141 h 149"/>
              <a:gd name="T56" fmla="*/ 55 w 144"/>
              <a:gd name="T57" fmla="*/ 132 h 149"/>
              <a:gd name="T58" fmla="*/ 93 w 144"/>
              <a:gd name="T59" fmla="*/ 132 h 149"/>
              <a:gd name="T60" fmla="*/ 97 w 144"/>
              <a:gd name="T61" fmla="*/ 141 h 149"/>
              <a:gd name="T62" fmla="*/ 108 w 144"/>
              <a:gd name="T63" fmla="*/ 149 h 149"/>
              <a:gd name="T64" fmla="*/ 113 w 144"/>
              <a:gd name="T65" fmla="*/ 141 h 149"/>
              <a:gd name="T66" fmla="*/ 98 w 144"/>
              <a:gd name="T67" fmla="*/ 10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4" h="149">
                <a:moveTo>
                  <a:pt x="123" y="74"/>
                </a:moveTo>
                <a:cubicBezTo>
                  <a:pt x="90" y="74"/>
                  <a:pt x="90" y="74"/>
                  <a:pt x="90" y="74"/>
                </a:cubicBezTo>
                <a:cubicBezTo>
                  <a:pt x="90" y="83"/>
                  <a:pt x="90" y="83"/>
                  <a:pt x="90" y="83"/>
                </a:cubicBezTo>
                <a:cubicBezTo>
                  <a:pt x="123" y="83"/>
                  <a:pt x="123" y="83"/>
                  <a:pt x="123" y="83"/>
                </a:cubicBezTo>
                <a:lnTo>
                  <a:pt x="123" y="74"/>
                </a:lnTo>
                <a:close/>
                <a:moveTo>
                  <a:pt x="132" y="0"/>
                </a:moveTo>
                <a:cubicBezTo>
                  <a:pt x="12" y="0"/>
                  <a:pt x="12" y="0"/>
                  <a:pt x="12" y="0"/>
                </a:cubicBezTo>
                <a:cubicBezTo>
                  <a:pt x="5" y="0"/>
                  <a:pt x="0" y="6"/>
                  <a:pt x="0" y="13"/>
                </a:cubicBezTo>
                <a:cubicBezTo>
                  <a:pt x="0" y="87"/>
                  <a:pt x="0" y="87"/>
                  <a:pt x="0" y="87"/>
                </a:cubicBezTo>
                <a:cubicBezTo>
                  <a:pt x="0" y="94"/>
                  <a:pt x="5" y="99"/>
                  <a:pt x="12" y="99"/>
                </a:cubicBezTo>
                <a:cubicBezTo>
                  <a:pt x="132" y="99"/>
                  <a:pt x="132" y="99"/>
                  <a:pt x="132" y="99"/>
                </a:cubicBezTo>
                <a:cubicBezTo>
                  <a:pt x="138" y="99"/>
                  <a:pt x="144" y="94"/>
                  <a:pt x="144" y="87"/>
                </a:cubicBezTo>
                <a:cubicBezTo>
                  <a:pt x="144" y="13"/>
                  <a:pt x="144" y="13"/>
                  <a:pt x="144" y="13"/>
                </a:cubicBezTo>
                <a:cubicBezTo>
                  <a:pt x="144" y="6"/>
                  <a:pt x="138" y="0"/>
                  <a:pt x="132" y="0"/>
                </a:cubicBezTo>
                <a:close/>
                <a:moveTo>
                  <a:pt x="136" y="91"/>
                </a:moveTo>
                <a:cubicBezTo>
                  <a:pt x="8" y="91"/>
                  <a:pt x="8" y="91"/>
                  <a:pt x="8" y="91"/>
                </a:cubicBezTo>
                <a:cubicBezTo>
                  <a:pt x="8" y="9"/>
                  <a:pt x="8" y="9"/>
                  <a:pt x="8" y="9"/>
                </a:cubicBezTo>
                <a:cubicBezTo>
                  <a:pt x="136" y="9"/>
                  <a:pt x="136" y="9"/>
                  <a:pt x="136" y="9"/>
                </a:cubicBezTo>
                <a:lnTo>
                  <a:pt x="136" y="91"/>
                </a:lnTo>
                <a:close/>
                <a:moveTo>
                  <a:pt x="98" y="107"/>
                </a:moveTo>
                <a:cubicBezTo>
                  <a:pt x="82" y="107"/>
                  <a:pt x="82" y="107"/>
                  <a:pt x="82" y="107"/>
                </a:cubicBezTo>
                <a:cubicBezTo>
                  <a:pt x="89" y="124"/>
                  <a:pt x="89" y="124"/>
                  <a:pt x="89" y="124"/>
                </a:cubicBezTo>
                <a:cubicBezTo>
                  <a:pt x="59" y="124"/>
                  <a:pt x="59" y="124"/>
                  <a:pt x="59" y="124"/>
                </a:cubicBezTo>
                <a:cubicBezTo>
                  <a:pt x="66" y="107"/>
                  <a:pt x="66" y="107"/>
                  <a:pt x="66" y="107"/>
                </a:cubicBezTo>
                <a:cubicBezTo>
                  <a:pt x="50" y="107"/>
                  <a:pt x="50" y="107"/>
                  <a:pt x="50" y="107"/>
                </a:cubicBezTo>
                <a:cubicBezTo>
                  <a:pt x="35" y="141"/>
                  <a:pt x="35" y="141"/>
                  <a:pt x="35" y="141"/>
                </a:cubicBezTo>
                <a:cubicBezTo>
                  <a:pt x="33" y="145"/>
                  <a:pt x="35" y="149"/>
                  <a:pt x="40" y="149"/>
                </a:cubicBezTo>
                <a:cubicBezTo>
                  <a:pt x="44" y="149"/>
                  <a:pt x="50" y="145"/>
                  <a:pt x="51" y="141"/>
                </a:cubicBezTo>
                <a:cubicBezTo>
                  <a:pt x="55" y="132"/>
                  <a:pt x="55" y="132"/>
                  <a:pt x="55" y="132"/>
                </a:cubicBezTo>
                <a:cubicBezTo>
                  <a:pt x="93" y="132"/>
                  <a:pt x="93" y="132"/>
                  <a:pt x="93" y="132"/>
                </a:cubicBezTo>
                <a:cubicBezTo>
                  <a:pt x="97" y="141"/>
                  <a:pt x="97" y="141"/>
                  <a:pt x="97" y="141"/>
                </a:cubicBezTo>
                <a:cubicBezTo>
                  <a:pt x="98" y="145"/>
                  <a:pt x="104" y="149"/>
                  <a:pt x="108" y="149"/>
                </a:cubicBezTo>
                <a:cubicBezTo>
                  <a:pt x="113" y="149"/>
                  <a:pt x="115" y="145"/>
                  <a:pt x="113" y="141"/>
                </a:cubicBezTo>
                <a:lnTo>
                  <a:pt x="98" y="10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pic>
        <p:nvPicPr>
          <p:cNvPr id="133" name="图形 132" descr="数据库">
            <a:extLst>
              <a:ext uri="{FF2B5EF4-FFF2-40B4-BE49-F238E27FC236}">
                <a16:creationId xmlns:a16="http://schemas.microsoft.com/office/drawing/2014/main" xmlns="" id="{B102480E-911D-44B7-A1B9-C69A677A29E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10118899" y="3231029"/>
            <a:ext cx="639093" cy="639093"/>
          </a:xfrm>
          <a:prstGeom prst="rect">
            <a:avLst/>
          </a:prstGeom>
        </p:spPr>
      </p:pic>
      <p:pic>
        <p:nvPicPr>
          <p:cNvPr id="134" name="图形 133" descr="行星">
            <a:extLst>
              <a:ext uri="{FF2B5EF4-FFF2-40B4-BE49-F238E27FC236}">
                <a16:creationId xmlns:a16="http://schemas.microsoft.com/office/drawing/2014/main" xmlns="" id="{92E236C2-CE2D-4D2A-9E74-1B53A4009D85}"/>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1437629" y="4260769"/>
            <a:ext cx="692769" cy="692769"/>
          </a:xfrm>
          <a:prstGeom prst="rect">
            <a:avLst/>
          </a:prstGeom>
        </p:spPr>
      </p:pic>
      <p:pic>
        <p:nvPicPr>
          <p:cNvPr id="136" name="图形 135" descr="奖杯">
            <a:extLst>
              <a:ext uri="{FF2B5EF4-FFF2-40B4-BE49-F238E27FC236}">
                <a16:creationId xmlns:a16="http://schemas.microsoft.com/office/drawing/2014/main" xmlns="" id="{988737C4-A465-4AD4-AFAD-BEC86F7BAC93}"/>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2402215" y="4260769"/>
            <a:ext cx="639093" cy="639093"/>
          </a:xfrm>
          <a:prstGeom prst="rect">
            <a:avLst/>
          </a:prstGeom>
        </p:spPr>
      </p:pic>
      <p:pic>
        <p:nvPicPr>
          <p:cNvPr id="137" name="图形 136" descr="丝带">
            <a:extLst>
              <a:ext uri="{FF2B5EF4-FFF2-40B4-BE49-F238E27FC236}">
                <a16:creationId xmlns:a16="http://schemas.microsoft.com/office/drawing/2014/main" xmlns="" id="{527587AC-6CD7-49F5-BA59-D6F7B2579A1D}"/>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3366800" y="4260769"/>
            <a:ext cx="561404" cy="561404"/>
          </a:xfrm>
          <a:prstGeom prst="rect">
            <a:avLst/>
          </a:prstGeom>
        </p:spPr>
      </p:pic>
      <p:pic>
        <p:nvPicPr>
          <p:cNvPr id="138" name="图形 137" descr="奖牌">
            <a:extLst>
              <a:ext uri="{FF2B5EF4-FFF2-40B4-BE49-F238E27FC236}">
                <a16:creationId xmlns:a16="http://schemas.microsoft.com/office/drawing/2014/main" xmlns="" id="{B98A95B1-DF9B-4340-BF19-2249DBB86077}"/>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4331386" y="4260769"/>
            <a:ext cx="639093" cy="639093"/>
          </a:xfrm>
          <a:prstGeom prst="rect">
            <a:avLst/>
          </a:prstGeom>
        </p:spPr>
      </p:pic>
      <p:pic>
        <p:nvPicPr>
          <p:cNvPr id="139" name="图形 138" descr="领奖台">
            <a:extLst>
              <a:ext uri="{FF2B5EF4-FFF2-40B4-BE49-F238E27FC236}">
                <a16:creationId xmlns:a16="http://schemas.microsoft.com/office/drawing/2014/main" xmlns="" id="{9C0651A6-0BFF-4AA4-810A-FF0B73DCEAF0}"/>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xmlns="" r:embed="rId14"/>
              </a:ext>
            </a:extLst>
          </a:blip>
          <a:stretch>
            <a:fillRect/>
          </a:stretch>
        </p:blipFill>
        <p:spPr>
          <a:xfrm>
            <a:off x="5295971" y="4260769"/>
            <a:ext cx="639093" cy="639093"/>
          </a:xfrm>
          <a:prstGeom prst="rect">
            <a:avLst/>
          </a:prstGeom>
        </p:spPr>
      </p:pic>
      <p:pic>
        <p:nvPicPr>
          <p:cNvPr id="140" name="图形 139" descr="拇指朝上符号">
            <a:extLst>
              <a:ext uri="{FF2B5EF4-FFF2-40B4-BE49-F238E27FC236}">
                <a16:creationId xmlns:a16="http://schemas.microsoft.com/office/drawing/2014/main" xmlns="" id="{C6CF4EEA-110B-4A58-B95E-49519327FC95}"/>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xmlns="" r:embed="rId16"/>
              </a:ext>
            </a:extLst>
          </a:blip>
          <a:stretch>
            <a:fillRect/>
          </a:stretch>
        </p:blipFill>
        <p:spPr>
          <a:xfrm>
            <a:off x="6260557" y="4260769"/>
            <a:ext cx="639093" cy="639093"/>
          </a:xfrm>
          <a:prstGeom prst="rect">
            <a:avLst/>
          </a:prstGeom>
        </p:spPr>
      </p:pic>
      <p:pic>
        <p:nvPicPr>
          <p:cNvPr id="141" name="图形 140" descr="礼物">
            <a:extLst>
              <a:ext uri="{FF2B5EF4-FFF2-40B4-BE49-F238E27FC236}">
                <a16:creationId xmlns:a16="http://schemas.microsoft.com/office/drawing/2014/main" xmlns="" id="{178CBD82-E6E1-4B45-AA8D-982A5B0C6B82}"/>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xmlns="" r:embed="rId18"/>
              </a:ext>
            </a:extLst>
          </a:blip>
          <a:stretch>
            <a:fillRect/>
          </a:stretch>
        </p:blipFill>
        <p:spPr>
          <a:xfrm>
            <a:off x="7225143" y="4260769"/>
            <a:ext cx="639093" cy="639093"/>
          </a:xfrm>
          <a:prstGeom prst="rect">
            <a:avLst/>
          </a:prstGeom>
        </p:spPr>
      </p:pic>
      <p:sp>
        <p:nvSpPr>
          <p:cNvPr id="142" name="heart-insurance_65772">
            <a:extLst>
              <a:ext uri="{FF2B5EF4-FFF2-40B4-BE49-F238E27FC236}">
                <a16:creationId xmlns:a16="http://schemas.microsoft.com/office/drawing/2014/main" xmlns="" id="{C20207C5-E911-46A6-B921-A0A6D531212C}"/>
              </a:ext>
            </a:extLst>
          </p:cNvPr>
          <p:cNvSpPr>
            <a:spLocks noChangeAspect="1"/>
          </p:cNvSpPr>
          <p:nvPr/>
        </p:nvSpPr>
        <p:spPr bwMode="auto">
          <a:xfrm>
            <a:off x="8189728" y="4260769"/>
            <a:ext cx="494356" cy="534595"/>
          </a:xfrm>
          <a:custGeom>
            <a:avLst/>
            <a:gdLst>
              <a:gd name="connsiteX0" fmla="*/ 516156 w 559684"/>
              <a:gd name="connsiteY0" fmla="*/ 190781 h 605240"/>
              <a:gd name="connsiteX1" fmla="*/ 534027 w 559684"/>
              <a:gd name="connsiteY1" fmla="*/ 194632 h 605240"/>
              <a:gd name="connsiteX2" fmla="*/ 536545 w 559684"/>
              <a:gd name="connsiteY2" fmla="*/ 421572 h 605240"/>
              <a:gd name="connsiteX3" fmla="*/ 424492 w 559684"/>
              <a:gd name="connsiteY3" fmla="*/ 538185 h 605240"/>
              <a:gd name="connsiteX4" fmla="*/ 412006 w 559684"/>
              <a:gd name="connsiteY4" fmla="*/ 590781 h 605240"/>
              <a:gd name="connsiteX5" fmla="*/ 399521 w 559684"/>
              <a:gd name="connsiteY5" fmla="*/ 605240 h 605240"/>
              <a:gd name="connsiteX6" fmla="*/ 338039 w 559684"/>
              <a:gd name="connsiteY6" fmla="*/ 605240 h 605240"/>
              <a:gd name="connsiteX7" fmla="*/ 322091 w 559684"/>
              <a:gd name="connsiteY7" fmla="*/ 591515 h 605240"/>
              <a:gd name="connsiteX8" fmla="*/ 398262 w 559684"/>
              <a:gd name="connsiteY8" fmla="*/ 366356 h 605240"/>
              <a:gd name="connsiteX9" fmla="*/ 443797 w 559684"/>
              <a:gd name="connsiteY9" fmla="*/ 271221 h 605240"/>
              <a:gd name="connsiteX10" fmla="*/ 483456 w 559684"/>
              <a:gd name="connsiteY10" fmla="*/ 277717 h 605240"/>
              <a:gd name="connsiteX11" fmla="*/ 447993 w 559684"/>
              <a:gd name="connsiteY11" fmla="*/ 397893 h 605240"/>
              <a:gd name="connsiteX12" fmla="*/ 460898 w 559684"/>
              <a:gd name="connsiteY12" fmla="*/ 405122 h 605240"/>
              <a:gd name="connsiteX13" fmla="*/ 496046 w 559684"/>
              <a:gd name="connsiteY13" fmla="*/ 240523 h 605240"/>
              <a:gd name="connsiteX14" fmla="*/ 516156 w 559684"/>
              <a:gd name="connsiteY14" fmla="*/ 190781 h 605240"/>
              <a:gd name="connsiteX15" fmla="*/ 43528 w 559684"/>
              <a:gd name="connsiteY15" fmla="*/ 190781 h 605240"/>
              <a:gd name="connsiteX16" fmla="*/ 63638 w 559684"/>
              <a:gd name="connsiteY16" fmla="*/ 240523 h 605240"/>
              <a:gd name="connsiteX17" fmla="*/ 98786 w 559684"/>
              <a:gd name="connsiteY17" fmla="*/ 405122 h 605240"/>
              <a:gd name="connsiteX18" fmla="*/ 111691 w 559684"/>
              <a:gd name="connsiteY18" fmla="*/ 397893 h 605240"/>
              <a:gd name="connsiteX19" fmla="*/ 76228 w 559684"/>
              <a:gd name="connsiteY19" fmla="*/ 277717 h 605240"/>
              <a:gd name="connsiteX20" fmla="*/ 115887 w 559684"/>
              <a:gd name="connsiteY20" fmla="*/ 271221 h 605240"/>
              <a:gd name="connsiteX21" fmla="*/ 161422 w 559684"/>
              <a:gd name="connsiteY21" fmla="*/ 366356 h 605240"/>
              <a:gd name="connsiteX22" fmla="*/ 237593 w 559684"/>
              <a:gd name="connsiteY22" fmla="*/ 591515 h 605240"/>
              <a:gd name="connsiteX23" fmla="*/ 221645 w 559684"/>
              <a:gd name="connsiteY23" fmla="*/ 605240 h 605240"/>
              <a:gd name="connsiteX24" fmla="*/ 160163 w 559684"/>
              <a:gd name="connsiteY24" fmla="*/ 605240 h 605240"/>
              <a:gd name="connsiteX25" fmla="*/ 147678 w 559684"/>
              <a:gd name="connsiteY25" fmla="*/ 590781 h 605240"/>
              <a:gd name="connsiteX26" fmla="*/ 135192 w 559684"/>
              <a:gd name="connsiteY26" fmla="*/ 538185 h 605240"/>
              <a:gd name="connsiteX27" fmla="*/ 23139 w 559684"/>
              <a:gd name="connsiteY27" fmla="*/ 421572 h 605240"/>
              <a:gd name="connsiteX28" fmla="*/ 25657 w 559684"/>
              <a:gd name="connsiteY28" fmla="*/ 194632 h 605240"/>
              <a:gd name="connsiteX29" fmla="*/ 43528 w 559684"/>
              <a:gd name="connsiteY29" fmla="*/ 190781 h 605240"/>
              <a:gd name="connsiteX30" fmla="*/ 197335 w 559684"/>
              <a:gd name="connsiteY30" fmla="*/ 0 h 605240"/>
              <a:gd name="connsiteX31" fmla="*/ 278643 w 559684"/>
              <a:gd name="connsiteY31" fmla="*/ 33001 h 605240"/>
              <a:gd name="connsiteX32" fmla="*/ 359950 w 559684"/>
              <a:gd name="connsiteY32" fmla="*/ 0 h 605240"/>
              <a:gd name="connsiteX33" fmla="*/ 476508 w 559684"/>
              <a:gd name="connsiteY33" fmla="*/ 116393 h 605240"/>
              <a:gd name="connsiteX34" fmla="*/ 455211 w 559684"/>
              <a:gd name="connsiteY34" fmla="*/ 183441 h 605240"/>
              <a:gd name="connsiteX35" fmla="*/ 436222 w 559684"/>
              <a:gd name="connsiteY35" fmla="*/ 205966 h 605240"/>
              <a:gd name="connsiteX36" fmla="*/ 315257 w 559684"/>
              <a:gd name="connsiteY36" fmla="*/ 326863 h 605240"/>
              <a:gd name="connsiteX37" fmla="*/ 278957 w 559684"/>
              <a:gd name="connsiteY37" fmla="*/ 351063 h 605240"/>
              <a:gd name="connsiteX38" fmla="*/ 278643 w 559684"/>
              <a:gd name="connsiteY38" fmla="*/ 351063 h 605240"/>
              <a:gd name="connsiteX39" fmla="*/ 278328 w 559684"/>
              <a:gd name="connsiteY39" fmla="*/ 351063 h 605240"/>
              <a:gd name="connsiteX40" fmla="*/ 242028 w 559684"/>
              <a:gd name="connsiteY40" fmla="*/ 326863 h 605240"/>
              <a:gd name="connsiteX41" fmla="*/ 121168 w 559684"/>
              <a:gd name="connsiteY41" fmla="*/ 205966 h 605240"/>
              <a:gd name="connsiteX42" fmla="*/ 102074 w 559684"/>
              <a:gd name="connsiteY42" fmla="*/ 183441 h 605240"/>
              <a:gd name="connsiteX43" fmla="*/ 80777 w 559684"/>
              <a:gd name="connsiteY43" fmla="*/ 116393 h 605240"/>
              <a:gd name="connsiteX44" fmla="*/ 197335 w 559684"/>
              <a:gd name="connsiteY44" fmla="*/ 0 h 60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59684" h="605240">
                <a:moveTo>
                  <a:pt x="516156" y="190781"/>
                </a:moveTo>
                <a:cubicBezTo>
                  <a:pt x="521528" y="189596"/>
                  <a:pt x="527600" y="190624"/>
                  <a:pt x="534027" y="194632"/>
                </a:cubicBezTo>
                <a:cubicBezTo>
                  <a:pt x="559732" y="210557"/>
                  <a:pt x="574735" y="343725"/>
                  <a:pt x="536545" y="421572"/>
                </a:cubicBezTo>
                <a:cubicBezTo>
                  <a:pt x="504335" y="487370"/>
                  <a:pt x="436348" y="530746"/>
                  <a:pt x="424492" y="538185"/>
                </a:cubicBezTo>
                <a:cubicBezTo>
                  <a:pt x="416518" y="543319"/>
                  <a:pt x="413265" y="572551"/>
                  <a:pt x="412006" y="590781"/>
                </a:cubicBezTo>
                <a:cubicBezTo>
                  <a:pt x="411377" y="599373"/>
                  <a:pt x="409069" y="605240"/>
                  <a:pt x="399521" y="605240"/>
                </a:cubicBezTo>
                <a:cubicBezTo>
                  <a:pt x="389029" y="605240"/>
                  <a:pt x="367626" y="605240"/>
                  <a:pt x="338039" y="605240"/>
                </a:cubicBezTo>
                <a:cubicBezTo>
                  <a:pt x="322616" y="605240"/>
                  <a:pt x="322091" y="596020"/>
                  <a:pt x="322091" y="591515"/>
                </a:cubicBezTo>
                <a:cubicBezTo>
                  <a:pt x="322196" y="475425"/>
                  <a:pt x="315901" y="460652"/>
                  <a:pt x="398262" y="366356"/>
                </a:cubicBezTo>
                <a:cubicBezTo>
                  <a:pt x="423233" y="337753"/>
                  <a:pt x="426800" y="292805"/>
                  <a:pt x="443797" y="271221"/>
                </a:cubicBezTo>
                <a:cubicBezTo>
                  <a:pt x="458066" y="253095"/>
                  <a:pt x="480833" y="261896"/>
                  <a:pt x="483456" y="277717"/>
                </a:cubicBezTo>
                <a:cubicBezTo>
                  <a:pt x="487653" y="302339"/>
                  <a:pt x="461318" y="374633"/>
                  <a:pt x="447993" y="397893"/>
                </a:cubicBezTo>
                <a:cubicBezTo>
                  <a:pt x="444636" y="403655"/>
                  <a:pt x="450616" y="414342"/>
                  <a:pt x="460898" y="405122"/>
                </a:cubicBezTo>
                <a:cubicBezTo>
                  <a:pt x="471180" y="395902"/>
                  <a:pt x="511994" y="302339"/>
                  <a:pt x="496046" y="240523"/>
                </a:cubicBezTo>
                <a:cubicBezTo>
                  <a:pt x="490223" y="217813"/>
                  <a:pt x="500040" y="194337"/>
                  <a:pt x="516156" y="190781"/>
                </a:cubicBezTo>
                <a:close/>
                <a:moveTo>
                  <a:pt x="43528" y="190781"/>
                </a:moveTo>
                <a:cubicBezTo>
                  <a:pt x="59644" y="194337"/>
                  <a:pt x="69461" y="217813"/>
                  <a:pt x="63638" y="240523"/>
                </a:cubicBezTo>
                <a:cubicBezTo>
                  <a:pt x="47795" y="302339"/>
                  <a:pt x="88504" y="395902"/>
                  <a:pt x="98786" y="405122"/>
                </a:cubicBezTo>
                <a:cubicBezTo>
                  <a:pt x="109068" y="414342"/>
                  <a:pt x="115048" y="403655"/>
                  <a:pt x="111691" y="397893"/>
                </a:cubicBezTo>
                <a:cubicBezTo>
                  <a:pt x="98366" y="374633"/>
                  <a:pt x="72031" y="302339"/>
                  <a:pt x="76228" y="277717"/>
                </a:cubicBezTo>
                <a:cubicBezTo>
                  <a:pt x="78851" y="261896"/>
                  <a:pt x="101618" y="253095"/>
                  <a:pt x="115887" y="271221"/>
                </a:cubicBezTo>
                <a:cubicBezTo>
                  <a:pt x="132884" y="292805"/>
                  <a:pt x="136451" y="337753"/>
                  <a:pt x="161422" y="366356"/>
                </a:cubicBezTo>
                <a:cubicBezTo>
                  <a:pt x="243783" y="460652"/>
                  <a:pt x="237488" y="475425"/>
                  <a:pt x="237593" y="591515"/>
                </a:cubicBezTo>
                <a:cubicBezTo>
                  <a:pt x="237593" y="596020"/>
                  <a:pt x="237068" y="605240"/>
                  <a:pt x="221645" y="605240"/>
                </a:cubicBezTo>
                <a:cubicBezTo>
                  <a:pt x="192058" y="605240"/>
                  <a:pt x="170655" y="605240"/>
                  <a:pt x="160163" y="605240"/>
                </a:cubicBezTo>
                <a:cubicBezTo>
                  <a:pt x="150615" y="605240"/>
                  <a:pt x="148307" y="599373"/>
                  <a:pt x="147678" y="590781"/>
                </a:cubicBezTo>
                <a:cubicBezTo>
                  <a:pt x="146419" y="572551"/>
                  <a:pt x="143166" y="543319"/>
                  <a:pt x="135192" y="538185"/>
                </a:cubicBezTo>
                <a:cubicBezTo>
                  <a:pt x="123337" y="530746"/>
                  <a:pt x="55349" y="487370"/>
                  <a:pt x="23139" y="421572"/>
                </a:cubicBezTo>
                <a:cubicBezTo>
                  <a:pt x="-15051" y="343725"/>
                  <a:pt x="-48" y="210557"/>
                  <a:pt x="25657" y="194632"/>
                </a:cubicBezTo>
                <a:cubicBezTo>
                  <a:pt x="32084" y="190624"/>
                  <a:pt x="38156" y="189596"/>
                  <a:pt x="43528" y="190781"/>
                </a:cubicBezTo>
                <a:close/>
                <a:moveTo>
                  <a:pt x="197335" y="0"/>
                </a:moveTo>
                <a:cubicBezTo>
                  <a:pt x="229019" y="0"/>
                  <a:pt x="257660" y="12572"/>
                  <a:pt x="278643" y="33001"/>
                </a:cubicBezTo>
                <a:cubicBezTo>
                  <a:pt x="299625" y="12572"/>
                  <a:pt x="328371" y="0"/>
                  <a:pt x="359950" y="0"/>
                </a:cubicBezTo>
                <a:cubicBezTo>
                  <a:pt x="424366" y="0"/>
                  <a:pt x="476508" y="52068"/>
                  <a:pt x="476508" y="116393"/>
                </a:cubicBezTo>
                <a:cubicBezTo>
                  <a:pt x="476508" y="141326"/>
                  <a:pt x="468640" y="164479"/>
                  <a:pt x="455211" y="183441"/>
                </a:cubicBezTo>
                <a:cubicBezTo>
                  <a:pt x="449965" y="191718"/>
                  <a:pt x="443565" y="199261"/>
                  <a:pt x="436222" y="205966"/>
                </a:cubicBezTo>
                <a:lnTo>
                  <a:pt x="315257" y="326863"/>
                </a:lnTo>
                <a:cubicBezTo>
                  <a:pt x="303192" y="338911"/>
                  <a:pt x="291127" y="351063"/>
                  <a:pt x="278957" y="351063"/>
                </a:cubicBezTo>
                <a:cubicBezTo>
                  <a:pt x="278852" y="351063"/>
                  <a:pt x="278747" y="351063"/>
                  <a:pt x="278643" y="351063"/>
                </a:cubicBezTo>
                <a:cubicBezTo>
                  <a:pt x="278538" y="351063"/>
                  <a:pt x="278433" y="351063"/>
                  <a:pt x="278328" y="351063"/>
                </a:cubicBezTo>
                <a:cubicBezTo>
                  <a:pt x="266263" y="351063"/>
                  <a:pt x="254198" y="338911"/>
                  <a:pt x="242028" y="326863"/>
                </a:cubicBezTo>
                <a:lnTo>
                  <a:pt x="121168" y="205966"/>
                </a:lnTo>
                <a:cubicBezTo>
                  <a:pt x="113825" y="199261"/>
                  <a:pt x="107425" y="191718"/>
                  <a:pt x="102074" y="183441"/>
                </a:cubicBezTo>
                <a:cubicBezTo>
                  <a:pt x="88646" y="164479"/>
                  <a:pt x="80777" y="141326"/>
                  <a:pt x="80777" y="116393"/>
                </a:cubicBezTo>
                <a:cubicBezTo>
                  <a:pt x="80777" y="52068"/>
                  <a:pt x="133024" y="0"/>
                  <a:pt x="197335" y="0"/>
                </a:cubicBezTo>
                <a:close/>
              </a:path>
            </a:pathLst>
          </a:custGeom>
          <a:solidFill>
            <a:schemeClr val="bg1"/>
          </a:solidFill>
          <a:ln>
            <a:noFill/>
          </a:ln>
        </p:spPr>
        <p:txBody>
          <a:bodyPr/>
          <a:lstStyle/>
          <a:p>
            <a:endParaRPr lang="zh-CN" altLang="en-US">
              <a:cs typeface="+mn-ea"/>
              <a:sym typeface="+mn-lt"/>
            </a:endParaRPr>
          </a:p>
        </p:txBody>
      </p:sp>
      <p:sp>
        <p:nvSpPr>
          <p:cNvPr id="143" name="accept_38398">
            <a:extLst>
              <a:ext uri="{FF2B5EF4-FFF2-40B4-BE49-F238E27FC236}">
                <a16:creationId xmlns:a16="http://schemas.microsoft.com/office/drawing/2014/main" xmlns="" id="{8247E9DA-AC63-4D9A-BFE5-18E4E058287C}"/>
              </a:ext>
            </a:extLst>
          </p:cNvPr>
          <p:cNvSpPr>
            <a:spLocks noChangeAspect="1"/>
          </p:cNvSpPr>
          <p:nvPr/>
        </p:nvSpPr>
        <p:spPr bwMode="auto">
          <a:xfrm>
            <a:off x="9154314" y="4260769"/>
            <a:ext cx="534595" cy="502131"/>
          </a:xfrm>
          <a:custGeom>
            <a:avLst/>
            <a:gdLst>
              <a:gd name="connsiteX0" fmla="*/ 543411 w 606580"/>
              <a:gd name="connsiteY0" fmla="*/ 61956 h 569745"/>
              <a:gd name="connsiteX1" fmla="*/ 556798 w 606580"/>
              <a:gd name="connsiteY1" fmla="*/ 67559 h 569745"/>
              <a:gd name="connsiteX2" fmla="*/ 601369 w 606580"/>
              <a:gd name="connsiteY2" fmla="*/ 112060 h 569745"/>
              <a:gd name="connsiteX3" fmla="*/ 606580 w 606580"/>
              <a:gd name="connsiteY3" fmla="*/ 125346 h 569745"/>
              <a:gd name="connsiteX4" fmla="*/ 601369 w 606580"/>
              <a:gd name="connsiteY4" fmla="*/ 138712 h 569745"/>
              <a:gd name="connsiteX5" fmla="*/ 295704 w 606580"/>
              <a:gd name="connsiteY5" fmla="*/ 442134 h 569745"/>
              <a:gd name="connsiteX6" fmla="*/ 281916 w 606580"/>
              <a:gd name="connsiteY6" fmla="*/ 447737 h 569745"/>
              <a:gd name="connsiteX7" fmla="*/ 279671 w 606580"/>
              <a:gd name="connsiteY7" fmla="*/ 447337 h 569745"/>
              <a:gd name="connsiteX8" fmla="*/ 268528 w 606580"/>
              <a:gd name="connsiteY8" fmla="*/ 442134 h 569745"/>
              <a:gd name="connsiteX9" fmla="*/ 117339 w 606580"/>
              <a:gd name="connsiteY9" fmla="*/ 290783 h 569745"/>
              <a:gd name="connsiteX10" fmla="*/ 112128 w 606580"/>
              <a:gd name="connsiteY10" fmla="*/ 277497 h 569745"/>
              <a:gd name="connsiteX11" fmla="*/ 117339 w 606580"/>
              <a:gd name="connsiteY11" fmla="*/ 264451 h 569745"/>
              <a:gd name="connsiteX12" fmla="*/ 162311 w 606580"/>
              <a:gd name="connsiteY12" fmla="*/ 219950 h 569745"/>
              <a:gd name="connsiteX13" fmla="*/ 175297 w 606580"/>
              <a:gd name="connsiteY13" fmla="*/ 214428 h 569745"/>
              <a:gd name="connsiteX14" fmla="*/ 188685 w 606580"/>
              <a:gd name="connsiteY14" fmla="*/ 219950 h 569745"/>
              <a:gd name="connsiteX15" fmla="*/ 282316 w 606580"/>
              <a:gd name="connsiteY15" fmla="*/ 313434 h 569745"/>
              <a:gd name="connsiteX16" fmla="*/ 530023 w 606580"/>
              <a:gd name="connsiteY16" fmla="*/ 67559 h 569745"/>
              <a:gd name="connsiteX17" fmla="*/ 543411 w 606580"/>
              <a:gd name="connsiteY17" fmla="*/ 61956 h 569745"/>
              <a:gd name="connsiteX18" fmla="*/ 285296 w 606580"/>
              <a:gd name="connsiteY18" fmla="*/ 0 h 569745"/>
              <a:gd name="connsiteX19" fmla="*/ 332832 w 606580"/>
              <a:gd name="connsiteY19" fmla="*/ 19690 h 569745"/>
              <a:gd name="connsiteX20" fmla="*/ 431271 w 606580"/>
              <a:gd name="connsiteY20" fmla="*/ 117983 h 569745"/>
              <a:gd name="connsiteX21" fmla="*/ 283452 w 606580"/>
              <a:gd name="connsiteY21" fmla="*/ 265982 h 569745"/>
              <a:gd name="connsiteX22" fmla="*/ 213631 w 606580"/>
              <a:gd name="connsiteY22" fmla="*/ 196265 h 569745"/>
              <a:gd name="connsiteX23" fmla="*/ 176837 w 606580"/>
              <a:gd name="connsiteY23" fmla="*/ 180657 h 569745"/>
              <a:gd name="connsiteX24" fmla="*/ 139642 w 606580"/>
              <a:gd name="connsiteY24" fmla="*/ 195865 h 569745"/>
              <a:gd name="connsiteX25" fmla="*/ 95072 w 606580"/>
              <a:gd name="connsiteY25" fmla="*/ 240769 h 569745"/>
              <a:gd name="connsiteX26" fmla="*/ 79521 w 606580"/>
              <a:gd name="connsiteY26" fmla="*/ 277509 h 569745"/>
              <a:gd name="connsiteX27" fmla="*/ 95072 w 606580"/>
              <a:gd name="connsiteY27" fmla="*/ 314568 h 569745"/>
              <a:gd name="connsiteX28" fmla="*/ 245937 w 606580"/>
              <a:gd name="connsiteY28" fmla="*/ 465930 h 569745"/>
              <a:gd name="connsiteX29" fmla="*/ 270787 w 606580"/>
              <a:gd name="connsiteY29" fmla="*/ 479617 h 569745"/>
              <a:gd name="connsiteX30" fmla="*/ 273031 w 606580"/>
              <a:gd name="connsiteY30" fmla="*/ 481138 h 569745"/>
              <a:gd name="connsiteX31" fmla="*/ 283452 w 606580"/>
              <a:gd name="connsiteY31" fmla="*/ 481138 h 569745"/>
              <a:gd name="connsiteX32" fmla="*/ 320247 w 606580"/>
              <a:gd name="connsiteY32" fmla="*/ 465930 h 569745"/>
              <a:gd name="connsiteX33" fmla="*/ 550151 w 606580"/>
              <a:gd name="connsiteY33" fmla="*/ 236287 h 569745"/>
              <a:gd name="connsiteX34" fmla="*/ 550872 w 606580"/>
              <a:gd name="connsiteY34" fmla="*/ 237407 h 569745"/>
              <a:gd name="connsiteX35" fmla="*/ 570592 w 606580"/>
              <a:gd name="connsiteY35" fmla="*/ 284873 h 569745"/>
              <a:gd name="connsiteX36" fmla="*/ 550872 w 606580"/>
              <a:gd name="connsiteY36" fmla="*/ 332338 h 569745"/>
              <a:gd name="connsiteX37" fmla="*/ 332832 w 606580"/>
              <a:gd name="connsiteY37" fmla="*/ 550135 h 569745"/>
              <a:gd name="connsiteX38" fmla="*/ 285456 w 606580"/>
              <a:gd name="connsiteY38" fmla="*/ 569745 h 569745"/>
              <a:gd name="connsiteX39" fmla="*/ 237760 w 606580"/>
              <a:gd name="connsiteY39" fmla="*/ 550135 h 569745"/>
              <a:gd name="connsiteX40" fmla="*/ 19720 w 606580"/>
              <a:gd name="connsiteY40" fmla="*/ 332338 h 569745"/>
              <a:gd name="connsiteX41" fmla="*/ 0 w 606580"/>
              <a:gd name="connsiteY41" fmla="*/ 284873 h 569745"/>
              <a:gd name="connsiteX42" fmla="*/ 19720 w 606580"/>
              <a:gd name="connsiteY42" fmla="*/ 237407 h 569745"/>
              <a:gd name="connsiteX43" fmla="*/ 237760 w 606580"/>
              <a:gd name="connsiteY43" fmla="*/ 19690 h 569745"/>
              <a:gd name="connsiteX44" fmla="*/ 285296 w 606580"/>
              <a:gd name="connsiteY44" fmla="*/ 0 h 56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6580" h="569745">
                <a:moveTo>
                  <a:pt x="543411" y="61956"/>
                </a:moveTo>
                <a:cubicBezTo>
                  <a:pt x="548621" y="61956"/>
                  <a:pt x="553030" y="63797"/>
                  <a:pt x="556798" y="67559"/>
                </a:cubicBezTo>
                <a:lnTo>
                  <a:pt x="601369" y="112060"/>
                </a:lnTo>
                <a:cubicBezTo>
                  <a:pt x="604816" y="115741"/>
                  <a:pt x="606580" y="120223"/>
                  <a:pt x="606580" y="125346"/>
                </a:cubicBezTo>
                <a:cubicBezTo>
                  <a:pt x="606580" y="130548"/>
                  <a:pt x="604816" y="135030"/>
                  <a:pt x="601369" y="138712"/>
                </a:cubicBezTo>
                <a:lnTo>
                  <a:pt x="295704" y="442134"/>
                </a:lnTo>
                <a:cubicBezTo>
                  <a:pt x="291455" y="445896"/>
                  <a:pt x="286886" y="447737"/>
                  <a:pt x="281916" y="447737"/>
                </a:cubicBezTo>
                <a:cubicBezTo>
                  <a:pt x="280954" y="447737"/>
                  <a:pt x="280232" y="447577"/>
                  <a:pt x="279671" y="447337"/>
                </a:cubicBezTo>
                <a:cubicBezTo>
                  <a:pt x="275262" y="446857"/>
                  <a:pt x="271494" y="445096"/>
                  <a:pt x="268528" y="442134"/>
                </a:cubicBezTo>
                <a:lnTo>
                  <a:pt x="117339" y="290783"/>
                </a:lnTo>
                <a:cubicBezTo>
                  <a:pt x="113892" y="287102"/>
                  <a:pt x="112128" y="282700"/>
                  <a:pt x="112128" y="277497"/>
                </a:cubicBezTo>
                <a:cubicBezTo>
                  <a:pt x="112128" y="272295"/>
                  <a:pt x="113892" y="267973"/>
                  <a:pt x="117339" y="264451"/>
                </a:cubicBezTo>
                <a:lnTo>
                  <a:pt x="162311" y="219950"/>
                </a:lnTo>
                <a:cubicBezTo>
                  <a:pt x="165517" y="216268"/>
                  <a:pt x="169846" y="214428"/>
                  <a:pt x="175297" y="214428"/>
                </a:cubicBezTo>
                <a:cubicBezTo>
                  <a:pt x="180748" y="214428"/>
                  <a:pt x="185238" y="216268"/>
                  <a:pt x="188685" y="219950"/>
                </a:cubicBezTo>
                <a:lnTo>
                  <a:pt x="282316" y="313434"/>
                </a:lnTo>
                <a:lnTo>
                  <a:pt x="530023" y="67559"/>
                </a:lnTo>
                <a:cubicBezTo>
                  <a:pt x="533711" y="63797"/>
                  <a:pt x="538200" y="61956"/>
                  <a:pt x="543411" y="61956"/>
                </a:cubicBezTo>
                <a:close/>
                <a:moveTo>
                  <a:pt x="285296" y="0"/>
                </a:moveTo>
                <a:cubicBezTo>
                  <a:pt x="303894" y="0"/>
                  <a:pt x="319685" y="6563"/>
                  <a:pt x="332832" y="19690"/>
                </a:cubicBezTo>
                <a:lnTo>
                  <a:pt x="431271" y="117983"/>
                </a:lnTo>
                <a:lnTo>
                  <a:pt x="283452" y="265982"/>
                </a:lnTo>
                <a:lnTo>
                  <a:pt x="213631" y="196265"/>
                </a:lnTo>
                <a:cubicBezTo>
                  <a:pt x="203210" y="185860"/>
                  <a:pt x="190946" y="180657"/>
                  <a:pt x="176837" y="180657"/>
                </a:cubicBezTo>
                <a:cubicBezTo>
                  <a:pt x="162248" y="180657"/>
                  <a:pt x="149822" y="185780"/>
                  <a:pt x="139642" y="195865"/>
                </a:cubicBezTo>
                <a:lnTo>
                  <a:pt x="95072" y="240769"/>
                </a:lnTo>
                <a:cubicBezTo>
                  <a:pt x="84731" y="250694"/>
                  <a:pt x="79521" y="262861"/>
                  <a:pt x="79521" y="277509"/>
                </a:cubicBezTo>
                <a:cubicBezTo>
                  <a:pt x="79521" y="291836"/>
                  <a:pt x="84731" y="304163"/>
                  <a:pt x="95072" y="314568"/>
                </a:cubicBezTo>
                <a:lnTo>
                  <a:pt x="245937" y="465930"/>
                </a:lnTo>
                <a:cubicBezTo>
                  <a:pt x="253311" y="472813"/>
                  <a:pt x="261648" y="477376"/>
                  <a:pt x="270787" y="479617"/>
                </a:cubicBezTo>
                <a:lnTo>
                  <a:pt x="273031" y="481138"/>
                </a:lnTo>
                <a:lnTo>
                  <a:pt x="283452" y="481138"/>
                </a:lnTo>
                <a:cubicBezTo>
                  <a:pt x="298282" y="481138"/>
                  <a:pt x="310547" y="476015"/>
                  <a:pt x="320247" y="465930"/>
                </a:cubicBezTo>
                <a:lnTo>
                  <a:pt x="550151" y="236287"/>
                </a:lnTo>
                <a:lnTo>
                  <a:pt x="550872" y="237407"/>
                </a:lnTo>
                <a:cubicBezTo>
                  <a:pt x="564019" y="250534"/>
                  <a:pt x="570592" y="266303"/>
                  <a:pt x="570592" y="284873"/>
                </a:cubicBezTo>
                <a:cubicBezTo>
                  <a:pt x="570592" y="303443"/>
                  <a:pt x="564019" y="319291"/>
                  <a:pt x="550872" y="332338"/>
                </a:cubicBezTo>
                <a:lnTo>
                  <a:pt x="332832" y="550135"/>
                </a:lnTo>
                <a:cubicBezTo>
                  <a:pt x="319926" y="563182"/>
                  <a:pt x="304134" y="569745"/>
                  <a:pt x="285456" y="569745"/>
                </a:cubicBezTo>
                <a:cubicBezTo>
                  <a:pt x="266779" y="569745"/>
                  <a:pt x="250826" y="563182"/>
                  <a:pt x="237760" y="550135"/>
                </a:cubicBezTo>
                <a:lnTo>
                  <a:pt x="19720" y="332338"/>
                </a:lnTo>
                <a:cubicBezTo>
                  <a:pt x="6573" y="319291"/>
                  <a:pt x="0" y="303443"/>
                  <a:pt x="0" y="284873"/>
                </a:cubicBezTo>
                <a:cubicBezTo>
                  <a:pt x="0" y="266383"/>
                  <a:pt x="6573" y="250534"/>
                  <a:pt x="19720" y="237407"/>
                </a:cubicBezTo>
                <a:lnTo>
                  <a:pt x="237760" y="19690"/>
                </a:lnTo>
                <a:cubicBezTo>
                  <a:pt x="250907" y="6563"/>
                  <a:pt x="266698" y="0"/>
                  <a:pt x="285296" y="0"/>
                </a:cubicBezTo>
                <a:close/>
              </a:path>
            </a:pathLst>
          </a:custGeom>
          <a:solidFill>
            <a:schemeClr val="bg1"/>
          </a:solidFill>
          <a:ln>
            <a:noFill/>
          </a:ln>
        </p:spPr>
        <p:txBody>
          <a:bodyPr/>
          <a:lstStyle/>
          <a:p>
            <a:endParaRPr lang="zh-CN" altLang="en-US">
              <a:cs typeface="+mn-ea"/>
              <a:sym typeface="+mn-lt"/>
            </a:endParaRPr>
          </a:p>
        </p:txBody>
      </p:sp>
      <p:sp>
        <p:nvSpPr>
          <p:cNvPr id="144" name="quotation-mark_32371">
            <a:extLst>
              <a:ext uri="{FF2B5EF4-FFF2-40B4-BE49-F238E27FC236}">
                <a16:creationId xmlns:a16="http://schemas.microsoft.com/office/drawing/2014/main" xmlns="" id="{2BD611F0-6379-4080-8512-D6E911ADF783}"/>
              </a:ext>
            </a:extLst>
          </p:cNvPr>
          <p:cNvSpPr>
            <a:spLocks noChangeAspect="1"/>
          </p:cNvSpPr>
          <p:nvPr/>
        </p:nvSpPr>
        <p:spPr bwMode="auto">
          <a:xfrm>
            <a:off x="10118899" y="4260769"/>
            <a:ext cx="534595" cy="496169"/>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bg1"/>
          </a:solidFill>
          <a:ln>
            <a:noFill/>
          </a:ln>
        </p:spPr>
        <p:txBody>
          <a:bodyPr/>
          <a:lstStyle/>
          <a:p>
            <a:endParaRPr lang="zh-CN" altLang="en-US">
              <a:cs typeface="+mn-ea"/>
              <a:sym typeface="+mn-lt"/>
            </a:endParaRPr>
          </a:p>
        </p:txBody>
      </p:sp>
      <p:sp>
        <p:nvSpPr>
          <p:cNvPr id="145" name="right-quote-sign_56826">
            <a:extLst>
              <a:ext uri="{FF2B5EF4-FFF2-40B4-BE49-F238E27FC236}">
                <a16:creationId xmlns:a16="http://schemas.microsoft.com/office/drawing/2014/main" xmlns="" id="{8CEA682E-738E-4DF5-9D5E-72C2371FC4DD}"/>
              </a:ext>
            </a:extLst>
          </p:cNvPr>
          <p:cNvSpPr>
            <a:spLocks noChangeAspect="1"/>
          </p:cNvSpPr>
          <p:nvPr/>
        </p:nvSpPr>
        <p:spPr bwMode="auto">
          <a:xfrm>
            <a:off x="1437629" y="5290509"/>
            <a:ext cx="534595" cy="471155"/>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chemeClr val="bg1"/>
          </a:solidFill>
          <a:ln>
            <a:noFill/>
          </a:ln>
        </p:spPr>
        <p:txBody>
          <a:bodyPr/>
          <a:lstStyle/>
          <a:p>
            <a:endParaRPr lang="zh-CN" altLang="en-US">
              <a:cs typeface="+mn-ea"/>
              <a:sym typeface="+mn-lt"/>
            </a:endParaRPr>
          </a:p>
        </p:txBody>
      </p:sp>
      <p:sp>
        <p:nvSpPr>
          <p:cNvPr id="146" name="draw-recycle-arrows_17141">
            <a:extLst>
              <a:ext uri="{FF2B5EF4-FFF2-40B4-BE49-F238E27FC236}">
                <a16:creationId xmlns:a16="http://schemas.microsoft.com/office/drawing/2014/main" xmlns="" id="{64D55295-078B-47EC-8DB7-B6745C9C4A11}"/>
              </a:ext>
            </a:extLst>
          </p:cNvPr>
          <p:cNvSpPr>
            <a:spLocks noChangeAspect="1"/>
          </p:cNvSpPr>
          <p:nvPr/>
        </p:nvSpPr>
        <p:spPr bwMode="auto">
          <a:xfrm>
            <a:off x="2402215" y="5290509"/>
            <a:ext cx="530037" cy="534595"/>
          </a:xfrm>
          <a:custGeom>
            <a:avLst/>
            <a:gdLst>
              <a:gd name="connsiteX0" fmla="*/ 551665 w 603645"/>
              <a:gd name="connsiteY0" fmla="*/ 323014 h 608835"/>
              <a:gd name="connsiteX1" fmla="*/ 564291 w 603645"/>
              <a:gd name="connsiteY1" fmla="*/ 337864 h 608835"/>
              <a:gd name="connsiteX2" fmla="*/ 600767 w 603645"/>
              <a:gd name="connsiteY2" fmla="*/ 432281 h 608835"/>
              <a:gd name="connsiteX3" fmla="*/ 603573 w 603645"/>
              <a:gd name="connsiteY3" fmla="*/ 444609 h 608835"/>
              <a:gd name="connsiteX4" fmla="*/ 598803 w 603645"/>
              <a:gd name="connsiteY4" fmla="*/ 466742 h 608835"/>
              <a:gd name="connsiteX5" fmla="*/ 593472 w 603645"/>
              <a:gd name="connsiteY5" fmla="*/ 475288 h 608835"/>
              <a:gd name="connsiteX6" fmla="*/ 540722 w 603645"/>
              <a:gd name="connsiteY6" fmla="*/ 537906 h 608835"/>
              <a:gd name="connsiteX7" fmla="*/ 531744 w 603645"/>
              <a:gd name="connsiteY7" fmla="*/ 547712 h 608835"/>
              <a:gd name="connsiteX8" fmla="*/ 472962 w 603645"/>
              <a:gd name="connsiteY8" fmla="*/ 549393 h 608835"/>
              <a:gd name="connsiteX9" fmla="*/ 442939 w 603645"/>
              <a:gd name="connsiteY9" fmla="*/ 549393 h 608835"/>
              <a:gd name="connsiteX10" fmla="*/ 395801 w 603645"/>
              <a:gd name="connsiteY10" fmla="*/ 576429 h 608835"/>
              <a:gd name="connsiteX11" fmla="*/ 395380 w 603645"/>
              <a:gd name="connsiteY11" fmla="*/ 603326 h 608835"/>
              <a:gd name="connsiteX12" fmla="*/ 367042 w 603645"/>
              <a:gd name="connsiteY12" fmla="*/ 593520 h 608835"/>
              <a:gd name="connsiteX13" fmla="*/ 280903 w 603645"/>
              <a:gd name="connsiteY13" fmla="*/ 506947 h 608835"/>
              <a:gd name="connsiteX14" fmla="*/ 274169 w 603645"/>
              <a:gd name="connsiteY14" fmla="*/ 492518 h 608835"/>
              <a:gd name="connsiteX15" fmla="*/ 314292 w 603645"/>
              <a:gd name="connsiteY15" fmla="*/ 445449 h 608835"/>
              <a:gd name="connsiteX16" fmla="*/ 351610 w 603645"/>
              <a:gd name="connsiteY16" fmla="*/ 400202 h 608835"/>
              <a:gd name="connsiteX17" fmla="*/ 392294 w 603645"/>
              <a:gd name="connsiteY17" fmla="*/ 363779 h 608835"/>
              <a:gd name="connsiteX18" fmla="*/ 394398 w 603645"/>
              <a:gd name="connsiteY18" fmla="*/ 375967 h 608835"/>
              <a:gd name="connsiteX19" fmla="*/ 394398 w 603645"/>
              <a:gd name="connsiteY19" fmla="*/ 411549 h 608835"/>
              <a:gd name="connsiteX20" fmla="*/ 440835 w 603645"/>
              <a:gd name="connsiteY20" fmla="*/ 446850 h 608835"/>
              <a:gd name="connsiteX21" fmla="*/ 466789 w 603645"/>
              <a:gd name="connsiteY21" fmla="*/ 446710 h 608835"/>
              <a:gd name="connsiteX22" fmla="*/ 488113 w 603645"/>
              <a:gd name="connsiteY22" fmla="*/ 440266 h 608835"/>
              <a:gd name="connsiteX23" fmla="*/ 484325 w 603645"/>
              <a:gd name="connsiteY23" fmla="*/ 433542 h 608835"/>
              <a:gd name="connsiteX24" fmla="*/ 461738 w 603645"/>
              <a:gd name="connsiteY24" fmla="*/ 383531 h 608835"/>
              <a:gd name="connsiteX25" fmla="*/ 463141 w 603645"/>
              <a:gd name="connsiteY25" fmla="*/ 360137 h 608835"/>
              <a:gd name="connsiteX26" fmla="*/ 507754 w 603645"/>
              <a:gd name="connsiteY26" fmla="*/ 333381 h 608835"/>
              <a:gd name="connsiteX27" fmla="*/ 551665 w 603645"/>
              <a:gd name="connsiteY27" fmla="*/ 323014 h 608835"/>
              <a:gd name="connsiteX28" fmla="*/ 172645 w 603645"/>
              <a:gd name="connsiteY28" fmla="*/ 192065 h 608835"/>
              <a:gd name="connsiteX29" fmla="*/ 193829 w 603645"/>
              <a:gd name="connsiteY29" fmla="*/ 204531 h 608835"/>
              <a:gd name="connsiteX30" fmla="*/ 210243 w 603645"/>
              <a:gd name="connsiteY30" fmla="*/ 276110 h 608835"/>
              <a:gd name="connsiteX31" fmla="*/ 233392 w 603645"/>
              <a:gd name="connsiteY31" fmla="*/ 377804 h 608835"/>
              <a:gd name="connsiteX32" fmla="*/ 229042 w 603645"/>
              <a:gd name="connsiteY32" fmla="*/ 387890 h 608835"/>
              <a:gd name="connsiteX33" fmla="*/ 186534 w 603645"/>
              <a:gd name="connsiteY33" fmla="*/ 371781 h 608835"/>
              <a:gd name="connsiteX34" fmla="*/ 134626 w 603645"/>
              <a:gd name="connsiteY34" fmla="*/ 400496 h 608835"/>
              <a:gd name="connsiteX35" fmla="*/ 123263 w 603645"/>
              <a:gd name="connsiteY35" fmla="*/ 422488 h 608835"/>
              <a:gd name="connsiteX36" fmla="*/ 121719 w 603645"/>
              <a:gd name="connsiteY36" fmla="*/ 442379 h 608835"/>
              <a:gd name="connsiteX37" fmla="*/ 131820 w 603645"/>
              <a:gd name="connsiteY37" fmla="*/ 441679 h 608835"/>
              <a:gd name="connsiteX38" fmla="*/ 182325 w 603645"/>
              <a:gd name="connsiteY38" fmla="*/ 442379 h 608835"/>
              <a:gd name="connsiteX39" fmla="*/ 230866 w 603645"/>
              <a:gd name="connsiteY39" fmla="*/ 494627 h 608835"/>
              <a:gd name="connsiteX40" fmla="*/ 180081 w 603645"/>
              <a:gd name="connsiteY40" fmla="*/ 543933 h 608835"/>
              <a:gd name="connsiteX41" fmla="*/ 69250 w 603645"/>
              <a:gd name="connsiteY41" fmla="*/ 544214 h 608835"/>
              <a:gd name="connsiteX42" fmla="*/ 62516 w 603645"/>
              <a:gd name="connsiteY42" fmla="*/ 543793 h 608835"/>
              <a:gd name="connsiteX43" fmla="*/ 45261 w 603645"/>
              <a:gd name="connsiteY43" fmla="*/ 535669 h 608835"/>
              <a:gd name="connsiteX44" fmla="*/ 38106 w 603645"/>
              <a:gd name="connsiteY44" fmla="*/ 524883 h 608835"/>
              <a:gd name="connsiteX45" fmla="*/ 4997 w 603645"/>
              <a:gd name="connsiteY45" fmla="*/ 447142 h 608835"/>
              <a:gd name="connsiteX46" fmla="*/ 87 w 603645"/>
              <a:gd name="connsiteY46" fmla="*/ 434395 h 608835"/>
              <a:gd name="connsiteX47" fmla="*/ 21692 w 603645"/>
              <a:gd name="connsiteY47" fmla="*/ 379205 h 608835"/>
              <a:gd name="connsiteX48" fmla="*/ 40070 w 603645"/>
              <a:gd name="connsiteY48" fmla="*/ 335361 h 608835"/>
              <a:gd name="connsiteX49" fmla="*/ 31512 w 603645"/>
              <a:gd name="connsiteY49" fmla="*/ 272748 h 608835"/>
              <a:gd name="connsiteX50" fmla="*/ 6400 w 603645"/>
              <a:gd name="connsiteY50" fmla="*/ 239130 h 608835"/>
              <a:gd name="connsiteX51" fmla="*/ 65883 w 603645"/>
              <a:gd name="connsiteY51" fmla="*/ 218119 h 608835"/>
              <a:gd name="connsiteX52" fmla="*/ 368044 w 603645"/>
              <a:gd name="connsiteY52" fmla="*/ 1 h 608835"/>
              <a:gd name="connsiteX53" fmla="*/ 380952 w 603645"/>
              <a:gd name="connsiteY53" fmla="*/ 2382 h 608835"/>
              <a:gd name="connsiteX54" fmla="*/ 413503 w 603645"/>
              <a:gd name="connsiteY54" fmla="*/ 50432 h 608835"/>
              <a:gd name="connsiteX55" fmla="*/ 442405 w 603645"/>
              <a:gd name="connsiteY55" fmla="*/ 88395 h 608835"/>
              <a:gd name="connsiteX56" fmla="*/ 497966 w 603645"/>
              <a:gd name="connsiteY56" fmla="*/ 111089 h 608835"/>
              <a:gd name="connsiteX57" fmla="*/ 536970 w 603645"/>
              <a:gd name="connsiteY57" fmla="*/ 104225 h 608835"/>
              <a:gd name="connsiteX58" fmla="*/ 522378 w 603645"/>
              <a:gd name="connsiteY58" fmla="*/ 165163 h 608835"/>
              <a:gd name="connsiteX59" fmla="*/ 508208 w 603645"/>
              <a:gd name="connsiteY59" fmla="*/ 202286 h 608835"/>
              <a:gd name="connsiteX60" fmla="*/ 483655 w 603645"/>
              <a:gd name="connsiteY60" fmla="*/ 259441 h 608835"/>
              <a:gd name="connsiteX61" fmla="*/ 422061 w 603645"/>
              <a:gd name="connsiteY61" fmla="*/ 251596 h 608835"/>
              <a:gd name="connsiteX62" fmla="*/ 362573 w 603645"/>
              <a:gd name="connsiteY62" fmla="*/ 244312 h 608835"/>
              <a:gd name="connsiteX63" fmla="*/ 309678 w 603645"/>
              <a:gd name="connsiteY63" fmla="*/ 229743 h 608835"/>
              <a:gd name="connsiteX64" fmla="*/ 341667 w 603645"/>
              <a:gd name="connsiteY64" fmla="*/ 200184 h 608835"/>
              <a:gd name="connsiteX65" fmla="*/ 339703 w 603645"/>
              <a:gd name="connsiteY65" fmla="*/ 140227 h 608835"/>
              <a:gd name="connsiteX66" fmla="*/ 328759 w 603645"/>
              <a:gd name="connsiteY66" fmla="*/ 123277 h 608835"/>
              <a:gd name="connsiteX67" fmla="*/ 313607 w 603645"/>
              <a:gd name="connsiteY67" fmla="*/ 115432 h 608835"/>
              <a:gd name="connsiteX68" fmla="*/ 307854 w 603645"/>
              <a:gd name="connsiteY68" fmla="*/ 123977 h 608835"/>
              <a:gd name="connsiteX69" fmla="*/ 272919 w 603645"/>
              <a:gd name="connsiteY69" fmla="*/ 166564 h 608835"/>
              <a:gd name="connsiteX70" fmla="*/ 252855 w 603645"/>
              <a:gd name="connsiteY70" fmla="*/ 178891 h 608835"/>
              <a:gd name="connsiteX71" fmla="*/ 210764 w 603645"/>
              <a:gd name="connsiteY71" fmla="*/ 146251 h 608835"/>
              <a:gd name="connsiteX72" fmla="*/ 181861 w 603645"/>
              <a:gd name="connsiteY72" fmla="*/ 105626 h 608835"/>
              <a:gd name="connsiteX73" fmla="*/ 215534 w 603645"/>
              <a:gd name="connsiteY73" fmla="*/ 51693 h 608835"/>
              <a:gd name="connsiteX74" fmla="*/ 248506 w 603645"/>
              <a:gd name="connsiteY74" fmla="*/ 13169 h 608835"/>
              <a:gd name="connsiteX75" fmla="*/ 261133 w 603645"/>
              <a:gd name="connsiteY75" fmla="*/ 3083 h 608835"/>
              <a:gd name="connsiteX76" fmla="*/ 280214 w 603645"/>
              <a:gd name="connsiteY76" fmla="*/ 141 h 608835"/>
              <a:gd name="connsiteX77" fmla="*/ 283582 w 603645"/>
              <a:gd name="connsiteY77" fmla="*/ 141 h 60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3645" h="608835">
                <a:moveTo>
                  <a:pt x="551665" y="323014"/>
                </a:moveTo>
                <a:cubicBezTo>
                  <a:pt x="560504" y="328338"/>
                  <a:pt x="564291" y="337864"/>
                  <a:pt x="564291" y="337864"/>
                </a:cubicBezTo>
                <a:lnTo>
                  <a:pt x="600767" y="432281"/>
                </a:lnTo>
                <a:cubicBezTo>
                  <a:pt x="602451" y="436484"/>
                  <a:pt x="603433" y="440686"/>
                  <a:pt x="603573" y="444609"/>
                </a:cubicBezTo>
                <a:cubicBezTo>
                  <a:pt x="604134" y="451613"/>
                  <a:pt x="601328" y="461699"/>
                  <a:pt x="598803" y="466742"/>
                </a:cubicBezTo>
                <a:cubicBezTo>
                  <a:pt x="596418" y="471505"/>
                  <a:pt x="593472" y="475288"/>
                  <a:pt x="593472" y="475288"/>
                </a:cubicBezTo>
                <a:lnTo>
                  <a:pt x="540722" y="537906"/>
                </a:lnTo>
                <a:cubicBezTo>
                  <a:pt x="537355" y="542669"/>
                  <a:pt x="534409" y="545751"/>
                  <a:pt x="531744" y="547712"/>
                </a:cubicBezTo>
                <a:cubicBezTo>
                  <a:pt x="525992" y="552054"/>
                  <a:pt x="498775" y="549253"/>
                  <a:pt x="472962" y="549393"/>
                </a:cubicBezTo>
                <a:lnTo>
                  <a:pt x="442939" y="549393"/>
                </a:lnTo>
                <a:cubicBezTo>
                  <a:pt x="417266" y="549533"/>
                  <a:pt x="396082" y="561580"/>
                  <a:pt x="395801" y="576429"/>
                </a:cubicBezTo>
                <a:lnTo>
                  <a:pt x="395380" y="603326"/>
                </a:lnTo>
                <a:cubicBezTo>
                  <a:pt x="395521" y="619996"/>
                  <a:pt x="367042" y="593520"/>
                  <a:pt x="367042" y="593520"/>
                </a:cubicBezTo>
                <a:lnTo>
                  <a:pt x="280903" y="506947"/>
                </a:lnTo>
                <a:cubicBezTo>
                  <a:pt x="275572" y="500923"/>
                  <a:pt x="273888" y="496300"/>
                  <a:pt x="274169" y="492518"/>
                </a:cubicBezTo>
                <a:cubicBezTo>
                  <a:pt x="274870" y="483553"/>
                  <a:pt x="298018" y="465341"/>
                  <a:pt x="314292" y="445449"/>
                </a:cubicBezTo>
                <a:lnTo>
                  <a:pt x="351610" y="400202"/>
                </a:lnTo>
                <a:cubicBezTo>
                  <a:pt x="368024" y="380450"/>
                  <a:pt x="388506" y="358036"/>
                  <a:pt x="392294" y="363779"/>
                </a:cubicBezTo>
                <a:cubicBezTo>
                  <a:pt x="394960" y="367982"/>
                  <a:pt x="394398" y="375967"/>
                  <a:pt x="394398" y="375967"/>
                </a:cubicBezTo>
                <a:cubicBezTo>
                  <a:pt x="394398" y="375967"/>
                  <a:pt x="394398" y="391937"/>
                  <a:pt x="394398" y="411549"/>
                </a:cubicBezTo>
                <a:cubicBezTo>
                  <a:pt x="394258" y="431161"/>
                  <a:pt x="415162" y="446990"/>
                  <a:pt x="440835" y="446850"/>
                </a:cubicBezTo>
                <a:lnTo>
                  <a:pt x="466789" y="446710"/>
                </a:lnTo>
                <a:cubicBezTo>
                  <a:pt x="481099" y="446570"/>
                  <a:pt x="490358" y="443908"/>
                  <a:pt x="488113" y="440266"/>
                </a:cubicBezTo>
                <a:cubicBezTo>
                  <a:pt x="486570" y="438165"/>
                  <a:pt x="485307" y="435923"/>
                  <a:pt x="484325" y="433542"/>
                </a:cubicBezTo>
                <a:lnTo>
                  <a:pt x="461738" y="383531"/>
                </a:lnTo>
                <a:cubicBezTo>
                  <a:pt x="457950" y="373305"/>
                  <a:pt x="459494" y="365600"/>
                  <a:pt x="463141" y="360137"/>
                </a:cubicBezTo>
                <a:cubicBezTo>
                  <a:pt x="470577" y="348790"/>
                  <a:pt x="494005" y="340665"/>
                  <a:pt x="507754" y="333381"/>
                </a:cubicBezTo>
                <a:cubicBezTo>
                  <a:pt x="521362" y="326236"/>
                  <a:pt x="542266" y="317411"/>
                  <a:pt x="551665" y="323014"/>
                </a:cubicBezTo>
                <a:close/>
                <a:moveTo>
                  <a:pt x="172645" y="192065"/>
                </a:moveTo>
                <a:cubicBezTo>
                  <a:pt x="183307" y="189123"/>
                  <a:pt x="189901" y="195847"/>
                  <a:pt x="193829" y="204531"/>
                </a:cubicBezTo>
                <a:cubicBezTo>
                  <a:pt x="200142" y="218119"/>
                  <a:pt x="204491" y="251176"/>
                  <a:pt x="210243" y="276110"/>
                </a:cubicBezTo>
                <a:lnTo>
                  <a:pt x="233392" y="377804"/>
                </a:lnTo>
                <a:cubicBezTo>
                  <a:pt x="234654" y="385088"/>
                  <a:pt x="232269" y="387469"/>
                  <a:pt x="229042" y="387890"/>
                </a:cubicBezTo>
                <a:cubicBezTo>
                  <a:pt x="222168" y="388730"/>
                  <a:pt x="203509" y="378785"/>
                  <a:pt x="186534" y="371781"/>
                </a:cubicBezTo>
                <a:cubicBezTo>
                  <a:pt x="169559" y="364777"/>
                  <a:pt x="146270" y="377664"/>
                  <a:pt x="134626" y="400496"/>
                </a:cubicBezTo>
                <a:lnTo>
                  <a:pt x="123263" y="422488"/>
                </a:lnTo>
                <a:cubicBezTo>
                  <a:pt x="117090" y="434675"/>
                  <a:pt x="116248" y="443219"/>
                  <a:pt x="121719" y="442379"/>
                </a:cubicBezTo>
                <a:cubicBezTo>
                  <a:pt x="125086" y="441959"/>
                  <a:pt x="128453" y="441679"/>
                  <a:pt x="131820" y="441679"/>
                </a:cubicBezTo>
                <a:lnTo>
                  <a:pt x="182325" y="442379"/>
                </a:lnTo>
                <a:cubicBezTo>
                  <a:pt x="228762" y="442379"/>
                  <a:pt x="230866" y="494627"/>
                  <a:pt x="230866" y="494627"/>
                </a:cubicBezTo>
                <a:cubicBezTo>
                  <a:pt x="230445" y="544914"/>
                  <a:pt x="180081" y="543933"/>
                  <a:pt x="180081" y="543933"/>
                </a:cubicBezTo>
                <a:lnTo>
                  <a:pt x="69250" y="544214"/>
                </a:lnTo>
                <a:cubicBezTo>
                  <a:pt x="66866" y="544214"/>
                  <a:pt x="64621" y="544074"/>
                  <a:pt x="62516" y="543793"/>
                </a:cubicBezTo>
                <a:cubicBezTo>
                  <a:pt x="58869" y="543093"/>
                  <a:pt x="50031" y="541132"/>
                  <a:pt x="45261" y="535669"/>
                </a:cubicBezTo>
                <a:cubicBezTo>
                  <a:pt x="40912" y="530766"/>
                  <a:pt x="38106" y="524883"/>
                  <a:pt x="38106" y="524883"/>
                </a:cubicBezTo>
                <a:lnTo>
                  <a:pt x="4997" y="447142"/>
                </a:lnTo>
                <a:cubicBezTo>
                  <a:pt x="2191" y="441959"/>
                  <a:pt x="788" y="437756"/>
                  <a:pt x="87" y="434395"/>
                </a:cubicBezTo>
                <a:cubicBezTo>
                  <a:pt x="-1176" y="426971"/>
                  <a:pt x="11731" y="402878"/>
                  <a:pt x="21692" y="379205"/>
                </a:cubicBezTo>
                <a:lnTo>
                  <a:pt x="40070" y="335361"/>
                </a:lnTo>
                <a:cubicBezTo>
                  <a:pt x="49890" y="311689"/>
                  <a:pt x="46102" y="283534"/>
                  <a:pt x="31512" y="272748"/>
                </a:cubicBezTo>
                <a:cubicBezTo>
                  <a:pt x="17062" y="261822"/>
                  <a:pt x="-615" y="245713"/>
                  <a:pt x="6400" y="239130"/>
                </a:cubicBezTo>
                <a:cubicBezTo>
                  <a:pt x="13555" y="232686"/>
                  <a:pt x="40912" y="224282"/>
                  <a:pt x="65883" y="218119"/>
                </a:cubicBezTo>
                <a:close/>
                <a:moveTo>
                  <a:pt x="368044" y="1"/>
                </a:moveTo>
                <a:cubicBezTo>
                  <a:pt x="374077" y="1"/>
                  <a:pt x="378287" y="981"/>
                  <a:pt x="380952" y="2382"/>
                </a:cubicBezTo>
                <a:cubicBezTo>
                  <a:pt x="387406" y="5604"/>
                  <a:pt x="397929" y="29979"/>
                  <a:pt x="413503" y="50432"/>
                </a:cubicBezTo>
                <a:lnTo>
                  <a:pt x="442405" y="88395"/>
                </a:lnTo>
                <a:cubicBezTo>
                  <a:pt x="457979" y="108848"/>
                  <a:pt x="482813" y="118934"/>
                  <a:pt x="497966" y="111089"/>
                </a:cubicBezTo>
                <a:cubicBezTo>
                  <a:pt x="513118" y="103104"/>
                  <a:pt x="534585" y="94979"/>
                  <a:pt x="536970" y="104225"/>
                </a:cubicBezTo>
                <a:cubicBezTo>
                  <a:pt x="539355" y="113611"/>
                  <a:pt x="531498" y="141068"/>
                  <a:pt x="522378" y="165163"/>
                </a:cubicBezTo>
                <a:lnTo>
                  <a:pt x="508208" y="202286"/>
                </a:lnTo>
                <a:cubicBezTo>
                  <a:pt x="499088" y="226241"/>
                  <a:pt x="491371" y="254818"/>
                  <a:pt x="483655" y="259441"/>
                </a:cubicBezTo>
                <a:cubicBezTo>
                  <a:pt x="475798" y="264064"/>
                  <a:pt x="447597" y="254818"/>
                  <a:pt x="422061" y="251596"/>
                </a:cubicBezTo>
                <a:lnTo>
                  <a:pt x="362573" y="244312"/>
                </a:lnTo>
                <a:cubicBezTo>
                  <a:pt x="337037" y="241090"/>
                  <a:pt x="307012" y="236187"/>
                  <a:pt x="309678" y="229743"/>
                </a:cubicBezTo>
                <a:cubicBezTo>
                  <a:pt x="312204" y="223439"/>
                  <a:pt x="328900" y="211672"/>
                  <a:pt x="341667" y="200184"/>
                </a:cubicBezTo>
                <a:cubicBezTo>
                  <a:pt x="354575" y="188697"/>
                  <a:pt x="353733" y="161801"/>
                  <a:pt x="339703" y="140227"/>
                </a:cubicBezTo>
                <a:lnTo>
                  <a:pt x="328759" y="123277"/>
                </a:lnTo>
                <a:cubicBezTo>
                  <a:pt x="322726" y="113891"/>
                  <a:pt x="316272" y="110529"/>
                  <a:pt x="313607" y="115432"/>
                </a:cubicBezTo>
                <a:cubicBezTo>
                  <a:pt x="311923" y="118514"/>
                  <a:pt x="309959" y="121316"/>
                  <a:pt x="307854" y="123977"/>
                </a:cubicBezTo>
                <a:lnTo>
                  <a:pt x="272919" y="166564"/>
                </a:lnTo>
                <a:cubicBezTo>
                  <a:pt x="266745" y="175669"/>
                  <a:pt x="259590" y="178751"/>
                  <a:pt x="252855" y="178891"/>
                </a:cubicBezTo>
                <a:cubicBezTo>
                  <a:pt x="239386" y="179452"/>
                  <a:pt x="221567" y="159699"/>
                  <a:pt x="210764" y="146251"/>
                </a:cubicBezTo>
                <a:cubicBezTo>
                  <a:pt x="199961" y="132803"/>
                  <a:pt x="183545" y="116132"/>
                  <a:pt x="181861" y="105626"/>
                </a:cubicBezTo>
                <a:cubicBezTo>
                  <a:pt x="180318" y="95119"/>
                  <a:pt x="198838" y="71305"/>
                  <a:pt x="215534" y="51693"/>
                </a:cubicBezTo>
                <a:lnTo>
                  <a:pt x="248506" y="13169"/>
                </a:lnTo>
                <a:cubicBezTo>
                  <a:pt x="252434" y="8546"/>
                  <a:pt x="256643" y="5184"/>
                  <a:pt x="261133" y="3083"/>
                </a:cubicBezTo>
                <a:cubicBezTo>
                  <a:pt x="269130" y="-980"/>
                  <a:pt x="278390" y="141"/>
                  <a:pt x="280214" y="141"/>
                </a:cubicBezTo>
                <a:cubicBezTo>
                  <a:pt x="282319" y="141"/>
                  <a:pt x="283582" y="141"/>
                  <a:pt x="283582" y="141"/>
                </a:cubicBezTo>
                <a:close/>
              </a:path>
            </a:pathLst>
          </a:custGeom>
          <a:solidFill>
            <a:schemeClr val="bg1"/>
          </a:solidFill>
          <a:ln>
            <a:noFill/>
          </a:ln>
        </p:spPr>
        <p:txBody>
          <a:bodyPr/>
          <a:lstStyle/>
          <a:p>
            <a:endParaRPr lang="zh-CN" altLang="en-US">
              <a:cs typeface="+mn-ea"/>
              <a:sym typeface="+mn-lt"/>
            </a:endParaRPr>
          </a:p>
        </p:txBody>
      </p:sp>
      <p:sp>
        <p:nvSpPr>
          <p:cNvPr id="147" name="stopwatch_63695">
            <a:extLst>
              <a:ext uri="{FF2B5EF4-FFF2-40B4-BE49-F238E27FC236}">
                <a16:creationId xmlns:a16="http://schemas.microsoft.com/office/drawing/2014/main" xmlns="" id="{DA84A8CE-1533-4F56-879C-D1B47A5545CC}"/>
              </a:ext>
            </a:extLst>
          </p:cNvPr>
          <p:cNvSpPr>
            <a:spLocks noChangeAspect="1"/>
          </p:cNvSpPr>
          <p:nvPr/>
        </p:nvSpPr>
        <p:spPr bwMode="auto">
          <a:xfrm>
            <a:off x="3366800" y="5290509"/>
            <a:ext cx="531133" cy="5345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98142" h="602040">
                <a:moveTo>
                  <a:pt x="314024" y="186505"/>
                </a:moveTo>
                <a:cubicBezTo>
                  <a:pt x="327927" y="186505"/>
                  <a:pt x="340837" y="197413"/>
                  <a:pt x="340837" y="212287"/>
                </a:cubicBezTo>
                <a:lnTo>
                  <a:pt x="340837" y="281699"/>
                </a:lnTo>
                <a:cubicBezTo>
                  <a:pt x="359706" y="290624"/>
                  <a:pt x="372616" y="311447"/>
                  <a:pt x="372616" y="334254"/>
                </a:cubicBezTo>
                <a:cubicBezTo>
                  <a:pt x="372616" y="366977"/>
                  <a:pt x="345803" y="392759"/>
                  <a:pt x="314024" y="392759"/>
                </a:cubicBezTo>
                <a:cubicBezTo>
                  <a:pt x="281251" y="392759"/>
                  <a:pt x="254438" y="365986"/>
                  <a:pt x="254438" y="334254"/>
                </a:cubicBezTo>
                <a:cubicBezTo>
                  <a:pt x="254438" y="311447"/>
                  <a:pt x="267348" y="290624"/>
                  <a:pt x="287210" y="281699"/>
                </a:cubicBezTo>
                <a:lnTo>
                  <a:pt x="287210" y="212287"/>
                </a:lnTo>
                <a:cubicBezTo>
                  <a:pt x="287210" y="197413"/>
                  <a:pt x="299127" y="186505"/>
                  <a:pt x="314024" y="186505"/>
                </a:cubicBezTo>
                <a:close/>
                <a:moveTo>
                  <a:pt x="312981" y="150758"/>
                </a:moveTo>
                <a:cubicBezTo>
                  <a:pt x="211635" y="150758"/>
                  <a:pt x="130161" y="232088"/>
                  <a:pt x="130161" y="333254"/>
                </a:cubicBezTo>
                <a:cubicBezTo>
                  <a:pt x="130161" y="433429"/>
                  <a:pt x="211635" y="514759"/>
                  <a:pt x="312981" y="514759"/>
                </a:cubicBezTo>
                <a:cubicBezTo>
                  <a:pt x="413334" y="514759"/>
                  <a:pt x="494809" y="433429"/>
                  <a:pt x="494809" y="333254"/>
                </a:cubicBezTo>
                <a:cubicBezTo>
                  <a:pt x="494809" y="232088"/>
                  <a:pt x="413334" y="150758"/>
                  <a:pt x="312981" y="150758"/>
                </a:cubicBezTo>
                <a:close/>
                <a:moveTo>
                  <a:pt x="276219" y="0"/>
                </a:moveTo>
                <a:lnTo>
                  <a:pt x="351731" y="0"/>
                </a:lnTo>
                <a:cubicBezTo>
                  <a:pt x="367629" y="0"/>
                  <a:pt x="379552" y="13886"/>
                  <a:pt x="379552" y="29755"/>
                </a:cubicBezTo>
                <a:lnTo>
                  <a:pt x="379552" y="74387"/>
                </a:lnTo>
                <a:cubicBezTo>
                  <a:pt x="407373" y="81330"/>
                  <a:pt x="434199" y="93232"/>
                  <a:pt x="459039" y="108109"/>
                </a:cubicBezTo>
                <a:lnTo>
                  <a:pt x="495802" y="71412"/>
                </a:lnTo>
                <a:cubicBezTo>
                  <a:pt x="507725" y="59510"/>
                  <a:pt x="527597" y="59510"/>
                  <a:pt x="539520" y="71412"/>
                </a:cubicBezTo>
                <a:lnTo>
                  <a:pt x="588206" y="121003"/>
                </a:lnTo>
                <a:cubicBezTo>
                  <a:pt x="594168" y="125962"/>
                  <a:pt x="598142" y="133897"/>
                  <a:pt x="598142" y="142823"/>
                </a:cubicBezTo>
                <a:cubicBezTo>
                  <a:pt x="598142" y="150758"/>
                  <a:pt x="594168" y="158693"/>
                  <a:pt x="588206" y="164644"/>
                </a:cubicBezTo>
                <a:lnTo>
                  <a:pt x="548462" y="204317"/>
                </a:lnTo>
                <a:cubicBezTo>
                  <a:pt x="570321" y="242998"/>
                  <a:pt x="582245" y="286638"/>
                  <a:pt x="582245" y="334246"/>
                </a:cubicBezTo>
                <a:cubicBezTo>
                  <a:pt x="582245" y="482029"/>
                  <a:pt x="462020" y="602040"/>
                  <a:pt x="313975" y="602040"/>
                </a:cubicBezTo>
                <a:cubicBezTo>
                  <a:pt x="165930" y="602040"/>
                  <a:pt x="44712" y="482029"/>
                  <a:pt x="44712" y="334246"/>
                </a:cubicBezTo>
                <a:cubicBezTo>
                  <a:pt x="44712" y="304491"/>
                  <a:pt x="49680" y="275728"/>
                  <a:pt x="58622" y="247957"/>
                </a:cubicBezTo>
                <a:cubicBezTo>
                  <a:pt x="59616" y="247957"/>
                  <a:pt x="59616" y="247957"/>
                  <a:pt x="59616" y="247957"/>
                </a:cubicBezTo>
                <a:cubicBezTo>
                  <a:pt x="64584" y="233080"/>
                  <a:pt x="70545" y="218202"/>
                  <a:pt x="78494" y="204317"/>
                </a:cubicBezTo>
                <a:lnTo>
                  <a:pt x="52661" y="178529"/>
                </a:lnTo>
                <a:lnTo>
                  <a:pt x="42725" y="188447"/>
                </a:lnTo>
                <a:cubicBezTo>
                  <a:pt x="38750" y="192415"/>
                  <a:pt x="33782" y="194398"/>
                  <a:pt x="27821" y="194398"/>
                </a:cubicBezTo>
                <a:cubicBezTo>
                  <a:pt x="22853" y="194398"/>
                  <a:pt x="16891" y="192415"/>
                  <a:pt x="13910" y="188447"/>
                </a:cubicBezTo>
                <a:lnTo>
                  <a:pt x="5962" y="181505"/>
                </a:lnTo>
                <a:cubicBezTo>
                  <a:pt x="-1987" y="173570"/>
                  <a:pt x="-1987" y="160676"/>
                  <a:pt x="5962" y="151750"/>
                </a:cubicBezTo>
                <a:lnTo>
                  <a:pt x="117244" y="37689"/>
                </a:lnTo>
                <a:cubicBezTo>
                  <a:pt x="121218" y="33722"/>
                  <a:pt x="127180" y="31739"/>
                  <a:pt x="132148" y="31739"/>
                </a:cubicBezTo>
                <a:cubicBezTo>
                  <a:pt x="138109" y="30747"/>
                  <a:pt x="143077" y="33722"/>
                  <a:pt x="147052" y="37689"/>
                </a:cubicBezTo>
                <a:lnTo>
                  <a:pt x="155000" y="44632"/>
                </a:lnTo>
                <a:cubicBezTo>
                  <a:pt x="162949" y="52567"/>
                  <a:pt x="162949" y="65461"/>
                  <a:pt x="155000" y="73395"/>
                </a:cubicBezTo>
                <a:lnTo>
                  <a:pt x="145064" y="84305"/>
                </a:lnTo>
                <a:lnTo>
                  <a:pt x="168911" y="108109"/>
                </a:lnTo>
                <a:cubicBezTo>
                  <a:pt x="173879" y="105134"/>
                  <a:pt x="178847" y="102158"/>
                  <a:pt x="184808" y="99183"/>
                </a:cubicBezTo>
                <a:cubicBezTo>
                  <a:pt x="204680" y="88273"/>
                  <a:pt x="225545" y="79346"/>
                  <a:pt x="247404" y="74387"/>
                </a:cubicBezTo>
                <a:lnTo>
                  <a:pt x="247404" y="29755"/>
                </a:lnTo>
                <a:cubicBezTo>
                  <a:pt x="247404" y="13886"/>
                  <a:pt x="260321" y="0"/>
                  <a:pt x="276219" y="0"/>
                </a:cubicBezTo>
                <a:close/>
              </a:path>
            </a:pathLst>
          </a:custGeom>
          <a:solidFill>
            <a:schemeClr val="bg1"/>
          </a:solidFill>
          <a:ln>
            <a:noFill/>
          </a:ln>
        </p:spPr>
        <p:txBody>
          <a:bodyPr/>
          <a:lstStyle/>
          <a:p>
            <a:endParaRPr lang="zh-CN" altLang="en-US">
              <a:cs typeface="+mn-ea"/>
              <a:sym typeface="+mn-lt"/>
            </a:endParaRPr>
          </a:p>
        </p:txBody>
      </p:sp>
      <p:sp>
        <p:nvSpPr>
          <p:cNvPr id="148" name="search-file_51776">
            <a:extLst>
              <a:ext uri="{FF2B5EF4-FFF2-40B4-BE49-F238E27FC236}">
                <a16:creationId xmlns:a16="http://schemas.microsoft.com/office/drawing/2014/main" xmlns="" id="{4F94D9EE-0914-4354-83BA-5B264FCB9557}"/>
              </a:ext>
            </a:extLst>
          </p:cNvPr>
          <p:cNvSpPr>
            <a:spLocks noChangeAspect="1"/>
          </p:cNvSpPr>
          <p:nvPr/>
        </p:nvSpPr>
        <p:spPr bwMode="auto">
          <a:xfrm>
            <a:off x="4331386" y="5290509"/>
            <a:ext cx="520130" cy="5345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78649" h="594741">
                <a:moveTo>
                  <a:pt x="411175" y="315251"/>
                </a:moveTo>
                <a:cubicBezTo>
                  <a:pt x="392328" y="315251"/>
                  <a:pt x="373301" y="322420"/>
                  <a:pt x="358940" y="336757"/>
                </a:cubicBezTo>
                <a:cubicBezTo>
                  <a:pt x="330220" y="365432"/>
                  <a:pt x="330220" y="411311"/>
                  <a:pt x="358940" y="439986"/>
                </a:cubicBezTo>
                <a:cubicBezTo>
                  <a:pt x="387661" y="468660"/>
                  <a:pt x="435049" y="468660"/>
                  <a:pt x="462333" y="439986"/>
                </a:cubicBezTo>
                <a:cubicBezTo>
                  <a:pt x="491053" y="411311"/>
                  <a:pt x="491053" y="365432"/>
                  <a:pt x="462333" y="336757"/>
                </a:cubicBezTo>
                <a:cubicBezTo>
                  <a:pt x="448691" y="322420"/>
                  <a:pt x="430023" y="315251"/>
                  <a:pt x="411175" y="315251"/>
                </a:cubicBezTo>
                <a:close/>
                <a:moveTo>
                  <a:pt x="410816" y="276182"/>
                </a:moveTo>
                <a:cubicBezTo>
                  <a:pt x="439716" y="276182"/>
                  <a:pt x="468795" y="287293"/>
                  <a:pt x="491053" y="309516"/>
                </a:cubicBezTo>
                <a:cubicBezTo>
                  <a:pt x="525517" y="342492"/>
                  <a:pt x="532697" y="394106"/>
                  <a:pt x="514029" y="435685"/>
                </a:cubicBezTo>
                <a:lnTo>
                  <a:pt x="578649" y="500203"/>
                </a:lnTo>
                <a:lnTo>
                  <a:pt x="522645" y="556118"/>
                </a:lnTo>
                <a:lnTo>
                  <a:pt x="458025" y="491600"/>
                </a:lnTo>
                <a:cubicBezTo>
                  <a:pt x="416381" y="510239"/>
                  <a:pt x="366121" y="503070"/>
                  <a:pt x="331656" y="468660"/>
                </a:cubicBezTo>
                <a:cubicBezTo>
                  <a:pt x="287140" y="424215"/>
                  <a:pt x="287140" y="352528"/>
                  <a:pt x="331656" y="309516"/>
                </a:cubicBezTo>
                <a:cubicBezTo>
                  <a:pt x="353197" y="287293"/>
                  <a:pt x="381917" y="276182"/>
                  <a:pt x="410816" y="276182"/>
                </a:cubicBezTo>
                <a:close/>
                <a:moveTo>
                  <a:pt x="134949" y="20001"/>
                </a:moveTo>
                <a:lnTo>
                  <a:pt x="134949" y="144835"/>
                </a:lnTo>
                <a:lnTo>
                  <a:pt x="17242" y="144835"/>
                </a:lnTo>
                <a:close/>
                <a:moveTo>
                  <a:pt x="172278" y="0"/>
                </a:moveTo>
                <a:lnTo>
                  <a:pt x="480943" y="0"/>
                </a:lnTo>
                <a:lnTo>
                  <a:pt x="480943" y="276591"/>
                </a:lnTo>
                <a:cubicBezTo>
                  <a:pt x="460844" y="263693"/>
                  <a:pt x="436438" y="256527"/>
                  <a:pt x="410596" y="256527"/>
                </a:cubicBezTo>
                <a:cubicBezTo>
                  <a:pt x="381883" y="256527"/>
                  <a:pt x="354606" y="265126"/>
                  <a:pt x="331636" y="282323"/>
                </a:cubicBezTo>
                <a:lnTo>
                  <a:pt x="81832" y="282323"/>
                </a:lnTo>
                <a:lnTo>
                  <a:pt x="81832" y="322450"/>
                </a:lnTo>
                <a:lnTo>
                  <a:pt x="295744" y="322450"/>
                </a:lnTo>
                <a:cubicBezTo>
                  <a:pt x="288566" y="335348"/>
                  <a:pt x="282823" y="351112"/>
                  <a:pt x="279952" y="366877"/>
                </a:cubicBezTo>
                <a:lnTo>
                  <a:pt x="81832" y="366877"/>
                </a:lnTo>
                <a:lnTo>
                  <a:pt x="81832" y="407004"/>
                </a:lnTo>
                <a:lnTo>
                  <a:pt x="279952" y="407004"/>
                </a:lnTo>
                <a:cubicBezTo>
                  <a:pt x="281388" y="422768"/>
                  <a:pt x="287130" y="438532"/>
                  <a:pt x="294309" y="451430"/>
                </a:cubicBezTo>
                <a:lnTo>
                  <a:pt x="81832" y="451430"/>
                </a:lnTo>
                <a:lnTo>
                  <a:pt x="81832" y="491557"/>
                </a:lnTo>
                <a:lnTo>
                  <a:pt x="327329" y="491557"/>
                </a:lnTo>
                <a:cubicBezTo>
                  <a:pt x="350299" y="511621"/>
                  <a:pt x="380448" y="521653"/>
                  <a:pt x="410596" y="521653"/>
                </a:cubicBezTo>
                <a:cubicBezTo>
                  <a:pt x="424953" y="521653"/>
                  <a:pt x="439309" y="518786"/>
                  <a:pt x="453666" y="514487"/>
                </a:cubicBezTo>
                <a:lnTo>
                  <a:pt x="480943" y="543149"/>
                </a:lnTo>
                <a:lnTo>
                  <a:pt x="480943" y="594741"/>
                </a:lnTo>
                <a:lnTo>
                  <a:pt x="0" y="594741"/>
                </a:lnTo>
                <a:lnTo>
                  <a:pt x="0" y="180572"/>
                </a:lnTo>
                <a:lnTo>
                  <a:pt x="172278" y="180572"/>
                </a:lnTo>
                <a:close/>
              </a:path>
            </a:pathLst>
          </a:custGeom>
          <a:solidFill>
            <a:schemeClr val="bg1"/>
          </a:solidFill>
          <a:ln>
            <a:noFill/>
          </a:ln>
        </p:spPr>
        <p:txBody>
          <a:bodyPr/>
          <a:lstStyle/>
          <a:p>
            <a:endParaRPr lang="zh-CN" altLang="en-US">
              <a:cs typeface="+mn-ea"/>
              <a:sym typeface="+mn-lt"/>
            </a:endParaRPr>
          </a:p>
        </p:txBody>
      </p:sp>
      <p:sp>
        <p:nvSpPr>
          <p:cNvPr id="149" name="mobile-notes_72695">
            <a:extLst>
              <a:ext uri="{FF2B5EF4-FFF2-40B4-BE49-F238E27FC236}">
                <a16:creationId xmlns:a16="http://schemas.microsoft.com/office/drawing/2014/main" xmlns="" id="{31161214-499A-4BDF-8304-5F6A9F888401}"/>
              </a:ext>
            </a:extLst>
          </p:cNvPr>
          <p:cNvSpPr>
            <a:spLocks noChangeAspect="1"/>
          </p:cNvSpPr>
          <p:nvPr/>
        </p:nvSpPr>
        <p:spPr bwMode="auto">
          <a:xfrm>
            <a:off x="5295971" y="5290509"/>
            <a:ext cx="416995" cy="5345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74137" h="607851">
                <a:moveTo>
                  <a:pt x="163807" y="518759"/>
                </a:moveTo>
                <a:cubicBezTo>
                  <a:pt x="154632" y="518759"/>
                  <a:pt x="147172" y="526208"/>
                  <a:pt x="147172" y="535445"/>
                </a:cubicBezTo>
                <a:cubicBezTo>
                  <a:pt x="147172" y="544608"/>
                  <a:pt x="154632" y="552057"/>
                  <a:pt x="163807" y="552057"/>
                </a:cubicBezTo>
                <a:lnTo>
                  <a:pt x="200730" y="552057"/>
                </a:lnTo>
                <a:cubicBezTo>
                  <a:pt x="209905" y="552057"/>
                  <a:pt x="217364" y="544608"/>
                  <a:pt x="217364" y="535445"/>
                </a:cubicBezTo>
                <a:cubicBezTo>
                  <a:pt x="217364" y="526208"/>
                  <a:pt x="209905" y="518759"/>
                  <a:pt x="200730" y="518759"/>
                </a:cubicBezTo>
                <a:close/>
                <a:moveTo>
                  <a:pt x="273180" y="282798"/>
                </a:moveTo>
                <a:cubicBezTo>
                  <a:pt x="268368" y="282798"/>
                  <a:pt x="263556" y="284624"/>
                  <a:pt x="259863" y="288274"/>
                </a:cubicBezTo>
                <a:cubicBezTo>
                  <a:pt x="252552" y="295649"/>
                  <a:pt x="252552" y="307569"/>
                  <a:pt x="259863" y="314869"/>
                </a:cubicBezTo>
                <a:cubicBezTo>
                  <a:pt x="267249" y="322245"/>
                  <a:pt x="279185" y="322245"/>
                  <a:pt x="286496" y="314869"/>
                </a:cubicBezTo>
                <a:cubicBezTo>
                  <a:pt x="293882" y="307569"/>
                  <a:pt x="293882" y="295649"/>
                  <a:pt x="286496" y="288274"/>
                </a:cubicBezTo>
                <a:cubicBezTo>
                  <a:pt x="282803" y="284624"/>
                  <a:pt x="277992" y="282798"/>
                  <a:pt x="273180" y="282798"/>
                </a:cubicBezTo>
                <a:close/>
                <a:moveTo>
                  <a:pt x="391835" y="100987"/>
                </a:moveTo>
                <a:cubicBezTo>
                  <a:pt x="394222" y="100838"/>
                  <a:pt x="396535" y="101657"/>
                  <a:pt x="398250" y="103371"/>
                </a:cubicBezTo>
                <a:lnTo>
                  <a:pt x="471734" y="176751"/>
                </a:lnTo>
                <a:cubicBezTo>
                  <a:pt x="473375" y="178390"/>
                  <a:pt x="474270" y="180699"/>
                  <a:pt x="474121" y="183083"/>
                </a:cubicBezTo>
                <a:cubicBezTo>
                  <a:pt x="473972" y="185467"/>
                  <a:pt x="472778" y="187628"/>
                  <a:pt x="470913" y="189043"/>
                </a:cubicBezTo>
                <a:lnTo>
                  <a:pt x="400190" y="243128"/>
                </a:lnTo>
                <a:cubicBezTo>
                  <a:pt x="398101" y="244767"/>
                  <a:pt x="395341" y="245363"/>
                  <a:pt x="392581" y="244395"/>
                </a:cubicBezTo>
                <a:lnTo>
                  <a:pt x="368484" y="236349"/>
                </a:lnTo>
                <a:lnTo>
                  <a:pt x="381017" y="258475"/>
                </a:lnTo>
                <a:cubicBezTo>
                  <a:pt x="382584" y="261231"/>
                  <a:pt x="382360" y="264733"/>
                  <a:pt x="380495" y="267340"/>
                </a:cubicBezTo>
                <a:lnTo>
                  <a:pt x="297015" y="383780"/>
                </a:lnTo>
                <a:cubicBezTo>
                  <a:pt x="295672" y="385568"/>
                  <a:pt x="293583" y="386834"/>
                  <a:pt x="291345" y="387132"/>
                </a:cubicBezTo>
                <a:lnTo>
                  <a:pt x="182575" y="401287"/>
                </a:lnTo>
                <a:cubicBezTo>
                  <a:pt x="180113" y="401659"/>
                  <a:pt x="177428" y="400765"/>
                  <a:pt x="175637" y="398977"/>
                </a:cubicBezTo>
                <a:cubicBezTo>
                  <a:pt x="173847" y="397189"/>
                  <a:pt x="173026" y="394582"/>
                  <a:pt x="173325" y="392123"/>
                </a:cubicBezTo>
                <a:lnTo>
                  <a:pt x="187574" y="283431"/>
                </a:lnTo>
                <a:cubicBezTo>
                  <a:pt x="187872" y="281197"/>
                  <a:pt x="189066" y="279185"/>
                  <a:pt x="190931" y="277844"/>
                </a:cubicBezTo>
                <a:lnTo>
                  <a:pt x="307534" y="194407"/>
                </a:lnTo>
                <a:cubicBezTo>
                  <a:pt x="308951" y="193438"/>
                  <a:pt x="310593" y="192917"/>
                  <a:pt x="312309" y="192917"/>
                </a:cubicBezTo>
                <a:cubicBezTo>
                  <a:pt x="313726" y="192917"/>
                  <a:pt x="315143" y="193289"/>
                  <a:pt x="316337" y="193960"/>
                </a:cubicBezTo>
                <a:lnTo>
                  <a:pt x="338494" y="206475"/>
                </a:lnTo>
                <a:lnTo>
                  <a:pt x="330437" y="182413"/>
                </a:lnTo>
                <a:cubicBezTo>
                  <a:pt x="329542" y="179805"/>
                  <a:pt x="330064" y="176900"/>
                  <a:pt x="331705" y="174740"/>
                </a:cubicBezTo>
                <a:lnTo>
                  <a:pt x="385866" y="104190"/>
                </a:lnTo>
                <a:cubicBezTo>
                  <a:pt x="387284" y="102328"/>
                  <a:pt x="389522" y="101136"/>
                  <a:pt x="391835" y="100987"/>
                </a:cubicBezTo>
                <a:close/>
                <a:moveTo>
                  <a:pt x="27003" y="0"/>
                </a:moveTo>
                <a:lnTo>
                  <a:pt x="337608" y="0"/>
                </a:lnTo>
                <a:cubicBezTo>
                  <a:pt x="352452" y="0"/>
                  <a:pt x="364611" y="12068"/>
                  <a:pt x="364611" y="26966"/>
                </a:cubicBezTo>
                <a:lnTo>
                  <a:pt x="364611" y="86485"/>
                </a:lnTo>
                <a:cubicBezTo>
                  <a:pt x="364313" y="86783"/>
                  <a:pt x="364089" y="87006"/>
                  <a:pt x="363865" y="87304"/>
                </a:cubicBezTo>
                <a:lnTo>
                  <a:pt x="310531" y="156730"/>
                </a:lnTo>
                <a:lnTo>
                  <a:pt x="310531" y="53932"/>
                </a:lnTo>
                <a:lnTo>
                  <a:pt x="54006" y="53932"/>
                </a:lnTo>
                <a:lnTo>
                  <a:pt x="54006" y="476969"/>
                </a:lnTo>
                <a:lnTo>
                  <a:pt x="310531" y="476969"/>
                </a:lnTo>
                <a:lnTo>
                  <a:pt x="310531" y="408586"/>
                </a:lnTo>
                <a:cubicBezTo>
                  <a:pt x="314037" y="406277"/>
                  <a:pt x="317095" y="403372"/>
                  <a:pt x="319557" y="399871"/>
                </a:cubicBezTo>
                <a:lnTo>
                  <a:pt x="364611" y="337149"/>
                </a:lnTo>
                <a:lnTo>
                  <a:pt x="364611" y="580885"/>
                </a:lnTo>
                <a:cubicBezTo>
                  <a:pt x="364611" y="595783"/>
                  <a:pt x="352452" y="607851"/>
                  <a:pt x="337534" y="607851"/>
                </a:cubicBezTo>
                <a:lnTo>
                  <a:pt x="27003" y="607851"/>
                </a:lnTo>
                <a:cubicBezTo>
                  <a:pt x="12084" y="607851"/>
                  <a:pt x="0" y="595783"/>
                  <a:pt x="0" y="580885"/>
                </a:cubicBezTo>
                <a:lnTo>
                  <a:pt x="0" y="26966"/>
                </a:lnTo>
                <a:cubicBezTo>
                  <a:pt x="0" y="12068"/>
                  <a:pt x="12084" y="0"/>
                  <a:pt x="27003" y="0"/>
                </a:cubicBezTo>
                <a:close/>
              </a:path>
            </a:pathLst>
          </a:custGeom>
          <a:solidFill>
            <a:schemeClr val="bg1"/>
          </a:solidFill>
          <a:ln>
            <a:noFill/>
          </a:ln>
        </p:spPr>
        <p:txBody>
          <a:bodyPr/>
          <a:lstStyle/>
          <a:p>
            <a:endParaRPr lang="zh-CN" altLang="en-US">
              <a:cs typeface="+mn-ea"/>
              <a:sym typeface="+mn-lt"/>
            </a:endParaRPr>
          </a:p>
        </p:txBody>
      </p:sp>
      <p:sp>
        <p:nvSpPr>
          <p:cNvPr id="150" name="collaboration_115887">
            <a:extLst>
              <a:ext uri="{FF2B5EF4-FFF2-40B4-BE49-F238E27FC236}">
                <a16:creationId xmlns:a16="http://schemas.microsoft.com/office/drawing/2014/main" xmlns="" id="{59721C19-92EE-46D7-8855-4DCDC02CF03B}"/>
              </a:ext>
            </a:extLst>
          </p:cNvPr>
          <p:cNvSpPr>
            <a:spLocks noChangeAspect="1"/>
          </p:cNvSpPr>
          <p:nvPr/>
        </p:nvSpPr>
        <p:spPr bwMode="auto">
          <a:xfrm>
            <a:off x="6260557" y="5290509"/>
            <a:ext cx="609685" cy="56877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8909" h="568052">
                <a:moveTo>
                  <a:pt x="465415" y="427887"/>
                </a:moveTo>
                <a:cubicBezTo>
                  <a:pt x="467259" y="427887"/>
                  <a:pt x="469102" y="428961"/>
                  <a:pt x="469717" y="430954"/>
                </a:cubicBezTo>
                <a:lnTo>
                  <a:pt x="501212" y="517292"/>
                </a:lnTo>
                <a:cubicBezTo>
                  <a:pt x="503056" y="522199"/>
                  <a:pt x="510123" y="522199"/>
                  <a:pt x="511966" y="517292"/>
                </a:cubicBezTo>
                <a:lnTo>
                  <a:pt x="543461" y="430954"/>
                </a:lnTo>
                <a:cubicBezTo>
                  <a:pt x="544383" y="428501"/>
                  <a:pt x="546841" y="427274"/>
                  <a:pt x="549146" y="428041"/>
                </a:cubicBezTo>
                <a:lnTo>
                  <a:pt x="576953" y="432641"/>
                </a:lnTo>
                <a:lnTo>
                  <a:pt x="577107" y="432641"/>
                </a:lnTo>
                <a:cubicBezTo>
                  <a:pt x="596004" y="438929"/>
                  <a:pt x="608909" y="456564"/>
                  <a:pt x="608909" y="476500"/>
                </a:cubicBezTo>
                <a:lnTo>
                  <a:pt x="608909" y="548576"/>
                </a:lnTo>
                <a:cubicBezTo>
                  <a:pt x="608909" y="559311"/>
                  <a:pt x="600152" y="568052"/>
                  <a:pt x="589398" y="568052"/>
                </a:cubicBezTo>
                <a:lnTo>
                  <a:pt x="423780" y="568052"/>
                </a:lnTo>
                <a:cubicBezTo>
                  <a:pt x="413026" y="568052"/>
                  <a:pt x="404269" y="559311"/>
                  <a:pt x="404269" y="548576"/>
                </a:cubicBezTo>
                <a:lnTo>
                  <a:pt x="404269" y="476807"/>
                </a:lnTo>
                <a:cubicBezTo>
                  <a:pt x="404269" y="456718"/>
                  <a:pt x="417020" y="438929"/>
                  <a:pt x="436225" y="432641"/>
                </a:cubicBezTo>
                <a:lnTo>
                  <a:pt x="464032" y="428041"/>
                </a:lnTo>
                <a:cubicBezTo>
                  <a:pt x="464493" y="427887"/>
                  <a:pt x="464954" y="427887"/>
                  <a:pt x="465415" y="427887"/>
                </a:cubicBezTo>
                <a:close/>
                <a:moveTo>
                  <a:pt x="61146" y="427887"/>
                </a:moveTo>
                <a:cubicBezTo>
                  <a:pt x="62990" y="427887"/>
                  <a:pt x="64833" y="428961"/>
                  <a:pt x="65448" y="430954"/>
                </a:cubicBezTo>
                <a:lnTo>
                  <a:pt x="96943" y="517292"/>
                </a:lnTo>
                <a:cubicBezTo>
                  <a:pt x="98786" y="522199"/>
                  <a:pt x="105853" y="522199"/>
                  <a:pt x="107697" y="517292"/>
                </a:cubicBezTo>
                <a:lnTo>
                  <a:pt x="139192" y="430954"/>
                </a:lnTo>
                <a:cubicBezTo>
                  <a:pt x="140114" y="428501"/>
                  <a:pt x="142572" y="427274"/>
                  <a:pt x="144876" y="428041"/>
                </a:cubicBezTo>
                <a:lnTo>
                  <a:pt x="172684" y="432641"/>
                </a:lnTo>
                <a:lnTo>
                  <a:pt x="172838" y="432641"/>
                </a:lnTo>
                <a:cubicBezTo>
                  <a:pt x="191888" y="438929"/>
                  <a:pt x="204640" y="456564"/>
                  <a:pt x="204640" y="476500"/>
                </a:cubicBezTo>
                <a:lnTo>
                  <a:pt x="204640" y="548576"/>
                </a:lnTo>
                <a:cubicBezTo>
                  <a:pt x="204640" y="559311"/>
                  <a:pt x="195883" y="568052"/>
                  <a:pt x="185128" y="568052"/>
                </a:cubicBezTo>
                <a:lnTo>
                  <a:pt x="19511" y="568052"/>
                </a:lnTo>
                <a:cubicBezTo>
                  <a:pt x="8757" y="568052"/>
                  <a:pt x="0" y="559311"/>
                  <a:pt x="0" y="548576"/>
                </a:cubicBezTo>
                <a:lnTo>
                  <a:pt x="0" y="476807"/>
                </a:lnTo>
                <a:cubicBezTo>
                  <a:pt x="0" y="456718"/>
                  <a:pt x="12751" y="438929"/>
                  <a:pt x="31956" y="432641"/>
                </a:cubicBezTo>
                <a:lnTo>
                  <a:pt x="59763" y="428041"/>
                </a:lnTo>
                <a:cubicBezTo>
                  <a:pt x="60224" y="427887"/>
                  <a:pt x="60685" y="427887"/>
                  <a:pt x="61146" y="427887"/>
                </a:cubicBezTo>
                <a:close/>
                <a:moveTo>
                  <a:pt x="499034" y="425580"/>
                </a:moveTo>
                <a:lnTo>
                  <a:pt x="514075" y="425580"/>
                </a:lnTo>
                <a:cubicBezTo>
                  <a:pt x="516070" y="425580"/>
                  <a:pt x="518065" y="426347"/>
                  <a:pt x="519447" y="427881"/>
                </a:cubicBezTo>
                <a:cubicBezTo>
                  <a:pt x="521595" y="430181"/>
                  <a:pt x="521902" y="433402"/>
                  <a:pt x="520367" y="436009"/>
                </a:cubicBezTo>
                <a:lnTo>
                  <a:pt x="512386" y="448125"/>
                </a:lnTo>
                <a:lnTo>
                  <a:pt x="516070" y="479872"/>
                </a:lnTo>
                <a:lnTo>
                  <a:pt x="508703" y="499656"/>
                </a:lnTo>
                <a:cubicBezTo>
                  <a:pt x="507936" y="501650"/>
                  <a:pt x="505173" y="501650"/>
                  <a:pt x="504406" y="499656"/>
                </a:cubicBezTo>
                <a:lnTo>
                  <a:pt x="497038" y="479872"/>
                </a:lnTo>
                <a:lnTo>
                  <a:pt x="500722" y="448125"/>
                </a:lnTo>
                <a:lnTo>
                  <a:pt x="492741" y="436009"/>
                </a:lnTo>
                <a:cubicBezTo>
                  <a:pt x="491206" y="433402"/>
                  <a:pt x="491513" y="430181"/>
                  <a:pt x="493662" y="427881"/>
                </a:cubicBezTo>
                <a:cubicBezTo>
                  <a:pt x="495043" y="426347"/>
                  <a:pt x="497038" y="425580"/>
                  <a:pt x="499034" y="425580"/>
                </a:cubicBezTo>
                <a:close/>
                <a:moveTo>
                  <a:pt x="94782" y="425580"/>
                </a:moveTo>
                <a:lnTo>
                  <a:pt x="109858" y="425580"/>
                </a:lnTo>
                <a:cubicBezTo>
                  <a:pt x="111858" y="425580"/>
                  <a:pt x="113858" y="426347"/>
                  <a:pt x="115242" y="427881"/>
                </a:cubicBezTo>
                <a:cubicBezTo>
                  <a:pt x="117396" y="430181"/>
                  <a:pt x="117704" y="433402"/>
                  <a:pt x="116165" y="436009"/>
                </a:cubicBezTo>
                <a:lnTo>
                  <a:pt x="108166" y="448125"/>
                </a:lnTo>
                <a:lnTo>
                  <a:pt x="111858" y="479872"/>
                </a:lnTo>
                <a:lnTo>
                  <a:pt x="104474" y="499656"/>
                </a:lnTo>
                <a:cubicBezTo>
                  <a:pt x="103705" y="501650"/>
                  <a:pt x="100936" y="501650"/>
                  <a:pt x="100167" y="499656"/>
                </a:cubicBezTo>
                <a:lnTo>
                  <a:pt x="92782" y="479872"/>
                </a:lnTo>
                <a:lnTo>
                  <a:pt x="96475" y="448125"/>
                </a:lnTo>
                <a:lnTo>
                  <a:pt x="88475" y="436009"/>
                </a:lnTo>
                <a:cubicBezTo>
                  <a:pt x="86937" y="433402"/>
                  <a:pt x="87244" y="430181"/>
                  <a:pt x="89398" y="427881"/>
                </a:cubicBezTo>
                <a:cubicBezTo>
                  <a:pt x="90783" y="426347"/>
                  <a:pt x="92782" y="425580"/>
                  <a:pt x="94782" y="425580"/>
                </a:cubicBezTo>
                <a:close/>
                <a:moveTo>
                  <a:pt x="506554" y="302373"/>
                </a:moveTo>
                <a:cubicBezTo>
                  <a:pt x="535587" y="302373"/>
                  <a:pt x="559090" y="325847"/>
                  <a:pt x="559090" y="354845"/>
                </a:cubicBezTo>
                <a:cubicBezTo>
                  <a:pt x="559090" y="383689"/>
                  <a:pt x="535587" y="407163"/>
                  <a:pt x="506554" y="407163"/>
                </a:cubicBezTo>
                <a:cubicBezTo>
                  <a:pt x="477521" y="407163"/>
                  <a:pt x="454018" y="383689"/>
                  <a:pt x="454018" y="354845"/>
                </a:cubicBezTo>
                <a:cubicBezTo>
                  <a:pt x="454018" y="325847"/>
                  <a:pt x="477674" y="302373"/>
                  <a:pt x="506554" y="302373"/>
                </a:cubicBezTo>
                <a:close/>
                <a:moveTo>
                  <a:pt x="102779" y="302373"/>
                </a:moveTo>
                <a:cubicBezTo>
                  <a:pt x="131794" y="302373"/>
                  <a:pt x="155315" y="325831"/>
                  <a:pt x="155315" y="354768"/>
                </a:cubicBezTo>
                <a:cubicBezTo>
                  <a:pt x="155315" y="383705"/>
                  <a:pt x="131794" y="407163"/>
                  <a:pt x="102779" y="407163"/>
                </a:cubicBezTo>
                <a:cubicBezTo>
                  <a:pt x="73764" y="407163"/>
                  <a:pt x="50243" y="383705"/>
                  <a:pt x="50243" y="354768"/>
                </a:cubicBezTo>
                <a:cubicBezTo>
                  <a:pt x="50243" y="325831"/>
                  <a:pt x="73764" y="302373"/>
                  <a:pt x="102779" y="302373"/>
                </a:cubicBezTo>
                <a:close/>
                <a:moveTo>
                  <a:pt x="288687" y="280568"/>
                </a:moveTo>
                <a:lnTo>
                  <a:pt x="323407" y="280568"/>
                </a:lnTo>
                <a:lnTo>
                  <a:pt x="323407" y="359417"/>
                </a:lnTo>
                <a:lnTo>
                  <a:pt x="403141" y="439033"/>
                </a:lnTo>
                <a:cubicBezTo>
                  <a:pt x="395152" y="449004"/>
                  <a:pt x="390390" y="461430"/>
                  <a:pt x="389929" y="474776"/>
                </a:cubicBezTo>
                <a:lnTo>
                  <a:pt x="306047" y="391018"/>
                </a:lnTo>
                <a:lnTo>
                  <a:pt x="218786" y="478151"/>
                </a:lnTo>
                <a:lnTo>
                  <a:pt x="218786" y="476464"/>
                </a:lnTo>
                <a:cubicBezTo>
                  <a:pt x="218786" y="463271"/>
                  <a:pt x="214484" y="450999"/>
                  <a:pt x="207110" y="440874"/>
                </a:cubicBezTo>
                <a:lnTo>
                  <a:pt x="288687" y="359417"/>
                </a:lnTo>
                <a:close/>
                <a:moveTo>
                  <a:pt x="264432" y="125444"/>
                </a:moveTo>
                <a:cubicBezTo>
                  <a:pt x="266430" y="125444"/>
                  <a:pt x="268120" y="126518"/>
                  <a:pt x="268888" y="128512"/>
                </a:cubicBezTo>
                <a:lnTo>
                  <a:pt x="300383" y="214894"/>
                </a:lnTo>
                <a:cubicBezTo>
                  <a:pt x="302226" y="219803"/>
                  <a:pt x="309293" y="219803"/>
                  <a:pt x="311137" y="214894"/>
                </a:cubicBezTo>
                <a:lnTo>
                  <a:pt x="342632" y="128512"/>
                </a:lnTo>
                <a:cubicBezTo>
                  <a:pt x="343400" y="126211"/>
                  <a:pt x="346012" y="124830"/>
                  <a:pt x="348316" y="125597"/>
                </a:cubicBezTo>
                <a:lnTo>
                  <a:pt x="376124" y="130200"/>
                </a:lnTo>
                <a:lnTo>
                  <a:pt x="376278" y="130200"/>
                </a:lnTo>
                <a:cubicBezTo>
                  <a:pt x="395175" y="136491"/>
                  <a:pt x="408080" y="154135"/>
                  <a:pt x="408080" y="174081"/>
                </a:cubicBezTo>
                <a:lnTo>
                  <a:pt x="408080" y="246193"/>
                </a:lnTo>
                <a:cubicBezTo>
                  <a:pt x="408080" y="256933"/>
                  <a:pt x="399323" y="265679"/>
                  <a:pt x="388568" y="265679"/>
                </a:cubicBezTo>
                <a:lnTo>
                  <a:pt x="222951" y="265679"/>
                </a:lnTo>
                <a:cubicBezTo>
                  <a:pt x="212197" y="265679"/>
                  <a:pt x="203440" y="256933"/>
                  <a:pt x="203440" y="246193"/>
                </a:cubicBezTo>
                <a:lnTo>
                  <a:pt x="203440" y="174388"/>
                </a:lnTo>
                <a:cubicBezTo>
                  <a:pt x="203440" y="154289"/>
                  <a:pt x="216191" y="136644"/>
                  <a:pt x="235396" y="130200"/>
                </a:cubicBezTo>
                <a:lnTo>
                  <a:pt x="263203" y="125597"/>
                </a:lnTo>
                <a:cubicBezTo>
                  <a:pt x="263511" y="125444"/>
                  <a:pt x="263971" y="125444"/>
                  <a:pt x="264432" y="125444"/>
                </a:cubicBezTo>
                <a:close/>
                <a:moveTo>
                  <a:pt x="298222" y="123137"/>
                </a:moveTo>
                <a:lnTo>
                  <a:pt x="313298" y="123137"/>
                </a:lnTo>
                <a:cubicBezTo>
                  <a:pt x="315298" y="123137"/>
                  <a:pt x="317298" y="123905"/>
                  <a:pt x="318682" y="125286"/>
                </a:cubicBezTo>
                <a:cubicBezTo>
                  <a:pt x="320836" y="127589"/>
                  <a:pt x="321144" y="130967"/>
                  <a:pt x="319605" y="133577"/>
                </a:cubicBezTo>
                <a:lnTo>
                  <a:pt x="311452" y="145706"/>
                </a:lnTo>
                <a:lnTo>
                  <a:pt x="315298" y="177488"/>
                </a:lnTo>
                <a:lnTo>
                  <a:pt x="307914" y="197140"/>
                </a:lnTo>
                <a:cubicBezTo>
                  <a:pt x="307145" y="199136"/>
                  <a:pt x="304376" y="199136"/>
                  <a:pt x="303607" y="197140"/>
                </a:cubicBezTo>
                <a:lnTo>
                  <a:pt x="296222" y="177488"/>
                </a:lnTo>
                <a:lnTo>
                  <a:pt x="299915" y="145706"/>
                </a:lnTo>
                <a:lnTo>
                  <a:pt x="291915" y="133577"/>
                </a:lnTo>
                <a:cubicBezTo>
                  <a:pt x="290377" y="130967"/>
                  <a:pt x="290684" y="127589"/>
                  <a:pt x="292838" y="125286"/>
                </a:cubicBezTo>
                <a:cubicBezTo>
                  <a:pt x="294223" y="123905"/>
                  <a:pt x="296222" y="123137"/>
                  <a:pt x="298222" y="123137"/>
                </a:cubicBezTo>
                <a:close/>
                <a:moveTo>
                  <a:pt x="306078" y="0"/>
                </a:moveTo>
                <a:cubicBezTo>
                  <a:pt x="335093" y="0"/>
                  <a:pt x="358614" y="23490"/>
                  <a:pt x="358614" y="52466"/>
                </a:cubicBezTo>
                <a:cubicBezTo>
                  <a:pt x="358614" y="81442"/>
                  <a:pt x="335093" y="104932"/>
                  <a:pt x="306078" y="104932"/>
                </a:cubicBezTo>
                <a:cubicBezTo>
                  <a:pt x="277063" y="104932"/>
                  <a:pt x="253542" y="81442"/>
                  <a:pt x="253542" y="52466"/>
                </a:cubicBezTo>
                <a:cubicBezTo>
                  <a:pt x="253542" y="23490"/>
                  <a:pt x="277063" y="0"/>
                  <a:pt x="306078" y="0"/>
                </a:cubicBezTo>
                <a:close/>
              </a:path>
            </a:pathLst>
          </a:custGeom>
          <a:solidFill>
            <a:schemeClr val="bg1"/>
          </a:solidFill>
          <a:ln>
            <a:noFill/>
          </a:ln>
        </p:spPr>
        <p:txBody>
          <a:bodyPr/>
          <a:lstStyle/>
          <a:p>
            <a:endParaRPr lang="zh-CN" altLang="en-US">
              <a:cs typeface="+mn-ea"/>
              <a:sym typeface="+mn-lt"/>
            </a:endParaRPr>
          </a:p>
        </p:txBody>
      </p:sp>
      <p:sp>
        <p:nvSpPr>
          <p:cNvPr id="151" name="written-letter_73473">
            <a:extLst>
              <a:ext uri="{FF2B5EF4-FFF2-40B4-BE49-F238E27FC236}">
                <a16:creationId xmlns:a16="http://schemas.microsoft.com/office/drawing/2014/main" xmlns="" id="{E2691BB8-B3E1-44B4-BAFF-07C5F032FB6A}"/>
              </a:ext>
            </a:extLst>
          </p:cNvPr>
          <p:cNvSpPr>
            <a:spLocks noChangeAspect="1"/>
          </p:cNvSpPr>
          <p:nvPr/>
        </p:nvSpPr>
        <p:spPr bwMode="auto">
          <a:xfrm>
            <a:off x="7225143" y="5290509"/>
            <a:ext cx="555948" cy="490123"/>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22" h="2315">
                <a:moveTo>
                  <a:pt x="751" y="330"/>
                </a:moveTo>
                <a:cubicBezTo>
                  <a:pt x="751" y="293"/>
                  <a:pt x="781" y="263"/>
                  <a:pt x="818" y="263"/>
                </a:cubicBezTo>
                <a:lnTo>
                  <a:pt x="1754" y="263"/>
                </a:lnTo>
                <a:cubicBezTo>
                  <a:pt x="1791" y="263"/>
                  <a:pt x="1821" y="293"/>
                  <a:pt x="1821" y="330"/>
                </a:cubicBezTo>
                <a:cubicBezTo>
                  <a:pt x="1821" y="367"/>
                  <a:pt x="1791" y="397"/>
                  <a:pt x="1754" y="397"/>
                </a:cubicBezTo>
                <a:lnTo>
                  <a:pt x="818" y="397"/>
                </a:lnTo>
                <a:cubicBezTo>
                  <a:pt x="781" y="397"/>
                  <a:pt x="751" y="367"/>
                  <a:pt x="751" y="330"/>
                </a:cubicBezTo>
                <a:close/>
                <a:moveTo>
                  <a:pt x="2622" y="837"/>
                </a:moveTo>
                <a:lnTo>
                  <a:pt x="2622" y="2035"/>
                </a:lnTo>
                <a:cubicBezTo>
                  <a:pt x="2622" y="2189"/>
                  <a:pt x="2497" y="2315"/>
                  <a:pt x="2343" y="2315"/>
                </a:cubicBezTo>
                <a:lnTo>
                  <a:pt x="279" y="2315"/>
                </a:lnTo>
                <a:cubicBezTo>
                  <a:pt x="125" y="2315"/>
                  <a:pt x="0" y="2189"/>
                  <a:pt x="0" y="2035"/>
                </a:cubicBezTo>
                <a:lnTo>
                  <a:pt x="0" y="837"/>
                </a:lnTo>
                <a:cubicBezTo>
                  <a:pt x="0" y="683"/>
                  <a:pt x="125" y="558"/>
                  <a:pt x="279" y="558"/>
                </a:cubicBezTo>
                <a:lnTo>
                  <a:pt x="486" y="558"/>
                </a:lnTo>
                <a:lnTo>
                  <a:pt x="486" y="183"/>
                </a:lnTo>
                <a:cubicBezTo>
                  <a:pt x="486" y="82"/>
                  <a:pt x="569" y="0"/>
                  <a:pt x="670" y="0"/>
                </a:cubicBezTo>
                <a:lnTo>
                  <a:pt x="1927" y="0"/>
                </a:lnTo>
                <a:cubicBezTo>
                  <a:pt x="2028" y="0"/>
                  <a:pt x="2111" y="82"/>
                  <a:pt x="2111" y="183"/>
                </a:cubicBezTo>
                <a:lnTo>
                  <a:pt x="2111" y="558"/>
                </a:lnTo>
                <a:lnTo>
                  <a:pt x="2343" y="558"/>
                </a:lnTo>
                <a:cubicBezTo>
                  <a:pt x="2497" y="558"/>
                  <a:pt x="2622" y="683"/>
                  <a:pt x="2622" y="837"/>
                </a:cubicBezTo>
                <a:close/>
                <a:moveTo>
                  <a:pt x="2420" y="1997"/>
                </a:moveTo>
                <a:lnTo>
                  <a:pt x="1583" y="1452"/>
                </a:lnTo>
                <a:lnTo>
                  <a:pt x="2422" y="861"/>
                </a:lnTo>
                <a:cubicBezTo>
                  <a:pt x="2452" y="839"/>
                  <a:pt x="2459" y="798"/>
                  <a:pt x="2438" y="768"/>
                </a:cubicBezTo>
                <a:cubicBezTo>
                  <a:pt x="2417" y="738"/>
                  <a:pt x="2375" y="730"/>
                  <a:pt x="2345" y="752"/>
                </a:cubicBezTo>
                <a:lnTo>
                  <a:pt x="1978" y="1011"/>
                </a:lnTo>
                <a:lnTo>
                  <a:pt x="1978" y="778"/>
                </a:lnTo>
                <a:lnTo>
                  <a:pt x="1978" y="764"/>
                </a:lnTo>
                <a:lnTo>
                  <a:pt x="1978" y="183"/>
                </a:lnTo>
                <a:cubicBezTo>
                  <a:pt x="1978" y="156"/>
                  <a:pt x="1955" y="133"/>
                  <a:pt x="1927" y="133"/>
                </a:cubicBezTo>
                <a:lnTo>
                  <a:pt x="670" y="133"/>
                </a:lnTo>
                <a:cubicBezTo>
                  <a:pt x="642" y="133"/>
                  <a:pt x="620" y="156"/>
                  <a:pt x="620" y="183"/>
                </a:cubicBezTo>
                <a:lnTo>
                  <a:pt x="620" y="755"/>
                </a:lnTo>
                <a:lnTo>
                  <a:pt x="620" y="755"/>
                </a:lnTo>
                <a:lnTo>
                  <a:pt x="620" y="995"/>
                </a:lnTo>
                <a:lnTo>
                  <a:pt x="279" y="756"/>
                </a:lnTo>
                <a:cubicBezTo>
                  <a:pt x="249" y="735"/>
                  <a:pt x="208" y="742"/>
                  <a:pt x="186" y="773"/>
                </a:cubicBezTo>
                <a:cubicBezTo>
                  <a:pt x="165" y="803"/>
                  <a:pt x="173" y="844"/>
                  <a:pt x="203" y="865"/>
                </a:cubicBezTo>
                <a:lnTo>
                  <a:pt x="1046" y="1458"/>
                </a:lnTo>
                <a:lnTo>
                  <a:pt x="205" y="2005"/>
                </a:lnTo>
                <a:cubicBezTo>
                  <a:pt x="174" y="2025"/>
                  <a:pt x="165" y="2066"/>
                  <a:pt x="185" y="2097"/>
                </a:cubicBezTo>
                <a:cubicBezTo>
                  <a:pt x="198" y="2117"/>
                  <a:pt x="219" y="2127"/>
                  <a:pt x="241" y="2127"/>
                </a:cubicBezTo>
                <a:cubicBezTo>
                  <a:pt x="254" y="2127"/>
                  <a:pt x="266" y="2124"/>
                  <a:pt x="277" y="2117"/>
                </a:cubicBezTo>
                <a:lnTo>
                  <a:pt x="1161" y="1542"/>
                </a:lnTo>
                <a:cubicBezTo>
                  <a:pt x="1162" y="1541"/>
                  <a:pt x="1162" y="1540"/>
                  <a:pt x="1163" y="1540"/>
                </a:cubicBezTo>
                <a:lnTo>
                  <a:pt x="1201" y="1566"/>
                </a:lnTo>
                <a:cubicBezTo>
                  <a:pt x="1234" y="1589"/>
                  <a:pt x="1272" y="1601"/>
                  <a:pt x="1311" y="1601"/>
                </a:cubicBezTo>
                <a:cubicBezTo>
                  <a:pt x="1350" y="1601"/>
                  <a:pt x="1389" y="1589"/>
                  <a:pt x="1422" y="1566"/>
                </a:cubicBezTo>
                <a:lnTo>
                  <a:pt x="1466" y="1535"/>
                </a:lnTo>
                <a:lnTo>
                  <a:pt x="2347" y="2108"/>
                </a:lnTo>
                <a:cubicBezTo>
                  <a:pt x="2359" y="2116"/>
                  <a:pt x="2371" y="2119"/>
                  <a:pt x="2384" y="2119"/>
                </a:cubicBezTo>
                <a:cubicBezTo>
                  <a:pt x="2405" y="2119"/>
                  <a:pt x="2427" y="2109"/>
                  <a:pt x="2440" y="2089"/>
                </a:cubicBezTo>
                <a:cubicBezTo>
                  <a:pt x="2460" y="2058"/>
                  <a:pt x="2451" y="2017"/>
                  <a:pt x="2420" y="1997"/>
                </a:cubicBezTo>
                <a:close/>
                <a:moveTo>
                  <a:pt x="818" y="695"/>
                </a:moveTo>
                <a:lnTo>
                  <a:pt x="1754" y="695"/>
                </a:lnTo>
                <a:cubicBezTo>
                  <a:pt x="1791" y="695"/>
                  <a:pt x="1821" y="665"/>
                  <a:pt x="1821" y="628"/>
                </a:cubicBezTo>
                <a:cubicBezTo>
                  <a:pt x="1821" y="591"/>
                  <a:pt x="1791" y="561"/>
                  <a:pt x="1754" y="561"/>
                </a:cubicBezTo>
                <a:lnTo>
                  <a:pt x="818" y="561"/>
                </a:lnTo>
                <a:cubicBezTo>
                  <a:pt x="781" y="561"/>
                  <a:pt x="751" y="591"/>
                  <a:pt x="751" y="628"/>
                </a:cubicBezTo>
                <a:cubicBezTo>
                  <a:pt x="751" y="665"/>
                  <a:pt x="781" y="695"/>
                  <a:pt x="818" y="695"/>
                </a:cubicBezTo>
                <a:close/>
                <a:moveTo>
                  <a:pt x="818" y="993"/>
                </a:moveTo>
                <a:lnTo>
                  <a:pt x="1754" y="993"/>
                </a:lnTo>
                <a:cubicBezTo>
                  <a:pt x="1791" y="993"/>
                  <a:pt x="1821" y="963"/>
                  <a:pt x="1821" y="926"/>
                </a:cubicBezTo>
                <a:cubicBezTo>
                  <a:pt x="1821" y="889"/>
                  <a:pt x="1791" y="859"/>
                  <a:pt x="1754" y="859"/>
                </a:cubicBezTo>
                <a:lnTo>
                  <a:pt x="818" y="859"/>
                </a:lnTo>
                <a:cubicBezTo>
                  <a:pt x="781" y="859"/>
                  <a:pt x="751" y="889"/>
                  <a:pt x="751" y="926"/>
                </a:cubicBezTo>
                <a:cubicBezTo>
                  <a:pt x="751" y="963"/>
                  <a:pt x="781" y="993"/>
                  <a:pt x="818" y="993"/>
                </a:cubicBezTo>
                <a:close/>
              </a:path>
            </a:pathLst>
          </a:custGeom>
          <a:solidFill>
            <a:schemeClr val="bg1"/>
          </a:solidFill>
          <a:ln>
            <a:noFill/>
          </a:ln>
        </p:spPr>
        <p:txBody>
          <a:bodyPr/>
          <a:lstStyle/>
          <a:p>
            <a:endParaRPr lang="zh-CN" altLang="en-US">
              <a:cs typeface="+mn-ea"/>
              <a:sym typeface="+mn-lt"/>
            </a:endParaRPr>
          </a:p>
        </p:txBody>
      </p:sp>
      <p:sp>
        <p:nvSpPr>
          <p:cNvPr id="152" name="black-envelope_73290">
            <a:extLst>
              <a:ext uri="{FF2B5EF4-FFF2-40B4-BE49-F238E27FC236}">
                <a16:creationId xmlns:a16="http://schemas.microsoft.com/office/drawing/2014/main" xmlns="" id="{D862F051-4B9E-4FDE-B7DD-1E9CC0993545}"/>
              </a:ext>
            </a:extLst>
          </p:cNvPr>
          <p:cNvSpPr>
            <a:spLocks noChangeAspect="1"/>
          </p:cNvSpPr>
          <p:nvPr/>
        </p:nvSpPr>
        <p:spPr bwMode="auto">
          <a:xfrm>
            <a:off x="8189728" y="5290509"/>
            <a:ext cx="609685" cy="396412"/>
          </a:xfrm>
          <a:custGeom>
            <a:avLst/>
            <a:gdLst>
              <a:gd name="T0" fmla="*/ 43882 w 269348"/>
              <a:gd name="T1" fmla="*/ 43882 w 269348"/>
              <a:gd name="T2" fmla="*/ 43882 w 269348"/>
              <a:gd name="T3" fmla="*/ 43882 w 269348"/>
              <a:gd name="T4" fmla="*/ 43882 w 269348"/>
              <a:gd name="T5" fmla="*/ 43882 w 269348"/>
              <a:gd name="T6" fmla="*/ 43882 w 269348"/>
              <a:gd name="T7" fmla="*/ 43882 w 269348"/>
              <a:gd name="T8" fmla="*/ 43882 w 269348"/>
              <a:gd name="T9" fmla="*/ 43882 w 269348"/>
              <a:gd name="T10" fmla="*/ 43882 w 269348"/>
              <a:gd name="T11" fmla="*/ 43882 w 269348"/>
              <a:gd name="T12" fmla="*/ 43882 w 269348"/>
              <a:gd name="T13" fmla="*/ 43882 w 269348"/>
              <a:gd name="T14" fmla="*/ 43882 w 269348"/>
              <a:gd name="T15" fmla="*/ 43882 w 269348"/>
              <a:gd name="T16" fmla="*/ 43882 w 269348"/>
              <a:gd name="T17" fmla="*/ 43882 w 269348"/>
              <a:gd name="T18" fmla="*/ 43882 w 269348"/>
              <a:gd name="T19" fmla="*/ 43882 w 269348"/>
              <a:gd name="T20" fmla="*/ 43882 w 269348"/>
              <a:gd name="T21" fmla="*/ 43882 w 269348"/>
              <a:gd name="T22" fmla="*/ 43882 w 269348"/>
              <a:gd name="T23" fmla="*/ 43882 w 269348"/>
              <a:gd name="T24" fmla="*/ 43882 w 269348"/>
              <a:gd name="T25" fmla="*/ 43882 w 269348"/>
              <a:gd name="T26" fmla="*/ 43882 w 269348"/>
              <a:gd name="T27" fmla="*/ 43882 w 269348"/>
              <a:gd name="T28" fmla="*/ 43882 w 269348"/>
              <a:gd name="T29" fmla="*/ 43882 w 269348"/>
              <a:gd name="T30" fmla="*/ 43882 w 269348"/>
              <a:gd name="T31" fmla="*/ 43882 w 269348"/>
              <a:gd name="T32" fmla="*/ 43882 w 269348"/>
              <a:gd name="T33" fmla="*/ 43882 w 269348"/>
              <a:gd name="T34" fmla="*/ 43882 w 269348"/>
              <a:gd name="T35" fmla="*/ 43882 w 269348"/>
              <a:gd name="T36" fmla="*/ 43882 w 269348"/>
              <a:gd name="T37" fmla="*/ 43882 w 269348"/>
              <a:gd name="T38" fmla="*/ 43882 w 269348"/>
              <a:gd name="T39" fmla="*/ 43882 w 269348"/>
              <a:gd name="T40" fmla="*/ 43882 w 269348"/>
              <a:gd name="T41" fmla="*/ 43882 w 269348"/>
              <a:gd name="T42" fmla="*/ 43882 w 269348"/>
              <a:gd name="T43" fmla="*/ 43882 w 269348"/>
              <a:gd name="T44" fmla="*/ 43882 w 269348"/>
              <a:gd name="T45" fmla="*/ 43882 w 269348"/>
              <a:gd name="T46" fmla="*/ 43882 w 269348"/>
              <a:gd name="T47" fmla="*/ 43882 w 269348"/>
              <a:gd name="T48" fmla="*/ 43882 w 269348"/>
              <a:gd name="T49" fmla="*/ 43882 w 269348"/>
              <a:gd name="T50" fmla="*/ 43882 w 269348"/>
              <a:gd name="T51" fmla="*/ 43882 w 269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6" h="1534">
                <a:moveTo>
                  <a:pt x="857" y="765"/>
                </a:moveTo>
                <a:lnTo>
                  <a:pt x="0" y="1394"/>
                </a:lnTo>
                <a:lnTo>
                  <a:pt x="0" y="143"/>
                </a:lnTo>
                <a:lnTo>
                  <a:pt x="857" y="765"/>
                </a:lnTo>
                <a:close/>
                <a:moveTo>
                  <a:pt x="1385" y="848"/>
                </a:moveTo>
                <a:lnTo>
                  <a:pt x="1217" y="970"/>
                </a:lnTo>
                <a:cubicBezTo>
                  <a:pt x="1206" y="979"/>
                  <a:pt x="1192" y="983"/>
                  <a:pt x="1178" y="983"/>
                </a:cubicBezTo>
                <a:cubicBezTo>
                  <a:pt x="1164" y="983"/>
                  <a:pt x="1150" y="979"/>
                  <a:pt x="1139" y="970"/>
                </a:cubicBezTo>
                <a:lnTo>
                  <a:pt x="970" y="848"/>
                </a:lnTo>
                <a:lnTo>
                  <a:pt x="49" y="1523"/>
                </a:lnTo>
                <a:cubicBezTo>
                  <a:pt x="62" y="1530"/>
                  <a:pt x="77" y="1534"/>
                  <a:pt x="93" y="1534"/>
                </a:cubicBezTo>
                <a:lnTo>
                  <a:pt x="2264" y="1534"/>
                </a:lnTo>
                <a:cubicBezTo>
                  <a:pt x="2279" y="1534"/>
                  <a:pt x="2294" y="1531"/>
                  <a:pt x="2306" y="1524"/>
                </a:cubicBezTo>
                <a:lnTo>
                  <a:pt x="1385" y="848"/>
                </a:lnTo>
                <a:close/>
                <a:moveTo>
                  <a:pt x="1498" y="765"/>
                </a:moveTo>
                <a:lnTo>
                  <a:pt x="2356" y="1395"/>
                </a:lnTo>
                <a:lnTo>
                  <a:pt x="2356" y="139"/>
                </a:lnTo>
                <a:lnTo>
                  <a:pt x="1498" y="765"/>
                </a:lnTo>
                <a:close/>
                <a:moveTo>
                  <a:pt x="2304" y="12"/>
                </a:moveTo>
                <a:cubicBezTo>
                  <a:pt x="2292" y="5"/>
                  <a:pt x="2279" y="0"/>
                  <a:pt x="2264" y="0"/>
                </a:cubicBezTo>
                <a:lnTo>
                  <a:pt x="93" y="0"/>
                </a:lnTo>
                <a:cubicBezTo>
                  <a:pt x="88" y="0"/>
                  <a:pt x="84" y="0"/>
                  <a:pt x="80" y="1"/>
                </a:cubicBezTo>
                <a:cubicBezTo>
                  <a:pt x="80" y="1"/>
                  <a:pt x="79" y="1"/>
                  <a:pt x="78" y="1"/>
                </a:cubicBezTo>
                <a:cubicBezTo>
                  <a:pt x="66" y="3"/>
                  <a:pt x="56" y="7"/>
                  <a:pt x="48" y="13"/>
                </a:cubicBezTo>
                <a:lnTo>
                  <a:pt x="1178" y="834"/>
                </a:lnTo>
                <a:lnTo>
                  <a:pt x="2304" y="12"/>
                </a:lnTo>
                <a:close/>
              </a:path>
            </a:pathLst>
          </a:custGeom>
          <a:solidFill>
            <a:schemeClr val="bg1"/>
          </a:solidFill>
          <a:ln>
            <a:noFill/>
          </a:ln>
        </p:spPr>
        <p:txBody>
          <a:bodyPr/>
          <a:lstStyle/>
          <a:p>
            <a:endParaRPr lang="zh-CN" altLang="en-US">
              <a:cs typeface="+mn-ea"/>
              <a:sym typeface="+mn-lt"/>
            </a:endParaRPr>
          </a:p>
        </p:txBody>
      </p:sp>
      <p:sp>
        <p:nvSpPr>
          <p:cNvPr id="153" name="alarm-clock_63870">
            <a:extLst>
              <a:ext uri="{FF2B5EF4-FFF2-40B4-BE49-F238E27FC236}">
                <a16:creationId xmlns:a16="http://schemas.microsoft.com/office/drawing/2014/main" xmlns="" id="{97B0188F-CA98-4E8D-9277-CF1601EEEA90}"/>
              </a:ext>
            </a:extLst>
          </p:cNvPr>
          <p:cNvSpPr>
            <a:spLocks noChangeAspect="1"/>
          </p:cNvSpPr>
          <p:nvPr/>
        </p:nvSpPr>
        <p:spPr bwMode="auto">
          <a:xfrm>
            <a:off x="9154314" y="5290509"/>
            <a:ext cx="526465" cy="55251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42370" h="569201">
                <a:moveTo>
                  <a:pt x="271118" y="145484"/>
                </a:moveTo>
                <a:cubicBezTo>
                  <a:pt x="292327" y="145484"/>
                  <a:pt x="308925" y="162990"/>
                  <a:pt x="308925" y="183260"/>
                </a:cubicBezTo>
                <a:lnTo>
                  <a:pt x="308925" y="256048"/>
                </a:lnTo>
                <a:lnTo>
                  <a:pt x="368862" y="256048"/>
                </a:lnTo>
                <a:cubicBezTo>
                  <a:pt x="390071" y="256048"/>
                  <a:pt x="407591" y="272633"/>
                  <a:pt x="407591" y="293824"/>
                </a:cubicBezTo>
                <a:cubicBezTo>
                  <a:pt x="407591" y="315015"/>
                  <a:pt x="390071" y="331600"/>
                  <a:pt x="368862" y="331600"/>
                </a:cubicBezTo>
                <a:lnTo>
                  <a:pt x="271118" y="331600"/>
                </a:lnTo>
                <a:cubicBezTo>
                  <a:pt x="260975" y="331600"/>
                  <a:pt x="251754" y="327915"/>
                  <a:pt x="244377" y="320544"/>
                </a:cubicBezTo>
                <a:cubicBezTo>
                  <a:pt x="237000" y="314094"/>
                  <a:pt x="233311" y="303959"/>
                  <a:pt x="233311" y="293824"/>
                </a:cubicBezTo>
                <a:lnTo>
                  <a:pt x="233311" y="183260"/>
                </a:lnTo>
                <a:cubicBezTo>
                  <a:pt x="233311" y="162990"/>
                  <a:pt x="249909" y="145484"/>
                  <a:pt x="271118" y="145484"/>
                </a:cubicBezTo>
                <a:close/>
                <a:moveTo>
                  <a:pt x="271185" y="98623"/>
                </a:moveTo>
                <a:cubicBezTo>
                  <a:pt x="163265" y="98623"/>
                  <a:pt x="75637" y="186108"/>
                  <a:pt x="75637" y="293853"/>
                </a:cubicBezTo>
                <a:cubicBezTo>
                  <a:pt x="75637" y="401598"/>
                  <a:pt x="163265" y="489083"/>
                  <a:pt x="271185" y="489083"/>
                </a:cubicBezTo>
                <a:cubicBezTo>
                  <a:pt x="379106" y="489083"/>
                  <a:pt x="466734" y="401598"/>
                  <a:pt x="466734" y="293853"/>
                </a:cubicBezTo>
                <a:cubicBezTo>
                  <a:pt x="466734" y="186108"/>
                  <a:pt x="379106" y="98623"/>
                  <a:pt x="271185" y="98623"/>
                </a:cubicBezTo>
                <a:close/>
                <a:moveTo>
                  <a:pt x="115300" y="87"/>
                </a:moveTo>
                <a:cubicBezTo>
                  <a:pt x="135593" y="-834"/>
                  <a:pt x="153118" y="5612"/>
                  <a:pt x="163265" y="18505"/>
                </a:cubicBezTo>
                <a:lnTo>
                  <a:pt x="179868" y="38765"/>
                </a:lnTo>
                <a:cubicBezTo>
                  <a:pt x="208462" y="28635"/>
                  <a:pt x="238901" y="23109"/>
                  <a:pt x="271185" y="23109"/>
                </a:cubicBezTo>
                <a:cubicBezTo>
                  <a:pt x="302547" y="23109"/>
                  <a:pt x="332986" y="28635"/>
                  <a:pt x="361580" y="38765"/>
                </a:cubicBezTo>
                <a:lnTo>
                  <a:pt x="378183" y="18505"/>
                </a:lnTo>
                <a:cubicBezTo>
                  <a:pt x="389252" y="5612"/>
                  <a:pt x="405855" y="-834"/>
                  <a:pt x="427070" y="87"/>
                </a:cubicBezTo>
                <a:cubicBezTo>
                  <a:pt x="447363" y="1929"/>
                  <a:pt x="468578" y="11138"/>
                  <a:pt x="487949" y="25872"/>
                </a:cubicBezTo>
                <a:lnTo>
                  <a:pt x="488871" y="26793"/>
                </a:lnTo>
                <a:cubicBezTo>
                  <a:pt x="527612" y="58103"/>
                  <a:pt x="541448" y="105069"/>
                  <a:pt x="519310" y="131775"/>
                </a:cubicBezTo>
                <a:lnTo>
                  <a:pt x="502707" y="152956"/>
                </a:lnTo>
                <a:cubicBezTo>
                  <a:pt x="527612" y="194396"/>
                  <a:pt x="542370" y="242283"/>
                  <a:pt x="542370" y="293853"/>
                </a:cubicBezTo>
                <a:cubicBezTo>
                  <a:pt x="542370" y="372129"/>
                  <a:pt x="509164" y="442117"/>
                  <a:pt x="455665" y="491846"/>
                </a:cubicBezTo>
                <a:lnTo>
                  <a:pt x="475958" y="518552"/>
                </a:lnTo>
                <a:cubicBezTo>
                  <a:pt x="486104" y="532365"/>
                  <a:pt x="483337" y="552625"/>
                  <a:pt x="468578" y="562755"/>
                </a:cubicBezTo>
                <a:cubicBezTo>
                  <a:pt x="463044" y="567359"/>
                  <a:pt x="456587" y="569201"/>
                  <a:pt x="450130" y="569201"/>
                </a:cubicBezTo>
                <a:cubicBezTo>
                  <a:pt x="440906" y="569201"/>
                  <a:pt x="430760" y="564597"/>
                  <a:pt x="424303" y="556309"/>
                </a:cubicBezTo>
                <a:lnTo>
                  <a:pt x="404933" y="529603"/>
                </a:lnTo>
                <a:cubicBezTo>
                  <a:pt x="365270" y="551704"/>
                  <a:pt x="320072" y="564597"/>
                  <a:pt x="271185" y="564597"/>
                </a:cubicBezTo>
                <a:cubicBezTo>
                  <a:pt x="222298" y="564597"/>
                  <a:pt x="177101" y="551704"/>
                  <a:pt x="137438" y="529603"/>
                </a:cubicBezTo>
                <a:lnTo>
                  <a:pt x="117145" y="556309"/>
                </a:lnTo>
                <a:cubicBezTo>
                  <a:pt x="111610" y="564597"/>
                  <a:pt x="101464" y="569201"/>
                  <a:pt x="92240" y="569201"/>
                </a:cubicBezTo>
                <a:cubicBezTo>
                  <a:pt x="85783" y="569201"/>
                  <a:pt x="79326" y="567359"/>
                  <a:pt x="72870" y="562755"/>
                </a:cubicBezTo>
                <a:cubicBezTo>
                  <a:pt x="59034" y="552625"/>
                  <a:pt x="56267" y="532365"/>
                  <a:pt x="66413" y="518552"/>
                </a:cubicBezTo>
                <a:lnTo>
                  <a:pt x="86706" y="491846"/>
                </a:lnTo>
                <a:cubicBezTo>
                  <a:pt x="33207" y="442117"/>
                  <a:pt x="0" y="372129"/>
                  <a:pt x="0" y="293853"/>
                </a:cubicBezTo>
                <a:cubicBezTo>
                  <a:pt x="0" y="242283"/>
                  <a:pt x="14759" y="194396"/>
                  <a:pt x="39663" y="152956"/>
                </a:cubicBezTo>
                <a:lnTo>
                  <a:pt x="22138" y="131775"/>
                </a:lnTo>
                <a:cubicBezTo>
                  <a:pt x="923" y="105069"/>
                  <a:pt x="13836" y="58103"/>
                  <a:pt x="52577" y="26793"/>
                </a:cubicBezTo>
                <a:lnTo>
                  <a:pt x="54422" y="25872"/>
                </a:lnTo>
                <a:cubicBezTo>
                  <a:pt x="72870" y="11138"/>
                  <a:pt x="95007" y="1929"/>
                  <a:pt x="115300" y="87"/>
                </a:cubicBezTo>
                <a:close/>
              </a:path>
            </a:pathLst>
          </a:custGeom>
          <a:solidFill>
            <a:schemeClr val="bg1"/>
          </a:solidFill>
          <a:ln>
            <a:noFill/>
          </a:ln>
        </p:spPr>
        <p:txBody>
          <a:bodyPr/>
          <a:lstStyle/>
          <a:p>
            <a:endParaRPr lang="zh-CN" altLang="en-US">
              <a:cs typeface="+mn-ea"/>
              <a:sym typeface="+mn-lt"/>
            </a:endParaRPr>
          </a:p>
        </p:txBody>
      </p:sp>
      <p:sp>
        <p:nvSpPr>
          <p:cNvPr id="154" name="turn-off_72289">
            <a:extLst>
              <a:ext uri="{FF2B5EF4-FFF2-40B4-BE49-F238E27FC236}">
                <a16:creationId xmlns:a16="http://schemas.microsoft.com/office/drawing/2014/main" xmlns="" id="{57CDA143-DABF-46FF-B899-9EA5A2CF5FC4}"/>
              </a:ext>
            </a:extLst>
          </p:cNvPr>
          <p:cNvSpPr>
            <a:spLocks noChangeAspect="1"/>
          </p:cNvSpPr>
          <p:nvPr/>
        </p:nvSpPr>
        <p:spPr bwMode="auto">
          <a:xfrm>
            <a:off x="10118899" y="5290509"/>
            <a:ext cx="390681" cy="552510"/>
          </a:xfrm>
          <a:custGeom>
            <a:avLst/>
            <a:gdLst>
              <a:gd name="connsiteX0" fmla="*/ 124195 w 429814"/>
              <a:gd name="connsiteY0" fmla="*/ 422264 h 607851"/>
              <a:gd name="connsiteX1" fmla="*/ 305619 w 429814"/>
              <a:gd name="connsiteY1" fmla="*/ 422264 h 607851"/>
              <a:gd name="connsiteX2" fmla="*/ 305619 w 429814"/>
              <a:gd name="connsiteY2" fmla="*/ 553241 h 607851"/>
              <a:gd name="connsiteX3" fmla="*/ 290327 w 429814"/>
              <a:gd name="connsiteY3" fmla="*/ 568439 h 607851"/>
              <a:gd name="connsiteX4" fmla="*/ 255937 w 429814"/>
              <a:gd name="connsiteY4" fmla="*/ 568439 h 607851"/>
              <a:gd name="connsiteX5" fmla="*/ 255937 w 429814"/>
              <a:gd name="connsiteY5" fmla="*/ 577529 h 607851"/>
              <a:gd name="connsiteX6" fmla="*/ 225575 w 429814"/>
              <a:gd name="connsiteY6" fmla="*/ 607851 h 607851"/>
              <a:gd name="connsiteX7" fmla="*/ 204240 w 429814"/>
              <a:gd name="connsiteY7" fmla="*/ 607851 h 607851"/>
              <a:gd name="connsiteX8" fmla="*/ 173878 w 429814"/>
              <a:gd name="connsiteY8" fmla="*/ 577529 h 607851"/>
              <a:gd name="connsiteX9" fmla="*/ 173878 w 429814"/>
              <a:gd name="connsiteY9" fmla="*/ 568439 h 607851"/>
              <a:gd name="connsiteX10" fmla="*/ 139488 w 429814"/>
              <a:gd name="connsiteY10" fmla="*/ 568439 h 607851"/>
              <a:gd name="connsiteX11" fmla="*/ 124195 w 429814"/>
              <a:gd name="connsiteY11" fmla="*/ 553241 h 607851"/>
              <a:gd name="connsiteX12" fmla="*/ 214907 w 429814"/>
              <a:gd name="connsiteY12" fmla="*/ 0 h 607851"/>
              <a:gd name="connsiteX13" fmla="*/ 429814 w 429814"/>
              <a:gd name="connsiteY13" fmla="*/ 214616 h 607851"/>
              <a:gd name="connsiteX14" fmla="*/ 325307 w 429814"/>
              <a:gd name="connsiteY14" fmla="*/ 398765 h 607851"/>
              <a:gd name="connsiteX15" fmla="*/ 252727 w 429814"/>
              <a:gd name="connsiteY15" fmla="*/ 398765 h 607851"/>
              <a:gd name="connsiteX16" fmla="*/ 304122 w 429814"/>
              <a:gd name="connsiteY16" fmla="*/ 258642 h 607851"/>
              <a:gd name="connsiteX17" fmla="*/ 295096 w 429814"/>
              <a:gd name="connsiteY17" fmla="*/ 239125 h 607851"/>
              <a:gd name="connsiteX18" fmla="*/ 275553 w 429814"/>
              <a:gd name="connsiteY18" fmla="*/ 248138 h 607851"/>
              <a:gd name="connsiteX19" fmla="*/ 220278 w 429814"/>
              <a:gd name="connsiteY19" fmla="*/ 398765 h 607851"/>
              <a:gd name="connsiteX20" fmla="*/ 209536 w 429814"/>
              <a:gd name="connsiteY20" fmla="*/ 398765 h 607851"/>
              <a:gd name="connsiteX21" fmla="*/ 154262 w 429814"/>
              <a:gd name="connsiteY21" fmla="*/ 248138 h 607851"/>
              <a:gd name="connsiteX22" fmla="*/ 134718 w 429814"/>
              <a:gd name="connsiteY22" fmla="*/ 239125 h 607851"/>
              <a:gd name="connsiteX23" fmla="*/ 125692 w 429814"/>
              <a:gd name="connsiteY23" fmla="*/ 258642 h 607851"/>
              <a:gd name="connsiteX24" fmla="*/ 177088 w 429814"/>
              <a:gd name="connsiteY24" fmla="*/ 398765 h 607851"/>
              <a:gd name="connsiteX25" fmla="*/ 104581 w 429814"/>
              <a:gd name="connsiteY25" fmla="*/ 398765 h 607851"/>
              <a:gd name="connsiteX26" fmla="*/ 0 w 429814"/>
              <a:gd name="connsiteY26" fmla="*/ 214616 h 607851"/>
              <a:gd name="connsiteX27" fmla="*/ 214907 w 429814"/>
              <a:gd name="connsiteY27"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29814" h="607851">
                <a:moveTo>
                  <a:pt x="124195" y="422264"/>
                </a:moveTo>
                <a:lnTo>
                  <a:pt x="305619" y="422264"/>
                </a:lnTo>
                <a:lnTo>
                  <a:pt x="305619" y="553241"/>
                </a:lnTo>
                <a:cubicBezTo>
                  <a:pt x="305619" y="561585"/>
                  <a:pt x="298756" y="568439"/>
                  <a:pt x="290327" y="568439"/>
                </a:cubicBezTo>
                <a:lnTo>
                  <a:pt x="255937" y="568439"/>
                </a:lnTo>
                <a:lnTo>
                  <a:pt x="255937" y="577529"/>
                </a:lnTo>
                <a:cubicBezTo>
                  <a:pt x="255937" y="594292"/>
                  <a:pt x="242360" y="607851"/>
                  <a:pt x="225575" y="607851"/>
                </a:cubicBezTo>
                <a:lnTo>
                  <a:pt x="204240" y="607851"/>
                </a:lnTo>
                <a:cubicBezTo>
                  <a:pt x="187455" y="607851"/>
                  <a:pt x="173878" y="594292"/>
                  <a:pt x="173878" y="577529"/>
                </a:cubicBezTo>
                <a:lnTo>
                  <a:pt x="173878" y="568439"/>
                </a:lnTo>
                <a:lnTo>
                  <a:pt x="139488" y="568439"/>
                </a:lnTo>
                <a:cubicBezTo>
                  <a:pt x="131058" y="568439"/>
                  <a:pt x="124195" y="561585"/>
                  <a:pt x="124195" y="553241"/>
                </a:cubicBezTo>
                <a:close/>
                <a:moveTo>
                  <a:pt x="214907" y="0"/>
                </a:moveTo>
                <a:cubicBezTo>
                  <a:pt x="333587" y="0"/>
                  <a:pt x="429814" y="96097"/>
                  <a:pt x="429814" y="214616"/>
                </a:cubicBezTo>
                <a:cubicBezTo>
                  <a:pt x="429814" y="292835"/>
                  <a:pt x="387892" y="361220"/>
                  <a:pt x="325307" y="398765"/>
                </a:cubicBezTo>
                <a:lnTo>
                  <a:pt x="252727" y="398765"/>
                </a:lnTo>
                <a:lnTo>
                  <a:pt x="304122" y="258642"/>
                </a:lnTo>
                <a:cubicBezTo>
                  <a:pt x="307032" y="250746"/>
                  <a:pt x="303003" y="242030"/>
                  <a:pt x="295096" y="239125"/>
                </a:cubicBezTo>
                <a:cubicBezTo>
                  <a:pt x="287189" y="236219"/>
                  <a:pt x="278387" y="240242"/>
                  <a:pt x="275553" y="248138"/>
                </a:cubicBezTo>
                <a:lnTo>
                  <a:pt x="220278" y="398765"/>
                </a:lnTo>
                <a:lnTo>
                  <a:pt x="209536" y="398765"/>
                </a:lnTo>
                <a:lnTo>
                  <a:pt x="154262" y="248138"/>
                </a:lnTo>
                <a:cubicBezTo>
                  <a:pt x="151427" y="240242"/>
                  <a:pt x="142625" y="236219"/>
                  <a:pt x="134718" y="239125"/>
                </a:cubicBezTo>
                <a:cubicBezTo>
                  <a:pt x="126811" y="242030"/>
                  <a:pt x="122782" y="250746"/>
                  <a:pt x="125692" y="258642"/>
                </a:cubicBezTo>
                <a:lnTo>
                  <a:pt x="177088" y="398765"/>
                </a:lnTo>
                <a:lnTo>
                  <a:pt x="104581" y="398765"/>
                </a:lnTo>
                <a:cubicBezTo>
                  <a:pt x="41922" y="361220"/>
                  <a:pt x="0" y="292835"/>
                  <a:pt x="0" y="214616"/>
                </a:cubicBezTo>
                <a:cubicBezTo>
                  <a:pt x="0" y="96097"/>
                  <a:pt x="96227" y="0"/>
                  <a:pt x="214907" y="0"/>
                </a:cubicBezTo>
                <a:close/>
              </a:path>
            </a:pathLst>
          </a:custGeom>
          <a:solidFill>
            <a:schemeClr val="bg1"/>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18805385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78BE3A7F-0953-4AAE-8D8A-390349AB443F}"/>
              </a:ext>
            </a:extLst>
          </p:cNvPr>
          <p:cNvSpPr/>
          <p:nvPr/>
        </p:nvSpPr>
        <p:spPr>
          <a:xfrm>
            <a:off x="839788" y="2660331"/>
            <a:ext cx="3968186" cy="1748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a:extLst>
              <a:ext uri="{FF2B5EF4-FFF2-40B4-BE49-F238E27FC236}">
                <a16:creationId xmlns:a16="http://schemas.microsoft.com/office/drawing/2014/main" xmlns="" id="{2E0B101F-185A-4C37-BE8D-6D4BCEDD0DCD}"/>
              </a:ext>
            </a:extLst>
          </p:cNvPr>
          <p:cNvSpPr/>
          <p:nvPr/>
        </p:nvSpPr>
        <p:spPr>
          <a:xfrm>
            <a:off x="5881464" y="2660330"/>
            <a:ext cx="4867274" cy="17533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标题 3">
            <a:extLst>
              <a:ext uri="{FF2B5EF4-FFF2-40B4-BE49-F238E27FC236}">
                <a16:creationId xmlns:a16="http://schemas.microsoft.com/office/drawing/2014/main" xmlns="" id="{16FF6F26-FDFB-4379-B262-170AE8D8E1BE}"/>
              </a:ext>
            </a:extLst>
          </p:cNvPr>
          <p:cNvSpPr>
            <a:spLocks noGrp="1"/>
          </p:cNvSpPr>
          <p:nvPr>
            <p:ph type="title" idx="4294967295"/>
          </p:nvPr>
        </p:nvSpPr>
        <p:spPr>
          <a:xfrm>
            <a:off x="712935" y="620012"/>
            <a:ext cx="5130800" cy="442913"/>
          </a:xfrm>
          <a:prstGeom prst="rect">
            <a:avLst/>
          </a:prstGeom>
        </p:spPr>
        <p:txBody>
          <a:bodyPr/>
          <a:lstStyle/>
          <a:p>
            <a:r>
              <a:rPr lang="zh-CN" altLang="en-US" sz="3600" b="1" dirty="0">
                <a:solidFill>
                  <a:schemeClr val="bg1"/>
                </a:solidFill>
                <a:latin typeface="+mn-lt"/>
                <a:ea typeface="+mn-ea"/>
                <a:cs typeface="+mn-ea"/>
                <a:sym typeface="+mn-lt"/>
              </a:rPr>
              <a:t>关于本模板的一些说明</a:t>
            </a:r>
          </a:p>
        </p:txBody>
      </p:sp>
      <p:grpSp>
        <p:nvGrpSpPr>
          <p:cNvPr id="3" name="组合 2">
            <a:extLst>
              <a:ext uri="{FF2B5EF4-FFF2-40B4-BE49-F238E27FC236}">
                <a16:creationId xmlns:a16="http://schemas.microsoft.com/office/drawing/2014/main" xmlns="" id="{E00FCA96-8E31-4F24-B729-3E7D74EBABF2}"/>
              </a:ext>
            </a:extLst>
          </p:cNvPr>
          <p:cNvGrpSpPr/>
          <p:nvPr/>
        </p:nvGrpSpPr>
        <p:grpSpPr>
          <a:xfrm>
            <a:off x="6096000" y="2865172"/>
            <a:ext cx="4161690" cy="1329501"/>
            <a:chOff x="5867759" y="2836137"/>
            <a:chExt cx="4161690" cy="1329501"/>
          </a:xfrm>
        </p:grpSpPr>
        <p:sp>
          <p:nvSpPr>
            <p:cNvPr id="5" name="矩形 4">
              <a:extLst>
                <a:ext uri="{FF2B5EF4-FFF2-40B4-BE49-F238E27FC236}">
                  <a16:creationId xmlns:a16="http://schemas.microsoft.com/office/drawing/2014/main" xmlns="" id="{0E9331B8-2810-452F-B0EF-74E19F6DFBD1}"/>
                </a:ext>
              </a:extLst>
            </p:cNvPr>
            <p:cNvSpPr/>
            <p:nvPr/>
          </p:nvSpPr>
          <p:spPr>
            <a:xfrm>
              <a:off x="5867759" y="2836137"/>
              <a:ext cx="586152" cy="586152"/>
            </a:xfrm>
            <a:prstGeom prst="rect">
              <a:avLst/>
            </a:prstGeom>
            <a:solidFill>
              <a:srgbClr val="0437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a:extLst>
                <a:ext uri="{FF2B5EF4-FFF2-40B4-BE49-F238E27FC236}">
                  <a16:creationId xmlns:a16="http://schemas.microsoft.com/office/drawing/2014/main" xmlns="" id="{A9CC1673-6876-4249-9B4E-CBCB78B1D29F}"/>
                </a:ext>
              </a:extLst>
            </p:cNvPr>
            <p:cNvSpPr/>
            <p:nvPr/>
          </p:nvSpPr>
          <p:spPr>
            <a:xfrm>
              <a:off x="6463682" y="2836137"/>
              <a:ext cx="586152" cy="586152"/>
            </a:xfrm>
            <a:prstGeom prst="rect">
              <a:avLst/>
            </a:prstGeom>
            <a:solidFill>
              <a:srgbClr val="1A4E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mn-ea"/>
                <a:sym typeface="+mn-lt"/>
              </a:endParaRPr>
            </a:p>
          </p:txBody>
        </p:sp>
        <p:sp>
          <p:nvSpPr>
            <p:cNvPr id="7" name="矩形 6">
              <a:extLst>
                <a:ext uri="{FF2B5EF4-FFF2-40B4-BE49-F238E27FC236}">
                  <a16:creationId xmlns:a16="http://schemas.microsoft.com/office/drawing/2014/main" xmlns="" id="{F57FDD8A-BAA1-44CA-B0AD-2BA79C14B0ED}"/>
                </a:ext>
              </a:extLst>
            </p:cNvPr>
            <p:cNvSpPr/>
            <p:nvPr/>
          </p:nvSpPr>
          <p:spPr>
            <a:xfrm>
              <a:off x="7059605" y="2836137"/>
              <a:ext cx="586152" cy="586152"/>
            </a:xfrm>
            <a:prstGeom prst="rect">
              <a:avLst/>
            </a:prstGeom>
            <a:solidFill>
              <a:srgbClr val="3165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mn-ea"/>
                <a:sym typeface="+mn-lt"/>
              </a:endParaRPr>
            </a:p>
          </p:txBody>
        </p:sp>
        <p:sp>
          <p:nvSpPr>
            <p:cNvPr id="8" name="矩形 7">
              <a:extLst>
                <a:ext uri="{FF2B5EF4-FFF2-40B4-BE49-F238E27FC236}">
                  <a16:creationId xmlns:a16="http://schemas.microsoft.com/office/drawing/2014/main" xmlns="" id="{CDE95CC2-9680-4FEB-B8E3-19A9A0D01620}"/>
                </a:ext>
              </a:extLst>
            </p:cNvPr>
            <p:cNvSpPr/>
            <p:nvPr/>
          </p:nvSpPr>
          <p:spPr>
            <a:xfrm>
              <a:off x="7655528" y="2836137"/>
              <a:ext cx="586152" cy="586152"/>
            </a:xfrm>
            <a:prstGeom prst="rect">
              <a:avLst/>
            </a:prstGeom>
            <a:solidFill>
              <a:srgbClr val="487C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mn-ea"/>
                <a:sym typeface="+mn-lt"/>
              </a:endParaRPr>
            </a:p>
          </p:txBody>
        </p:sp>
        <p:sp>
          <p:nvSpPr>
            <p:cNvPr id="9" name="矩形 8">
              <a:extLst>
                <a:ext uri="{FF2B5EF4-FFF2-40B4-BE49-F238E27FC236}">
                  <a16:creationId xmlns:a16="http://schemas.microsoft.com/office/drawing/2014/main" xmlns="" id="{A2ABD8B4-4919-45C0-AB25-43AD7665E592}"/>
                </a:ext>
              </a:extLst>
            </p:cNvPr>
            <p:cNvSpPr/>
            <p:nvPr/>
          </p:nvSpPr>
          <p:spPr>
            <a:xfrm>
              <a:off x="8251451" y="2836137"/>
              <a:ext cx="586152" cy="586152"/>
            </a:xfrm>
            <a:prstGeom prst="rect">
              <a:avLst/>
            </a:prstGeom>
            <a:solidFill>
              <a:srgbClr val="5F9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mn-ea"/>
                <a:sym typeface="+mn-lt"/>
              </a:endParaRPr>
            </a:p>
          </p:txBody>
        </p:sp>
        <p:sp>
          <p:nvSpPr>
            <p:cNvPr id="10" name="矩形 9">
              <a:extLst>
                <a:ext uri="{FF2B5EF4-FFF2-40B4-BE49-F238E27FC236}">
                  <a16:creationId xmlns:a16="http://schemas.microsoft.com/office/drawing/2014/main" xmlns="" id="{D85549A4-065B-4E02-914B-2886499BABEA}"/>
                </a:ext>
              </a:extLst>
            </p:cNvPr>
            <p:cNvSpPr/>
            <p:nvPr/>
          </p:nvSpPr>
          <p:spPr>
            <a:xfrm>
              <a:off x="8847374" y="2836137"/>
              <a:ext cx="586152" cy="586152"/>
            </a:xfrm>
            <a:prstGeom prst="rect">
              <a:avLst/>
            </a:prstGeom>
            <a:solidFill>
              <a:srgbClr val="76AA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mn-ea"/>
                <a:sym typeface="+mn-lt"/>
              </a:endParaRPr>
            </a:p>
          </p:txBody>
        </p:sp>
        <p:sp>
          <p:nvSpPr>
            <p:cNvPr id="11" name="矩形 10">
              <a:extLst>
                <a:ext uri="{FF2B5EF4-FFF2-40B4-BE49-F238E27FC236}">
                  <a16:creationId xmlns:a16="http://schemas.microsoft.com/office/drawing/2014/main" xmlns="" id="{D182DFB5-3897-4108-8E5D-C92D964B3408}"/>
                </a:ext>
              </a:extLst>
            </p:cNvPr>
            <p:cNvSpPr/>
            <p:nvPr/>
          </p:nvSpPr>
          <p:spPr>
            <a:xfrm>
              <a:off x="9443297" y="2836137"/>
              <a:ext cx="586152" cy="586152"/>
            </a:xfrm>
            <a:prstGeom prst="rect">
              <a:avLst/>
            </a:prstGeom>
            <a:solidFill>
              <a:srgbClr val="8DC1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a:extLst>
                <a:ext uri="{FF2B5EF4-FFF2-40B4-BE49-F238E27FC236}">
                  <a16:creationId xmlns:a16="http://schemas.microsoft.com/office/drawing/2014/main" xmlns="" id="{123F63DF-E12C-4634-A1DE-351FC810BECE}"/>
                </a:ext>
              </a:extLst>
            </p:cNvPr>
            <p:cNvSpPr/>
            <p:nvPr/>
          </p:nvSpPr>
          <p:spPr>
            <a:xfrm>
              <a:off x="5867759" y="3579486"/>
              <a:ext cx="586152" cy="586152"/>
            </a:xfrm>
            <a:prstGeom prst="rect">
              <a:avLst/>
            </a:prstGeom>
            <a:solidFill>
              <a:srgbClr val="B22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275C03CB-1105-45A5-9FE8-F2CE7751D1C8}"/>
                </a:ext>
              </a:extLst>
            </p:cNvPr>
            <p:cNvSpPr/>
            <p:nvPr/>
          </p:nvSpPr>
          <p:spPr>
            <a:xfrm>
              <a:off x="6463682" y="3579486"/>
              <a:ext cx="586152" cy="586152"/>
            </a:xfrm>
            <a:prstGeom prst="rect">
              <a:avLst/>
            </a:prstGeom>
            <a:solidFill>
              <a:srgbClr val="BC3C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mn-ea"/>
                <a:sym typeface="+mn-lt"/>
              </a:endParaRPr>
            </a:p>
          </p:txBody>
        </p:sp>
        <p:sp>
          <p:nvSpPr>
            <p:cNvPr id="14" name="矩形 13">
              <a:extLst>
                <a:ext uri="{FF2B5EF4-FFF2-40B4-BE49-F238E27FC236}">
                  <a16:creationId xmlns:a16="http://schemas.microsoft.com/office/drawing/2014/main" xmlns="" id="{0285D036-BD10-4EAF-A9B1-F4749555760C}"/>
                </a:ext>
              </a:extLst>
            </p:cNvPr>
            <p:cNvSpPr/>
            <p:nvPr/>
          </p:nvSpPr>
          <p:spPr>
            <a:xfrm>
              <a:off x="7059605" y="3579486"/>
              <a:ext cx="586152" cy="586152"/>
            </a:xfrm>
            <a:prstGeom prst="rect">
              <a:avLst/>
            </a:prstGeom>
            <a:solidFill>
              <a:srgbClr val="C653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mn-ea"/>
                <a:sym typeface="+mn-lt"/>
              </a:endParaRPr>
            </a:p>
          </p:txBody>
        </p:sp>
        <p:sp>
          <p:nvSpPr>
            <p:cNvPr id="15" name="矩形 14">
              <a:extLst>
                <a:ext uri="{FF2B5EF4-FFF2-40B4-BE49-F238E27FC236}">
                  <a16:creationId xmlns:a16="http://schemas.microsoft.com/office/drawing/2014/main" xmlns="" id="{01800F34-1F02-49EF-93E8-60F9F8295F85}"/>
                </a:ext>
              </a:extLst>
            </p:cNvPr>
            <p:cNvSpPr/>
            <p:nvPr/>
          </p:nvSpPr>
          <p:spPr>
            <a:xfrm>
              <a:off x="7655528" y="3579486"/>
              <a:ext cx="586152" cy="586152"/>
            </a:xfrm>
            <a:prstGeom prst="rect">
              <a:avLst/>
            </a:prstGeom>
            <a:solidFill>
              <a:srgbClr val="D06A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mn-ea"/>
                <a:sym typeface="+mn-lt"/>
              </a:endParaRPr>
            </a:p>
          </p:txBody>
        </p:sp>
        <p:sp>
          <p:nvSpPr>
            <p:cNvPr id="16" name="矩形 15">
              <a:extLst>
                <a:ext uri="{FF2B5EF4-FFF2-40B4-BE49-F238E27FC236}">
                  <a16:creationId xmlns:a16="http://schemas.microsoft.com/office/drawing/2014/main" xmlns="" id="{73CA308E-971F-4F5E-A90F-766BF7DFBAA3}"/>
                </a:ext>
              </a:extLst>
            </p:cNvPr>
            <p:cNvSpPr/>
            <p:nvPr/>
          </p:nvSpPr>
          <p:spPr>
            <a:xfrm>
              <a:off x="8251451" y="3579486"/>
              <a:ext cx="586152" cy="586152"/>
            </a:xfrm>
            <a:prstGeom prst="rect">
              <a:avLst/>
            </a:prstGeom>
            <a:solidFill>
              <a:srgbClr val="DA81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mn-ea"/>
                <a:sym typeface="+mn-lt"/>
              </a:endParaRPr>
            </a:p>
          </p:txBody>
        </p:sp>
        <p:sp>
          <p:nvSpPr>
            <p:cNvPr id="17" name="矩形 16">
              <a:extLst>
                <a:ext uri="{FF2B5EF4-FFF2-40B4-BE49-F238E27FC236}">
                  <a16:creationId xmlns:a16="http://schemas.microsoft.com/office/drawing/2014/main" xmlns="" id="{81E4113F-B755-4D62-89DB-845B1E792F1D}"/>
                </a:ext>
              </a:extLst>
            </p:cNvPr>
            <p:cNvSpPr/>
            <p:nvPr/>
          </p:nvSpPr>
          <p:spPr>
            <a:xfrm>
              <a:off x="8847374" y="3579486"/>
              <a:ext cx="586152" cy="586152"/>
            </a:xfrm>
            <a:prstGeom prst="rect">
              <a:avLst/>
            </a:prstGeom>
            <a:solidFill>
              <a:srgbClr val="E498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cs typeface="+mn-ea"/>
                <a:sym typeface="+mn-lt"/>
              </a:endParaRPr>
            </a:p>
          </p:txBody>
        </p:sp>
        <p:sp>
          <p:nvSpPr>
            <p:cNvPr id="18" name="矩形 17">
              <a:extLst>
                <a:ext uri="{FF2B5EF4-FFF2-40B4-BE49-F238E27FC236}">
                  <a16:creationId xmlns:a16="http://schemas.microsoft.com/office/drawing/2014/main" xmlns="" id="{066E6215-BF27-4C73-B521-14AE8CD3B950}"/>
                </a:ext>
              </a:extLst>
            </p:cNvPr>
            <p:cNvSpPr/>
            <p:nvPr/>
          </p:nvSpPr>
          <p:spPr>
            <a:xfrm>
              <a:off x="9443297" y="3579486"/>
              <a:ext cx="586152" cy="586152"/>
            </a:xfrm>
            <a:prstGeom prst="rect">
              <a:avLst/>
            </a:prstGeom>
            <a:solidFill>
              <a:srgbClr val="EEB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2" name="组合 31">
            <a:extLst>
              <a:ext uri="{FF2B5EF4-FFF2-40B4-BE49-F238E27FC236}">
                <a16:creationId xmlns:a16="http://schemas.microsoft.com/office/drawing/2014/main" xmlns="" id="{C01E6175-90D7-4E37-98EE-015CF15CF039}"/>
              </a:ext>
            </a:extLst>
          </p:cNvPr>
          <p:cNvGrpSpPr/>
          <p:nvPr/>
        </p:nvGrpSpPr>
        <p:grpSpPr>
          <a:xfrm>
            <a:off x="1148072" y="2887629"/>
            <a:ext cx="3305932" cy="1298799"/>
            <a:chOff x="839788" y="2851598"/>
            <a:chExt cx="3305932" cy="1298799"/>
          </a:xfrm>
        </p:grpSpPr>
        <p:sp>
          <p:nvSpPr>
            <p:cNvPr id="22" name="矩形 21">
              <a:extLst>
                <a:ext uri="{FF2B5EF4-FFF2-40B4-BE49-F238E27FC236}">
                  <a16:creationId xmlns:a16="http://schemas.microsoft.com/office/drawing/2014/main" xmlns="" id="{384001A2-BCC0-45FD-8EB6-A30A99A359E1}"/>
                </a:ext>
              </a:extLst>
            </p:cNvPr>
            <p:cNvSpPr/>
            <p:nvPr/>
          </p:nvSpPr>
          <p:spPr>
            <a:xfrm>
              <a:off x="839788" y="2918279"/>
              <a:ext cx="887758" cy="451412"/>
            </a:xfrm>
            <a:prstGeom prst="rect">
              <a:avLst/>
            </a:prstGeom>
            <a:solidFill>
              <a:srgbClr val="1A4E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中文</a:t>
              </a:r>
            </a:p>
          </p:txBody>
        </p:sp>
        <p:sp>
          <p:nvSpPr>
            <p:cNvPr id="23" name="文本框 22">
              <a:extLst>
                <a:ext uri="{FF2B5EF4-FFF2-40B4-BE49-F238E27FC236}">
                  <a16:creationId xmlns:a16="http://schemas.microsoft.com/office/drawing/2014/main" xmlns="" id="{1CA7A120-9B02-48B3-BD44-76FC95A31ECA}"/>
                </a:ext>
              </a:extLst>
            </p:cNvPr>
            <p:cNvSpPr txBox="1"/>
            <p:nvPr/>
          </p:nvSpPr>
          <p:spPr>
            <a:xfrm>
              <a:off x="2319579" y="2851598"/>
              <a:ext cx="1826141" cy="584775"/>
            </a:xfrm>
            <a:prstGeom prst="rect">
              <a:avLst/>
            </a:prstGeom>
            <a:noFill/>
          </p:spPr>
          <p:txBody>
            <a:bodyPr wrap="none" rtlCol="0">
              <a:spAutoFit/>
            </a:bodyPr>
            <a:lstStyle/>
            <a:p>
              <a:r>
                <a:rPr lang="zh-CN" altLang="en-US" sz="3200" dirty="0">
                  <a:cs typeface="+mn-ea"/>
                  <a:sym typeface="+mn-lt"/>
                </a:rPr>
                <a:t>微软雅黑</a:t>
              </a:r>
            </a:p>
          </p:txBody>
        </p:sp>
        <p:grpSp>
          <p:nvGrpSpPr>
            <p:cNvPr id="24" name="组合 23">
              <a:extLst>
                <a:ext uri="{FF2B5EF4-FFF2-40B4-BE49-F238E27FC236}">
                  <a16:creationId xmlns:a16="http://schemas.microsoft.com/office/drawing/2014/main" xmlns="" id="{F736325A-FA0B-475F-A19F-87C3AAA06F34}"/>
                </a:ext>
              </a:extLst>
            </p:cNvPr>
            <p:cNvGrpSpPr/>
            <p:nvPr/>
          </p:nvGrpSpPr>
          <p:grpSpPr>
            <a:xfrm>
              <a:off x="839788" y="3565622"/>
              <a:ext cx="2736065" cy="584775"/>
              <a:chOff x="839788" y="4588181"/>
              <a:chExt cx="2736065" cy="584775"/>
            </a:xfrm>
          </p:grpSpPr>
          <p:sp>
            <p:nvSpPr>
              <p:cNvPr id="27" name="矩形 26">
                <a:extLst>
                  <a:ext uri="{FF2B5EF4-FFF2-40B4-BE49-F238E27FC236}">
                    <a16:creationId xmlns:a16="http://schemas.microsoft.com/office/drawing/2014/main" xmlns="" id="{FF4F2950-5AE1-4621-B926-828C47A6DDA9}"/>
                  </a:ext>
                </a:extLst>
              </p:cNvPr>
              <p:cNvSpPr/>
              <p:nvPr/>
            </p:nvSpPr>
            <p:spPr>
              <a:xfrm>
                <a:off x="839788" y="4654862"/>
                <a:ext cx="887758" cy="451412"/>
              </a:xfrm>
              <a:prstGeom prst="rect">
                <a:avLst/>
              </a:prstGeom>
              <a:solidFill>
                <a:srgbClr val="BC3C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英文</a:t>
                </a:r>
              </a:p>
            </p:txBody>
          </p:sp>
          <p:sp>
            <p:nvSpPr>
              <p:cNvPr id="28" name="文本框 27">
                <a:extLst>
                  <a:ext uri="{FF2B5EF4-FFF2-40B4-BE49-F238E27FC236}">
                    <a16:creationId xmlns:a16="http://schemas.microsoft.com/office/drawing/2014/main" xmlns="" id="{DC5D7038-09D4-4315-92DE-D43E57444EBC}"/>
                  </a:ext>
                </a:extLst>
              </p:cNvPr>
              <p:cNvSpPr txBox="1"/>
              <p:nvPr/>
            </p:nvSpPr>
            <p:spPr>
              <a:xfrm>
                <a:off x="2365265" y="4588181"/>
                <a:ext cx="1210588" cy="584775"/>
              </a:xfrm>
              <a:prstGeom prst="rect">
                <a:avLst/>
              </a:prstGeom>
              <a:noFill/>
            </p:spPr>
            <p:txBody>
              <a:bodyPr wrap="none" rtlCol="0">
                <a:spAutoFit/>
              </a:bodyPr>
              <a:lstStyle/>
              <a:p>
                <a:r>
                  <a:rPr lang="en-US" altLang="zh-CN" sz="3200" dirty="0">
                    <a:cs typeface="+mn-ea"/>
                    <a:sym typeface="+mn-lt"/>
                  </a:rPr>
                  <a:t>Times</a:t>
                </a:r>
                <a:endParaRPr lang="zh-CN" altLang="en-US" sz="3200" dirty="0">
                  <a:cs typeface="+mn-ea"/>
                  <a:sym typeface="+mn-lt"/>
                </a:endParaRPr>
              </a:p>
            </p:txBody>
          </p:sp>
        </p:grpSp>
      </p:grpSp>
      <p:cxnSp>
        <p:nvCxnSpPr>
          <p:cNvPr id="25" name="直接连接符 24">
            <a:extLst>
              <a:ext uri="{FF2B5EF4-FFF2-40B4-BE49-F238E27FC236}">
                <a16:creationId xmlns:a16="http://schemas.microsoft.com/office/drawing/2014/main" xmlns="" id="{309A7AC9-79D2-4F0D-84CD-90D0041EA504}"/>
              </a:ext>
            </a:extLst>
          </p:cNvPr>
          <p:cNvCxnSpPr>
            <a:cxnSpLocks/>
          </p:cNvCxnSpPr>
          <p:nvPr/>
        </p:nvCxnSpPr>
        <p:spPr>
          <a:xfrm>
            <a:off x="839788" y="2308090"/>
            <a:ext cx="3968186"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xmlns="" id="{31785B9B-6585-4B1F-9AA0-B6A927EA3A65}"/>
              </a:ext>
            </a:extLst>
          </p:cNvPr>
          <p:cNvSpPr txBox="1"/>
          <p:nvPr/>
        </p:nvSpPr>
        <p:spPr>
          <a:xfrm>
            <a:off x="741819" y="1548147"/>
            <a:ext cx="1755575" cy="523220"/>
          </a:xfrm>
          <a:prstGeom prst="rect">
            <a:avLst/>
          </a:prstGeom>
          <a:noFill/>
        </p:spPr>
        <p:txBody>
          <a:bodyPr wrap="square" rtlCol="0">
            <a:spAutoFit/>
          </a:bodyPr>
          <a:lstStyle/>
          <a:p>
            <a:pPr algn="dist"/>
            <a:r>
              <a:rPr lang="zh-CN" altLang="en-US" sz="2800" b="1" dirty="0">
                <a:solidFill>
                  <a:schemeClr val="bg1"/>
                </a:solidFill>
                <a:cs typeface="+mn-ea"/>
                <a:sym typeface="+mn-lt"/>
              </a:rPr>
              <a:t>字体规范</a:t>
            </a:r>
          </a:p>
        </p:txBody>
      </p:sp>
      <p:sp>
        <p:nvSpPr>
          <p:cNvPr id="21" name="矩形 20">
            <a:extLst>
              <a:ext uri="{FF2B5EF4-FFF2-40B4-BE49-F238E27FC236}">
                <a16:creationId xmlns:a16="http://schemas.microsoft.com/office/drawing/2014/main" xmlns="" id="{805B0ADE-966E-4265-A3CC-9598AA65CD77}"/>
              </a:ext>
            </a:extLst>
          </p:cNvPr>
          <p:cNvSpPr/>
          <p:nvPr/>
        </p:nvSpPr>
        <p:spPr>
          <a:xfrm>
            <a:off x="761484" y="1997676"/>
            <a:ext cx="1735910" cy="261610"/>
          </a:xfrm>
          <a:prstGeom prst="rect">
            <a:avLst/>
          </a:prstGeom>
        </p:spPr>
        <p:txBody>
          <a:bodyPr wrap="square">
            <a:spAutoFit/>
          </a:bodyPr>
          <a:lstStyle/>
          <a:p>
            <a:pPr algn="dist"/>
            <a:r>
              <a:rPr lang="zh-CN" altLang="en-US" sz="1100" dirty="0">
                <a:solidFill>
                  <a:schemeClr val="bg1"/>
                </a:solidFill>
                <a:cs typeface="+mn-ea"/>
                <a:sym typeface="+mn-lt"/>
              </a:rPr>
              <a:t>FONT SPECIFICATION</a:t>
            </a:r>
          </a:p>
        </p:txBody>
      </p:sp>
      <p:cxnSp>
        <p:nvCxnSpPr>
          <p:cNvPr id="29" name="直接连接符 28">
            <a:extLst>
              <a:ext uri="{FF2B5EF4-FFF2-40B4-BE49-F238E27FC236}">
                <a16:creationId xmlns:a16="http://schemas.microsoft.com/office/drawing/2014/main" xmlns="" id="{1BA93E59-CFEB-4AF0-9984-134F1AE97CBB}"/>
              </a:ext>
            </a:extLst>
          </p:cNvPr>
          <p:cNvCxnSpPr>
            <a:cxnSpLocks/>
          </p:cNvCxnSpPr>
          <p:nvPr/>
        </p:nvCxnSpPr>
        <p:spPr>
          <a:xfrm>
            <a:off x="5867759" y="2308090"/>
            <a:ext cx="489468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0C56E657-CEFC-464A-81FF-BA218075B3F9}"/>
              </a:ext>
            </a:extLst>
          </p:cNvPr>
          <p:cNvSpPr txBox="1"/>
          <p:nvPr/>
        </p:nvSpPr>
        <p:spPr>
          <a:xfrm>
            <a:off x="5769790" y="1548147"/>
            <a:ext cx="1835841" cy="523220"/>
          </a:xfrm>
          <a:prstGeom prst="rect">
            <a:avLst/>
          </a:prstGeom>
          <a:noFill/>
        </p:spPr>
        <p:txBody>
          <a:bodyPr wrap="square" rtlCol="0">
            <a:spAutoFit/>
          </a:bodyPr>
          <a:lstStyle/>
          <a:p>
            <a:pPr algn="dist"/>
            <a:r>
              <a:rPr lang="zh-CN" altLang="en-US" sz="2800" b="1" dirty="0">
                <a:solidFill>
                  <a:schemeClr val="bg1"/>
                </a:solidFill>
                <a:cs typeface="+mn-ea"/>
                <a:sym typeface="+mn-lt"/>
              </a:rPr>
              <a:t>配色规范</a:t>
            </a:r>
          </a:p>
        </p:txBody>
      </p:sp>
      <p:sp>
        <p:nvSpPr>
          <p:cNvPr id="31" name="矩形 30">
            <a:extLst>
              <a:ext uri="{FF2B5EF4-FFF2-40B4-BE49-F238E27FC236}">
                <a16:creationId xmlns:a16="http://schemas.microsoft.com/office/drawing/2014/main" xmlns="" id="{EBA6EFB9-56B6-48CD-AF20-786D01217548}"/>
              </a:ext>
            </a:extLst>
          </p:cNvPr>
          <p:cNvSpPr/>
          <p:nvPr/>
        </p:nvSpPr>
        <p:spPr>
          <a:xfrm>
            <a:off x="5789454" y="1997676"/>
            <a:ext cx="1816177" cy="261610"/>
          </a:xfrm>
          <a:prstGeom prst="rect">
            <a:avLst/>
          </a:prstGeom>
        </p:spPr>
        <p:txBody>
          <a:bodyPr wrap="square">
            <a:spAutoFit/>
          </a:bodyPr>
          <a:lstStyle/>
          <a:p>
            <a:pPr algn="dist"/>
            <a:r>
              <a:rPr lang="en-US" altLang="zh-CN" sz="1100" dirty="0">
                <a:solidFill>
                  <a:schemeClr val="bg1"/>
                </a:solidFill>
                <a:cs typeface="+mn-ea"/>
                <a:sym typeface="+mn-lt"/>
              </a:rPr>
              <a:t>COLOR</a:t>
            </a:r>
            <a:r>
              <a:rPr lang="zh-CN" altLang="en-US" sz="1100" dirty="0">
                <a:solidFill>
                  <a:schemeClr val="bg1"/>
                </a:solidFill>
                <a:cs typeface="+mn-ea"/>
                <a:sym typeface="+mn-lt"/>
              </a:rPr>
              <a:t> SPECIFICATION</a:t>
            </a:r>
          </a:p>
        </p:txBody>
      </p:sp>
      <p:sp>
        <p:nvSpPr>
          <p:cNvPr id="38" name="文本框 37">
            <a:extLst>
              <a:ext uri="{FF2B5EF4-FFF2-40B4-BE49-F238E27FC236}">
                <a16:creationId xmlns:a16="http://schemas.microsoft.com/office/drawing/2014/main" xmlns="" id="{31846E5D-75B0-46C8-9132-B343AA32F039}"/>
              </a:ext>
            </a:extLst>
          </p:cNvPr>
          <p:cNvSpPr txBox="1"/>
          <p:nvPr/>
        </p:nvSpPr>
        <p:spPr>
          <a:xfrm>
            <a:off x="5881464" y="4613011"/>
            <a:ext cx="5044081" cy="953594"/>
          </a:xfrm>
          <a:prstGeom prst="rect">
            <a:avLst/>
          </a:prstGeom>
          <a:noFill/>
        </p:spPr>
        <p:txBody>
          <a:bodyPr wrap="square" rtlCol="0">
            <a:spAutoFit/>
          </a:bodyPr>
          <a:lstStyle/>
          <a:p>
            <a:pPr>
              <a:lnSpc>
                <a:spcPct val="120000"/>
              </a:lnSpc>
              <a:spcAft>
                <a:spcPts val="1200"/>
              </a:spcAft>
            </a:pPr>
            <a:r>
              <a:rPr lang="zh-CN" altLang="en-US" sz="1600" dirty="0">
                <a:solidFill>
                  <a:schemeClr val="bg1"/>
                </a:solidFill>
                <a:cs typeface="+mn-ea"/>
                <a:sym typeface="+mn-lt"/>
              </a:rPr>
              <a:t>注：第一个蓝色取自</a:t>
            </a:r>
            <a:r>
              <a:rPr lang="en-US" altLang="zh-CN" sz="1600" dirty="0">
                <a:solidFill>
                  <a:schemeClr val="bg1"/>
                </a:solidFill>
                <a:cs typeface="+mn-ea"/>
                <a:sym typeface="+mn-lt"/>
              </a:rPr>
              <a:t>logo</a:t>
            </a:r>
            <a:r>
              <a:rPr lang="zh-CN" altLang="en-US" sz="1600" dirty="0">
                <a:solidFill>
                  <a:schemeClr val="bg1"/>
                </a:solidFill>
                <a:cs typeface="+mn-ea"/>
                <a:sym typeface="+mn-lt"/>
              </a:rPr>
              <a:t>，为主色。玫红作为互补色使用，突出关键消息。后面为各自的同色系渐变色，上述所有颜色都可以在本套</a:t>
            </a:r>
            <a:r>
              <a:rPr lang="en-US" altLang="zh-CN" sz="1600" dirty="0">
                <a:solidFill>
                  <a:schemeClr val="bg1"/>
                </a:solidFill>
                <a:cs typeface="+mn-ea"/>
                <a:sym typeface="+mn-lt"/>
              </a:rPr>
              <a:t>PPT</a:t>
            </a:r>
            <a:r>
              <a:rPr lang="zh-CN" altLang="en-US" sz="1600" dirty="0">
                <a:solidFill>
                  <a:schemeClr val="bg1"/>
                </a:solidFill>
                <a:cs typeface="+mn-ea"/>
                <a:sym typeface="+mn-lt"/>
              </a:rPr>
              <a:t>模板中使用。</a:t>
            </a:r>
          </a:p>
        </p:txBody>
      </p:sp>
      <p:sp>
        <p:nvSpPr>
          <p:cNvPr id="39" name="文本框 38">
            <a:extLst>
              <a:ext uri="{FF2B5EF4-FFF2-40B4-BE49-F238E27FC236}">
                <a16:creationId xmlns:a16="http://schemas.microsoft.com/office/drawing/2014/main" xmlns="" id="{6A059BBE-AEB3-4A39-91F6-9087427AA000}"/>
              </a:ext>
            </a:extLst>
          </p:cNvPr>
          <p:cNvSpPr txBox="1"/>
          <p:nvPr/>
        </p:nvSpPr>
        <p:spPr>
          <a:xfrm>
            <a:off x="745374" y="4613011"/>
            <a:ext cx="4208592" cy="1402948"/>
          </a:xfrm>
          <a:prstGeom prst="rect">
            <a:avLst/>
          </a:prstGeom>
          <a:noFill/>
        </p:spPr>
        <p:txBody>
          <a:bodyPr wrap="square" rtlCol="0">
            <a:spAutoFit/>
          </a:bodyPr>
          <a:lstStyle/>
          <a:p>
            <a:pPr>
              <a:lnSpc>
                <a:spcPct val="120000"/>
              </a:lnSpc>
              <a:spcAft>
                <a:spcPts val="1200"/>
              </a:spcAft>
            </a:pPr>
            <a:r>
              <a:rPr lang="zh-CN" altLang="en-US" sz="1600" dirty="0">
                <a:solidFill>
                  <a:schemeClr val="bg1"/>
                </a:solidFill>
                <a:cs typeface="+mn-ea"/>
                <a:sym typeface="+mn-lt"/>
              </a:rPr>
              <a:t>注：上面分别是中文和英文的默认字体，输入文字即为对应字体。</a:t>
            </a:r>
            <a:endParaRPr lang="en-US" altLang="zh-CN" sz="1600" dirty="0">
              <a:solidFill>
                <a:schemeClr val="bg1"/>
              </a:solidFill>
              <a:cs typeface="+mn-ea"/>
              <a:sym typeface="+mn-lt"/>
            </a:endParaRPr>
          </a:p>
          <a:p>
            <a:pPr>
              <a:lnSpc>
                <a:spcPct val="120000"/>
              </a:lnSpc>
              <a:spcAft>
                <a:spcPts val="1200"/>
              </a:spcAft>
            </a:pPr>
            <a:r>
              <a:rPr lang="zh-CN" altLang="en-US" sz="1600" dirty="0">
                <a:solidFill>
                  <a:schemeClr val="bg1"/>
                </a:solidFill>
                <a:cs typeface="+mn-ea"/>
                <a:sym typeface="+mn-lt"/>
              </a:rPr>
              <a:t>微软雅黑属于版权字体，如您的</a:t>
            </a:r>
            <a:r>
              <a:rPr lang="en-US" altLang="zh-CN" sz="1600" dirty="0">
                <a:solidFill>
                  <a:schemeClr val="bg1"/>
                </a:solidFill>
                <a:cs typeface="+mn-ea"/>
                <a:sym typeface="+mn-lt"/>
              </a:rPr>
              <a:t>PPT</a:t>
            </a:r>
            <a:r>
              <a:rPr lang="zh-CN" altLang="en-US" sz="1600" dirty="0">
                <a:solidFill>
                  <a:schemeClr val="bg1"/>
                </a:solidFill>
                <a:cs typeface="+mn-ea"/>
                <a:sym typeface="+mn-lt"/>
              </a:rPr>
              <a:t>需要商用，请购买正版</a:t>
            </a:r>
          </a:p>
        </p:txBody>
      </p:sp>
    </p:spTree>
    <p:extLst>
      <p:ext uri="{BB962C8B-B14F-4D97-AF65-F5344CB8AC3E}">
        <p14:creationId xmlns:p14="http://schemas.microsoft.com/office/powerpoint/2010/main" val="13076103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AA6C0705-D9D0-40CB-A0F3-96A55E5D23E2}"/>
              </a:ext>
            </a:extLst>
          </p:cNvPr>
          <p:cNvSpPr/>
          <p:nvPr/>
        </p:nvSpPr>
        <p:spPr>
          <a:xfrm>
            <a:off x="828213" y="1689350"/>
            <a:ext cx="5193165" cy="14202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21AF5DED-F09C-47E9-95F4-704400DD2C2D}"/>
              </a:ext>
            </a:extLst>
          </p:cNvPr>
          <p:cNvSpPr txBox="1"/>
          <p:nvPr/>
        </p:nvSpPr>
        <p:spPr>
          <a:xfrm>
            <a:off x="990175" y="2621072"/>
            <a:ext cx="14101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schemeClr>
                </a:solidFill>
                <a:effectLst/>
                <a:uLnTx/>
                <a:uFillTx/>
                <a:cs typeface="+mn-ea"/>
                <a:sym typeface="+mn-lt"/>
              </a:rPr>
              <a:t>章节标题</a:t>
            </a:r>
          </a:p>
        </p:txBody>
      </p:sp>
      <p:sp>
        <p:nvSpPr>
          <p:cNvPr id="24" name="文本框 23">
            <a:extLst>
              <a:ext uri="{FF2B5EF4-FFF2-40B4-BE49-F238E27FC236}">
                <a16:creationId xmlns:a16="http://schemas.microsoft.com/office/drawing/2014/main" xmlns="" id="{7F14A875-915A-49FB-8E7D-C95EAE1DB89B}"/>
              </a:ext>
            </a:extLst>
          </p:cNvPr>
          <p:cNvSpPr txBox="1"/>
          <p:nvPr/>
        </p:nvSpPr>
        <p:spPr>
          <a:xfrm>
            <a:off x="568406" y="1760905"/>
            <a:ext cx="2253673" cy="83099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chemeClr val="tx1">
                    <a:lumMod val="75000"/>
                  </a:schemeClr>
                </a:solidFill>
                <a:effectLst/>
                <a:uLnTx/>
                <a:uFillTx/>
                <a:cs typeface="+mn-ea"/>
                <a:sym typeface="+mn-lt"/>
              </a:rPr>
              <a:t>54px</a:t>
            </a:r>
            <a:endParaRPr kumimoji="0" lang="zh-CN" altLang="en-US" sz="5400" b="0" i="0" u="none" strike="noStrike" kern="1200" cap="none" spc="0" normalizeH="0" baseline="0" noProof="0" dirty="0">
              <a:ln>
                <a:noFill/>
              </a:ln>
              <a:solidFill>
                <a:schemeClr val="tx1">
                  <a:lumMod val="75000"/>
                </a:schemeClr>
              </a:solidFill>
              <a:effectLst/>
              <a:uLnTx/>
              <a:uFillTx/>
              <a:cs typeface="+mn-ea"/>
              <a:sym typeface="+mn-lt"/>
            </a:endParaRPr>
          </a:p>
        </p:txBody>
      </p:sp>
      <p:sp>
        <p:nvSpPr>
          <p:cNvPr id="25" name="文本框 24">
            <a:extLst>
              <a:ext uri="{FF2B5EF4-FFF2-40B4-BE49-F238E27FC236}">
                <a16:creationId xmlns:a16="http://schemas.microsoft.com/office/drawing/2014/main" xmlns="" id="{F968FDA8-0B8B-4502-8D65-8769BD284B13}"/>
              </a:ext>
            </a:extLst>
          </p:cNvPr>
          <p:cNvSpPr txBox="1"/>
          <p:nvPr/>
        </p:nvSpPr>
        <p:spPr>
          <a:xfrm>
            <a:off x="3894060" y="2110670"/>
            <a:ext cx="912237"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tx1">
                    <a:lumMod val="75000"/>
                  </a:schemeClr>
                </a:solidFill>
                <a:effectLst/>
                <a:uLnTx/>
                <a:uFillTx/>
                <a:cs typeface="+mn-ea"/>
                <a:sym typeface="+mn-lt"/>
              </a:rPr>
              <a:t>24px</a:t>
            </a:r>
            <a:endParaRPr kumimoji="0" lang="zh-CN" altLang="en-US" sz="2400" b="0" i="0" u="none" strike="noStrike" kern="1200" cap="none" spc="0" normalizeH="0" baseline="0" noProof="0" dirty="0">
              <a:ln>
                <a:noFill/>
              </a:ln>
              <a:solidFill>
                <a:schemeClr val="tx1">
                  <a:lumMod val="75000"/>
                </a:schemeClr>
              </a:solidFill>
              <a:effectLst/>
              <a:uLnTx/>
              <a:uFillTx/>
              <a:cs typeface="+mn-ea"/>
              <a:sym typeface="+mn-lt"/>
            </a:endParaRPr>
          </a:p>
        </p:txBody>
      </p:sp>
      <p:sp>
        <p:nvSpPr>
          <p:cNvPr id="26" name="文本框 25">
            <a:extLst>
              <a:ext uri="{FF2B5EF4-FFF2-40B4-BE49-F238E27FC236}">
                <a16:creationId xmlns:a16="http://schemas.microsoft.com/office/drawing/2014/main" xmlns="" id="{C62E4A24-CD80-4E08-A98F-03BD1BE6FC50}"/>
              </a:ext>
            </a:extLst>
          </p:cNvPr>
          <p:cNvSpPr txBox="1"/>
          <p:nvPr/>
        </p:nvSpPr>
        <p:spPr>
          <a:xfrm>
            <a:off x="2438429" y="2621072"/>
            <a:ext cx="14101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schemeClr>
                </a:solidFill>
                <a:cs typeface="+mn-ea"/>
                <a:sym typeface="+mn-lt"/>
              </a:rPr>
              <a:t>每页</a:t>
            </a:r>
            <a:r>
              <a:rPr kumimoji="0" lang="zh-CN" altLang="en-US" sz="2000" b="0" i="0" u="none" strike="noStrike" kern="1200" cap="none" spc="0" normalizeH="0" baseline="0" noProof="0" dirty="0">
                <a:ln>
                  <a:noFill/>
                </a:ln>
                <a:solidFill>
                  <a:schemeClr val="tx1">
                    <a:lumMod val="75000"/>
                  </a:schemeClr>
                </a:solidFill>
                <a:effectLst/>
                <a:uLnTx/>
                <a:uFillTx/>
                <a:cs typeface="+mn-ea"/>
                <a:sym typeface="+mn-lt"/>
              </a:rPr>
              <a:t>标题</a:t>
            </a:r>
          </a:p>
        </p:txBody>
      </p:sp>
      <p:sp>
        <p:nvSpPr>
          <p:cNvPr id="27" name="文本框 26">
            <a:extLst>
              <a:ext uri="{FF2B5EF4-FFF2-40B4-BE49-F238E27FC236}">
                <a16:creationId xmlns:a16="http://schemas.microsoft.com/office/drawing/2014/main" xmlns="" id="{4CE21D94-94D8-4A59-8962-03E33747BF8F}"/>
              </a:ext>
            </a:extLst>
          </p:cNvPr>
          <p:cNvSpPr txBox="1"/>
          <p:nvPr/>
        </p:nvSpPr>
        <p:spPr>
          <a:xfrm>
            <a:off x="3645111" y="2621072"/>
            <a:ext cx="14101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schemeClr>
                </a:solidFill>
                <a:effectLst/>
                <a:uLnTx/>
                <a:uFillTx/>
                <a:cs typeface="+mn-ea"/>
                <a:sym typeface="+mn-lt"/>
              </a:rPr>
              <a:t>小标题</a:t>
            </a:r>
          </a:p>
        </p:txBody>
      </p:sp>
      <p:sp>
        <p:nvSpPr>
          <p:cNvPr id="28" name="文本框 27">
            <a:extLst>
              <a:ext uri="{FF2B5EF4-FFF2-40B4-BE49-F238E27FC236}">
                <a16:creationId xmlns:a16="http://schemas.microsoft.com/office/drawing/2014/main" xmlns="" id="{59F7DCED-A1E0-4BD2-ABA3-E6EA03ACC1DD}"/>
              </a:ext>
            </a:extLst>
          </p:cNvPr>
          <p:cNvSpPr txBox="1"/>
          <p:nvPr/>
        </p:nvSpPr>
        <p:spPr>
          <a:xfrm>
            <a:off x="4657544" y="2621072"/>
            <a:ext cx="14101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schemeClr>
                </a:solidFill>
                <a:effectLst/>
                <a:uLnTx/>
                <a:uFillTx/>
                <a:cs typeface="+mn-ea"/>
                <a:sym typeface="+mn-lt"/>
              </a:rPr>
              <a:t>正文</a:t>
            </a:r>
          </a:p>
        </p:txBody>
      </p:sp>
      <p:sp>
        <p:nvSpPr>
          <p:cNvPr id="29" name="文本框 28">
            <a:extLst>
              <a:ext uri="{FF2B5EF4-FFF2-40B4-BE49-F238E27FC236}">
                <a16:creationId xmlns:a16="http://schemas.microsoft.com/office/drawing/2014/main" xmlns="" id="{302CC783-0077-431E-B1EE-21332B518924}"/>
              </a:ext>
            </a:extLst>
          </p:cNvPr>
          <p:cNvSpPr txBox="1"/>
          <p:nvPr/>
        </p:nvSpPr>
        <p:spPr>
          <a:xfrm>
            <a:off x="4235775" y="2194096"/>
            <a:ext cx="2253673"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1">
                    <a:lumMod val="75000"/>
                  </a:schemeClr>
                </a:solidFill>
                <a:effectLst/>
                <a:uLnTx/>
                <a:uFillTx/>
                <a:cs typeface="+mn-ea"/>
                <a:sym typeface="+mn-lt"/>
              </a:rPr>
              <a:t>16px</a:t>
            </a:r>
            <a:endParaRPr kumimoji="0" lang="zh-CN" altLang="en-US" sz="1600" b="0" i="0" u="none" strike="noStrike" kern="1200" cap="none" spc="0" normalizeH="0" baseline="0" noProof="0" dirty="0">
              <a:ln>
                <a:noFill/>
              </a:ln>
              <a:solidFill>
                <a:schemeClr val="tx1">
                  <a:lumMod val="75000"/>
                </a:schemeClr>
              </a:solidFill>
              <a:effectLst/>
              <a:uLnTx/>
              <a:uFillTx/>
              <a:cs typeface="+mn-ea"/>
              <a:sym typeface="+mn-lt"/>
            </a:endParaRPr>
          </a:p>
        </p:txBody>
      </p:sp>
      <p:sp>
        <p:nvSpPr>
          <p:cNvPr id="30" name="文本框 29">
            <a:extLst>
              <a:ext uri="{FF2B5EF4-FFF2-40B4-BE49-F238E27FC236}">
                <a16:creationId xmlns:a16="http://schemas.microsoft.com/office/drawing/2014/main" xmlns="" id="{2C6438A9-9296-4A9A-9F51-D86181B58F78}"/>
              </a:ext>
            </a:extLst>
          </p:cNvPr>
          <p:cNvSpPr txBox="1"/>
          <p:nvPr/>
        </p:nvSpPr>
        <p:spPr>
          <a:xfrm>
            <a:off x="2438429" y="2049115"/>
            <a:ext cx="1410134"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tx1">
                    <a:lumMod val="75000"/>
                  </a:schemeClr>
                </a:solidFill>
                <a:effectLst/>
                <a:uLnTx/>
                <a:uFillTx/>
                <a:cs typeface="+mn-ea"/>
                <a:sym typeface="+mn-lt"/>
              </a:rPr>
              <a:t>28px</a:t>
            </a:r>
            <a:endParaRPr kumimoji="0" lang="zh-CN" altLang="en-US" sz="2800" b="0" i="0" u="none" strike="noStrike" kern="1200" cap="none" spc="0" normalizeH="0" baseline="0" noProof="0" dirty="0">
              <a:ln>
                <a:noFill/>
              </a:ln>
              <a:solidFill>
                <a:schemeClr val="tx1">
                  <a:lumMod val="75000"/>
                </a:schemeClr>
              </a:solidFill>
              <a:effectLst/>
              <a:uLnTx/>
              <a:uFillTx/>
              <a:cs typeface="+mn-ea"/>
              <a:sym typeface="+mn-lt"/>
            </a:endParaRPr>
          </a:p>
        </p:txBody>
      </p:sp>
      <p:cxnSp>
        <p:nvCxnSpPr>
          <p:cNvPr id="31" name="直接连接符 30">
            <a:extLst>
              <a:ext uri="{FF2B5EF4-FFF2-40B4-BE49-F238E27FC236}">
                <a16:creationId xmlns:a16="http://schemas.microsoft.com/office/drawing/2014/main" xmlns="" id="{875924F0-3E80-4DC1-BADE-545CF88E6DD0}"/>
              </a:ext>
            </a:extLst>
          </p:cNvPr>
          <p:cNvCxnSpPr>
            <a:cxnSpLocks/>
          </p:cNvCxnSpPr>
          <p:nvPr/>
        </p:nvCxnSpPr>
        <p:spPr>
          <a:xfrm>
            <a:off x="828213" y="1510579"/>
            <a:ext cx="328079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6384A9E6-C56E-4AC9-B7DA-D4CBE84CD00E}"/>
              </a:ext>
            </a:extLst>
          </p:cNvPr>
          <p:cNvSpPr txBox="1"/>
          <p:nvPr/>
        </p:nvSpPr>
        <p:spPr>
          <a:xfrm>
            <a:off x="777399" y="750636"/>
            <a:ext cx="1755575" cy="523220"/>
          </a:xfrm>
          <a:prstGeom prst="rect">
            <a:avLst/>
          </a:prstGeom>
          <a:noFill/>
        </p:spPr>
        <p:txBody>
          <a:bodyPr wrap="square" rtlCol="0">
            <a:spAutoFit/>
          </a:bodyPr>
          <a:lstStyle/>
          <a:p>
            <a:pPr algn="dist"/>
            <a:r>
              <a:rPr lang="zh-CN" altLang="en-US" sz="2800" b="1" dirty="0">
                <a:solidFill>
                  <a:schemeClr val="bg1"/>
                </a:solidFill>
                <a:cs typeface="+mn-ea"/>
                <a:sym typeface="+mn-lt"/>
              </a:rPr>
              <a:t>字号规范</a:t>
            </a:r>
          </a:p>
        </p:txBody>
      </p:sp>
      <p:sp>
        <p:nvSpPr>
          <p:cNvPr id="33" name="矩形 32">
            <a:extLst>
              <a:ext uri="{FF2B5EF4-FFF2-40B4-BE49-F238E27FC236}">
                <a16:creationId xmlns:a16="http://schemas.microsoft.com/office/drawing/2014/main" xmlns="" id="{B43766E4-3595-4EC5-BDBA-C94FE71C2D63}"/>
              </a:ext>
            </a:extLst>
          </p:cNvPr>
          <p:cNvSpPr/>
          <p:nvPr/>
        </p:nvSpPr>
        <p:spPr>
          <a:xfrm>
            <a:off x="749909" y="1200165"/>
            <a:ext cx="1735910" cy="261610"/>
          </a:xfrm>
          <a:prstGeom prst="rect">
            <a:avLst/>
          </a:prstGeom>
        </p:spPr>
        <p:txBody>
          <a:bodyPr wrap="square">
            <a:spAutoFit/>
          </a:bodyPr>
          <a:lstStyle/>
          <a:p>
            <a:pPr algn="dist"/>
            <a:r>
              <a:rPr lang="zh-CN" altLang="en-US" sz="1100" dirty="0">
                <a:solidFill>
                  <a:schemeClr val="bg1"/>
                </a:solidFill>
                <a:cs typeface="+mn-ea"/>
                <a:sym typeface="+mn-lt"/>
              </a:rPr>
              <a:t>FONT SPECIFICATION</a:t>
            </a:r>
          </a:p>
        </p:txBody>
      </p:sp>
      <p:sp>
        <p:nvSpPr>
          <p:cNvPr id="34" name="平行四边形 33">
            <a:extLst>
              <a:ext uri="{FF2B5EF4-FFF2-40B4-BE49-F238E27FC236}">
                <a16:creationId xmlns:a16="http://schemas.microsoft.com/office/drawing/2014/main" xmlns="" id="{5EA51C5F-C2DA-4C3D-94F2-A51592AF0305}"/>
              </a:ext>
            </a:extLst>
          </p:cNvPr>
          <p:cNvSpPr/>
          <p:nvPr/>
        </p:nvSpPr>
        <p:spPr>
          <a:xfrm>
            <a:off x="4970505" y="5430283"/>
            <a:ext cx="2420112" cy="304800"/>
          </a:xfrm>
          <a:prstGeom prst="parallelogram">
            <a:avLst/>
          </a:prstGeom>
          <a:solidFill>
            <a:srgbClr val="BC3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a:extLst>
              <a:ext uri="{FF2B5EF4-FFF2-40B4-BE49-F238E27FC236}">
                <a16:creationId xmlns:a16="http://schemas.microsoft.com/office/drawing/2014/main" xmlns="" id="{21B7D801-5046-45EF-9450-9E11D5702311}"/>
              </a:ext>
            </a:extLst>
          </p:cNvPr>
          <p:cNvSpPr txBox="1"/>
          <p:nvPr/>
        </p:nvSpPr>
        <p:spPr>
          <a:xfrm>
            <a:off x="1318704" y="5420266"/>
            <a:ext cx="10000959" cy="307777"/>
          </a:xfrm>
          <a:prstGeom prst="rect">
            <a:avLst/>
          </a:prstGeom>
          <a:noFill/>
        </p:spPr>
        <p:txBody>
          <a:bodyPr wrap="square" rtlCol="0">
            <a:spAutoFit/>
          </a:bodyPr>
          <a:lstStyle/>
          <a:p>
            <a:r>
              <a:rPr lang="zh-CN" altLang="en-US" sz="1400" b="1" dirty="0">
                <a:solidFill>
                  <a:schemeClr val="bg1"/>
                </a:solidFill>
                <a:cs typeface="+mn-ea"/>
                <a:sym typeface="+mn-lt"/>
              </a:rPr>
              <a:t>特别说明</a:t>
            </a:r>
            <a:r>
              <a:rPr lang="zh-CN" altLang="en-US" sz="1400" dirty="0">
                <a:solidFill>
                  <a:schemeClr val="bg1"/>
                </a:solidFill>
                <a:cs typeface="+mn-ea"/>
                <a:sym typeface="+mn-lt"/>
              </a:rPr>
              <a:t>：本模板正文页设置有自动页码，但总页数需要在母版里手动修改（</a:t>
            </a:r>
            <a:r>
              <a:rPr lang="en-US" altLang="zh-CN" sz="1400" dirty="0">
                <a:solidFill>
                  <a:schemeClr val="bg1"/>
                </a:solidFill>
                <a:cs typeface="+mn-ea"/>
                <a:sym typeface="+mn-lt"/>
              </a:rPr>
              <a:t>PPT</a:t>
            </a:r>
            <a:r>
              <a:rPr lang="zh-CN" altLang="en-US" sz="1400" dirty="0">
                <a:solidFill>
                  <a:schemeClr val="bg1"/>
                </a:solidFill>
                <a:cs typeface="+mn-ea"/>
                <a:sym typeface="+mn-lt"/>
              </a:rPr>
              <a:t>没有自动算总页数的功能）。</a:t>
            </a:r>
          </a:p>
        </p:txBody>
      </p:sp>
      <p:cxnSp>
        <p:nvCxnSpPr>
          <p:cNvPr id="38" name="直接连接符 37">
            <a:extLst>
              <a:ext uri="{FF2B5EF4-FFF2-40B4-BE49-F238E27FC236}">
                <a16:creationId xmlns:a16="http://schemas.microsoft.com/office/drawing/2014/main" xmlns="" id="{D9BF7EE9-F55F-48DF-8010-DDAFFB0A9054}"/>
              </a:ext>
            </a:extLst>
          </p:cNvPr>
          <p:cNvCxnSpPr>
            <a:cxnSpLocks/>
          </p:cNvCxnSpPr>
          <p:nvPr/>
        </p:nvCxnSpPr>
        <p:spPr>
          <a:xfrm>
            <a:off x="6536461" y="1510579"/>
            <a:ext cx="328079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xmlns="" id="{73C3F91E-FEAC-4CCA-81C7-A048A769C330}"/>
              </a:ext>
            </a:extLst>
          </p:cNvPr>
          <p:cNvSpPr txBox="1"/>
          <p:nvPr/>
        </p:nvSpPr>
        <p:spPr>
          <a:xfrm>
            <a:off x="6485647" y="750636"/>
            <a:ext cx="1755575" cy="523220"/>
          </a:xfrm>
          <a:prstGeom prst="rect">
            <a:avLst/>
          </a:prstGeom>
          <a:noFill/>
        </p:spPr>
        <p:txBody>
          <a:bodyPr wrap="square" rtlCol="0">
            <a:spAutoFit/>
          </a:bodyPr>
          <a:lstStyle/>
          <a:p>
            <a:pPr algn="dist"/>
            <a:r>
              <a:rPr lang="zh-CN" altLang="en-US" sz="2800" b="1" dirty="0">
                <a:solidFill>
                  <a:schemeClr val="bg1"/>
                </a:solidFill>
                <a:cs typeface="+mn-ea"/>
                <a:sym typeface="+mn-lt"/>
              </a:rPr>
              <a:t>间距规范</a:t>
            </a:r>
          </a:p>
        </p:txBody>
      </p:sp>
      <p:sp>
        <p:nvSpPr>
          <p:cNvPr id="40" name="矩形 39">
            <a:extLst>
              <a:ext uri="{FF2B5EF4-FFF2-40B4-BE49-F238E27FC236}">
                <a16:creationId xmlns:a16="http://schemas.microsoft.com/office/drawing/2014/main" xmlns="" id="{848C8052-D507-42D6-9D56-F640C94B6B44}"/>
              </a:ext>
            </a:extLst>
          </p:cNvPr>
          <p:cNvSpPr/>
          <p:nvPr/>
        </p:nvSpPr>
        <p:spPr>
          <a:xfrm>
            <a:off x="6458157" y="1200165"/>
            <a:ext cx="2253672" cy="261610"/>
          </a:xfrm>
          <a:prstGeom prst="rect">
            <a:avLst/>
          </a:prstGeom>
        </p:spPr>
        <p:txBody>
          <a:bodyPr wrap="square">
            <a:spAutoFit/>
          </a:bodyPr>
          <a:lstStyle/>
          <a:p>
            <a:pPr algn="dist"/>
            <a:r>
              <a:rPr lang="en-US" altLang="zh-CN" sz="1100" dirty="0">
                <a:solidFill>
                  <a:schemeClr val="bg1"/>
                </a:solidFill>
                <a:cs typeface="+mn-ea"/>
                <a:sym typeface="+mn-lt"/>
              </a:rPr>
              <a:t>PASSAGE</a:t>
            </a:r>
            <a:r>
              <a:rPr lang="zh-CN" altLang="en-US" sz="1100" dirty="0">
                <a:solidFill>
                  <a:schemeClr val="bg1"/>
                </a:solidFill>
                <a:cs typeface="+mn-ea"/>
                <a:sym typeface="+mn-lt"/>
              </a:rPr>
              <a:t> SPECIFICATION</a:t>
            </a:r>
          </a:p>
        </p:txBody>
      </p:sp>
      <p:pic>
        <p:nvPicPr>
          <p:cNvPr id="4" name="图片 3">
            <a:extLst>
              <a:ext uri="{FF2B5EF4-FFF2-40B4-BE49-F238E27FC236}">
                <a16:creationId xmlns:a16="http://schemas.microsoft.com/office/drawing/2014/main" xmlns="" id="{8A575D56-EFD8-4C76-864B-0AE5C679A30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74445" y="1663688"/>
            <a:ext cx="5127182" cy="3315199"/>
          </a:xfrm>
          <a:prstGeom prst="rect">
            <a:avLst/>
          </a:prstGeom>
        </p:spPr>
      </p:pic>
    </p:spTree>
    <p:extLst>
      <p:ext uri="{BB962C8B-B14F-4D97-AF65-F5344CB8AC3E}">
        <p14:creationId xmlns:p14="http://schemas.microsoft.com/office/powerpoint/2010/main" val="10784603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a:extLst>
              <a:ext uri="{FF2B5EF4-FFF2-40B4-BE49-F238E27FC236}">
                <a16:creationId xmlns:a16="http://schemas.microsoft.com/office/drawing/2014/main" xmlns="" id="{FE633ED1-A938-43EF-9D2D-97EAA51C5C70}"/>
              </a:ext>
            </a:extLst>
          </p:cNvPr>
          <p:cNvSpPr txBox="1"/>
          <p:nvPr/>
        </p:nvSpPr>
        <p:spPr>
          <a:xfrm>
            <a:off x="6505961" y="1520411"/>
            <a:ext cx="3564801" cy="1855251"/>
          </a:xfrm>
          <a:prstGeom prst="rect">
            <a:avLst/>
          </a:prstGeom>
          <a:noFill/>
        </p:spPr>
        <p:txBody>
          <a:bodyPr wrap="square" rtlCol="0">
            <a:spAutoFit/>
          </a:bodyPr>
          <a:lstStyle/>
          <a:p>
            <a:pPr>
              <a:lnSpc>
                <a:spcPct val="120000"/>
              </a:lnSpc>
              <a:spcAft>
                <a:spcPts val="1200"/>
              </a:spcAft>
            </a:pPr>
            <a:r>
              <a:rPr lang="zh-CN" altLang="en-US" dirty="0">
                <a:solidFill>
                  <a:schemeClr val="bg1"/>
                </a:solidFill>
                <a:cs typeface="+mn-ea"/>
                <a:sym typeface="+mn-lt"/>
              </a:rPr>
              <a:t>图片替换：</a:t>
            </a:r>
            <a:endParaRPr lang="en-US" altLang="zh-CN" dirty="0">
              <a:solidFill>
                <a:schemeClr val="bg1"/>
              </a:solidFill>
              <a:cs typeface="+mn-ea"/>
              <a:sym typeface="+mn-lt"/>
            </a:endParaRPr>
          </a:p>
          <a:p>
            <a:pPr>
              <a:lnSpc>
                <a:spcPct val="120000"/>
              </a:lnSpc>
              <a:spcAft>
                <a:spcPts val="1200"/>
              </a:spcAft>
            </a:pPr>
            <a:r>
              <a:rPr lang="zh-CN" altLang="en-US" dirty="0">
                <a:solidFill>
                  <a:schemeClr val="bg1"/>
                </a:solidFill>
                <a:cs typeface="+mn-ea"/>
                <a:sym typeface="+mn-lt"/>
              </a:rPr>
              <a:t>①删除原模板中的图片</a:t>
            </a:r>
            <a:endParaRPr lang="en-US" altLang="zh-CN" dirty="0">
              <a:solidFill>
                <a:schemeClr val="bg1"/>
              </a:solidFill>
              <a:cs typeface="+mn-ea"/>
              <a:sym typeface="+mn-lt"/>
            </a:endParaRPr>
          </a:p>
          <a:p>
            <a:pPr>
              <a:lnSpc>
                <a:spcPct val="120000"/>
              </a:lnSpc>
              <a:spcAft>
                <a:spcPts val="1200"/>
              </a:spcAft>
            </a:pPr>
            <a:r>
              <a:rPr lang="zh-CN" altLang="zh-CN" dirty="0">
                <a:solidFill>
                  <a:schemeClr val="bg1"/>
                </a:solidFill>
                <a:cs typeface="+mn-ea"/>
                <a:sym typeface="+mn-lt"/>
              </a:rPr>
              <a:t>②</a:t>
            </a:r>
            <a:r>
              <a:rPr lang="zh-CN" altLang="en-US" dirty="0">
                <a:solidFill>
                  <a:schemeClr val="bg1"/>
                </a:solidFill>
                <a:cs typeface="+mn-ea"/>
                <a:sym typeface="+mn-lt"/>
              </a:rPr>
              <a:t>单击图标添加图片</a:t>
            </a:r>
            <a:endParaRPr lang="en-US" altLang="zh-CN" dirty="0">
              <a:solidFill>
                <a:schemeClr val="bg1"/>
              </a:solidFill>
              <a:cs typeface="+mn-ea"/>
              <a:sym typeface="+mn-lt"/>
            </a:endParaRPr>
          </a:p>
          <a:p>
            <a:pPr>
              <a:lnSpc>
                <a:spcPct val="120000"/>
              </a:lnSpc>
              <a:spcAft>
                <a:spcPts val="1200"/>
              </a:spcAft>
            </a:pPr>
            <a:r>
              <a:rPr lang="zh-CN" altLang="en-US" dirty="0">
                <a:solidFill>
                  <a:schemeClr val="bg1"/>
                </a:solidFill>
                <a:cs typeface="+mn-ea"/>
                <a:sym typeface="+mn-lt"/>
              </a:rPr>
              <a:t>模板中所有图片均可一键替换</a:t>
            </a:r>
          </a:p>
        </p:txBody>
      </p:sp>
      <p:sp>
        <p:nvSpPr>
          <p:cNvPr id="49" name="文本占位符 48">
            <a:extLst>
              <a:ext uri="{FF2B5EF4-FFF2-40B4-BE49-F238E27FC236}">
                <a16:creationId xmlns:a16="http://schemas.microsoft.com/office/drawing/2014/main" xmlns="" id="{475B6D1F-BF07-4415-BFA5-9CC40CAD561D}"/>
              </a:ext>
            </a:extLst>
          </p:cNvPr>
          <p:cNvSpPr>
            <a:spLocks noGrp="1"/>
          </p:cNvSpPr>
          <p:nvPr>
            <p:ph type="body" idx="4294967295"/>
          </p:nvPr>
        </p:nvSpPr>
        <p:spPr>
          <a:xfrm>
            <a:off x="803275" y="519113"/>
            <a:ext cx="3581400" cy="606425"/>
          </a:xfrm>
          <a:prstGeom prst="roundRect">
            <a:avLst>
              <a:gd name="adj" fmla="val 0"/>
            </a:avLst>
          </a:prstGeom>
        </p:spPr>
        <p:txBody>
          <a:bodyPr/>
          <a:lstStyle/>
          <a:p>
            <a:pPr marL="0">
              <a:spcBef>
                <a:spcPct val="0"/>
              </a:spcBef>
              <a:buNone/>
            </a:pPr>
            <a:r>
              <a:rPr lang="zh-CN" altLang="en-US" sz="3600" b="1" dirty="0">
                <a:solidFill>
                  <a:schemeClr val="bg1"/>
                </a:solidFill>
                <a:cs typeface="+mn-ea"/>
                <a:sym typeface="+mn-lt"/>
              </a:rPr>
              <a:t>图片替换</a:t>
            </a:r>
          </a:p>
        </p:txBody>
      </p:sp>
      <p:pic>
        <p:nvPicPr>
          <p:cNvPr id="3" name="图片 2">
            <a:extLst>
              <a:ext uri="{FF2B5EF4-FFF2-40B4-BE49-F238E27FC236}">
                <a16:creationId xmlns:a16="http://schemas.microsoft.com/office/drawing/2014/main" xmlns="" id="{33664D22-6B06-4B7C-B6D8-70128A686D75}"/>
              </a:ext>
            </a:extLst>
          </p:cNvPr>
          <p:cNvPicPr>
            <a:picLocks noChangeAspect="1"/>
          </p:cNvPicPr>
          <p:nvPr/>
        </p:nvPicPr>
        <p:blipFill>
          <a:blip r:embed="rId2"/>
          <a:stretch>
            <a:fillRect/>
          </a:stretch>
        </p:blipFill>
        <p:spPr>
          <a:xfrm>
            <a:off x="1630101" y="1500117"/>
            <a:ext cx="4168816" cy="4843880"/>
          </a:xfrm>
          <a:prstGeom prst="rect">
            <a:avLst/>
          </a:prstGeom>
        </p:spPr>
      </p:pic>
    </p:spTree>
    <p:extLst>
      <p:ext uri="{BB962C8B-B14F-4D97-AF65-F5344CB8AC3E}">
        <p14:creationId xmlns:p14="http://schemas.microsoft.com/office/powerpoint/2010/main" val="188006750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78362E6D-0243-40F1-9648-CDBFD3FA88C3}"/>
              </a:ext>
            </a:extLst>
          </p:cNvPr>
          <p:cNvSpPr>
            <a:spLocks noGrp="1"/>
          </p:cNvSpPr>
          <p:nvPr>
            <p:ph type="body" idx="4294967295"/>
          </p:nvPr>
        </p:nvSpPr>
        <p:spPr>
          <a:xfrm>
            <a:off x="803275" y="541383"/>
            <a:ext cx="4282440" cy="606425"/>
          </a:xfrm>
          <a:prstGeom prst="roundRect">
            <a:avLst>
              <a:gd name="adj" fmla="val 0"/>
            </a:avLst>
          </a:prstGeom>
        </p:spPr>
        <p:txBody>
          <a:bodyPr/>
          <a:lstStyle/>
          <a:p>
            <a:pPr marL="0">
              <a:spcBef>
                <a:spcPct val="0"/>
              </a:spcBef>
              <a:buNone/>
            </a:pPr>
            <a:r>
              <a:rPr lang="zh-CN" altLang="en-US" sz="3600" b="1" dirty="0">
                <a:solidFill>
                  <a:schemeClr val="bg1"/>
                </a:solidFill>
                <a:cs typeface="+mn-ea"/>
                <a:sym typeface="+mn-lt"/>
              </a:rPr>
              <a:t>一键替换颜色</a:t>
            </a:r>
          </a:p>
        </p:txBody>
      </p:sp>
      <p:pic>
        <p:nvPicPr>
          <p:cNvPr id="6" name="图片 5">
            <a:extLst>
              <a:ext uri="{FF2B5EF4-FFF2-40B4-BE49-F238E27FC236}">
                <a16:creationId xmlns:a16="http://schemas.microsoft.com/office/drawing/2014/main" xmlns="" id="{92F3E971-ABF2-41B9-9768-A4687C513FA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744721" y="1389380"/>
            <a:ext cx="6073140" cy="455446"/>
          </a:xfrm>
          <a:prstGeom prst="rect">
            <a:avLst/>
          </a:prstGeom>
          <a:effectLst>
            <a:outerShdw blurRad="76200" algn="ctr" rotWithShape="0">
              <a:prstClr val="black">
                <a:alpha val="30000"/>
              </a:prstClr>
            </a:outerShdw>
          </a:effectLst>
        </p:spPr>
      </p:pic>
      <p:sp>
        <p:nvSpPr>
          <p:cNvPr id="7" name="文本框 6">
            <a:extLst>
              <a:ext uri="{FF2B5EF4-FFF2-40B4-BE49-F238E27FC236}">
                <a16:creationId xmlns:a16="http://schemas.microsoft.com/office/drawing/2014/main" xmlns="" id="{B7C0D75F-A714-469C-A08C-CFDA87BF9FD7}"/>
              </a:ext>
            </a:extLst>
          </p:cNvPr>
          <p:cNvSpPr txBox="1"/>
          <p:nvPr/>
        </p:nvSpPr>
        <p:spPr>
          <a:xfrm>
            <a:off x="1224840" y="1304644"/>
            <a:ext cx="3926280" cy="417165"/>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①在菜单栏中选择“设计”</a:t>
            </a:r>
          </a:p>
        </p:txBody>
      </p:sp>
      <p:pic>
        <p:nvPicPr>
          <p:cNvPr id="8" name="图片 7">
            <a:extLst>
              <a:ext uri="{FF2B5EF4-FFF2-40B4-BE49-F238E27FC236}">
                <a16:creationId xmlns:a16="http://schemas.microsoft.com/office/drawing/2014/main" xmlns="" id="{B13D1A4D-8A96-43F3-88CE-1CAB618046C3}"/>
              </a:ext>
            </a:extLst>
          </p:cNvPr>
          <p:cNvPicPr>
            <a:picLocks noChangeAspect="1"/>
          </p:cNvPicPr>
          <p:nvPr/>
        </p:nvPicPr>
        <p:blipFill>
          <a:blip r:embed="rId3"/>
          <a:stretch>
            <a:fillRect/>
          </a:stretch>
        </p:blipFill>
        <p:spPr>
          <a:xfrm>
            <a:off x="4744719" y="2115342"/>
            <a:ext cx="6060969" cy="1405097"/>
          </a:xfrm>
          <a:prstGeom prst="rect">
            <a:avLst/>
          </a:prstGeom>
          <a:effectLst>
            <a:outerShdw blurRad="76200" algn="ctr" rotWithShape="0">
              <a:prstClr val="black">
                <a:alpha val="30000"/>
              </a:prstClr>
            </a:outerShdw>
          </a:effectLst>
        </p:spPr>
      </p:pic>
      <p:sp>
        <p:nvSpPr>
          <p:cNvPr id="9" name="文本框 8">
            <a:extLst>
              <a:ext uri="{FF2B5EF4-FFF2-40B4-BE49-F238E27FC236}">
                <a16:creationId xmlns:a16="http://schemas.microsoft.com/office/drawing/2014/main" xmlns="" id="{346F7EEB-EC8A-4F12-8BAB-93F79A7B24C1}"/>
              </a:ext>
            </a:extLst>
          </p:cNvPr>
          <p:cNvSpPr txBox="1"/>
          <p:nvPr/>
        </p:nvSpPr>
        <p:spPr>
          <a:xfrm>
            <a:off x="1224840" y="2567307"/>
            <a:ext cx="3926280" cy="417165"/>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②选择“变体”并打开工具</a:t>
            </a:r>
          </a:p>
        </p:txBody>
      </p:sp>
      <p:sp>
        <p:nvSpPr>
          <p:cNvPr id="12" name="文本框 11">
            <a:extLst>
              <a:ext uri="{FF2B5EF4-FFF2-40B4-BE49-F238E27FC236}">
                <a16:creationId xmlns:a16="http://schemas.microsoft.com/office/drawing/2014/main" xmlns="" id="{8C788B92-0239-446B-B295-388AAEBD93DF}"/>
              </a:ext>
            </a:extLst>
          </p:cNvPr>
          <p:cNvSpPr txBox="1"/>
          <p:nvPr/>
        </p:nvSpPr>
        <p:spPr>
          <a:xfrm>
            <a:off x="1224840" y="4897442"/>
            <a:ext cx="3926280" cy="417165"/>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③选择</a:t>
            </a:r>
            <a:r>
              <a:rPr lang="en-US" altLang="zh-CN" dirty="0">
                <a:solidFill>
                  <a:schemeClr val="bg1"/>
                </a:solidFill>
                <a:cs typeface="+mn-ea"/>
                <a:sym typeface="+mn-lt"/>
              </a:rPr>
              <a:t>”</a:t>
            </a:r>
            <a:r>
              <a:rPr lang="zh-CN" altLang="en-US" dirty="0">
                <a:solidFill>
                  <a:schemeClr val="bg1"/>
                </a:solidFill>
                <a:cs typeface="+mn-ea"/>
                <a:sym typeface="+mn-lt"/>
              </a:rPr>
              <a:t>颜色</a:t>
            </a:r>
            <a:r>
              <a:rPr lang="en-US" altLang="zh-CN" dirty="0">
                <a:solidFill>
                  <a:schemeClr val="bg1"/>
                </a:solidFill>
                <a:cs typeface="+mn-ea"/>
                <a:sym typeface="+mn-lt"/>
              </a:rPr>
              <a:t>”</a:t>
            </a:r>
            <a:r>
              <a:rPr lang="zh-CN" altLang="en-US" dirty="0">
                <a:solidFill>
                  <a:schemeClr val="bg1"/>
                </a:solidFill>
                <a:cs typeface="+mn-ea"/>
                <a:sym typeface="+mn-lt"/>
              </a:rPr>
              <a:t>选项</a:t>
            </a:r>
          </a:p>
        </p:txBody>
      </p:sp>
      <p:pic>
        <p:nvPicPr>
          <p:cNvPr id="16" name="图片 15">
            <a:extLst>
              <a:ext uri="{FF2B5EF4-FFF2-40B4-BE49-F238E27FC236}">
                <a16:creationId xmlns:a16="http://schemas.microsoft.com/office/drawing/2014/main" xmlns="" id="{B327024F-6396-4E04-ACD2-A13FEA1D17D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744719" y="3677275"/>
            <a:ext cx="6073140" cy="2715905"/>
          </a:xfrm>
          <a:prstGeom prst="rect">
            <a:avLst/>
          </a:prstGeom>
          <a:effectLst>
            <a:outerShdw blurRad="76200" algn="ctr" rotWithShape="0">
              <a:prstClr val="black">
                <a:alpha val="30000"/>
              </a:prstClr>
            </a:outerShdw>
          </a:effectLst>
        </p:spPr>
      </p:pic>
    </p:spTree>
    <p:extLst>
      <p:ext uri="{BB962C8B-B14F-4D97-AF65-F5344CB8AC3E}">
        <p14:creationId xmlns:p14="http://schemas.microsoft.com/office/powerpoint/2010/main" val="15644538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487DCC1-A23E-4E0F-89BF-688D8CADF70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8520" y="1465580"/>
            <a:ext cx="2016171" cy="4983723"/>
          </a:xfrm>
          <a:prstGeom prst="rect">
            <a:avLst/>
          </a:prstGeom>
        </p:spPr>
      </p:pic>
      <p:sp>
        <p:nvSpPr>
          <p:cNvPr id="2" name="文本占位符 1">
            <a:extLst>
              <a:ext uri="{FF2B5EF4-FFF2-40B4-BE49-F238E27FC236}">
                <a16:creationId xmlns:a16="http://schemas.microsoft.com/office/drawing/2014/main" xmlns="" id="{C8A69399-602B-4B5E-9F82-FACFEF2A0A35}"/>
              </a:ext>
            </a:extLst>
          </p:cNvPr>
          <p:cNvSpPr>
            <a:spLocks noGrp="1"/>
          </p:cNvSpPr>
          <p:nvPr>
            <p:ph type="body" idx="4294967295"/>
          </p:nvPr>
        </p:nvSpPr>
        <p:spPr>
          <a:xfrm>
            <a:off x="872490" y="519113"/>
            <a:ext cx="3855720" cy="606425"/>
          </a:xfrm>
          <a:prstGeom prst="roundRect">
            <a:avLst>
              <a:gd name="adj" fmla="val 0"/>
            </a:avLst>
          </a:prstGeom>
        </p:spPr>
        <p:txBody>
          <a:bodyPr/>
          <a:lstStyle/>
          <a:p>
            <a:pPr marL="0">
              <a:spcBef>
                <a:spcPct val="0"/>
              </a:spcBef>
              <a:buNone/>
            </a:pPr>
            <a:r>
              <a:rPr lang="zh-CN" altLang="en-US" sz="3600" b="1" dirty="0">
                <a:solidFill>
                  <a:schemeClr val="bg1"/>
                </a:solidFill>
                <a:cs typeface="+mn-ea"/>
                <a:sym typeface="+mn-lt"/>
              </a:rPr>
              <a:t>一键替换颜色</a:t>
            </a:r>
          </a:p>
        </p:txBody>
      </p:sp>
      <p:sp>
        <p:nvSpPr>
          <p:cNvPr id="4" name="文本框 3">
            <a:extLst>
              <a:ext uri="{FF2B5EF4-FFF2-40B4-BE49-F238E27FC236}">
                <a16:creationId xmlns:a16="http://schemas.microsoft.com/office/drawing/2014/main" xmlns="" id="{A67732AA-3F37-464E-97FD-1B20BA49DD38}"/>
              </a:ext>
            </a:extLst>
          </p:cNvPr>
          <p:cNvSpPr txBox="1"/>
          <p:nvPr/>
        </p:nvSpPr>
        <p:spPr>
          <a:xfrm>
            <a:off x="7968571" y="1780023"/>
            <a:ext cx="3597809" cy="3297954"/>
          </a:xfrm>
          <a:prstGeom prst="rect">
            <a:avLst/>
          </a:prstGeom>
          <a:noFill/>
        </p:spPr>
        <p:txBody>
          <a:bodyPr wrap="square" rtlCol="0">
            <a:spAutoFit/>
          </a:bodyPr>
          <a:lstStyle/>
          <a:p>
            <a:pPr algn="just">
              <a:lnSpc>
                <a:spcPct val="130000"/>
              </a:lnSpc>
            </a:pPr>
            <a:r>
              <a:rPr lang="zh-CN" altLang="en-US" dirty="0">
                <a:solidFill>
                  <a:schemeClr val="bg1"/>
                </a:solidFill>
                <a:cs typeface="+mn-ea"/>
                <a:sym typeface="+mn-lt"/>
              </a:rPr>
              <a:t>④在这里可以看到本模板使用的配色方案“河海大学模板”；也可以选择系统自带配色方案；或者选择“自定义颜色”新建主题颜色。</a:t>
            </a:r>
            <a:endParaRPr lang="en-US" altLang="zh-CN" dirty="0">
              <a:solidFill>
                <a:schemeClr val="bg1"/>
              </a:solidFill>
              <a:cs typeface="+mn-ea"/>
              <a:sym typeface="+mn-lt"/>
            </a:endParaRPr>
          </a:p>
          <a:p>
            <a:pPr algn="just">
              <a:lnSpc>
                <a:spcPct val="130000"/>
              </a:lnSpc>
            </a:pPr>
            <a:endParaRPr lang="en-US" altLang="zh-CN" dirty="0">
              <a:solidFill>
                <a:schemeClr val="bg1"/>
              </a:solidFill>
              <a:cs typeface="+mn-ea"/>
              <a:sym typeface="+mn-lt"/>
            </a:endParaRPr>
          </a:p>
          <a:p>
            <a:pPr algn="just">
              <a:lnSpc>
                <a:spcPct val="130000"/>
              </a:lnSpc>
            </a:pPr>
            <a:r>
              <a:rPr lang="en-US" altLang="zh-CN" dirty="0">
                <a:solidFill>
                  <a:schemeClr val="bg1"/>
                </a:solidFill>
                <a:cs typeface="+mn-ea"/>
                <a:sym typeface="+mn-lt"/>
              </a:rPr>
              <a:t>Tips</a:t>
            </a:r>
            <a:r>
              <a:rPr lang="zh-CN" altLang="en-US" dirty="0">
                <a:solidFill>
                  <a:schemeClr val="bg1"/>
                </a:solidFill>
                <a:cs typeface="+mn-ea"/>
                <a:sym typeface="+mn-lt"/>
              </a:rPr>
              <a:t>：新建主题颜色时文字</a:t>
            </a:r>
            <a:r>
              <a:rPr lang="en-US" altLang="zh-CN" dirty="0">
                <a:solidFill>
                  <a:schemeClr val="bg1"/>
                </a:solidFill>
                <a:cs typeface="+mn-ea"/>
                <a:sym typeface="+mn-lt"/>
              </a:rPr>
              <a:t>/</a:t>
            </a:r>
            <a:r>
              <a:rPr lang="zh-CN" altLang="en-US" dirty="0">
                <a:solidFill>
                  <a:schemeClr val="bg1"/>
                </a:solidFill>
                <a:cs typeface="+mn-ea"/>
                <a:sym typeface="+mn-lt"/>
              </a:rPr>
              <a:t>背景色不必修改，主要修改着色</a:t>
            </a:r>
            <a:r>
              <a:rPr lang="en-US" altLang="zh-CN" dirty="0">
                <a:solidFill>
                  <a:schemeClr val="bg1"/>
                </a:solidFill>
                <a:cs typeface="+mn-ea"/>
                <a:sym typeface="+mn-lt"/>
              </a:rPr>
              <a:t>1-</a:t>
            </a:r>
            <a:r>
              <a:rPr lang="zh-CN" altLang="en-US" dirty="0">
                <a:solidFill>
                  <a:schemeClr val="bg1"/>
                </a:solidFill>
                <a:cs typeface="+mn-ea"/>
                <a:sym typeface="+mn-lt"/>
              </a:rPr>
              <a:t>着色</a:t>
            </a:r>
            <a:r>
              <a:rPr lang="en-US" altLang="zh-CN" dirty="0">
                <a:solidFill>
                  <a:schemeClr val="bg1"/>
                </a:solidFill>
                <a:cs typeface="+mn-ea"/>
                <a:sym typeface="+mn-lt"/>
              </a:rPr>
              <a:t>6</a:t>
            </a:r>
            <a:r>
              <a:rPr lang="zh-CN" altLang="en-US" dirty="0">
                <a:solidFill>
                  <a:schemeClr val="bg1"/>
                </a:solidFill>
                <a:cs typeface="+mn-ea"/>
                <a:sym typeface="+mn-lt"/>
              </a:rPr>
              <a:t>。</a:t>
            </a:r>
            <a:endParaRPr lang="en-US" altLang="zh-CN" dirty="0">
              <a:solidFill>
                <a:schemeClr val="bg1"/>
              </a:solidFill>
              <a:cs typeface="+mn-ea"/>
              <a:sym typeface="+mn-lt"/>
            </a:endParaRPr>
          </a:p>
        </p:txBody>
      </p:sp>
      <p:pic>
        <p:nvPicPr>
          <p:cNvPr id="5" name="图片 4">
            <a:extLst>
              <a:ext uri="{FF2B5EF4-FFF2-40B4-BE49-F238E27FC236}">
                <a16:creationId xmlns:a16="http://schemas.microsoft.com/office/drawing/2014/main" xmlns="" id="{601F809A-4FCF-4C35-BAFC-302E939FFEB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35631" y="1465580"/>
            <a:ext cx="4572000" cy="4983723"/>
          </a:xfrm>
          <a:prstGeom prst="rect">
            <a:avLst/>
          </a:prstGeom>
          <a:effectLst>
            <a:outerShdw blurRad="50800" algn="ctr" rotWithShape="0">
              <a:prstClr val="black">
                <a:alpha val="30000"/>
              </a:prstClr>
            </a:outerShdw>
          </a:effectLst>
        </p:spPr>
      </p:pic>
      <p:sp>
        <p:nvSpPr>
          <p:cNvPr id="6" name="矩形 5">
            <a:extLst>
              <a:ext uri="{FF2B5EF4-FFF2-40B4-BE49-F238E27FC236}">
                <a16:creationId xmlns:a16="http://schemas.microsoft.com/office/drawing/2014/main" xmlns="" id="{C98BBF9D-BAF3-40ED-AC05-08BFE8085A50}"/>
              </a:ext>
            </a:extLst>
          </p:cNvPr>
          <p:cNvSpPr/>
          <p:nvPr/>
        </p:nvSpPr>
        <p:spPr>
          <a:xfrm>
            <a:off x="975360" y="5935980"/>
            <a:ext cx="1668780" cy="25146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cxnSp>
        <p:nvCxnSpPr>
          <p:cNvPr id="8" name="直接箭头连接符 7">
            <a:extLst>
              <a:ext uri="{FF2B5EF4-FFF2-40B4-BE49-F238E27FC236}">
                <a16:creationId xmlns:a16="http://schemas.microsoft.com/office/drawing/2014/main" xmlns="" id="{57AB5625-D6E2-4A90-BC3E-0DE97EE87655}"/>
              </a:ext>
            </a:extLst>
          </p:cNvPr>
          <p:cNvCxnSpPr/>
          <p:nvPr/>
        </p:nvCxnSpPr>
        <p:spPr>
          <a:xfrm flipV="1">
            <a:off x="2644140" y="1786890"/>
            <a:ext cx="708660" cy="414909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091303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86459E00-F30C-4D1C-A3A8-2758F6FBB6F7}"/>
              </a:ext>
            </a:extLst>
          </p:cNvPr>
          <p:cNvSpPr>
            <a:spLocks noGrp="1"/>
          </p:cNvSpPr>
          <p:nvPr>
            <p:ph type="body" idx="4294967295"/>
          </p:nvPr>
        </p:nvSpPr>
        <p:spPr>
          <a:xfrm>
            <a:off x="803275" y="484822"/>
            <a:ext cx="4038600" cy="606425"/>
          </a:xfrm>
          <a:prstGeom prst="roundRect">
            <a:avLst>
              <a:gd name="adj" fmla="val 0"/>
            </a:avLst>
          </a:prstGeom>
        </p:spPr>
        <p:txBody>
          <a:bodyPr/>
          <a:lstStyle/>
          <a:p>
            <a:pPr marL="0">
              <a:spcBef>
                <a:spcPct val="0"/>
              </a:spcBef>
              <a:buNone/>
            </a:pPr>
            <a:r>
              <a:rPr lang="zh-CN" altLang="en-US" sz="3600" b="1" dirty="0">
                <a:solidFill>
                  <a:schemeClr val="bg1"/>
                </a:solidFill>
                <a:cs typeface="+mn-ea"/>
                <a:sym typeface="+mn-lt"/>
              </a:rPr>
              <a:t>一键替换字体</a:t>
            </a:r>
          </a:p>
        </p:txBody>
      </p:sp>
      <p:pic>
        <p:nvPicPr>
          <p:cNvPr id="3" name="图片 2">
            <a:extLst>
              <a:ext uri="{FF2B5EF4-FFF2-40B4-BE49-F238E27FC236}">
                <a16:creationId xmlns:a16="http://schemas.microsoft.com/office/drawing/2014/main" xmlns="" id="{4D045A26-A934-462B-8E9D-E85EC2BB7BE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744721" y="1374140"/>
            <a:ext cx="6073140" cy="455446"/>
          </a:xfrm>
          <a:prstGeom prst="rect">
            <a:avLst/>
          </a:prstGeom>
          <a:effectLst>
            <a:outerShdw blurRad="76200" algn="ctr" rotWithShape="0">
              <a:prstClr val="black">
                <a:alpha val="30000"/>
              </a:prstClr>
            </a:outerShdw>
          </a:effectLst>
        </p:spPr>
      </p:pic>
      <p:sp>
        <p:nvSpPr>
          <p:cNvPr id="4" name="文本框 3">
            <a:extLst>
              <a:ext uri="{FF2B5EF4-FFF2-40B4-BE49-F238E27FC236}">
                <a16:creationId xmlns:a16="http://schemas.microsoft.com/office/drawing/2014/main" xmlns="" id="{A257503C-FA74-472A-9036-41687A87533B}"/>
              </a:ext>
            </a:extLst>
          </p:cNvPr>
          <p:cNvSpPr txBox="1"/>
          <p:nvPr/>
        </p:nvSpPr>
        <p:spPr>
          <a:xfrm>
            <a:off x="1224840" y="1289404"/>
            <a:ext cx="3926280" cy="417165"/>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①在菜单栏中选择“设计”</a:t>
            </a:r>
          </a:p>
        </p:txBody>
      </p:sp>
      <p:pic>
        <p:nvPicPr>
          <p:cNvPr id="5" name="图片 4">
            <a:extLst>
              <a:ext uri="{FF2B5EF4-FFF2-40B4-BE49-F238E27FC236}">
                <a16:creationId xmlns:a16="http://schemas.microsoft.com/office/drawing/2014/main" xmlns="" id="{0EF676E4-4A2C-4897-854A-710B8AF12791}"/>
              </a:ext>
            </a:extLst>
          </p:cNvPr>
          <p:cNvPicPr>
            <a:picLocks noChangeAspect="1"/>
          </p:cNvPicPr>
          <p:nvPr/>
        </p:nvPicPr>
        <p:blipFill>
          <a:blip r:embed="rId3"/>
          <a:stretch>
            <a:fillRect/>
          </a:stretch>
        </p:blipFill>
        <p:spPr>
          <a:xfrm>
            <a:off x="4744719" y="2100102"/>
            <a:ext cx="6060969" cy="1405097"/>
          </a:xfrm>
          <a:prstGeom prst="rect">
            <a:avLst/>
          </a:prstGeom>
          <a:effectLst>
            <a:outerShdw blurRad="76200" algn="ctr" rotWithShape="0">
              <a:prstClr val="black">
                <a:alpha val="30000"/>
              </a:prstClr>
            </a:outerShdw>
          </a:effectLst>
        </p:spPr>
      </p:pic>
      <p:sp>
        <p:nvSpPr>
          <p:cNvPr id="6" name="文本框 5">
            <a:extLst>
              <a:ext uri="{FF2B5EF4-FFF2-40B4-BE49-F238E27FC236}">
                <a16:creationId xmlns:a16="http://schemas.microsoft.com/office/drawing/2014/main" xmlns="" id="{794575F7-0499-47C7-B456-2207561F6C81}"/>
              </a:ext>
            </a:extLst>
          </p:cNvPr>
          <p:cNvSpPr txBox="1"/>
          <p:nvPr/>
        </p:nvSpPr>
        <p:spPr>
          <a:xfrm>
            <a:off x="1224840" y="2552067"/>
            <a:ext cx="3926280" cy="417165"/>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②选择“变体”并打开工具</a:t>
            </a:r>
          </a:p>
        </p:txBody>
      </p:sp>
      <p:sp>
        <p:nvSpPr>
          <p:cNvPr id="7" name="文本框 6">
            <a:extLst>
              <a:ext uri="{FF2B5EF4-FFF2-40B4-BE49-F238E27FC236}">
                <a16:creationId xmlns:a16="http://schemas.microsoft.com/office/drawing/2014/main" xmlns="" id="{17BFB80E-CD6D-47B1-A748-52EB8D35A178}"/>
              </a:ext>
            </a:extLst>
          </p:cNvPr>
          <p:cNvSpPr txBox="1"/>
          <p:nvPr/>
        </p:nvSpPr>
        <p:spPr>
          <a:xfrm>
            <a:off x="1224840" y="4795286"/>
            <a:ext cx="3926280" cy="417165"/>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③选择</a:t>
            </a:r>
            <a:r>
              <a:rPr lang="en-US" altLang="zh-CN" dirty="0">
                <a:solidFill>
                  <a:schemeClr val="bg1"/>
                </a:solidFill>
                <a:cs typeface="+mn-ea"/>
                <a:sym typeface="+mn-lt"/>
              </a:rPr>
              <a:t>”</a:t>
            </a:r>
            <a:r>
              <a:rPr lang="zh-CN" altLang="en-US" dirty="0">
                <a:solidFill>
                  <a:schemeClr val="bg1"/>
                </a:solidFill>
                <a:cs typeface="+mn-ea"/>
                <a:sym typeface="+mn-lt"/>
              </a:rPr>
              <a:t>字体</a:t>
            </a:r>
            <a:r>
              <a:rPr lang="en-US" altLang="zh-CN" dirty="0">
                <a:solidFill>
                  <a:schemeClr val="bg1"/>
                </a:solidFill>
                <a:cs typeface="+mn-ea"/>
                <a:sym typeface="+mn-lt"/>
              </a:rPr>
              <a:t>”</a:t>
            </a:r>
            <a:r>
              <a:rPr lang="zh-CN" altLang="en-US" dirty="0">
                <a:solidFill>
                  <a:schemeClr val="bg1"/>
                </a:solidFill>
                <a:cs typeface="+mn-ea"/>
                <a:sym typeface="+mn-lt"/>
              </a:rPr>
              <a:t>选项</a:t>
            </a:r>
          </a:p>
        </p:txBody>
      </p:sp>
      <p:pic>
        <p:nvPicPr>
          <p:cNvPr id="8" name="图片 7">
            <a:extLst>
              <a:ext uri="{FF2B5EF4-FFF2-40B4-BE49-F238E27FC236}">
                <a16:creationId xmlns:a16="http://schemas.microsoft.com/office/drawing/2014/main" xmlns="" id="{35E44C9D-ADF0-4986-9512-0E9E243440B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744719" y="3672840"/>
            <a:ext cx="6060969" cy="2700338"/>
          </a:xfrm>
          <a:prstGeom prst="rect">
            <a:avLst/>
          </a:prstGeom>
        </p:spPr>
      </p:pic>
    </p:spTree>
    <p:extLst>
      <p:ext uri="{BB962C8B-B14F-4D97-AF65-F5344CB8AC3E}">
        <p14:creationId xmlns:p14="http://schemas.microsoft.com/office/powerpoint/2010/main" val="40534313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B40CB778-37DC-44F7-82AF-6748C94ED01A}"/>
              </a:ext>
            </a:extLst>
          </p:cNvPr>
          <p:cNvSpPr>
            <a:spLocks noGrp="1"/>
          </p:cNvSpPr>
          <p:nvPr>
            <p:ph type="body" sz="quarter" idx="10"/>
          </p:nvPr>
        </p:nvSpPr>
        <p:spPr/>
        <p:txBody>
          <a:bodyPr/>
          <a:lstStyle/>
          <a:p>
            <a:r>
              <a:rPr lang="en-US" altLang="zh-CN" dirty="0">
                <a:sym typeface="+mn-lt"/>
              </a:rPr>
              <a:t>01</a:t>
            </a:r>
            <a:endParaRPr lang="zh-CN" altLang="en-US" dirty="0">
              <a:sym typeface="+mn-lt"/>
            </a:endParaRPr>
          </a:p>
        </p:txBody>
      </p:sp>
      <p:sp>
        <p:nvSpPr>
          <p:cNvPr id="10" name="文本占位符 9">
            <a:extLst>
              <a:ext uri="{FF2B5EF4-FFF2-40B4-BE49-F238E27FC236}">
                <a16:creationId xmlns:a16="http://schemas.microsoft.com/office/drawing/2014/main" xmlns="" id="{B9A823BC-390D-4289-8150-75CD3F00E66E}"/>
              </a:ext>
            </a:extLst>
          </p:cNvPr>
          <p:cNvSpPr>
            <a:spLocks noGrp="1"/>
          </p:cNvSpPr>
          <p:nvPr>
            <p:ph type="body" sz="quarter" idx="12"/>
          </p:nvPr>
        </p:nvSpPr>
        <p:spPr/>
        <p:txBody>
          <a:bodyPr/>
          <a:lstStyle/>
          <a:p>
            <a:pPr lvl="0"/>
            <a:r>
              <a:rPr lang="zh-CN" altLang="en-US" dirty="0">
                <a:sym typeface="+mn-lt"/>
              </a:rPr>
              <a:t>水文水资源学院</a:t>
            </a:r>
          </a:p>
        </p:txBody>
      </p:sp>
      <p:sp>
        <p:nvSpPr>
          <p:cNvPr id="5" name="标题 4">
            <a:extLst>
              <a:ext uri="{FF2B5EF4-FFF2-40B4-BE49-F238E27FC236}">
                <a16:creationId xmlns:a16="http://schemas.microsoft.com/office/drawing/2014/main" xmlns="" id="{06CFB663-E95F-4BB6-834C-7518E502E30B}"/>
              </a:ext>
            </a:extLst>
          </p:cNvPr>
          <p:cNvSpPr>
            <a:spLocks noGrp="1"/>
          </p:cNvSpPr>
          <p:nvPr>
            <p:ph type="title"/>
          </p:nvPr>
        </p:nvSpPr>
        <p:spPr/>
        <p:txBody>
          <a:bodyPr/>
          <a:lstStyle/>
          <a:p>
            <a:r>
              <a:rPr lang="zh-CN" altLang="en-US" dirty="0">
                <a:sym typeface="+mn-lt"/>
              </a:rPr>
              <a:t>课题背景</a:t>
            </a:r>
          </a:p>
        </p:txBody>
      </p:sp>
      <p:sp>
        <p:nvSpPr>
          <p:cNvPr id="6" name="文本占位符 5">
            <a:extLst>
              <a:ext uri="{FF2B5EF4-FFF2-40B4-BE49-F238E27FC236}">
                <a16:creationId xmlns:a16="http://schemas.microsoft.com/office/drawing/2014/main" xmlns="" id="{F42C83B4-8500-4F15-8906-8D7332BA1FF6}"/>
              </a:ext>
            </a:extLst>
          </p:cNvPr>
          <p:cNvSpPr>
            <a:spLocks noGrp="1"/>
          </p:cNvSpPr>
          <p:nvPr>
            <p:ph type="body" sz="quarter" idx="11"/>
          </p:nvPr>
        </p:nvSpPr>
        <p:spPr/>
        <p:txBody>
          <a:bodyPr/>
          <a:lstStyle/>
          <a:p>
            <a:r>
              <a:rPr lang="zh-CN" altLang="en-US" dirty="0">
                <a:sym typeface="+mn-lt"/>
              </a:rPr>
              <a:t>对相关事情的描述</a:t>
            </a:r>
          </a:p>
        </p:txBody>
      </p:sp>
      <p:sp>
        <p:nvSpPr>
          <p:cNvPr id="43" name="文本占位符 42">
            <a:extLst>
              <a:ext uri="{FF2B5EF4-FFF2-40B4-BE49-F238E27FC236}">
                <a16:creationId xmlns:a16="http://schemas.microsoft.com/office/drawing/2014/main" xmlns="" id="{FB216F2B-18D7-4A1D-94FF-4DD76E85F6CA}"/>
              </a:ext>
            </a:extLst>
          </p:cNvPr>
          <p:cNvSpPr>
            <a:spLocks noGrp="1"/>
          </p:cNvSpPr>
          <p:nvPr>
            <p:ph type="body" sz="quarter" idx="23"/>
          </p:nvPr>
        </p:nvSpPr>
        <p:spPr/>
        <p:txBody>
          <a:bodyPr/>
          <a:lstStyle/>
          <a:p>
            <a:r>
              <a:rPr lang="en-US" altLang="zh-CN" dirty="0">
                <a:sym typeface="+mn-lt"/>
              </a:rPr>
              <a:t>College of Hydrology and Water Resources</a:t>
            </a:r>
          </a:p>
        </p:txBody>
      </p:sp>
    </p:spTree>
    <p:extLst>
      <p:ext uri="{BB962C8B-B14F-4D97-AF65-F5344CB8AC3E}">
        <p14:creationId xmlns:p14="http://schemas.microsoft.com/office/powerpoint/2010/main" val="199458086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7EE622F-18F4-4CA3-A586-27097C1DC8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34172" y="1309032"/>
            <a:ext cx="2239944" cy="5090782"/>
          </a:xfrm>
          <a:prstGeom prst="rect">
            <a:avLst/>
          </a:prstGeom>
        </p:spPr>
      </p:pic>
      <p:sp>
        <p:nvSpPr>
          <p:cNvPr id="2" name="文本占位符 1">
            <a:extLst>
              <a:ext uri="{FF2B5EF4-FFF2-40B4-BE49-F238E27FC236}">
                <a16:creationId xmlns:a16="http://schemas.microsoft.com/office/drawing/2014/main" xmlns="" id="{1D510A5F-479E-4A62-8525-B7E467199554}"/>
              </a:ext>
            </a:extLst>
          </p:cNvPr>
          <p:cNvSpPr>
            <a:spLocks noGrp="1"/>
          </p:cNvSpPr>
          <p:nvPr>
            <p:ph type="body" idx="4294967295"/>
          </p:nvPr>
        </p:nvSpPr>
        <p:spPr>
          <a:xfrm>
            <a:off x="834172" y="474379"/>
            <a:ext cx="3825240" cy="606425"/>
          </a:xfrm>
          <a:prstGeom prst="roundRect">
            <a:avLst>
              <a:gd name="adj" fmla="val 0"/>
            </a:avLst>
          </a:prstGeom>
        </p:spPr>
        <p:txBody>
          <a:bodyPr/>
          <a:lstStyle/>
          <a:p>
            <a:pPr marL="0">
              <a:spcBef>
                <a:spcPct val="0"/>
              </a:spcBef>
              <a:buNone/>
            </a:pPr>
            <a:r>
              <a:rPr lang="zh-CN" altLang="en-US" sz="3600" b="1" dirty="0">
                <a:solidFill>
                  <a:schemeClr val="bg1"/>
                </a:solidFill>
                <a:cs typeface="+mn-ea"/>
                <a:sym typeface="+mn-lt"/>
              </a:rPr>
              <a:t>一键替换字体</a:t>
            </a:r>
          </a:p>
        </p:txBody>
      </p:sp>
      <p:pic>
        <p:nvPicPr>
          <p:cNvPr id="5" name="图片 4">
            <a:extLst>
              <a:ext uri="{FF2B5EF4-FFF2-40B4-BE49-F238E27FC236}">
                <a16:creationId xmlns:a16="http://schemas.microsoft.com/office/drawing/2014/main" xmlns="" id="{4BDA9E8A-917F-4F43-A151-901D9DFE9C2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41650" y="1800108"/>
            <a:ext cx="5014395" cy="3414056"/>
          </a:xfrm>
          <a:prstGeom prst="rect">
            <a:avLst/>
          </a:prstGeom>
          <a:effectLst>
            <a:outerShdw blurRad="50800" algn="ctr" rotWithShape="0">
              <a:prstClr val="black">
                <a:alpha val="30000"/>
              </a:prstClr>
            </a:outerShdw>
          </a:effectLst>
        </p:spPr>
      </p:pic>
      <p:sp>
        <p:nvSpPr>
          <p:cNvPr id="6" name="矩形 5">
            <a:extLst>
              <a:ext uri="{FF2B5EF4-FFF2-40B4-BE49-F238E27FC236}">
                <a16:creationId xmlns:a16="http://schemas.microsoft.com/office/drawing/2014/main" xmlns="" id="{7F5A9208-A73F-435B-AFA6-16A34BC9B496}"/>
              </a:ext>
            </a:extLst>
          </p:cNvPr>
          <p:cNvSpPr/>
          <p:nvPr/>
        </p:nvSpPr>
        <p:spPr>
          <a:xfrm>
            <a:off x="834172" y="6148354"/>
            <a:ext cx="1668780" cy="25146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cxnSp>
        <p:nvCxnSpPr>
          <p:cNvPr id="7" name="直接箭头连接符 6">
            <a:extLst>
              <a:ext uri="{FF2B5EF4-FFF2-40B4-BE49-F238E27FC236}">
                <a16:creationId xmlns:a16="http://schemas.microsoft.com/office/drawing/2014/main" xmlns="" id="{C10F68E8-5DB4-4A0D-8A97-48DEB4820702}"/>
              </a:ext>
            </a:extLst>
          </p:cNvPr>
          <p:cNvCxnSpPr>
            <a:cxnSpLocks/>
          </p:cNvCxnSpPr>
          <p:nvPr/>
        </p:nvCxnSpPr>
        <p:spPr>
          <a:xfrm flipV="1">
            <a:off x="2502952" y="2225040"/>
            <a:ext cx="1444208" cy="392331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2D547187-BF25-4638-8C36-B26714E2FE05}"/>
              </a:ext>
            </a:extLst>
          </p:cNvPr>
          <p:cNvSpPr txBox="1"/>
          <p:nvPr/>
        </p:nvSpPr>
        <p:spPr>
          <a:xfrm>
            <a:off x="8537275" y="2578356"/>
            <a:ext cx="3106857" cy="1857560"/>
          </a:xfrm>
          <a:prstGeom prst="rect">
            <a:avLst/>
          </a:prstGeom>
          <a:noFill/>
        </p:spPr>
        <p:txBody>
          <a:bodyPr wrap="square" rtlCol="0">
            <a:spAutoFit/>
          </a:bodyPr>
          <a:lstStyle/>
          <a:p>
            <a:pPr algn="just">
              <a:lnSpc>
                <a:spcPct val="130000"/>
              </a:lnSpc>
            </a:pPr>
            <a:r>
              <a:rPr lang="zh-CN" altLang="en-US" dirty="0">
                <a:solidFill>
                  <a:schemeClr val="bg1"/>
                </a:solidFill>
                <a:cs typeface="+mn-ea"/>
                <a:sym typeface="+mn-lt"/>
              </a:rPr>
              <a:t>④在这里可以看到本模板使用的字体方案“河海大学模板”；也可以选择系统自带字体方案；或者选择“自定义字体”新建主题字体。</a:t>
            </a:r>
            <a:endParaRPr lang="en-US" altLang="zh-CN" dirty="0">
              <a:solidFill>
                <a:schemeClr val="bg1"/>
              </a:solidFill>
              <a:cs typeface="+mn-ea"/>
              <a:sym typeface="+mn-lt"/>
            </a:endParaRPr>
          </a:p>
        </p:txBody>
      </p:sp>
    </p:spTree>
    <p:extLst>
      <p:ext uri="{BB962C8B-B14F-4D97-AF65-F5344CB8AC3E}">
        <p14:creationId xmlns:p14="http://schemas.microsoft.com/office/powerpoint/2010/main" val="5373240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F4956CD-8B04-4E7A-BC72-613D835BD85D}"/>
              </a:ext>
            </a:extLst>
          </p:cNvPr>
          <p:cNvSpPr>
            <a:spLocks noGrp="1"/>
          </p:cNvSpPr>
          <p:nvPr>
            <p:ph type="body" idx="4294967295"/>
          </p:nvPr>
        </p:nvSpPr>
        <p:spPr>
          <a:xfrm>
            <a:off x="803275" y="498749"/>
            <a:ext cx="4501586" cy="606425"/>
          </a:xfrm>
          <a:prstGeom prst="roundRect">
            <a:avLst>
              <a:gd name="adj" fmla="val 0"/>
            </a:avLst>
          </a:prstGeom>
        </p:spPr>
        <p:txBody>
          <a:bodyPr/>
          <a:lstStyle/>
          <a:p>
            <a:pPr marL="0">
              <a:spcBef>
                <a:spcPct val="0"/>
              </a:spcBef>
              <a:buNone/>
            </a:pPr>
            <a:r>
              <a:rPr lang="zh-CN" altLang="en-US" sz="3600" b="1" dirty="0">
                <a:solidFill>
                  <a:schemeClr val="bg1"/>
                </a:solidFill>
                <a:cs typeface="+mn-ea"/>
                <a:sym typeface="+mn-lt"/>
              </a:rPr>
              <a:t>幻灯片版式替换</a:t>
            </a:r>
          </a:p>
        </p:txBody>
      </p:sp>
      <p:sp>
        <p:nvSpPr>
          <p:cNvPr id="5" name="文本框 4">
            <a:extLst>
              <a:ext uri="{FF2B5EF4-FFF2-40B4-BE49-F238E27FC236}">
                <a16:creationId xmlns:a16="http://schemas.microsoft.com/office/drawing/2014/main" xmlns="" id="{9AB217E0-1404-4CB0-AC34-361F4A5F3BA5}"/>
              </a:ext>
            </a:extLst>
          </p:cNvPr>
          <p:cNvSpPr txBox="1"/>
          <p:nvPr/>
        </p:nvSpPr>
        <p:spPr>
          <a:xfrm>
            <a:off x="575306" y="5989393"/>
            <a:ext cx="3926280" cy="417165"/>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①右键单击左侧缩略图</a:t>
            </a:r>
          </a:p>
        </p:txBody>
      </p:sp>
      <p:pic>
        <p:nvPicPr>
          <p:cNvPr id="6" name="图片 5">
            <a:extLst>
              <a:ext uri="{FF2B5EF4-FFF2-40B4-BE49-F238E27FC236}">
                <a16:creationId xmlns:a16="http://schemas.microsoft.com/office/drawing/2014/main" xmlns="" id="{557FADC4-9CC1-40EE-A2DC-C5C790CD2ED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82170" y="1397805"/>
            <a:ext cx="2013830" cy="4293901"/>
          </a:xfrm>
          <a:prstGeom prst="rect">
            <a:avLst/>
          </a:prstGeom>
          <a:effectLst>
            <a:outerShdw blurRad="50800" algn="ctr" rotWithShape="0">
              <a:prstClr val="black">
                <a:alpha val="30000"/>
              </a:prstClr>
            </a:outerShdw>
          </a:effectLst>
        </p:spPr>
      </p:pic>
      <p:sp>
        <p:nvSpPr>
          <p:cNvPr id="7" name="文本框 6">
            <a:extLst>
              <a:ext uri="{FF2B5EF4-FFF2-40B4-BE49-F238E27FC236}">
                <a16:creationId xmlns:a16="http://schemas.microsoft.com/office/drawing/2014/main" xmlns="" id="{81DE2D22-625D-47E6-BB2E-D582304AA130}"/>
              </a:ext>
            </a:extLst>
          </p:cNvPr>
          <p:cNvSpPr txBox="1"/>
          <p:nvPr/>
        </p:nvSpPr>
        <p:spPr>
          <a:xfrm>
            <a:off x="4244481" y="5989393"/>
            <a:ext cx="3926280" cy="417165"/>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②选择</a:t>
            </a:r>
            <a:r>
              <a:rPr lang="en-US" altLang="zh-CN" dirty="0">
                <a:solidFill>
                  <a:schemeClr val="bg1"/>
                </a:solidFill>
                <a:cs typeface="+mn-ea"/>
                <a:sym typeface="+mn-lt"/>
              </a:rPr>
              <a:t>”</a:t>
            </a:r>
            <a:r>
              <a:rPr lang="zh-CN" altLang="en-US" dirty="0">
                <a:solidFill>
                  <a:schemeClr val="bg1"/>
                </a:solidFill>
                <a:cs typeface="+mn-ea"/>
                <a:sym typeface="+mn-lt"/>
              </a:rPr>
              <a:t>版式</a:t>
            </a:r>
            <a:r>
              <a:rPr lang="en-US" altLang="zh-CN" dirty="0">
                <a:solidFill>
                  <a:schemeClr val="bg1"/>
                </a:solidFill>
                <a:cs typeface="+mn-ea"/>
                <a:sym typeface="+mn-lt"/>
              </a:rPr>
              <a:t>”</a:t>
            </a:r>
            <a:endParaRPr lang="zh-CN" altLang="en-US" dirty="0">
              <a:solidFill>
                <a:schemeClr val="bg1"/>
              </a:solidFill>
              <a:cs typeface="+mn-ea"/>
              <a:sym typeface="+mn-lt"/>
            </a:endParaRPr>
          </a:p>
        </p:txBody>
      </p:sp>
      <p:sp>
        <p:nvSpPr>
          <p:cNvPr id="9" name="文本框 8">
            <a:extLst>
              <a:ext uri="{FF2B5EF4-FFF2-40B4-BE49-F238E27FC236}">
                <a16:creationId xmlns:a16="http://schemas.microsoft.com/office/drawing/2014/main" xmlns="" id="{DA21452A-2DB7-4953-B401-09F2F144FD4B}"/>
              </a:ext>
            </a:extLst>
          </p:cNvPr>
          <p:cNvSpPr txBox="1"/>
          <p:nvPr/>
        </p:nvSpPr>
        <p:spPr>
          <a:xfrm>
            <a:off x="8170761" y="5989393"/>
            <a:ext cx="3926280" cy="417165"/>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③进行版式选择与更换</a:t>
            </a:r>
          </a:p>
        </p:txBody>
      </p:sp>
      <p:pic>
        <p:nvPicPr>
          <p:cNvPr id="11" name="图片 10">
            <a:extLst>
              <a:ext uri="{FF2B5EF4-FFF2-40B4-BE49-F238E27FC236}">
                <a16:creationId xmlns:a16="http://schemas.microsoft.com/office/drawing/2014/main" xmlns="" id="{1022F3EA-A8FB-410A-B819-0CE8581CCD3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40479" y="1397805"/>
            <a:ext cx="1872169" cy="4376916"/>
          </a:xfrm>
          <a:prstGeom prst="rect">
            <a:avLst/>
          </a:prstGeom>
        </p:spPr>
      </p:pic>
      <p:pic>
        <p:nvPicPr>
          <p:cNvPr id="3" name="图片 2">
            <a:extLst>
              <a:ext uri="{FF2B5EF4-FFF2-40B4-BE49-F238E27FC236}">
                <a16:creationId xmlns:a16="http://schemas.microsoft.com/office/drawing/2014/main" xmlns="" id="{C1DF9B14-8C81-4676-B14E-52D9A59D1A8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04926" y="1397805"/>
            <a:ext cx="4530861" cy="4597688"/>
          </a:xfrm>
          <a:prstGeom prst="rect">
            <a:avLst/>
          </a:prstGeom>
        </p:spPr>
      </p:pic>
    </p:spTree>
    <p:extLst>
      <p:ext uri="{BB962C8B-B14F-4D97-AF65-F5344CB8AC3E}">
        <p14:creationId xmlns:p14="http://schemas.microsoft.com/office/powerpoint/2010/main" val="16367749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7249969B-8ADF-460C-B27D-D42FB41BFF9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81352" y="1318582"/>
            <a:ext cx="5150248" cy="5226210"/>
          </a:xfrm>
          <a:prstGeom prst="rect">
            <a:avLst/>
          </a:prstGeom>
        </p:spPr>
      </p:pic>
      <p:sp>
        <p:nvSpPr>
          <p:cNvPr id="6" name="标题 5">
            <a:extLst>
              <a:ext uri="{FF2B5EF4-FFF2-40B4-BE49-F238E27FC236}">
                <a16:creationId xmlns:a16="http://schemas.microsoft.com/office/drawing/2014/main" xmlns="" id="{434BD26B-2B3E-4765-92B1-EB829F313D2B}"/>
              </a:ext>
            </a:extLst>
          </p:cNvPr>
          <p:cNvSpPr>
            <a:spLocks noGrp="1"/>
          </p:cNvSpPr>
          <p:nvPr>
            <p:ph type="title" idx="4294967295"/>
          </p:nvPr>
        </p:nvSpPr>
        <p:spPr>
          <a:xfrm>
            <a:off x="660400" y="539311"/>
            <a:ext cx="5130800" cy="442913"/>
          </a:xfrm>
          <a:prstGeom prst="rect">
            <a:avLst/>
          </a:prstGeom>
        </p:spPr>
        <p:txBody>
          <a:bodyPr/>
          <a:lstStyle/>
          <a:p>
            <a:r>
              <a:rPr lang="zh-CN" altLang="en-US" sz="3600" b="1" dirty="0">
                <a:solidFill>
                  <a:schemeClr val="bg1"/>
                </a:solidFill>
                <a:latin typeface="+mn-lt"/>
                <a:ea typeface="+mn-ea"/>
                <a:cs typeface="+mn-ea"/>
                <a:sym typeface="+mn-lt"/>
              </a:rPr>
              <a:t>幻灯片版式替换</a:t>
            </a:r>
          </a:p>
        </p:txBody>
      </p:sp>
      <p:pic>
        <p:nvPicPr>
          <p:cNvPr id="3" name="图片 2">
            <a:extLst>
              <a:ext uri="{FF2B5EF4-FFF2-40B4-BE49-F238E27FC236}">
                <a16:creationId xmlns:a16="http://schemas.microsoft.com/office/drawing/2014/main" xmlns="" id="{BAD5DBF4-CDD4-485B-9A58-C6C190E6DFEA}"/>
              </a:ext>
            </a:extLst>
          </p:cNvPr>
          <p:cNvPicPr>
            <a:picLocks noChangeAspect="1"/>
          </p:cNvPicPr>
          <p:nvPr/>
        </p:nvPicPr>
        <p:blipFill>
          <a:blip r:embed="rId3"/>
          <a:stretch>
            <a:fillRect/>
          </a:stretch>
        </p:blipFill>
        <p:spPr>
          <a:xfrm>
            <a:off x="660400" y="1318582"/>
            <a:ext cx="5435600" cy="2213978"/>
          </a:xfrm>
          <a:prstGeom prst="rect">
            <a:avLst/>
          </a:prstGeom>
          <a:effectLst>
            <a:outerShdw blurRad="50800" algn="ctr" rotWithShape="0">
              <a:prstClr val="black">
                <a:alpha val="30000"/>
              </a:prstClr>
            </a:outerShdw>
          </a:effectLst>
        </p:spPr>
      </p:pic>
      <p:sp>
        <p:nvSpPr>
          <p:cNvPr id="4" name="文本框 3">
            <a:extLst>
              <a:ext uri="{FF2B5EF4-FFF2-40B4-BE49-F238E27FC236}">
                <a16:creationId xmlns:a16="http://schemas.microsoft.com/office/drawing/2014/main" xmlns="" id="{D1CF24AE-50B7-44D2-90C5-E3EA16DA92A7}"/>
              </a:ext>
            </a:extLst>
          </p:cNvPr>
          <p:cNvSpPr txBox="1"/>
          <p:nvPr/>
        </p:nvSpPr>
        <p:spPr>
          <a:xfrm>
            <a:off x="660400" y="4014436"/>
            <a:ext cx="4904255" cy="1901546"/>
          </a:xfrm>
          <a:prstGeom prst="rect">
            <a:avLst/>
          </a:prstGeom>
          <a:noFill/>
        </p:spPr>
        <p:txBody>
          <a:bodyPr wrap="square" rtlCol="0">
            <a:spAutoFit/>
          </a:bodyPr>
          <a:lstStyle/>
          <a:p>
            <a:pPr algn="just">
              <a:lnSpc>
                <a:spcPct val="130000"/>
              </a:lnSpc>
            </a:pPr>
            <a:r>
              <a:rPr lang="zh-CN" altLang="en-US" dirty="0">
                <a:solidFill>
                  <a:schemeClr val="bg1"/>
                </a:solidFill>
                <a:cs typeface="+mn-ea"/>
                <a:sym typeface="+mn-lt"/>
              </a:rPr>
              <a:t>①在菜单栏中选择“开始”</a:t>
            </a:r>
            <a:endParaRPr lang="en-US" altLang="zh-CN" dirty="0">
              <a:solidFill>
                <a:schemeClr val="bg1"/>
              </a:solidFill>
              <a:cs typeface="+mn-ea"/>
              <a:sym typeface="+mn-lt"/>
            </a:endParaRPr>
          </a:p>
          <a:p>
            <a:pPr algn="just">
              <a:lnSpc>
                <a:spcPct val="130000"/>
              </a:lnSpc>
            </a:pPr>
            <a:r>
              <a:rPr lang="zh-CN" altLang="en-US" dirty="0">
                <a:solidFill>
                  <a:schemeClr val="bg1"/>
                </a:solidFill>
                <a:cs typeface="+mn-ea"/>
                <a:sym typeface="+mn-lt"/>
              </a:rPr>
              <a:t>②选择“幻灯片”选项中的“版式”</a:t>
            </a:r>
            <a:endParaRPr lang="en-US" altLang="zh-CN" dirty="0">
              <a:solidFill>
                <a:schemeClr val="bg1"/>
              </a:solidFill>
              <a:cs typeface="+mn-ea"/>
              <a:sym typeface="+mn-lt"/>
            </a:endParaRPr>
          </a:p>
          <a:p>
            <a:pPr algn="just">
              <a:lnSpc>
                <a:spcPct val="130000"/>
              </a:lnSpc>
            </a:pPr>
            <a:r>
              <a:rPr lang="zh-CN" altLang="en-US" dirty="0">
                <a:solidFill>
                  <a:schemeClr val="bg1"/>
                </a:solidFill>
                <a:cs typeface="+mn-ea"/>
                <a:sym typeface="+mn-lt"/>
              </a:rPr>
              <a:t>③进行版式选择与替换</a:t>
            </a:r>
            <a:endParaRPr lang="en-US" altLang="zh-CN" dirty="0">
              <a:solidFill>
                <a:schemeClr val="bg1"/>
              </a:solidFill>
              <a:cs typeface="+mn-ea"/>
              <a:sym typeface="+mn-lt"/>
            </a:endParaRPr>
          </a:p>
          <a:p>
            <a:pPr algn="just">
              <a:lnSpc>
                <a:spcPct val="130000"/>
              </a:lnSpc>
            </a:pPr>
            <a:endParaRPr lang="en-US" altLang="zh-CN" dirty="0">
              <a:solidFill>
                <a:schemeClr val="bg1"/>
              </a:solidFill>
              <a:cs typeface="+mn-ea"/>
              <a:sym typeface="+mn-lt"/>
            </a:endParaRPr>
          </a:p>
          <a:p>
            <a:pPr algn="just">
              <a:lnSpc>
                <a:spcPct val="130000"/>
              </a:lnSpc>
            </a:pPr>
            <a:r>
              <a:rPr lang="en-US" altLang="zh-CN" dirty="0">
                <a:solidFill>
                  <a:schemeClr val="bg1"/>
                </a:solidFill>
                <a:cs typeface="+mn-ea"/>
                <a:sym typeface="+mn-lt"/>
              </a:rPr>
              <a:t>Tips</a:t>
            </a:r>
            <a:r>
              <a:rPr lang="zh-CN" altLang="en-US" dirty="0">
                <a:solidFill>
                  <a:schemeClr val="bg1"/>
                </a:solidFill>
                <a:cs typeface="+mn-ea"/>
                <a:sym typeface="+mn-lt"/>
              </a:rPr>
              <a:t>：单击“重置”，可一键恢复母版格式</a:t>
            </a:r>
            <a:endParaRPr lang="en-US" altLang="zh-CN" dirty="0">
              <a:solidFill>
                <a:schemeClr val="bg1"/>
              </a:solidFill>
              <a:cs typeface="+mn-ea"/>
              <a:sym typeface="+mn-lt"/>
            </a:endParaRPr>
          </a:p>
        </p:txBody>
      </p:sp>
      <p:sp>
        <p:nvSpPr>
          <p:cNvPr id="5" name="矩形 4">
            <a:extLst>
              <a:ext uri="{FF2B5EF4-FFF2-40B4-BE49-F238E27FC236}">
                <a16:creationId xmlns:a16="http://schemas.microsoft.com/office/drawing/2014/main" xmlns="" id="{44360B6A-21D1-41B7-AD36-5C292AA4871C}"/>
              </a:ext>
            </a:extLst>
          </p:cNvPr>
          <p:cNvSpPr/>
          <p:nvPr/>
        </p:nvSpPr>
        <p:spPr>
          <a:xfrm>
            <a:off x="1587634" y="1340734"/>
            <a:ext cx="892519" cy="412203"/>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a:extLst>
              <a:ext uri="{FF2B5EF4-FFF2-40B4-BE49-F238E27FC236}">
                <a16:creationId xmlns:a16="http://schemas.microsoft.com/office/drawing/2014/main" xmlns="" id="{AE7E660E-9A2B-443B-BA1D-4AF9FD4C4989}"/>
              </a:ext>
            </a:extLst>
          </p:cNvPr>
          <p:cNvSpPr/>
          <p:nvPr/>
        </p:nvSpPr>
        <p:spPr>
          <a:xfrm>
            <a:off x="4706072" y="1889661"/>
            <a:ext cx="1222833" cy="42348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0" name="直接箭头连接符 9">
            <a:extLst>
              <a:ext uri="{FF2B5EF4-FFF2-40B4-BE49-F238E27FC236}">
                <a16:creationId xmlns:a16="http://schemas.microsoft.com/office/drawing/2014/main" xmlns="" id="{1B4C6FFE-18E5-4CB6-9FB1-0985E4FCCF1D}"/>
              </a:ext>
            </a:extLst>
          </p:cNvPr>
          <p:cNvCxnSpPr>
            <a:cxnSpLocks/>
          </p:cNvCxnSpPr>
          <p:nvPr/>
        </p:nvCxnSpPr>
        <p:spPr>
          <a:xfrm flipV="1">
            <a:off x="5928905" y="1633984"/>
            <a:ext cx="684837" cy="25567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279079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052F213E-701E-4223-9109-99737DBF8681}"/>
              </a:ext>
            </a:extLst>
          </p:cNvPr>
          <p:cNvSpPr txBox="1"/>
          <p:nvPr/>
        </p:nvSpPr>
        <p:spPr>
          <a:xfrm>
            <a:off x="1548860" y="1269196"/>
            <a:ext cx="2685326" cy="597151"/>
          </a:xfrm>
          <a:prstGeom prst="rect">
            <a:avLst/>
          </a:prstGeom>
          <a:noFill/>
        </p:spPr>
        <p:txBody>
          <a:bodyPr wrap="square" rtlCol="0">
            <a:spAutoFit/>
          </a:bodyPr>
          <a:lstStyle/>
          <a:p>
            <a:pPr algn="l">
              <a:lnSpc>
                <a:spcPct val="130000"/>
              </a:lnSpc>
            </a:pPr>
            <a:r>
              <a:rPr lang="zh-CN" altLang="en-US" sz="2800" b="1" dirty="0">
                <a:solidFill>
                  <a:schemeClr val="bg1"/>
                </a:solidFill>
                <a:cs typeface="+mn-ea"/>
                <a:sym typeface="+mn-lt"/>
              </a:rPr>
              <a:t>关于作者</a:t>
            </a:r>
          </a:p>
        </p:txBody>
      </p:sp>
      <p:sp>
        <p:nvSpPr>
          <p:cNvPr id="4" name="文本框 3">
            <a:extLst>
              <a:ext uri="{FF2B5EF4-FFF2-40B4-BE49-F238E27FC236}">
                <a16:creationId xmlns:a16="http://schemas.microsoft.com/office/drawing/2014/main" xmlns="" id="{CB06E035-70AD-4102-9A1A-AE8FD5FCD17A}"/>
              </a:ext>
            </a:extLst>
          </p:cNvPr>
          <p:cNvSpPr txBox="1"/>
          <p:nvPr/>
        </p:nvSpPr>
        <p:spPr>
          <a:xfrm>
            <a:off x="1328352" y="1795109"/>
            <a:ext cx="9273602" cy="779252"/>
          </a:xfrm>
          <a:prstGeom prst="rect">
            <a:avLst/>
          </a:prstGeom>
          <a:noFill/>
        </p:spPr>
        <p:txBody>
          <a:bodyPr wrap="square" rtlCol="0">
            <a:spAutoFit/>
          </a:bodyPr>
          <a:lstStyle/>
          <a:p>
            <a:pPr algn="l">
              <a:lnSpc>
                <a:spcPct val="130000"/>
              </a:lnSpc>
            </a:pPr>
            <a:r>
              <a:rPr lang="zh-CN" altLang="en-US" dirty="0">
                <a:solidFill>
                  <a:schemeClr val="bg1"/>
                </a:solidFill>
                <a:cs typeface="+mn-ea"/>
                <a:sym typeface="+mn-lt"/>
              </a:rPr>
              <a:t>作者：钟艾阳   河海大学</a:t>
            </a:r>
            <a:r>
              <a:rPr lang="en-US" altLang="zh-CN" dirty="0">
                <a:solidFill>
                  <a:schemeClr val="bg1"/>
                </a:solidFill>
                <a:cs typeface="+mn-ea"/>
                <a:sym typeface="+mn-lt"/>
              </a:rPr>
              <a:t>2004</a:t>
            </a:r>
            <a:r>
              <a:rPr lang="zh-CN" altLang="en-US" dirty="0">
                <a:solidFill>
                  <a:schemeClr val="bg1"/>
                </a:solidFill>
                <a:cs typeface="+mn-ea"/>
                <a:sym typeface="+mn-lt"/>
              </a:rPr>
              <a:t>级校友</a:t>
            </a:r>
            <a:endParaRPr lang="en-US" altLang="zh-CN" dirty="0">
              <a:solidFill>
                <a:schemeClr val="bg1"/>
              </a:solidFill>
              <a:cs typeface="+mn-ea"/>
              <a:sym typeface="+mn-lt"/>
            </a:endParaRPr>
          </a:p>
          <a:p>
            <a:pPr algn="l">
              <a:lnSpc>
                <a:spcPct val="130000"/>
              </a:lnSpc>
            </a:pPr>
            <a:r>
              <a:rPr lang="zh-CN" altLang="en-US" dirty="0">
                <a:solidFill>
                  <a:schemeClr val="bg1"/>
                </a:solidFill>
                <a:cs typeface="+mn-ea"/>
                <a:sym typeface="+mn-lt"/>
              </a:rPr>
              <a:t>联系方式：模板使用过程中有任何问题可以联系微信作者：</a:t>
            </a:r>
            <a:r>
              <a:rPr lang="en-US" altLang="zh-CN" dirty="0">
                <a:solidFill>
                  <a:schemeClr val="bg1"/>
                </a:solidFill>
                <a:cs typeface="+mn-ea"/>
                <a:sym typeface="+mn-lt"/>
              </a:rPr>
              <a:t>18857175825</a:t>
            </a:r>
            <a:endParaRPr lang="zh-CN" altLang="en-US" dirty="0">
              <a:solidFill>
                <a:schemeClr val="bg1"/>
              </a:solidFill>
              <a:cs typeface="+mn-ea"/>
              <a:sym typeface="+mn-lt"/>
            </a:endParaRPr>
          </a:p>
        </p:txBody>
      </p:sp>
      <p:sp>
        <p:nvSpPr>
          <p:cNvPr id="7" name="文本框 6">
            <a:extLst>
              <a:ext uri="{FF2B5EF4-FFF2-40B4-BE49-F238E27FC236}">
                <a16:creationId xmlns:a16="http://schemas.microsoft.com/office/drawing/2014/main" xmlns="" id="{27867C61-FB81-4CAA-B76F-4E998B1F5C16}"/>
              </a:ext>
            </a:extLst>
          </p:cNvPr>
          <p:cNvSpPr txBox="1"/>
          <p:nvPr/>
        </p:nvSpPr>
        <p:spPr>
          <a:xfrm>
            <a:off x="1590046" y="2940107"/>
            <a:ext cx="2685326" cy="597151"/>
          </a:xfrm>
          <a:prstGeom prst="rect">
            <a:avLst/>
          </a:prstGeom>
          <a:noFill/>
        </p:spPr>
        <p:txBody>
          <a:bodyPr wrap="square" rtlCol="0">
            <a:spAutoFit/>
          </a:bodyPr>
          <a:lstStyle>
            <a:defPPr>
              <a:defRPr lang="zh-CN"/>
            </a:defPPr>
            <a:lvl1pPr>
              <a:lnSpc>
                <a:spcPct val="130000"/>
              </a:lnSpc>
              <a:defRPr sz="2800" b="1">
                <a:solidFill>
                  <a:schemeClr val="bg1"/>
                </a:solidFill>
                <a:cs typeface="+mn-ea"/>
              </a:defRPr>
            </a:lvl1pPr>
          </a:lstStyle>
          <a:p>
            <a:r>
              <a:rPr lang="zh-CN" altLang="en-US" dirty="0">
                <a:sym typeface="+mn-lt"/>
              </a:rPr>
              <a:t>关于版权</a:t>
            </a:r>
          </a:p>
        </p:txBody>
      </p:sp>
      <p:sp>
        <p:nvSpPr>
          <p:cNvPr id="8" name="文本框 7">
            <a:extLst>
              <a:ext uri="{FF2B5EF4-FFF2-40B4-BE49-F238E27FC236}">
                <a16:creationId xmlns:a16="http://schemas.microsoft.com/office/drawing/2014/main" xmlns="" id="{53E1EA25-AE89-4B95-B947-01F58764CDE2}"/>
              </a:ext>
            </a:extLst>
          </p:cNvPr>
          <p:cNvSpPr txBox="1"/>
          <p:nvPr/>
        </p:nvSpPr>
        <p:spPr>
          <a:xfrm>
            <a:off x="1328351" y="3466020"/>
            <a:ext cx="9600239" cy="779252"/>
          </a:xfrm>
          <a:prstGeom prst="rect">
            <a:avLst/>
          </a:prstGeom>
          <a:noFill/>
        </p:spPr>
        <p:txBody>
          <a:bodyPr wrap="square" rtlCol="0">
            <a:spAutoFit/>
          </a:bodyPr>
          <a:lstStyle/>
          <a:p>
            <a:pPr algn="l">
              <a:lnSpc>
                <a:spcPct val="130000"/>
              </a:lnSpc>
            </a:pPr>
            <a:r>
              <a:rPr lang="zh-CN" altLang="en-US" dirty="0">
                <a:solidFill>
                  <a:schemeClr val="bg1"/>
                </a:solidFill>
                <a:cs typeface="+mn-ea"/>
                <a:sym typeface="+mn-lt"/>
              </a:rPr>
              <a:t>该模板为公益性质，仅供广大师生在校内学术汇报、论文答辩、上课课件等场合使用。原则上</a:t>
            </a:r>
            <a:r>
              <a:rPr lang="zh-CN" altLang="en-US" b="1" u="sng" dirty="0">
                <a:solidFill>
                  <a:schemeClr val="bg1"/>
                </a:solidFill>
                <a:cs typeface="+mn-ea"/>
                <a:sym typeface="+mn-lt"/>
              </a:rPr>
              <a:t>严禁用于商业用途</a:t>
            </a:r>
            <a:r>
              <a:rPr lang="zh-CN" altLang="en-US" dirty="0">
                <a:solidFill>
                  <a:schemeClr val="bg1"/>
                </a:solidFill>
                <a:cs typeface="+mn-ea"/>
                <a:sym typeface="+mn-lt"/>
              </a:rPr>
              <a:t>。</a:t>
            </a:r>
          </a:p>
        </p:txBody>
      </p:sp>
      <p:sp>
        <p:nvSpPr>
          <p:cNvPr id="9" name="文本框 8">
            <a:extLst>
              <a:ext uri="{FF2B5EF4-FFF2-40B4-BE49-F238E27FC236}">
                <a16:creationId xmlns:a16="http://schemas.microsoft.com/office/drawing/2014/main" xmlns="" id="{D087741D-E000-4890-99D5-3CCB699F4718}"/>
              </a:ext>
            </a:extLst>
          </p:cNvPr>
          <p:cNvSpPr txBox="1"/>
          <p:nvPr/>
        </p:nvSpPr>
        <p:spPr>
          <a:xfrm>
            <a:off x="1590046" y="4611018"/>
            <a:ext cx="2685326" cy="597151"/>
          </a:xfrm>
          <a:prstGeom prst="rect">
            <a:avLst/>
          </a:prstGeom>
          <a:noFill/>
        </p:spPr>
        <p:txBody>
          <a:bodyPr wrap="square" rtlCol="0">
            <a:spAutoFit/>
          </a:bodyPr>
          <a:lstStyle>
            <a:defPPr>
              <a:defRPr lang="zh-CN"/>
            </a:defPPr>
            <a:lvl1pPr>
              <a:lnSpc>
                <a:spcPct val="130000"/>
              </a:lnSpc>
              <a:defRPr sz="2800" b="1">
                <a:solidFill>
                  <a:schemeClr val="bg1"/>
                </a:solidFill>
                <a:cs typeface="+mn-ea"/>
              </a:defRPr>
            </a:lvl1pPr>
          </a:lstStyle>
          <a:p>
            <a:r>
              <a:rPr lang="zh-CN" altLang="en-US" dirty="0">
                <a:sym typeface="+mn-lt"/>
              </a:rPr>
              <a:t>特别感谢</a:t>
            </a:r>
          </a:p>
        </p:txBody>
      </p:sp>
      <p:sp>
        <p:nvSpPr>
          <p:cNvPr id="10" name="文本框 9">
            <a:extLst>
              <a:ext uri="{FF2B5EF4-FFF2-40B4-BE49-F238E27FC236}">
                <a16:creationId xmlns:a16="http://schemas.microsoft.com/office/drawing/2014/main" xmlns="" id="{20E6C470-1ACB-49E0-B0D8-F29B7F1AC717}"/>
              </a:ext>
            </a:extLst>
          </p:cNvPr>
          <p:cNvSpPr txBox="1"/>
          <p:nvPr/>
        </p:nvSpPr>
        <p:spPr>
          <a:xfrm>
            <a:off x="1328351" y="5136931"/>
            <a:ext cx="9758749" cy="779252"/>
          </a:xfrm>
          <a:prstGeom prst="rect">
            <a:avLst/>
          </a:prstGeom>
          <a:noFill/>
        </p:spPr>
        <p:txBody>
          <a:bodyPr wrap="square" rtlCol="0">
            <a:spAutoFit/>
          </a:bodyPr>
          <a:lstStyle/>
          <a:p>
            <a:pPr algn="l">
              <a:lnSpc>
                <a:spcPct val="130000"/>
              </a:lnSpc>
            </a:pPr>
            <a:r>
              <a:rPr lang="zh-CN" altLang="en-US" dirty="0">
                <a:solidFill>
                  <a:schemeClr val="bg1"/>
                </a:solidFill>
                <a:cs typeface="+mn-ea"/>
                <a:sym typeface="+mn-lt"/>
              </a:rPr>
              <a:t>感谢河海大学微信官网校园图片素材。</a:t>
            </a:r>
            <a:endParaRPr lang="en-US" altLang="zh-CN" dirty="0">
              <a:solidFill>
                <a:schemeClr val="bg1"/>
              </a:solidFill>
              <a:cs typeface="+mn-ea"/>
              <a:sym typeface="+mn-lt"/>
            </a:endParaRPr>
          </a:p>
          <a:p>
            <a:pPr algn="l">
              <a:lnSpc>
                <a:spcPct val="130000"/>
              </a:lnSpc>
            </a:pPr>
            <a:r>
              <a:rPr lang="zh-CN" altLang="en-US" dirty="0">
                <a:solidFill>
                  <a:schemeClr val="bg1"/>
                </a:solidFill>
                <a:cs typeface="+mn-ea"/>
                <a:sym typeface="+mn-lt"/>
              </a:rPr>
              <a:t>感谢</a:t>
            </a:r>
            <a:r>
              <a:rPr lang="en-US" altLang="zh-CN" dirty="0">
                <a:solidFill>
                  <a:schemeClr val="bg1"/>
                </a:solidFill>
                <a:cs typeface="+mn-ea"/>
                <a:sym typeface="+mn-lt"/>
              </a:rPr>
              <a:t>#</a:t>
            </a:r>
            <a:r>
              <a:rPr lang="zh-CN" altLang="en-US" dirty="0">
                <a:solidFill>
                  <a:schemeClr val="bg1"/>
                </a:solidFill>
                <a:cs typeface="+mn-ea"/>
                <a:sym typeface="+mn-lt"/>
              </a:rPr>
              <a:t>我给母校送模板</a:t>
            </a:r>
            <a:r>
              <a:rPr lang="en-US" altLang="zh-CN" dirty="0">
                <a:solidFill>
                  <a:schemeClr val="bg1"/>
                </a:solidFill>
                <a:cs typeface="+mn-ea"/>
                <a:sym typeface="+mn-lt"/>
              </a:rPr>
              <a:t>#</a:t>
            </a:r>
            <a:r>
              <a:rPr lang="zh-CN" altLang="en-US" dirty="0">
                <a:solidFill>
                  <a:schemeClr val="bg1"/>
                </a:solidFill>
                <a:cs typeface="+mn-ea"/>
                <a:sym typeface="+mn-lt"/>
              </a:rPr>
              <a:t>活动发起者以及众多志同道合热爱</a:t>
            </a:r>
            <a:r>
              <a:rPr lang="en-US" altLang="zh-CN" dirty="0">
                <a:solidFill>
                  <a:schemeClr val="bg1"/>
                </a:solidFill>
                <a:cs typeface="+mn-ea"/>
                <a:sym typeface="+mn-lt"/>
              </a:rPr>
              <a:t>PPT</a:t>
            </a:r>
            <a:r>
              <a:rPr lang="zh-CN" altLang="en-US" dirty="0">
                <a:solidFill>
                  <a:schemeClr val="bg1"/>
                </a:solidFill>
                <a:cs typeface="+mn-ea"/>
                <a:sym typeface="+mn-lt"/>
              </a:rPr>
              <a:t>的小伙伴们。</a:t>
            </a:r>
          </a:p>
        </p:txBody>
      </p:sp>
      <p:sp>
        <p:nvSpPr>
          <p:cNvPr id="22" name="矩形 21">
            <a:extLst>
              <a:ext uri="{FF2B5EF4-FFF2-40B4-BE49-F238E27FC236}">
                <a16:creationId xmlns:a16="http://schemas.microsoft.com/office/drawing/2014/main" xmlns="" id="{6CEBF404-DBAE-43A5-97D1-AD39BC542F2F}"/>
              </a:ext>
            </a:extLst>
          </p:cNvPr>
          <p:cNvSpPr/>
          <p:nvPr/>
        </p:nvSpPr>
        <p:spPr>
          <a:xfrm>
            <a:off x="1414258" y="1511212"/>
            <a:ext cx="134602" cy="1346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3" name="矩形 22">
            <a:extLst>
              <a:ext uri="{FF2B5EF4-FFF2-40B4-BE49-F238E27FC236}">
                <a16:creationId xmlns:a16="http://schemas.microsoft.com/office/drawing/2014/main" xmlns="" id="{039ADFA2-BCCB-4270-9B90-EF2B6B18D06F}"/>
              </a:ext>
            </a:extLst>
          </p:cNvPr>
          <p:cNvSpPr/>
          <p:nvPr/>
        </p:nvSpPr>
        <p:spPr>
          <a:xfrm>
            <a:off x="1414258" y="3135762"/>
            <a:ext cx="134602" cy="1346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4" name="矩形 23">
            <a:extLst>
              <a:ext uri="{FF2B5EF4-FFF2-40B4-BE49-F238E27FC236}">
                <a16:creationId xmlns:a16="http://schemas.microsoft.com/office/drawing/2014/main" xmlns="" id="{CE96EE8F-E0B3-4A3B-BEA8-7F6E71822FE7}"/>
              </a:ext>
            </a:extLst>
          </p:cNvPr>
          <p:cNvSpPr/>
          <p:nvPr/>
        </p:nvSpPr>
        <p:spPr>
          <a:xfrm>
            <a:off x="1414258" y="4806673"/>
            <a:ext cx="134602" cy="1346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Tree>
    <p:extLst>
      <p:ext uri="{BB962C8B-B14F-4D97-AF65-F5344CB8AC3E}">
        <p14:creationId xmlns:p14="http://schemas.microsoft.com/office/powerpoint/2010/main" val="10632709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A5C498A5-F01D-4503-890E-E009885A3EC0}"/>
              </a:ext>
            </a:extLst>
          </p:cNvPr>
          <p:cNvSpPr txBox="1"/>
          <p:nvPr/>
        </p:nvSpPr>
        <p:spPr>
          <a:xfrm>
            <a:off x="5074920" y="4059137"/>
            <a:ext cx="2042160" cy="417358"/>
          </a:xfrm>
          <a:prstGeom prst="rect">
            <a:avLst/>
          </a:prstGeom>
          <a:noFill/>
        </p:spPr>
        <p:txBody>
          <a:bodyPr wrap="square" rtlCol="0">
            <a:spAutoFit/>
          </a:bodyPr>
          <a:lstStyle/>
          <a:p>
            <a:pPr algn="dist">
              <a:lnSpc>
                <a:spcPct val="130000"/>
              </a:lnSpc>
            </a:pPr>
            <a:r>
              <a:rPr lang="zh-CN" altLang="en-US" spc="100" dirty="0">
                <a:solidFill>
                  <a:schemeClr val="bg1"/>
                </a:solidFill>
                <a:cs typeface="+mn-ea"/>
                <a:sym typeface="+mn-lt"/>
              </a:rPr>
              <a:t>祝使用愉快</a:t>
            </a:r>
          </a:p>
        </p:txBody>
      </p:sp>
      <p:sp>
        <p:nvSpPr>
          <p:cNvPr id="12" name="椭圆 11">
            <a:extLst>
              <a:ext uri="{FF2B5EF4-FFF2-40B4-BE49-F238E27FC236}">
                <a16:creationId xmlns:a16="http://schemas.microsoft.com/office/drawing/2014/main" xmlns="" id="{92CAC943-636E-46CF-9824-939F935DD2EB}"/>
              </a:ext>
            </a:extLst>
          </p:cNvPr>
          <p:cNvSpPr/>
          <p:nvPr/>
        </p:nvSpPr>
        <p:spPr>
          <a:xfrm>
            <a:off x="5105490" y="1987061"/>
            <a:ext cx="2011680" cy="2011680"/>
          </a:xfrm>
          <a:prstGeom prst="ellipse">
            <a:avLst/>
          </a:prstGeom>
          <a:solidFill>
            <a:srgbClr val="B2255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a:extLst>
              <a:ext uri="{FF2B5EF4-FFF2-40B4-BE49-F238E27FC236}">
                <a16:creationId xmlns:a16="http://schemas.microsoft.com/office/drawing/2014/main" xmlns="" id="{F135FE3C-35CA-42A2-B628-85D8A4DEB057}"/>
              </a:ext>
            </a:extLst>
          </p:cNvPr>
          <p:cNvSpPr txBox="1"/>
          <p:nvPr/>
        </p:nvSpPr>
        <p:spPr>
          <a:xfrm>
            <a:off x="4667250" y="1439652"/>
            <a:ext cx="2857500" cy="417358"/>
          </a:xfrm>
          <a:prstGeom prst="rect">
            <a:avLst/>
          </a:prstGeom>
          <a:noFill/>
        </p:spPr>
        <p:txBody>
          <a:bodyPr wrap="square" rtlCol="0">
            <a:spAutoFit/>
          </a:bodyPr>
          <a:lstStyle/>
          <a:p>
            <a:pPr algn="dist">
              <a:lnSpc>
                <a:spcPct val="130000"/>
              </a:lnSpc>
            </a:pPr>
            <a:r>
              <a:rPr lang="zh-CN" altLang="en-US" spc="100" dirty="0">
                <a:solidFill>
                  <a:schemeClr val="bg1"/>
                </a:solidFill>
                <a:cs typeface="+mn-ea"/>
                <a:sym typeface="+mn-lt"/>
              </a:rPr>
              <a:t>河海大学</a:t>
            </a:r>
            <a:r>
              <a:rPr lang="en-US" altLang="zh-CN" spc="100" dirty="0">
                <a:solidFill>
                  <a:schemeClr val="bg1"/>
                </a:solidFill>
                <a:cs typeface="+mn-ea"/>
                <a:sym typeface="+mn-lt"/>
              </a:rPr>
              <a:t>PPT</a:t>
            </a:r>
            <a:r>
              <a:rPr lang="zh-CN" altLang="en-US" spc="100" dirty="0">
                <a:solidFill>
                  <a:schemeClr val="bg1"/>
                </a:solidFill>
                <a:cs typeface="+mn-ea"/>
                <a:sym typeface="+mn-lt"/>
              </a:rPr>
              <a:t>模板</a:t>
            </a:r>
          </a:p>
        </p:txBody>
      </p:sp>
      <p:pic>
        <p:nvPicPr>
          <p:cNvPr id="20" name="图片 19">
            <a:extLst>
              <a:ext uri="{FF2B5EF4-FFF2-40B4-BE49-F238E27FC236}">
                <a16:creationId xmlns:a16="http://schemas.microsoft.com/office/drawing/2014/main" xmlns="" id="{7EE4F9F5-53F0-4B36-A232-4B3FCD01A31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88294" y="2395354"/>
            <a:ext cx="2615411" cy="1603387"/>
          </a:xfrm>
          <a:prstGeom prst="rect">
            <a:avLst/>
          </a:prstGeom>
        </p:spPr>
      </p:pic>
    </p:spTree>
    <p:extLst>
      <p:ext uri="{BB962C8B-B14F-4D97-AF65-F5344CB8AC3E}">
        <p14:creationId xmlns:p14="http://schemas.microsoft.com/office/powerpoint/2010/main" val="368722560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BAE1379D-17B0-4AFE-BE7B-7129004842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5547591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C1926BD-BE6E-4687-B115-4019C82C08E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3080680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D5883CD-5EBE-4577-BFB5-BDC37B33C76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1492202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7196" y="3263999"/>
            <a:ext cx="5194371" cy="1477328"/>
          </a:xfrm>
          <a:prstGeom prst="rect">
            <a:avLst/>
          </a:prstGeom>
        </p:spPr>
        <p:txBody>
          <a:bodyPr wrap="none">
            <a:spAutoFit/>
          </a:bodyPr>
          <a:lstStyle/>
          <a:p>
            <a:r>
              <a:rPr lang="zh-CN" altLang="en-US" dirty="0"/>
              <a:t>#我给母校送模板#第二</a:t>
            </a:r>
            <a:r>
              <a:rPr lang="zh-CN" altLang="en-US" dirty="0" smtClean="0"/>
              <a:t>届   获奖作品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124127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025DE3-F56B-454E-93DC-0F289C360A44}"/>
              </a:ext>
            </a:extLst>
          </p:cNvPr>
          <p:cNvSpPr>
            <a:spLocks noGrp="1"/>
          </p:cNvSpPr>
          <p:nvPr>
            <p:ph type="title"/>
          </p:nvPr>
        </p:nvSpPr>
        <p:spPr>
          <a:xfrm>
            <a:off x="460335" y="644141"/>
            <a:ext cx="5130840" cy="443135"/>
          </a:xfrm>
          <a:prstGeom prst="rect">
            <a:avLst/>
          </a:prstGeom>
        </p:spPr>
        <p:txBody>
          <a:bodyPr/>
          <a:lstStyle/>
          <a:p>
            <a:r>
              <a:rPr lang="zh-CN" altLang="en-US" dirty="0">
                <a:cs typeface="+mn-ea"/>
                <a:sym typeface="+mn-lt"/>
              </a:rPr>
              <a:t>河海大学校训</a:t>
            </a:r>
          </a:p>
        </p:txBody>
      </p:sp>
      <p:grpSp>
        <p:nvGrpSpPr>
          <p:cNvPr id="11" name="组合 10">
            <a:extLst>
              <a:ext uri="{FF2B5EF4-FFF2-40B4-BE49-F238E27FC236}">
                <a16:creationId xmlns:a16="http://schemas.microsoft.com/office/drawing/2014/main" xmlns="" id="{4807E8BB-4488-46B1-8151-CC37F60D1CEA}"/>
              </a:ext>
            </a:extLst>
          </p:cNvPr>
          <p:cNvGrpSpPr/>
          <p:nvPr/>
        </p:nvGrpSpPr>
        <p:grpSpPr>
          <a:xfrm>
            <a:off x="1353054" y="2033600"/>
            <a:ext cx="620578" cy="480931"/>
            <a:chOff x="6042819" y="923130"/>
            <a:chExt cx="329804" cy="255589"/>
          </a:xfrm>
          <a:solidFill>
            <a:schemeClr val="accent1">
              <a:lumMod val="40000"/>
              <a:lumOff val="60000"/>
            </a:schemeClr>
          </a:solidFill>
        </p:grpSpPr>
        <p:grpSp>
          <p:nvGrpSpPr>
            <p:cNvPr id="12" name="组合 11">
              <a:extLst>
                <a:ext uri="{FF2B5EF4-FFF2-40B4-BE49-F238E27FC236}">
                  <a16:creationId xmlns:a16="http://schemas.microsoft.com/office/drawing/2014/main" xmlns="" id="{E6C3ECFC-C60C-49E3-B65B-6BE08A38ED77}"/>
                </a:ext>
              </a:extLst>
            </p:cNvPr>
            <p:cNvGrpSpPr/>
            <p:nvPr/>
          </p:nvGrpSpPr>
          <p:grpSpPr>
            <a:xfrm>
              <a:off x="6042819" y="923130"/>
              <a:ext cx="179785" cy="255589"/>
              <a:chOff x="6042819" y="923130"/>
              <a:chExt cx="179785" cy="255589"/>
            </a:xfrm>
            <a:grpFill/>
          </p:grpSpPr>
          <p:sp>
            <p:nvSpPr>
              <p:cNvPr id="16" name="椭圆 15">
                <a:extLst>
                  <a:ext uri="{FF2B5EF4-FFF2-40B4-BE49-F238E27FC236}">
                    <a16:creationId xmlns:a16="http://schemas.microsoft.com/office/drawing/2014/main" xmlns="" id="{B23D3011-4D52-440B-82C0-40223222633D}"/>
                  </a:ext>
                </a:extLst>
              </p:cNvPr>
              <p:cNvSpPr/>
              <p:nvPr/>
            </p:nvSpPr>
            <p:spPr>
              <a:xfrm flipH="1">
                <a:off x="6042819" y="1072357"/>
                <a:ext cx="106362" cy="106362"/>
              </a:xfrm>
              <a:prstGeom prst="ellipse">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schemeClr>
                  </a:solidFill>
                  <a:cs typeface="+mn-ea"/>
                  <a:sym typeface="+mn-lt"/>
                </a:endParaRPr>
              </a:p>
            </p:txBody>
          </p:sp>
          <p:cxnSp>
            <p:nvCxnSpPr>
              <p:cNvPr id="17" name="直接连接符 16">
                <a:extLst>
                  <a:ext uri="{FF2B5EF4-FFF2-40B4-BE49-F238E27FC236}">
                    <a16:creationId xmlns:a16="http://schemas.microsoft.com/office/drawing/2014/main" xmlns="" id="{8DADD825-23A7-4853-89AC-DB1637125962}"/>
                  </a:ext>
                </a:extLst>
              </p:cNvPr>
              <p:cNvCxnSpPr/>
              <p:nvPr/>
            </p:nvCxnSpPr>
            <p:spPr>
              <a:xfrm flipV="1">
                <a:off x="6056710" y="923130"/>
                <a:ext cx="165894" cy="165894"/>
              </a:xfrm>
              <a:prstGeom prst="line">
                <a:avLst/>
              </a:prstGeom>
              <a:grpFill/>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xmlns="" id="{B7CBE150-EEBF-4D28-9D2B-B3B7ACFF1A16}"/>
                </a:ext>
              </a:extLst>
            </p:cNvPr>
            <p:cNvGrpSpPr/>
            <p:nvPr/>
          </p:nvGrpSpPr>
          <p:grpSpPr>
            <a:xfrm>
              <a:off x="6192838" y="923130"/>
              <a:ext cx="179785" cy="255589"/>
              <a:chOff x="6042819" y="923130"/>
              <a:chExt cx="179785" cy="255589"/>
            </a:xfrm>
            <a:grpFill/>
          </p:grpSpPr>
          <p:sp>
            <p:nvSpPr>
              <p:cNvPr id="14" name="椭圆 13">
                <a:extLst>
                  <a:ext uri="{FF2B5EF4-FFF2-40B4-BE49-F238E27FC236}">
                    <a16:creationId xmlns:a16="http://schemas.microsoft.com/office/drawing/2014/main" xmlns="" id="{1B896B14-7941-4965-89B9-EA4D7E6EE8DA}"/>
                  </a:ext>
                </a:extLst>
              </p:cNvPr>
              <p:cNvSpPr/>
              <p:nvPr/>
            </p:nvSpPr>
            <p:spPr>
              <a:xfrm flipH="1">
                <a:off x="6042819" y="1072357"/>
                <a:ext cx="106362" cy="106362"/>
              </a:xfrm>
              <a:prstGeom prst="ellipse">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schemeClr>
                  </a:solidFill>
                  <a:cs typeface="+mn-ea"/>
                  <a:sym typeface="+mn-lt"/>
                </a:endParaRPr>
              </a:p>
            </p:txBody>
          </p:sp>
          <p:cxnSp>
            <p:nvCxnSpPr>
              <p:cNvPr id="15" name="直接连接符 14">
                <a:extLst>
                  <a:ext uri="{FF2B5EF4-FFF2-40B4-BE49-F238E27FC236}">
                    <a16:creationId xmlns:a16="http://schemas.microsoft.com/office/drawing/2014/main" xmlns="" id="{2E5862FC-54ED-4548-9179-69FD39024559}"/>
                  </a:ext>
                </a:extLst>
              </p:cNvPr>
              <p:cNvCxnSpPr/>
              <p:nvPr/>
            </p:nvCxnSpPr>
            <p:spPr>
              <a:xfrm flipV="1">
                <a:off x="6056710" y="923130"/>
                <a:ext cx="165894" cy="165894"/>
              </a:xfrm>
              <a:prstGeom prst="line">
                <a:avLst/>
              </a:prstGeom>
              <a:grpFill/>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9" name="直接连接符 18">
            <a:extLst>
              <a:ext uri="{FF2B5EF4-FFF2-40B4-BE49-F238E27FC236}">
                <a16:creationId xmlns:a16="http://schemas.microsoft.com/office/drawing/2014/main" xmlns="" id="{74EF0BFF-13CB-4350-93B7-3A5AA539FB39}"/>
              </a:ext>
            </a:extLst>
          </p:cNvPr>
          <p:cNvCxnSpPr>
            <a:cxnSpLocks/>
          </p:cNvCxnSpPr>
          <p:nvPr/>
        </p:nvCxnSpPr>
        <p:spPr>
          <a:xfrm>
            <a:off x="2098748" y="4498538"/>
            <a:ext cx="7921293" cy="0"/>
          </a:xfrm>
          <a:prstGeom prst="line">
            <a:avLst/>
          </a:prstGeom>
          <a:ln>
            <a:solidFill>
              <a:schemeClr val="tx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18" name="组合 117">
            <a:extLst>
              <a:ext uri="{FF2B5EF4-FFF2-40B4-BE49-F238E27FC236}">
                <a16:creationId xmlns:a16="http://schemas.microsoft.com/office/drawing/2014/main" xmlns="" id="{48A280B4-A4F1-4DA6-B863-0BD7F23EBF65}"/>
              </a:ext>
            </a:extLst>
          </p:cNvPr>
          <p:cNvGrpSpPr/>
          <p:nvPr/>
        </p:nvGrpSpPr>
        <p:grpSpPr>
          <a:xfrm>
            <a:off x="2914483" y="2253522"/>
            <a:ext cx="6289823" cy="3184254"/>
            <a:chOff x="2989968" y="1849516"/>
            <a:chExt cx="6289823" cy="3184254"/>
          </a:xfrm>
        </p:grpSpPr>
        <p:grpSp>
          <p:nvGrpSpPr>
            <p:cNvPr id="7" name="图形 3">
              <a:extLst>
                <a:ext uri="{FF2B5EF4-FFF2-40B4-BE49-F238E27FC236}">
                  <a16:creationId xmlns:a16="http://schemas.microsoft.com/office/drawing/2014/main" xmlns="" id="{69FD5D9E-7DDE-4A08-9B6C-D73B33442521}"/>
                </a:ext>
              </a:extLst>
            </p:cNvPr>
            <p:cNvGrpSpPr/>
            <p:nvPr/>
          </p:nvGrpSpPr>
          <p:grpSpPr>
            <a:xfrm>
              <a:off x="3299168" y="1849516"/>
              <a:ext cx="5980623" cy="1987662"/>
              <a:chOff x="3299168" y="1849516"/>
              <a:chExt cx="5980623" cy="1987662"/>
            </a:xfrm>
            <a:solidFill>
              <a:srgbClr val="010102"/>
            </a:solidFill>
          </p:grpSpPr>
          <p:sp>
            <p:nvSpPr>
              <p:cNvPr id="8" name="任意多边形: 形状 7">
                <a:extLst>
                  <a:ext uri="{FF2B5EF4-FFF2-40B4-BE49-F238E27FC236}">
                    <a16:creationId xmlns:a16="http://schemas.microsoft.com/office/drawing/2014/main" xmlns="" id="{78304FFF-E279-4E19-BAF6-067289A0E4C2}"/>
                  </a:ext>
                </a:extLst>
              </p:cNvPr>
              <p:cNvSpPr/>
              <p:nvPr/>
            </p:nvSpPr>
            <p:spPr>
              <a:xfrm>
                <a:off x="4931730" y="1849516"/>
                <a:ext cx="252575" cy="769342"/>
              </a:xfrm>
              <a:custGeom>
                <a:avLst/>
                <a:gdLst>
                  <a:gd name="connsiteX0" fmla="*/ 0 w 252575"/>
                  <a:gd name="connsiteY0" fmla="*/ 1787 h 769342"/>
                  <a:gd name="connsiteX1" fmla="*/ 77508 w 252575"/>
                  <a:gd name="connsiteY1" fmla="*/ 48822 h 769342"/>
                  <a:gd name="connsiteX2" fmla="*/ 80811 w 252575"/>
                  <a:gd name="connsiteY2" fmla="*/ 338657 h 769342"/>
                  <a:gd name="connsiteX3" fmla="*/ 231380 w 252575"/>
                  <a:gd name="connsiteY3" fmla="*/ 347683 h 769342"/>
                  <a:gd name="connsiteX4" fmla="*/ 249931 w 252575"/>
                  <a:gd name="connsiteY4" fmla="*/ 414167 h 769342"/>
                  <a:gd name="connsiteX5" fmla="*/ 153364 w 252575"/>
                  <a:gd name="connsiteY5" fmla="*/ 372344 h 769342"/>
                  <a:gd name="connsiteX6" fmla="*/ 89198 w 252575"/>
                  <a:gd name="connsiteY6" fmla="*/ 356073 h 769342"/>
                  <a:gd name="connsiteX7" fmla="*/ 91358 w 252575"/>
                  <a:gd name="connsiteY7" fmla="*/ 669934 h 769342"/>
                  <a:gd name="connsiteX8" fmla="*/ 49681 w 252575"/>
                  <a:gd name="connsiteY8" fmla="*/ 769342 h 769342"/>
                  <a:gd name="connsiteX9" fmla="*/ 23634 w 252575"/>
                  <a:gd name="connsiteY9" fmla="*/ 97891 h 769342"/>
                  <a:gd name="connsiteX10" fmla="*/ 0 w 252575"/>
                  <a:gd name="connsiteY10" fmla="*/ 1787 h 76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575" h="769342">
                    <a:moveTo>
                      <a:pt x="0" y="1787"/>
                    </a:moveTo>
                    <a:cubicBezTo>
                      <a:pt x="33544" y="-5077"/>
                      <a:pt x="78524" y="7254"/>
                      <a:pt x="77508" y="48822"/>
                    </a:cubicBezTo>
                    <a:cubicBezTo>
                      <a:pt x="83099" y="145180"/>
                      <a:pt x="68232" y="242300"/>
                      <a:pt x="80811" y="338657"/>
                    </a:cubicBezTo>
                    <a:cubicBezTo>
                      <a:pt x="130620" y="328615"/>
                      <a:pt x="183986" y="327344"/>
                      <a:pt x="231380" y="347683"/>
                    </a:cubicBezTo>
                    <a:cubicBezTo>
                      <a:pt x="248279" y="364590"/>
                      <a:pt x="257428" y="390777"/>
                      <a:pt x="249931" y="414167"/>
                    </a:cubicBezTo>
                    <a:cubicBezTo>
                      <a:pt x="210415" y="433489"/>
                      <a:pt x="182969" y="390777"/>
                      <a:pt x="153364" y="372344"/>
                    </a:cubicBezTo>
                    <a:cubicBezTo>
                      <a:pt x="135829" y="356200"/>
                      <a:pt x="111306" y="357471"/>
                      <a:pt x="89198" y="356073"/>
                    </a:cubicBezTo>
                    <a:cubicBezTo>
                      <a:pt x="79414" y="460820"/>
                      <a:pt x="108003" y="565441"/>
                      <a:pt x="91358" y="669934"/>
                    </a:cubicBezTo>
                    <a:cubicBezTo>
                      <a:pt x="86783" y="705782"/>
                      <a:pt x="88562" y="751800"/>
                      <a:pt x="49681" y="769342"/>
                    </a:cubicBezTo>
                    <a:cubicBezTo>
                      <a:pt x="21728" y="546627"/>
                      <a:pt x="20584" y="322005"/>
                      <a:pt x="23634" y="97891"/>
                    </a:cubicBezTo>
                    <a:cubicBezTo>
                      <a:pt x="29351" y="62805"/>
                      <a:pt x="6099" y="34330"/>
                      <a:pt x="0" y="1787"/>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9" name="任意多边形: 形状 8">
                <a:extLst>
                  <a:ext uri="{FF2B5EF4-FFF2-40B4-BE49-F238E27FC236}">
                    <a16:creationId xmlns:a16="http://schemas.microsoft.com/office/drawing/2014/main" xmlns="" id="{F9C665E2-1E4E-4102-AF58-46ACC0027FCE}"/>
                  </a:ext>
                </a:extLst>
              </p:cNvPr>
              <p:cNvSpPr/>
              <p:nvPr/>
            </p:nvSpPr>
            <p:spPr>
              <a:xfrm>
                <a:off x="7187589" y="1862003"/>
                <a:ext cx="435515" cy="779649"/>
              </a:xfrm>
              <a:custGeom>
                <a:avLst/>
                <a:gdLst>
                  <a:gd name="connsiteX0" fmla="*/ 159082 w 435515"/>
                  <a:gd name="connsiteY0" fmla="*/ 360 h 779649"/>
                  <a:gd name="connsiteX1" fmla="*/ 243959 w 435515"/>
                  <a:gd name="connsiteY1" fmla="*/ 50318 h 779649"/>
                  <a:gd name="connsiteX2" fmla="*/ 337350 w 435515"/>
                  <a:gd name="connsiteY2" fmla="*/ 43200 h 779649"/>
                  <a:gd name="connsiteX3" fmla="*/ 365557 w 435515"/>
                  <a:gd name="connsiteY3" fmla="*/ 100913 h 779649"/>
                  <a:gd name="connsiteX4" fmla="*/ 308507 w 435515"/>
                  <a:gd name="connsiteY4" fmla="*/ 88963 h 779649"/>
                  <a:gd name="connsiteX5" fmla="*/ 240655 w 435515"/>
                  <a:gd name="connsiteY5" fmla="*/ 139303 h 779649"/>
                  <a:gd name="connsiteX6" fmla="*/ 332267 w 435515"/>
                  <a:gd name="connsiteY6" fmla="*/ 152142 h 779649"/>
                  <a:gd name="connsiteX7" fmla="*/ 299358 w 435515"/>
                  <a:gd name="connsiteY7" fmla="*/ 246847 h 779649"/>
                  <a:gd name="connsiteX8" fmla="*/ 247263 w 435515"/>
                  <a:gd name="connsiteY8" fmla="*/ 259813 h 779649"/>
                  <a:gd name="connsiteX9" fmla="*/ 240274 w 435515"/>
                  <a:gd name="connsiteY9" fmla="*/ 301509 h 779649"/>
                  <a:gd name="connsiteX10" fmla="*/ 408758 w 435515"/>
                  <a:gd name="connsiteY10" fmla="*/ 288670 h 779649"/>
                  <a:gd name="connsiteX11" fmla="*/ 418796 w 435515"/>
                  <a:gd name="connsiteY11" fmla="*/ 402697 h 779649"/>
                  <a:gd name="connsiteX12" fmla="*/ 293513 w 435515"/>
                  <a:gd name="connsiteY12" fmla="*/ 557530 h 779649"/>
                  <a:gd name="connsiteX13" fmla="*/ 263654 w 435515"/>
                  <a:gd name="connsiteY13" fmla="*/ 490538 h 779649"/>
                  <a:gd name="connsiteX14" fmla="*/ 243324 w 435515"/>
                  <a:gd name="connsiteY14" fmla="*/ 530072 h 779649"/>
                  <a:gd name="connsiteX15" fmla="*/ 217784 w 435515"/>
                  <a:gd name="connsiteY15" fmla="*/ 774398 h 779649"/>
                  <a:gd name="connsiteX16" fmla="*/ 174202 w 435515"/>
                  <a:gd name="connsiteY16" fmla="*/ 763974 h 779649"/>
                  <a:gd name="connsiteX17" fmla="*/ 90722 w 435515"/>
                  <a:gd name="connsiteY17" fmla="*/ 662151 h 779649"/>
                  <a:gd name="connsiteX18" fmla="*/ 181445 w 435515"/>
                  <a:gd name="connsiteY18" fmla="*/ 694693 h 779649"/>
                  <a:gd name="connsiteX19" fmla="*/ 204062 w 435515"/>
                  <a:gd name="connsiteY19" fmla="*/ 513292 h 779649"/>
                  <a:gd name="connsiteX20" fmla="*/ 90849 w 435515"/>
                  <a:gd name="connsiteY20" fmla="*/ 545835 h 779649"/>
                  <a:gd name="connsiteX21" fmla="*/ 65818 w 435515"/>
                  <a:gd name="connsiteY21" fmla="*/ 516216 h 779649"/>
                  <a:gd name="connsiteX22" fmla="*/ 204443 w 435515"/>
                  <a:gd name="connsiteY22" fmla="*/ 475410 h 779649"/>
                  <a:gd name="connsiteX23" fmla="*/ 122742 w 435515"/>
                  <a:gd name="connsiteY23" fmla="*/ 433715 h 779649"/>
                  <a:gd name="connsiteX24" fmla="*/ 201012 w 435515"/>
                  <a:gd name="connsiteY24" fmla="*/ 394053 h 779649"/>
                  <a:gd name="connsiteX25" fmla="*/ 199614 w 435515"/>
                  <a:gd name="connsiteY25" fmla="*/ 364688 h 779649"/>
                  <a:gd name="connsiteX26" fmla="*/ 102412 w 435515"/>
                  <a:gd name="connsiteY26" fmla="*/ 429774 h 779649"/>
                  <a:gd name="connsiteX27" fmla="*/ 0 w 435515"/>
                  <a:gd name="connsiteY27" fmla="*/ 402316 h 779649"/>
                  <a:gd name="connsiteX28" fmla="*/ 42693 w 435515"/>
                  <a:gd name="connsiteY28" fmla="*/ 370917 h 779649"/>
                  <a:gd name="connsiteX29" fmla="*/ 200885 w 435515"/>
                  <a:gd name="connsiteY29" fmla="*/ 316255 h 779649"/>
                  <a:gd name="connsiteX30" fmla="*/ 208000 w 435515"/>
                  <a:gd name="connsiteY30" fmla="*/ 284729 h 779649"/>
                  <a:gd name="connsiteX31" fmla="*/ 112196 w 435515"/>
                  <a:gd name="connsiteY31" fmla="*/ 326170 h 779649"/>
                  <a:gd name="connsiteX32" fmla="*/ 64293 w 435515"/>
                  <a:gd name="connsiteY32" fmla="*/ 196253 h 779649"/>
                  <a:gd name="connsiteX33" fmla="*/ 98981 w 435515"/>
                  <a:gd name="connsiteY33" fmla="*/ 211380 h 779649"/>
                  <a:gd name="connsiteX34" fmla="*/ 195675 w 435515"/>
                  <a:gd name="connsiteY34" fmla="*/ 154176 h 779649"/>
                  <a:gd name="connsiteX35" fmla="*/ 197836 w 435515"/>
                  <a:gd name="connsiteY35" fmla="*/ 123286 h 779649"/>
                  <a:gd name="connsiteX36" fmla="*/ 76364 w 435515"/>
                  <a:gd name="connsiteY36" fmla="*/ 141591 h 779649"/>
                  <a:gd name="connsiteX37" fmla="*/ 43328 w 435515"/>
                  <a:gd name="connsiteY37" fmla="*/ 115404 h 779649"/>
                  <a:gd name="connsiteX38" fmla="*/ 194532 w 435515"/>
                  <a:gd name="connsiteY38" fmla="*/ 51971 h 779649"/>
                  <a:gd name="connsiteX39" fmla="*/ 159082 w 435515"/>
                  <a:gd name="connsiteY39" fmla="*/ 360 h 779649"/>
                  <a:gd name="connsiteX40" fmla="*/ 243196 w 435515"/>
                  <a:gd name="connsiteY40" fmla="*/ 180109 h 779649"/>
                  <a:gd name="connsiteX41" fmla="*/ 243196 w 435515"/>
                  <a:gd name="connsiteY41" fmla="*/ 205787 h 779649"/>
                  <a:gd name="connsiteX42" fmla="*/ 276868 w 435515"/>
                  <a:gd name="connsiteY42" fmla="*/ 200194 h 779649"/>
                  <a:gd name="connsiteX43" fmla="*/ 295038 w 435515"/>
                  <a:gd name="connsiteY43" fmla="*/ 172863 h 779649"/>
                  <a:gd name="connsiteX44" fmla="*/ 243196 w 435515"/>
                  <a:gd name="connsiteY44" fmla="*/ 180109 h 779649"/>
                  <a:gd name="connsiteX45" fmla="*/ 105335 w 435515"/>
                  <a:gd name="connsiteY45" fmla="*/ 257144 h 779649"/>
                  <a:gd name="connsiteX46" fmla="*/ 191228 w 435515"/>
                  <a:gd name="connsiteY46" fmla="*/ 236042 h 779649"/>
                  <a:gd name="connsiteX47" fmla="*/ 207873 w 435515"/>
                  <a:gd name="connsiteY47" fmla="*/ 183287 h 779649"/>
                  <a:gd name="connsiteX48" fmla="*/ 105335 w 435515"/>
                  <a:gd name="connsiteY48" fmla="*/ 257144 h 779649"/>
                  <a:gd name="connsiteX49" fmla="*/ 233921 w 435515"/>
                  <a:gd name="connsiteY49" fmla="*/ 369264 h 779649"/>
                  <a:gd name="connsiteX50" fmla="*/ 282713 w 435515"/>
                  <a:gd name="connsiteY50" fmla="*/ 372188 h 779649"/>
                  <a:gd name="connsiteX51" fmla="*/ 301391 w 435515"/>
                  <a:gd name="connsiteY51" fmla="*/ 407655 h 779649"/>
                  <a:gd name="connsiteX52" fmla="*/ 235065 w 435515"/>
                  <a:gd name="connsiteY52" fmla="*/ 453800 h 779649"/>
                  <a:gd name="connsiteX53" fmla="*/ 335825 w 435515"/>
                  <a:gd name="connsiteY53" fmla="*/ 464096 h 779649"/>
                  <a:gd name="connsiteX54" fmla="*/ 397196 w 435515"/>
                  <a:gd name="connsiteY54" fmla="*/ 316382 h 779649"/>
                  <a:gd name="connsiteX55" fmla="*/ 233921 w 435515"/>
                  <a:gd name="connsiteY55" fmla="*/ 369264 h 779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35515" h="779649">
                    <a:moveTo>
                      <a:pt x="159082" y="360"/>
                    </a:moveTo>
                    <a:cubicBezTo>
                      <a:pt x="196819" y="-3708"/>
                      <a:pt x="219309" y="27564"/>
                      <a:pt x="243959" y="50318"/>
                    </a:cubicBezTo>
                    <a:cubicBezTo>
                      <a:pt x="275343" y="58327"/>
                      <a:pt x="306855" y="28962"/>
                      <a:pt x="337350" y="43200"/>
                    </a:cubicBezTo>
                    <a:cubicBezTo>
                      <a:pt x="352597" y="58963"/>
                      <a:pt x="357171" y="81336"/>
                      <a:pt x="365557" y="100913"/>
                    </a:cubicBezTo>
                    <a:cubicBezTo>
                      <a:pt x="346371" y="97099"/>
                      <a:pt x="327439" y="93158"/>
                      <a:pt x="308507" y="88963"/>
                    </a:cubicBezTo>
                    <a:cubicBezTo>
                      <a:pt x="283603" y="103074"/>
                      <a:pt x="214354" y="94811"/>
                      <a:pt x="240655" y="139303"/>
                    </a:cubicBezTo>
                    <a:cubicBezTo>
                      <a:pt x="270896" y="142227"/>
                      <a:pt x="311175" y="120362"/>
                      <a:pt x="332267" y="152142"/>
                    </a:cubicBezTo>
                    <a:cubicBezTo>
                      <a:pt x="347388" y="187482"/>
                      <a:pt x="315368" y="218245"/>
                      <a:pt x="299358" y="246847"/>
                    </a:cubicBezTo>
                    <a:cubicBezTo>
                      <a:pt x="282077" y="251932"/>
                      <a:pt x="264416" y="254474"/>
                      <a:pt x="247263" y="259813"/>
                    </a:cubicBezTo>
                    <a:cubicBezTo>
                      <a:pt x="244340" y="273670"/>
                      <a:pt x="241926" y="287526"/>
                      <a:pt x="240274" y="301509"/>
                    </a:cubicBezTo>
                    <a:cubicBezTo>
                      <a:pt x="295419" y="290958"/>
                      <a:pt x="354376" y="256381"/>
                      <a:pt x="408758" y="288670"/>
                    </a:cubicBezTo>
                    <a:cubicBezTo>
                      <a:pt x="449037" y="314475"/>
                      <a:pt x="436458" y="366595"/>
                      <a:pt x="418796" y="402697"/>
                    </a:cubicBezTo>
                    <a:cubicBezTo>
                      <a:pt x="388301" y="461808"/>
                      <a:pt x="352216" y="522572"/>
                      <a:pt x="293513" y="557530"/>
                    </a:cubicBezTo>
                    <a:cubicBezTo>
                      <a:pt x="283475" y="535157"/>
                      <a:pt x="274200" y="512529"/>
                      <a:pt x="263654" y="490538"/>
                    </a:cubicBezTo>
                    <a:cubicBezTo>
                      <a:pt x="256157" y="503250"/>
                      <a:pt x="240909" y="513546"/>
                      <a:pt x="243324" y="530072"/>
                    </a:cubicBezTo>
                    <a:cubicBezTo>
                      <a:pt x="242561" y="611938"/>
                      <a:pt x="246754" y="696219"/>
                      <a:pt x="217784" y="774398"/>
                    </a:cubicBezTo>
                    <a:cubicBezTo>
                      <a:pt x="199614" y="783932"/>
                      <a:pt x="185129" y="780500"/>
                      <a:pt x="174202" y="763974"/>
                    </a:cubicBezTo>
                    <a:cubicBezTo>
                      <a:pt x="150314" y="726855"/>
                      <a:pt x="122742" y="692532"/>
                      <a:pt x="90722" y="662151"/>
                    </a:cubicBezTo>
                    <a:cubicBezTo>
                      <a:pt x="119947" y="675625"/>
                      <a:pt x="149679" y="688337"/>
                      <a:pt x="181445" y="694693"/>
                    </a:cubicBezTo>
                    <a:cubicBezTo>
                      <a:pt x="213464" y="639904"/>
                      <a:pt x="200123" y="573675"/>
                      <a:pt x="204062" y="513292"/>
                    </a:cubicBezTo>
                    <a:cubicBezTo>
                      <a:pt x="166578" y="524987"/>
                      <a:pt x="129985" y="540623"/>
                      <a:pt x="90849" y="545835"/>
                    </a:cubicBezTo>
                    <a:cubicBezTo>
                      <a:pt x="84623" y="538462"/>
                      <a:pt x="72044" y="523589"/>
                      <a:pt x="65818" y="516216"/>
                    </a:cubicBezTo>
                    <a:cubicBezTo>
                      <a:pt x="109273" y="494224"/>
                      <a:pt x="157557" y="486343"/>
                      <a:pt x="204443" y="475410"/>
                    </a:cubicBezTo>
                    <a:cubicBezTo>
                      <a:pt x="173821" y="468546"/>
                      <a:pt x="142818" y="459393"/>
                      <a:pt x="122742" y="433715"/>
                    </a:cubicBezTo>
                    <a:cubicBezTo>
                      <a:pt x="148027" y="418969"/>
                      <a:pt x="174329" y="406002"/>
                      <a:pt x="201012" y="394053"/>
                    </a:cubicBezTo>
                    <a:cubicBezTo>
                      <a:pt x="200631" y="386680"/>
                      <a:pt x="199869" y="372061"/>
                      <a:pt x="199614" y="364688"/>
                    </a:cubicBezTo>
                    <a:cubicBezTo>
                      <a:pt x="166578" y="385409"/>
                      <a:pt x="139641" y="416553"/>
                      <a:pt x="102412" y="429774"/>
                    </a:cubicBezTo>
                    <a:cubicBezTo>
                      <a:pt x="66962" y="427231"/>
                      <a:pt x="34434" y="410070"/>
                      <a:pt x="0" y="402316"/>
                    </a:cubicBezTo>
                    <a:cubicBezTo>
                      <a:pt x="14231" y="392019"/>
                      <a:pt x="28589" y="381468"/>
                      <a:pt x="42693" y="370917"/>
                    </a:cubicBezTo>
                    <a:cubicBezTo>
                      <a:pt x="99235" y="366722"/>
                      <a:pt x="151458" y="342315"/>
                      <a:pt x="200885" y="316255"/>
                    </a:cubicBezTo>
                    <a:cubicBezTo>
                      <a:pt x="202664" y="308374"/>
                      <a:pt x="206222" y="292611"/>
                      <a:pt x="208000" y="284729"/>
                    </a:cubicBezTo>
                    <a:cubicBezTo>
                      <a:pt x="175345" y="296933"/>
                      <a:pt x="143453" y="310916"/>
                      <a:pt x="112196" y="326170"/>
                    </a:cubicBezTo>
                    <a:cubicBezTo>
                      <a:pt x="87673" y="286509"/>
                      <a:pt x="73823" y="241635"/>
                      <a:pt x="64293" y="196253"/>
                    </a:cubicBezTo>
                    <a:cubicBezTo>
                      <a:pt x="72933" y="200067"/>
                      <a:pt x="90341" y="207567"/>
                      <a:pt x="98981" y="211380"/>
                    </a:cubicBezTo>
                    <a:cubicBezTo>
                      <a:pt x="131763" y="193456"/>
                      <a:pt x="166451" y="177821"/>
                      <a:pt x="195675" y="154176"/>
                    </a:cubicBezTo>
                    <a:cubicBezTo>
                      <a:pt x="196819" y="143879"/>
                      <a:pt x="197581" y="133583"/>
                      <a:pt x="197836" y="123286"/>
                    </a:cubicBezTo>
                    <a:cubicBezTo>
                      <a:pt x="157176" y="128498"/>
                      <a:pt x="116897" y="135871"/>
                      <a:pt x="76364" y="141591"/>
                    </a:cubicBezTo>
                    <a:cubicBezTo>
                      <a:pt x="65310" y="132947"/>
                      <a:pt x="54255" y="124176"/>
                      <a:pt x="43328" y="115404"/>
                    </a:cubicBezTo>
                    <a:cubicBezTo>
                      <a:pt x="93899" y="95065"/>
                      <a:pt x="149679" y="84768"/>
                      <a:pt x="194532" y="51971"/>
                    </a:cubicBezTo>
                    <a:cubicBezTo>
                      <a:pt x="182334" y="35064"/>
                      <a:pt x="170136" y="18030"/>
                      <a:pt x="159082" y="360"/>
                    </a:cubicBezTo>
                    <a:moveTo>
                      <a:pt x="243196" y="180109"/>
                    </a:moveTo>
                    <a:cubicBezTo>
                      <a:pt x="243196" y="186592"/>
                      <a:pt x="243196" y="199431"/>
                      <a:pt x="243196" y="205787"/>
                    </a:cubicBezTo>
                    <a:cubicBezTo>
                      <a:pt x="254378" y="203880"/>
                      <a:pt x="265560" y="201974"/>
                      <a:pt x="276868" y="200194"/>
                    </a:cubicBezTo>
                    <a:cubicBezTo>
                      <a:pt x="281442" y="193329"/>
                      <a:pt x="290464" y="179600"/>
                      <a:pt x="295038" y="172863"/>
                    </a:cubicBezTo>
                    <a:cubicBezTo>
                      <a:pt x="277757" y="175151"/>
                      <a:pt x="260350" y="177566"/>
                      <a:pt x="243196" y="180109"/>
                    </a:cubicBezTo>
                    <a:moveTo>
                      <a:pt x="105335" y="257144"/>
                    </a:moveTo>
                    <a:cubicBezTo>
                      <a:pt x="135575" y="266551"/>
                      <a:pt x="164545" y="247864"/>
                      <a:pt x="191228" y="236042"/>
                    </a:cubicBezTo>
                    <a:cubicBezTo>
                      <a:pt x="211812" y="227398"/>
                      <a:pt x="204316" y="200575"/>
                      <a:pt x="207873" y="183287"/>
                    </a:cubicBezTo>
                    <a:cubicBezTo>
                      <a:pt x="171915" y="204516"/>
                      <a:pt x="129985" y="221804"/>
                      <a:pt x="105335" y="257144"/>
                    </a:cubicBezTo>
                    <a:moveTo>
                      <a:pt x="233921" y="369264"/>
                    </a:moveTo>
                    <a:cubicBezTo>
                      <a:pt x="250058" y="370790"/>
                      <a:pt x="266322" y="371680"/>
                      <a:pt x="282713" y="372188"/>
                    </a:cubicBezTo>
                    <a:cubicBezTo>
                      <a:pt x="287414" y="381087"/>
                      <a:pt x="296690" y="398756"/>
                      <a:pt x="301391" y="407655"/>
                    </a:cubicBezTo>
                    <a:cubicBezTo>
                      <a:pt x="279028" y="422655"/>
                      <a:pt x="255649" y="436257"/>
                      <a:pt x="235065" y="453800"/>
                    </a:cubicBezTo>
                    <a:cubicBezTo>
                      <a:pt x="269498" y="449350"/>
                      <a:pt x="304187" y="446300"/>
                      <a:pt x="335825" y="464096"/>
                    </a:cubicBezTo>
                    <a:cubicBezTo>
                      <a:pt x="363779" y="418460"/>
                      <a:pt x="387285" y="369392"/>
                      <a:pt x="397196" y="316382"/>
                    </a:cubicBezTo>
                    <a:cubicBezTo>
                      <a:pt x="339129" y="314348"/>
                      <a:pt x="278647" y="331382"/>
                      <a:pt x="233921" y="369264"/>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10" name="任意多边形: 形状 9">
                <a:extLst>
                  <a:ext uri="{FF2B5EF4-FFF2-40B4-BE49-F238E27FC236}">
                    <a16:creationId xmlns:a16="http://schemas.microsoft.com/office/drawing/2014/main" xmlns="" id="{152A80FC-D5E3-48F1-84C9-3BC7F96A96CC}"/>
                  </a:ext>
                </a:extLst>
              </p:cNvPr>
              <p:cNvSpPr/>
              <p:nvPr/>
            </p:nvSpPr>
            <p:spPr>
              <a:xfrm>
                <a:off x="3299168" y="1901317"/>
                <a:ext cx="402728" cy="663387"/>
              </a:xfrm>
              <a:custGeom>
                <a:avLst/>
                <a:gdLst>
                  <a:gd name="connsiteX0" fmla="*/ 4008 w 402728"/>
                  <a:gd name="connsiteY0" fmla="*/ 90582 h 663387"/>
                  <a:gd name="connsiteX1" fmla="*/ 203622 w 402728"/>
                  <a:gd name="connsiteY1" fmla="*/ 1089 h 663387"/>
                  <a:gd name="connsiteX2" fmla="*/ 232847 w 402728"/>
                  <a:gd name="connsiteY2" fmla="*/ 96302 h 663387"/>
                  <a:gd name="connsiteX3" fmla="*/ 173509 w 402728"/>
                  <a:gd name="connsiteY3" fmla="*/ 283170 h 663387"/>
                  <a:gd name="connsiteX4" fmla="*/ 93460 w 402728"/>
                  <a:gd name="connsiteY4" fmla="*/ 277068 h 663387"/>
                  <a:gd name="connsiteX5" fmla="*/ 53308 w 402728"/>
                  <a:gd name="connsiteY5" fmla="*/ 290288 h 663387"/>
                  <a:gd name="connsiteX6" fmla="*/ 52037 w 402728"/>
                  <a:gd name="connsiteY6" fmla="*/ 334399 h 663387"/>
                  <a:gd name="connsiteX7" fmla="*/ 118618 w 402728"/>
                  <a:gd name="connsiteY7" fmla="*/ 361857 h 663387"/>
                  <a:gd name="connsiteX8" fmla="*/ 204258 w 402728"/>
                  <a:gd name="connsiteY8" fmla="*/ 279229 h 663387"/>
                  <a:gd name="connsiteX9" fmla="*/ 236531 w 402728"/>
                  <a:gd name="connsiteY9" fmla="*/ 334526 h 663387"/>
                  <a:gd name="connsiteX10" fmla="*/ 189137 w 402728"/>
                  <a:gd name="connsiteY10" fmla="*/ 403426 h 663387"/>
                  <a:gd name="connsiteX11" fmla="*/ 317343 w 402728"/>
                  <a:gd name="connsiteY11" fmla="*/ 436604 h 663387"/>
                  <a:gd name="connsiteX12" fmla="*/ 402729 w 402728"/>
                  <a:gd name="connsiteY12" fmla="*/ 467495 h 663387"/>
                  <a:gd name="connsiteX13" fmla="*/ 345678 w 402728"/>
                  <a:gd name="connsiteY13" fmla="*/ 488088 h 663387"/>
                  <a:gd name="connsiteX14" fmla="*/ 132341 w 402728"/>
                  <a:gd name="connsiteY14" fmla="*/ 424401 h 663387"/>
                  <a:gd name="connsiteX15" fmla="*/ 61440 w 402728"/>
                  <a:gd name="connsiteY15" fmla="*/ 416901 h 663387"/>
                  <a:gd name="connsiteX16" fmla="*/ 90791 w 402728"/>
                  <a:gd name="connsiteY16" fmla="*/ 379400 h 663387"/>
                  <a:gd name="connsiteX17" fmla="*/ 53816 w 402728"/>
                  <a:gd name="connsiteY17" fmla="*/ 368468 h 663387"/>
                  <a:gd name="connsiteX18" fmla="*/ 70080 w 402728"/>
                  <a:gd name="connsiteY18" fmla="*/ 560039 h 663387"/>
                  <a:gd name="connsiteX19" fmla="*/ 133484 w 402728"/>
                  <a:gd name="connsiteY19" fmla="*/ 521394 h 663387"/>
                  <a:gd name="connsiteX20" fmla="*/ 51402 w 402728"/>
                  <a:gd name="connsiteY20" fmla="*/ 663388 h 663387"/>
                  <a:gd name="connsiteX21" fmla="*/ 323 w 402728"/>
                  <a:gd name="connsiteY21" fmla="*/ 427706 h 663387"/>
                  <a:gd name="connsiteX22" fmla="*/ 4008 w 402728"/>
                  <a:gd name="connsiteY22" fmla="*/ 90582 h 663387"/>
                  <a:gd name="connsiteX23" fmla="*/ 54452 w 402728"/>
                  <a:gd name="connsiteY23" fmla="*/ 107107 h 663387"/>
                  <a:gd name="connsiteX24" fmla="*/ 47463 w 402728"/>
                  <a:gd name="connsiteY24" fmla="*/ 144608 h 663387"/>
                  <a:gd name="connsiteX25" fmla="*/ 171349 w 402728"/>
                  <a:gd name="connsiteY25" fmla="*/ 104692 h 663387"/>
                  <a:gd name="connsiteX26" fmla="*/ 178210 w 402728"/>
                  <a:gd name="connsiteY26" fmla="*/ 50666 h 663387"/>
                  <a:gd name="connsiteX27" fmla="*/ 54452 w 402728"/>
                  <a:gd name="connsiteY27" fmla="*/ 107107 h 663387"/>
                  <a:gd name="connsiteX28" fmla="*/ 47590 w 402728"/>
                  <a:gd name="connsiteY28" fmla="*/ 174354 h 663387"/>
                  <a:gd name="connsiteX29" fmla="*/ 48734 w 402728"/>
                  <a:gd name="connsiteY29" fmla="*/ 268297 h 663387"/>
                  <a:gd name="connsiteX30" fmla="*/ 106674 w 402728"/>
                  <a:gd name="connsiteY30" fmla="*/ 217702 h 663387"/>
                  <a:gd name="connsiteX31" fmla="*/ 155720 w 402728"/>
                  <a:gd name="connsiteY31" fmla="*/ 170286 h 663387"/>
                  <a:gd name="connsiteX32" fmla="*/ 47590 w 402728"/>
                  <a:gd name="connsiteY32" fmla="*/ 174354 h 66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02728" h="663387">
                    <a:moveTo>
                      <a:pt x="4008" y="90582"/>
                    </a:moveTo>
                    <a:cubicBezTo>
                      <a:pt x="73130" y="66302"/>
                      <a:pt x="123700" y="-9971"/>
                      <a:pt x="203622" y="1089"/>
                    </a:cubicBezTo>
                    <a:cubicBezTo>
                      <a:pt x="234371" y="19521"/>
                      <a:pt x="238691" y="63886"/>
                      <a:pt x="232847" y="96302"/>
                    </a:cubicBezTo>
                    <a:cubicBezTo>
                      <a:pt x="219886" y="159990"/>
                      <a:pt x="210611" y="228126"/>
                      <a:pt x="173509" y="283170"/>
                    </a:cubicBezTo>
                    <a:cubicBezTo>
                      <a:pt x="153814" y="311772"/>
                      <a:pt x="112773" y="300712"/>
                      <a:pt x="93460" y="277068"/>
                    </a:cubicBezTo>
                    <a:cubicBezTo>
                      <a:pt x="80118" y="281390"/>
                      <a:pt x="66777" y="285839"/>
                      <a:pt x="53308" y="290288"/>
                    </a:cubicBezTo>
                    <a:cubicBezTo>
                      <a:pt x="52800" y="304907"/>
                      <a:pt x="52419" y="319653"/>
                      <a:pt x="52037" y="334399"/>
                    </a:cubicBezTo>
                    <a:cubicBezTo>
                      <a:pt x="74400" y="343171"/>
                      <a:pt x="96509" y="352450"/>
                      <a:pt x="118618" y="361857"/>
                    </a:cubicBezTo>
                    <a:cubicBezTo>
                      <a:pt x="149494" y="336688"/>
                      <a:pt x="174017" y="305034"/>
                      <a:pt x="204258" y="279229"/>
                    </a:cubicBezTo>
                    <a:cubicBezTo>
                      <a:pt x="233736" y="276051"/>
                      <a:pt x="246188" y="311390"/>
                      <a:pt x="236531" y="334526"/>
                    </a:cubicBezTo>
                    <a:cubicBezTo>
                      <a:pt x="226112" y="360713"/>
                      <a:pt x="205909" y="381307"/>
                      <a:pt x="189137" y="403426"/>
                    </a:cubicBezTo>
                    <a:cubicBezTo>
                      <a:pt x="230814" y="418172"/>
                      <a:pt x="273252" y="431392"/>
                      <a:pt x="317343" y="436604"/>
                    </a:cubicBezTo>
                    <a:cubicBezTo>
                      <a:pt x="347202" y="441689"/>
                      <a:pt x="383161" y="439528"/>
                      <a:pt x="402729" y="467495"/>
                    </a:cubicBezTo>
                    <a:cubicBezTo>
                      <a:pt x="389768" y="486309"/>
                      <a:pt x="365753" y="485673"/>
                      <a:pt x="345678" y="488088"/>
                    </a:cubicBezTo>
                    <a:cubicBezTo>
                      <a:pt x="269568" y="494953"/>
                      <a:pt x="194855" y="465969"/>
                      <a:pt x="132341" y="424401"/>
                    </a:cubicBezTo>
                    <a:cubicBezTo>
                      <a:pt x="111884" y="408892"/>
                      <a:pt x="84819" y="419443"/>
                      <a:pt x="61440" y="416901"/>
                    </a:cubicBezTo>
                    <a:cubicBezTo>
                      <a:pt x="71224" y="404443"/>
                      <a:pt x="81008" y="391985"/>
                      <a:pt x="90791" y="379400"/>
                    </a:cubicBezTo>
                    <a:cubicBezTo>
                      <a:pt x="78466" y="375714"/>
                      <a:pt x="66141" y="372154"/>
                      <a:pt x="53816" y="368468"/>
                    </a:cubicBezTo>
                    <a:cubicBezTo>
                      <a:pt x="51275" y="432918"/>
                      <a:pt x="65125" y="496097"/>
                      <a:pt x="70080" y="560039"/>
                    </a:cubicBezTo>
                    <a:cubicBezTo>
                      <a:pt x="91808" y="548216"/>
                      <a:pt x="112646" y="534742"/>
                      <a:pt x="133484" y="521394"/>
                    </a:cubicBezTo>
                    <a:cubicBezTo>
                      <a:pt x="109596" y="569954"/>
                      <a:pt x="102100" y="633896"/>
                      <a:pt x="51402" y="663388"/>
                    </a:cubicBezTo>
                    <a:cubicBezTo>
                      <a:pt x="2610" y="596268"/>
                      <a:pt x="-1456" y="507919"/>
                      <a:pt x="323" y="427706"/>
                    </a:cubicBezTo>
                    <a:cubicBezTo>
                      <a:pt x="6295" y="315458"/>
                      <a:pt x="5533" y="202956"/>
                      <a:pt x="4008" y="90582"/>
                    </a:cubicBezTo>
                    <a:moveTo>
                      <a:pt x="54452" y="107107"/>
                    </a:moveTo>
                    <a:cubicBezTo>
                      <a:pt x="52800" y="116387"/>
                      <a:pt x="49242" y="135201"/>
                      <a:pt x="47463" y="144608"/>
                    </a:cubicBezTo>
                    <a:cubicBezTo>
                      <a:pt x="92824" y="146769"/>
                      <a:pt x="129164" y="115625"/>
                      <a:pt x="171349" y="104692"/>
                    </a:cubicBezTo>
                    <a:cubicBezTo>
                      <a:pt x="173890" y="86768"/>
                      <a:pt x="176177" y="68717"/>
                      <a:pt x="178210" y="50666"/>
                    </a:cubicBezTo>
                    <a:cubicBezTo>
                      <a:pt x="135263" y="65793"/>
                      <a:pt x="97017" y="91090"/>
                      <a:pt x="54452" y="107107"/>
                    </a:cubicBezTo>
                    <a:moveTo>
                      <a:pt x="47590" y="174354"/>
                    </a:moveTo>
                    <a:cubicBezTo>
                      <a:pt x="45176" y="205626"/>
                      <a:pt x="45303" y="237152"/>
                      <a:pt x="48734" y="268297"/>
                    </a:cubicBezTo>
                    <a:cubicBezTo>
                      <a:pt x="68683" y="252152"/>
                      <a:pt x="87869" y="235118"/>
                      <a:pt x="106674" y="217702"/>
                    </a:cubicBezTo>
                    <a:cubicBezTo>
                      <a:pt x="136025" y="215923"/>
                      <a:pt x="155212" y="200795"/>
                      <a:pt x="155720" y="170286"/>
                    </a:cubicBezTo>
                    <a:cubicBezTo>
                      <a:pt x="119888" y="175371"/>
                      <a:pt x="83676" y="176007"/>
                      <a:pt x="47590" y="174354"/>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xmlns="" id="{D48CD813-D46A-4CA8-9ACB-3AFAC86A5EEA}"/>
                  </a:ext>
                </a:extLst>
              </p:cNvPr>
              <p:cNvSpPr/>
              <p:nvPr/>
            </p:nvSpPr>
            <p:spPr>
              <a:xfrm>
                <a:off x="4571322" y="1897449"/>
                <a:ext cx="310980" cy="648135"/>
              </a:xfrm>
              <a:custGeom>
                <a:avLst/>
                <a:gdLst>
                  <a:gd name="connsiteX0" fmla="*/ 127249 w 310980"/>
                  <a:gd name="connsiteY0" fmla="*/ 0 h 648135"/>
                  <a:gd name="connsiteX1" fmla="*/ 201453 w 310980"/>
                  <a:gd name="connsiteY1" fmla="*/ 37755 h 648135"/>
                  <a:gd name="connsiteX2" fmla="*/ 207171 w 310980"/>
                  <a:gd name="connsiteY2" fmla="*/ 148858 h 648135"/>
                  <a:gd name="connsiteX3" fmla="*/ 243256 w 310980"/>
                  <a:gd name="connsiteY3" fmla="*/ 150511 h 648135"/>
                  <a:gd name="connsiteX4" fmla="*/ 275657 w 310980"/>
                  <a:gd name="connsiteY4" fmla="*/ 185469 h 648135"/>
                  <a:gd name="connsiteX5" fmla="*/ 208950 w 310980"/>
                  <a:gd name="connsiteY5" fmla="*/ 205808 h 648135"/>
                  <a:gd name="connsiteX6" fmla="*/ 206917 w 310980"/>
                  <a:gd name="connsiteY6" fmla="*/ 288056 h 648135"/>
                  <a:gd name="connsiteX7" fmla="*/ 310980 w 310980"/>
                  <a:gd name="connsiteY7" fmla="*/ 345006 h 648135"/>
                  <a:gd name="connsiteX8" fmla="*/ 195608 w 310980"/>
                  <a:gd name="connsiteY8" fmla="*/ 335217 h 648135"/>
                  <a:gd name="connsiteX9" fmla="*/ 191542 w 310980"/>
                  <a:gd name="connsiteY9" fmla="*/ 641705 h 648135"/>
                  <a:gd name="connsiteX10" fmla="*/ 79092 w 310980"/>
                  <a:gd name="connsiteY10" fmla="*/ 571662 h 648135"/>
                  <a:gd name="connsiteX11" fmla="*/ 145800 w 310980"/>
                  <a:gd name="connsiteY11" fmla="*/ 607256 h 648135"/>
                  <a:gd name="connsiteX12" fmla="*/ 137414 w 310980"/>
                  <a:gd name="connsiteY12" fmla="*/ 387464 h 648135"/>
                  <a:gd name="connsiteX13" fmla="*/ 4888 w 310980"/>
                  <a:gd name="connsiteY13" fmla="*/ 459160 h 648135"/>
                  <a:gd name="connsiteX14" fmla="*/ 141607 w 310980"/>
                  <a:gd name="connsiteY14" fmla="*/ 270386 h 648135"/>
                  <a:gd name="connsiteX15" fmla="*/ 26235 w 310980"/>
                  <a:gd name="connsiteY15" fmla="*/ 314115 h 648135"/>
                  <a:gd name="connsiteX16" fmla="*/ 3490 w 310980"/>
                  <a:gd name="connsiteY16" fmla="*/ 282971 h 648135"/>
                  <a:gd name="connsiteX17" fmla="*/ 132585 w 310980"/>
                  <a:gd name="connsiteY17" fmla="*/ 184579 h 648135"/>
                  <a:gd name="connsiteX18" fmla="*/ 127249 w 310980"/>
                  <a:gd name="connsiteY18" fmla="*/ 0 h 648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0980" h="648135">
                    <a:moveTo>
                      <a:pt x="127249" y="0"/>
                    </a:moveTo>
                    <a:cubicBezTo>
                      <a:pt x="152534" y="8390"/>
                      <a:pt x="192432" y="6865"/>
                      <a:pt x="201453" y="37755"/>
                    </a:cubicBezTo>
                    <a:cubicBezTo>
                      <a:pt x="207044" y="74493"/>
                      <a:pt x="205646" y="111866"/>
                      <a:pt x="207171" y="148858"/>
                    </a:cubicBezTo>
                    <a:cubicBezTo>
                      <a:pt x="216192" y="149240"/>
                      <a:pt x="234235" y="150130"/>
                      <a:pt x="243256" y="150511"/>
                    </a:cubicBezTo>
                    <a:cubicBezTo>
                      <a:pt x="254184" y="162079"/>
                      <a:pt x="264984" y="173647"/>
                      <a:pt x="275657" y="185469"/>
                    </a:cubicBezTo>
                    <a:cubicBezTo>
                      <a:pt x="253421" y="192207"/>
                      <a:pt x="230042" y="196020"/>
                      <a:pt x="208950" y="205808"/>
                    </a:cubicBezTo>
                    <a:cubicBezTo>
                      <a:pt x="199166" y="230470"/>
                      <a:pt x="191415" y="265047"/>
                      <a:pt x="206917" y="288056"/>
                    </a:cubicBezTo>
                    <a:cubicBezTo>
                      <a:pt x="243638" y="303310"/>
                      <a:pt x="281248" y="317548"/>
                      <a:pt x="310980" y="345006"/>
                    </a:cubicBezTo>
                    <a:cubicBezTo>
                      <a:pt x="283408" y="396617"/>
                      <a:pt x="233346" y="345387"/>
                      <a:pt x="195608" y="335217"/>
                    </a:cubicBezTo>
                    <a:cubicBezTo>
                      <a:pt x="189128" y="437295"/>
                      <a:pt x="207552" y="540009"/>
                      <a:pt x="191542" y="641705"/>
                    </a:cubicBezTo>
                    <a:cubicBezTo>
                      <a:pt x="135762" y="668909"/>
                      <a:pt x="111366" y="602934"/>
                      <a:pt x="79092" y="571662"/>
                    </a:cubicBezTo>
                    <a:cubicBezTo>
                      <a:pt x="101201" y="583738"/>
                      <a:pt x="123056" y="596323"/>
                      <a:pt x="145800" y="607256"/>
                    </a:cubicBezTo>
                    <a:cubicBezTo>
                      <a:pt x="158887" y="534288"/>
                      <a:pt x="138303" y="460685"/>
                      <a:pt x="137414" y="387464"/>
                    </a:cubicBezTo>
                    <a:cubicBezTo>
                      <a:pt x="97516" y="418354"/>
                      <a:pt x="53426" y="444033"/>
                      <a:pt x="4888" y="459160"/>
                    </a:cubicBezTo>
                    <a:cubicBezTo>
                      <a:pt x="51266" y="397125"/>
                      <a:pt x="126232" y="351743"/>
                      <a:pt x="141607" y="270386"/>
                    </a:cubicBezTo>
                    <a:cubicBezTo>
                      <a:pt x="106284" y="290090"/>
                      <a:pt x="70452" y="336361"/>
                      <a:pt x="26235" y="314115"/>
                    </a:cubicBezTo>
                    <a:cubicBezTo>
                      <a:pt x="17721" y="306997"/>
                      <a:pt x="-9597" y="297081"/>
                      <a:pt x="3490" y="282971"/>
                    </a:cubicBezTo>
                    <a:cubicBezTo>
                      <a:pt x="48343" y="254114"/>
                      <a:pt x="113780" y="241148"/>
                      <a:pt x="132585" y="184579"/>
                    </a:cubicBezTo>
                    <a:cubicBezTo>
                      <a:pt x="147960" y="123688"/>
                      <a:pt x="130679" y="61272"/>
                      <a:pt x="127249" y="0"/>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xmlns="" id="{67854F37-F749-4337-828B-98A0259615CA}"/>
                  </a:ext>
                </a:extLst>
              </p:cNvPr>
              <p:cNvSpPr/>
              <p:nvPr/>
            </p:nvSpPr>
            <p:spPr>
              <a:xfrm>
                <a:off x="8796956" y="1890584"/>
                <a:ext cx="207433" cy="250427"/>
              </a:xfrm>
              <a:custGeom>
                <a:avLst/>
                <a:gdLst>
                  <a:gd name="connsiteX0" fmla="*/ 57940 w 207433"/>
                  <a:gd name="connsiteY0" fmla="*/ 41187 h 250427"/>
                  <a:gd name="connsiteX1" fmla="*/ 157303 w 207433"/>
                  <a:gd name="connsiteY1" fmla="*/ 0 h 250427"/>
                  <a:gd name="connsiteX2" fmla="*/ 206221 w 207433"/>
                  <a:gd name="connsiteY2" fmla="*/ 22500 h 250427"/>
                  <a:gd name="connsiteX3" fmla="*/ 203045 w 207433"/>
                  <a:gd name="connsiteY3" fmla="*/ 158392 h 250427"/>
                  <a:gd name="connsiteX4" fmla="*/ 142564 w 207433"/>
                  <a:gd name="connsiteY4" fmla="*/ 231995 h 250427"/>
                  <a:gd name="connsiteX5" fmla="*/ 119438 w 207433"/>
                  <a:gd name="connsiteY5" fmla="*/ 210385 h 250427"/>
                  <a:gd name="connsiteX6" fmla="*/ 59084 w 207433"/>
                  <a:gd name="connsiteY6" fmla="*/ 250428 h 250427"/>
                  <a:gd name="connsiteX7" fmla="*/ 0 w 207433"/>
                  <a:gd name="connsiteY7" fmla="*/ 27585 h 250427"/>
                  <a:gd name="connsiteX8" fmla="*/ 57940 w 207433"/>
                  <a:gd name="connsiteY8" fmla="*/ 41187 h 250427"/>
                  <a:gd name="connsiteX9" fmla="*/ 70900 w 207433"/>
                  <a:gd name="connsiteY9" fmla="*/ 99027 h 250427"/>
                  <a:gd name="connsiteX10" fmla="*/ 66199 w 207433"/>
                  <a:gd name="connsiteY10" fmla="*/ 199707 h 250427"/>
                  <a:gd name="connsiteX11" fmla="*/ 150187 w 207433"/>
                  <a:gd name="connsiteY11" fmla="*/ 151528 h 250427"/>
                  <a:gd name="connsiteX12" fmla="*/ 165816 w 207433"/>
                  <a:gd name="connsiteY12" fmla="*/ 47289 h 250427"/>
                  <a:gd name="connsiteX13" fmla="*/ 70900 w 207433"/>
                  <a:gd name="connsiteY13" fmla="*/ 99027 h 25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7433" h="250427">
                    <a:moveTo>
                      <a:pt x="57940" y="41187"/>
                    </a:moveTo>
                    <a:cubicBezTo>
                      <a:pt x="93136" y="33306"/>
                      <a:pt x="123123" y="11187"/>
                      <a:pt x="157303" y="0"/>
                    </a:cubicBezTo>
                    <a:cubicBezTo>
                      <a:pt x="174075" y="5975"/>
                      <a:pt x="190466" y="13602"/>
                      <a:pt x="206221" y="22500"/>
                    </a:cubicBezTo>
                    <a:cubicBezTo>
                      <a:pt x="208509" y="67374"/>
                      <a:pt x="207619" y="113519"/>
                      <a:pt x="203045" y="158392"/>
                    </a:cubicBezTo>
                    <a:cubicBezTo>
                      <a:pt x="199360" y="192842"/>
                      <a:pt x="166070" y="211529"/>
                      <a:pt x="142564" y="231995"/>
                    </a:cubicBezTo>
                    <a:cubicBezTo>
                      <a:pt x="136846" y="226529"/>
                      <a:pt x="125283" y="215724"/>
                      <a:pt x="119438" y="210385"/>
                    </a:cubicBezTo>
                    <a:cubicBezTo>
                      <a:pt x="98219" y="222080"/>
                      <a:pt x="78143" y="235682"/>
                      <a:pt x="59084" y="250428"/>
                    </a:cubicBezTo>
                    <a:cubicBezTo>
                      <a:pt x="10038" y="185088"/>
                      <a:pt x="24904" y="101061"/>
                      <a:pt x="0" y="27585"/>
                    </a:cubicBezTo>
                    <a:cubicBezTo>
                      <a:pt x="19186" y="32670"/>
                      <a:pt x="38500" y="37246"/>
                      <a:pt x="57940" y="41187"/>
                    </a:cubicBezTo>
                    <a:moveTo>
                      <a:pt x="70900" y="99027"/>
                    </a:moveTo>
                    <a:cubicBezTo>
                      <a:pt x="63150" y="131951"/>
                      <a:pt x="66199" y="166274"/>
                      <a:pt x="66199" y="199707"/>
                    </a:cubicBezTo>
                    <a:cubicBezTo>
                      <a:pt x="92501" y="180766"/>
                      <a:pt x="119311" y="162333"/>
                      <a:pt x="150187" y="151528"/>
                    </a:cubicBezTo>
                    <a:cubicBezTo>
                      <a:pt x="161115" y="117968"/>
                      <a:pt x="165943" y="82501"/>
                      <a:pt x="165816" y="47289"/>
                    </a:cubicBezTo>
                    <a:cubicBezTo>
                      <a:pt x="129984" y="55425"/>
                      <a:pt x="96694" y="72713"/>
                      <a:pt x="70900" y="99027"/>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22" name="任意多边形: 形状 21">
                <a:extLst>
                  <a:ext uri="{FF2B5EF4-FFF2-40B4-BE49-F238E27FC236}">
                    <a16:creationId xmlns:a16="http://schemas.microsoft.com/office/drawing/2014/main" xmlns="" id="{4FBF092C-E79A-4DC2-AA22-AFCE6A013172}"/>
                  </a:ext>
                </a:extLst>
              </p:cNvPr>
              <p:cNvSpPr/>
              <p:nvPr/>
            </p:nvSpPr>
            <p:spPr>
              <a:xfrm>
                <a:off x="7927598" y="1924247"/>
                <a:ext cx="389833" cy="670458"/>
              </a:xfrm>
              <a:custGeom>
                <a:avLst/>
                <a:gdLst>
                  <a:gd name="connsiteX0" fmla="*/ 192626 w 389833"/>
                  <a:gd name="connsiteY0" fmla="*/ 1422 h 670458"/>
                  <a:gd name="connsiteX1" fmla="*/ 264162 w 389833"/>
                  <a:gd name="connsiteY1" fmla="*/ 27482 h 670458"/>
                  <a:gd name="connsiteX2" fmla="*/ 248025 w 389833"/>
                  <a:gd name="connsiteY2" fmla="*/ 113288 h 670458"/>
                  <a:gd name="connsiteX3" fmla="*/ 367464 w 389833"/>
                  <a:gd name="connsiteY3" fmla="*/ 66381 h 670458"/>
                  <a:gd name="connsiteX4" fmla="*/ 389826 w 389833"/>
                  <a:gd name="connsiteY4" fmla="*/ 121551 h 670458"/>
                  <a:gd name="connsiteX5" fmla="*/ 256284 w 389833"/>
                  <a:gd name="connsiteY5" fmla="*/ 169476 h 670458"/>
                  <a:gd name="connsiteX6" fmla="*/ 255649 w 389833"/>
                  <a:gd name="connsiteY6" fmla="*/ 456260 h 670458"/>
                  <a:gd name="connsiteX7" fmla="*/ 255395 w 389833"/>
                  <a:gd name="connsiteY7" fmla="*/ 621135 h 670458"/>
                  <a:gd name="connsiteX8" fmla="*/ 215624 w 389833"/>
                  <a:gd name="connsiteY8" fmla="*/ 670458 h 670458"/>
                  <a:gd name="connsiteX9" fmla="*/ 103429 w 389833"/>
                  <a:gd name="connsiteY9" fmla="*/ 510159 h 670458"/>
                  <a:gd name="connsiteX10" fmla="*/ 193388 w 389833"/>
                  <a:gd name="connsiteY10" fmla="*/ 552363 h 670458"/>
                  <a:gd name="connsiteX11" fmla="*/ 194786 w 389833"/>
                  <a:gd name="connsiteY11" fmla="*/ 194773 h 670458"/>
                  <a:gd name="connsiteX12" fmla="*/ 53875 w 389833"/>
                  <a:gd name="connsiteY12" fmla="*/ 248290 h 670458"/>
                  <a:gd name="connsiteX13" fmla="*/ 0 w 389833"/>
                  <a:gd name="connsiteY13" fmla="*/ 198968 h 670458"/>
                  <a:gd name="connsiteX14" fmla="*/ 200250 w 389833"/>
                  <a:gd name="connsiteY14" fmla="*/ 121932 h 670458"/>
                  <a:gd name="connsiteX15" fmla="*/ 197327 w 389833"/>
                  <a:gd name="connsiteY15" fmla="*/ 55702 h 670458"/>
                  <a:gd name="connsiteX16" fmla="*/ 159717 w 389833"/>
                  <a:gd name="connsiteY16" fmla="*/ 46677 h 670458"/>
                  <a:gd name="connsiteX17" fmla="*/ 192626 w 389833"/>
                  <a:gd name="connsiteY17" fmla="*/ 1422 h 67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9833" h="670458">
                    <a:moveTo>
                      <a:pt x="192626" y="1422"/>
                    </a:moveTo>
                    <a:cubicBezTo>
                      <a:pt x="219055" y="-3917"/>
                      <a:pt x="247517" y="5998"/>
                      <a:pt x="264162" y="27482"/>
                    </a:cubicBezTo>
                    <a:cubicBezTo>
                      <a:pt x="254632" y="55194"/>
                      <a:pt x="248406" y="83796"/>
                      <a:pt x="248025" y="113288"/>
                    </a:cubicBezTo>
                    <a:cubicBezTo>
                      <a:pt x="289193" y="101339"/>
                      <a:pt x="328964" y="85194"/>
                      <a:pt x="367464" y="66381"/>
                    </a:cubicBezTo>
                    <a:cubicBezTo>
                      <a:pt x="375214" y="84432"/>
                      <a:pt x="390207" y="100957"/>
                      <a:pt x="389826" y="121551"/>
                    </a:cubicBezTo>
                    <a:cubicBezTo>
                      <a:pt x="352851" y="152950"/>
                      <a:pt x="299739" y="151043"/>
                      <a:pt x="256284" y="169476"/>
                    </a:cubicBezTo>
                    <a:cubicBezTo>
                      <a:pt x="224519" y="263164"/>
                      <a:pt x="258698" y="360665"/>
                      <a:pt x="255649" y="456260"/>
                    </a:cubicBezTo>
                    <a:cubicBezTo>
                      <a:pt x="252218" y="511176"/>
                      <a:pt x="263400" y="566474"/>
                      <a:pt x="255395" y="621135"/>
                    </a:cubicBezTo>
                    <a:cubicBezTo>
                      <a:pt x="251075" y="643127"/>
                      <a:pt x="230236" y="655585"/>
                      <a:pt x="215624" y="670458"/>
                    </a:cubicBezTo>
                    <a:cubicBezTo>
                      <a:pt x="180809" y="615161"/>
                      <a:pt x="126935" y="572067"/>
                      <a:pt x="103429" y="510159"/>
                    </a:cubicBezTo>
                    <a:cubicBezTo>
                      <a:pt x="133161" y="524651"/>
                      <a:pt x="163529" y="538126"/>
                      <a:pt x="193388" y="552363"/>
                    </a:cubicBezTo>
                    <a:cubicBezTo>
                      <a:pt x="203554" y="433505"/>
                      <a:pt x="195549" y="313885"/>
                      <a:pt x="194786" y="194773"/>
                    </a:cubicBezTo>
                    <a:cubicBezTo>
                      <a:pt x="149552" y="215620"/>
                      <a:pt x="107240" y="257443"/>
                      <a:pt x="53875" y="248290"/>
                    </a:cubicBezTo>
                    <a:cubicBezTo>
                      <a:pt x="31639" y="237104"/>
                      <a:pt x="16264" y="217019"/>
                      <a:pt x="0" y="198968"/>
                    </a:cubicBezTo>
                    <a:cubicBezTo>
                      <a:pt x="71917" y="189052"/>
                      <a:pt x="144088" y="170620"/>
                      <a:pt x="200250" y="121932"/>
                    </a:cubicBezTo>
                    <a:cubicBezTo>
                      <a:pt x="199488" y="99813"/>
                      <a:pt x="200250" y="77567"/>
                      <a:pt x="197327" y="55702"/>
                    </a:cubicBezTo>
                    <a:cubicBezTo>
                      <a:pt x="187925" y="53414"/>
                      <a:pt x="169120" y="48838"/>
                      <a:pt x="159717" y="46677"/>
                    </a:cubicBezTo>
                    <a:cubicBezTo>
                      <a:pt x="170644" y="31550"/>
                      <a:pt x="180555" y="15787"/>
                      <a:pt x="192626" y="1422"/>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23" name="任意多边形: 形状 22">
                <a:extLst>
                  <a:ext uri="{FF2B5EF4-FFF2-40B4-BE49-F238E27FC236}">
                    <a16:creationId xmlns:a16="http://schemas.microsoft.com/office/drawing/2014/main" xmlns="" id="{F5C5537E-3EB1-4167-8733-B663861C8832}"/>
                  </a:ext>
                </a:extLst>
              </p:cNvPr>
              <p:cNvSpPr/>
              <p:nvPr/>
            </p:nvSpPr>
            <p:spPr>
              <a:xfrm>
                <a:off x="6355333" y="2061063"/>
                <a:ext cx="533929" cy="464489"/>
              </a:xfrm>
              <a:custGeom>
                <a:avLst/>
                <a:gdLst>
                  <a:gd name="connsiteX0" fmla="*/ 244848 w 533929"/>
                  <a:gd name="connsiteY0" fmla="*/ 6219 h 464489"/>
                  <a:gd name="connsiteX1" fmla="*/ 325787 w 533929"/>
                  <a:gd name="connsiteY1" fmla="*/ 25923 h 464489"/>
                  <a:gd name="connsiteX2" fmla="*/ 293640 w 533929"/>
                  <a:gd name="connsiteY2" fmla="*/ 170968 h 464489"/>
                  <a:gd name="connsiteX3" fmla="*/ 477499 w 533929"/>
                  <a:gd name="connsiteY3" fmla="*/ 133594 h 464489"/>
                  <a:gd name="connsiteX4" fmla="*/ 533025 w 533929"/>
                  <a:gd name="connsiteY4" fmla="*/ 196137 h 464489"/>
                  <a:gd name="connsiteX5" fmla="*/ 312064 w 533929"/>
                  <a:gd name="connsiteY5" fmla="*/ 204909 h 464489"/>
                  <a:gd name="connsiteX6" fmla="*/ 250693 w 533929"/>
                  <a:gd name="connsiteY6" fmla="*/ 295800 h 464489"/>
                  <a:gd name="connsiteX7" fmla="*/ 142564 w 533929"/>
                  <a:gd name="connsiteY7" fmla="*/ 443133 h 464489"/>
                  <a:gd name="connsiteX8" fmla="*/ 17407 w 533929"/>
                  <a:gd name="connsiteY8" fmla="*/ 464489 h 464489"/>
                  <a:gd name="connsiteX9" fmla="*/ 213083 w 533929"/>
                  <a:gd name="connsiteY9" fmla="*/ 241392 h 464489"/>
                  <a:gd name="connsiteX10" fmla="*/ 121471 w 533929"/>
                  <a:gd name="connsiteY10" fmla="*/ 297071 h 464489"/>
                  <a:gd name="connsiteX11" fmla="*/ 0 w 533929"/>
                  <a:gd name="connsiteY11" fmla="*/ 280927 h 464489"/>
                  <a:gd name="connsiteX12" fmla="*/ 210287 w 533929"/>
                  <a:gd name="connsiteY12" fmla="*/ 196519 h 464489"/>
                  <a:gd name="connsiteX13" fmla="*/ 136083 w 533929"/>
                  <a:gd name="connsiteY13" fmla="*/ 140459 h 464489"/>
                  <a:gd name="connsiteX14" fmla="*/ 162258 w 533929"/>
                  <a:gd name="connsiteY14" fmla="*/ 112238 h 464489"/>
                  <a:gd name="connsiteX15" fmla="*/ 235446 w 533929"/>
                  <a:gd name="connsiteY15" fmla="*/ 152408 h 464489"/>
                  <a:gd name="connsiteX16" fmla="*/ 247263 w 533929"/>
                  <a:gd name="connsiteY16" fmla="*/ 106263 h 464489"/>
                  <a:gd name="connsiteX17" fmla="*/ 143453 w 533929"/>
                  <a:gd name="connsiteY17" fmla="*/ 52364 h 464489"/>
                  <a:gd name="connsiteX18" fmla="*/ 196692 w 533929"/>
                  <a:gd name="connsiteY18" fmla="*/ 34948 h 464489"/>
                  <a:gd name="connsiteX19" fmla="*/ 259715 w 533929"/>
                  <a:gd name="connsiteY19" fmla="*/ 74991 h 464489"/>
                  <a:gd name="connsiteX20" fmla="*/ 244848 w 533929"/>
                  <a:gd name="connsiteY20" fmla="*/ 6219 h 46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33929" h="464489">
                    <a:moveTo>
                      <a:pt x="244848" y="6219"/>
                    </a:moveTo>
                    <a:cubicBezTo>
                      <a:pt x="273818" y="-10307"/>
                      <a:pt x="302026" y="9524"/>
                      <a:pt x="325787" y="25923"/>
                    </a:cubicBezTo>
                    <a:cubicBezTo>
                      <a:pt x="320069" y="75246"/>
                      <a:pt x="307871" y="123551"/>
                      <a:pt x="293640" y="170968"/>
                    </a:cubicBezTo>
                    <a:cubicBezTo>
                      <a:pt x="354503" y="156857"/>
                      <a:pt x="415493" y="141221"/>
                      <a:pt x="477499" y="133594"/>
                    </a:cubicBezTo>
                    <a:cubicBezTo>
                      <a:pt x="501005" y="144654"/>
                      <a:pt x="540395" y="165501"/>
                      <a:pt x="533025" y="196137"/>
                    </a:cubicBezTo>
                    <a:cubicBezTo>
                      <a:pt x="459583" y="181773"/>
                      <a:pt x="382838" y="174273"/>
                      <a:pt x="312064" y="204909"/>
                    </a:cubicBezTo>
                    <a:cubicBezTo>
                      <a:pt x="268355" y="212409"/>
                      <a:pt x="269117" y="264401"/>
                      <a:pt x="250693" y="295800"/>
                    </a:cubicBezTo>
                    <a:cubicBezTo>
                      <a:pt x="222740" y="349699"/>
                      <a:pt x="199106" y="412878"/>
                      <a:pt x="142564" y="443133"/>
                    </a:cubicBezTo>
                    <a:cubicBezTo>
                      <a:pt x="105207" y="466523"/>
                      <a:pt x="59465" y="462455"/>
                      <a:pt x="17407" y="464489"/>
                    </a:cubicBezTo>
                    <a:cubicBezTo>
                      <a:pt x="110671" y="420887"/>
                      <a:pt x="173058" y="333428"/>
                      <a:pt x="213083" y="241392"/>
                    </a:cubicBezTo>
                    <a:cubicBezTo>
                      <a:pt x="180682" y="257028"/>
                      <a:pt x="154507" y="282834"/>
                      <a:pt x="121471" y="297071"/>
                    </a:cubicBezTo>
                    <a:cubicBezTo>
                      <a:pt x="80811" y="305970"/>
                      <a:pt x="35958" y="303554"/>
                      <a:pt x="0" y="280927"/>
                    </a:cubicBezTo>
                    <a:cubicBezTo>
                      <a:pt x="65818" y="242155"/>
                      <a:pt x="147646" y="242155"/>
                      <a:pt x="210287" y="196519"/>
                    </a:cubicBezTo>
                    <a:cubicBezTo>
                      <a:pt x="189831" y="172493"/>
                      <a:pt x="163529" y="155077"/>
                      <a:pt x="136083" y="140459"/>
                    </a:cubicBezTo>
                    <a:cubicBezTo>
                      <a:pt x="144723" y="131052"/>
                      <a:pt x="153491" y="121645"/>
                      <a:pt x="162258" y="112238"/>
                    </a:cubicBezTo>
                    <a:cubicBezTo>
                      <a:pt x="186908" y="125204"/>
                      <a:pt x="211177" y="138806"/>
                      <a:pt x="235446" y="152408"/>
                    </a:cubicBezTo>
                    <a:cubicBezTo>
                      <a:pt x="239385" y="137026"/>
                      <a:pt x="243324" y="121645"/>
                      <a:pt x="247263" y="106263"/>
                    </a:cubicBezTo>
                    <a:cubicBezTo>
                      <a:pt x="214989" y="84144"/>
                      <a:pt x="179030" y="68381"/>
                      <a:pt x="143453" y="52364"/>
                    </a:cubicBezTo>
                    <a:cubicBezTo>
                      <a:pt x="160479" y="43974"/>
                      <a:pt x="178268" y="38126"/>
                      <a:pt x="196692" y="34948"/>
                    </a:cubicBezTo>
                    <a:cubicBezTo>
                      <a:pt x="218292" y="47533"/>
                      <a:pt x="238114" y="62534"/>
                      <a:pt x="259715" y="74991"/>
                    </a:cubicBezTo>
                    <a:cubicBezTo>
                      <a:pt x="258571" y="51220"/>
                      <a:pt x="253616" y="28338"/>
                      <a:pt x="244848" y="6219"/>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24" name="任意多边形: 形状 23">
                <a:extLst>
                  <a:ext uri="{FF2B5EF4-FFF2-40B4-BE49-F238E27FC236}">
                    <a16:creationId xmlns:a16="http://schemas.microsoft.com/office/drawing/2014/main" xmlns="" id="{B37B6F67-A6BD-4BF0-9D93-9AE7BEE85CA4}"/>
                  </a:ext>
                </a:extLst>
              </p:cNvPr>
              <p:cNvSpPr/>
              <p:nvPr/>
            </p:nvSpPr>
            <p:spPr>
              <a:xfrm>
                <a:off x="8597342" y="2094114"/>
                <a:ext cx="682450" cy="426607"/>
              </a:xfrm>
              <a:custGeom>
                <a:avLst/>
                <a:gdLst>
                  <a:gd name="connsiteX0" fmla="*/ 380932 w 682450"/>
                  <a:gd name="connsiteY0" fmla="*/ 36855 h 426607"/>
                  <a:gd name="connsiteX1" fmla="*/ 472290 w 682450"/>
                  <a:gd name="connsiteY1" fmla="*/ 245 h 426607"/>
                  <a:gd name="connsiteX2" fmla="*/ 540649 w 682450"/>
                  <a:gd name="connsiteY2" fmla="*/ 30627 h 426607"/>
                  <a:gd name="connsiteX3" fmla="*/ 427437 w 682450"/>
                  <a:gd name="connsiteY3" fmla="*/ 53254 h 426607"/>
                  <a:gd name="connsiteX4" fmla="*/ 292624 w 682450"/>
                  <a:gd name="connsiteY4" fmla="*/ 99399 h 426607"/>
                  <a:gd name="connsiteX5" fmla="*/ 354376 w 682450"/>
                  <a:gd name="connsiteY5" fmla="*/ 176943 h 426607"/>
                  <a:gd name="connsiteX6" fmla="*/ 410029 w 682450"/>
                  <a:gd name="connsiteY6" fmla="*/ 134230 h 426607"/>
                  <a:gd name="connsiteX7" fmla="*/ 461998 w 682450"/>
                  <a:gd name="connsiteY7" fmla="*/ 160544 h 426607"/>
                  <a:gd name="connsiteX8" fmla="*/ 347515 w 682450"/>
                  <a:gd name="connsiteY8" fmla="*/ 218765 h 426607"/>
                  <a:gd name="connsiteX9" fmla="*/ 349548 w 682450"/>
                  <a:gd name="connsiteY9" fmla="*/ 286521 h 426607"/>
                  <a:gd name="connsiteX10" fmla="*/ 485377 w 682450"/>
                  <a:gd name="connsiteY10" fmla="*/ 339021 h 426607"/>
                  <a:gd name="connsiteX11" fmla="*/ 682450 w 682450"/>
                  <a:gd name="connsiteY11" fmla="*/ 379573 h 426607"/>
                  <a:gd name="connsiteX12" fmla="*/ 496686 w 682450"/>
                  <a:gd name="connsiteY12" fmla="*/ 401056 h 426607"/>
                  <a:gd name="connsiteX13" fmla="*/ 224265 w 682450"/>
                  <a:gd name="connsiteY13" fmla="*/ 275715 h 426607"/>
                  <a:gd name="connsiteX14" fmla="*/ 111434 w 682450"/>
                  <a:gd name="connsiteY14" fmla="*/ 393175 h 426607"/>
                  <a:gd name="connsiteX15" fmla="*/ 0 w 682450"/>
                  <a:gd name="connsiteY15" fmla="*/ 426608 h 426607"/>
                  <a:gd name="connsiteX16" fmla="*/ 219945 w 682450"/>
                  <a:gd name="connsiteY16" fmla="*/ 130035 h 426607"/>
                  <a:gd name="connsiteX17" fmla="*/ 143834 w 682450"/>
                  <a:gd name="connsiteY17" fmla="*/ 172112 h 426607"/>
                  <a:gd name="connsiteX18" fmla="*/ 73950 w 682450"/>
                  <a:gd name="connsiteY18" fmla="*/ 133849 h 426607"/>
                  <a:gd name="connsiteX19" fmla="*/ 380932 w 682450"/>
                  <a:gd name="connsiteY19" fmla="*/ 36855 h 426607"/>
                  <a:gd name="connsiteX20" fmla="*/ 239385 w 682450"/>
                  <a:gd name="connsiteY20" fmla="*/ 122153 h 426607"/>
                  <a:gd name="connsiteX21" fmla="*/ 272675 w 682450"/>
                  <a:gd name="connsiteY21" fmla="*/ 153044 h 426607"/>
                  <a:gd name="connsiteX22" fmla="*/ 236590 w 682450"/>
                  <a:gd name="connsiteY22" fmla="*/ 248130 h 426607"/>
                  <a:gd name="connsiteX23" fmla="*/ 301264 w 682450"/>
                  <a:gd name="connsiteY23" fmla="*/ 264656 h 426607"/>
                  <a:gd name="connsiteX24" fmla="*/ 290464 w 682450"/>
                  <a:gd name="connsiteY24" fmla="*/ 99399 h 426607"/>
                  <a:gd name="connsiteX25" fmla="*/ 239385 w 682450"/>
                  <a:gd name="connsiteY25" fmla="*/ 122153 h 426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2450" h="426607">
                    <a:moveTo>
                      <a:pt x="380932" y="36855"/>
                    </a:moveTo>
                    <a:cubicBezTo>
                      <a:pt x="413333" y="29737"/>
                      <a:pt x="442303" y="13847"/>
                      <a:pt x="472290" y="245"/>
                    </a:cubicBezTo>
                    <a:cubicBezTo>
                      <a:pt x="498210" y="-2552"/>
                      <a:pt x="519048" y="19313"/>
                      <a:pt x="540649" y="30627"/>
                    </a:cubicBezTo>
                    <a:cubicBezTo>
                      <a:pt x="508121" y="58212"/>
                      <a:pt x="465174" y="44483"/>
                      <a:pt x="427437" y="53254"/>
                    </a:cubicBezTo>
                    <a:cubicBezTo>
                      <a:pt x="382457" y="68381"/>
                      <a:pt x="338875" y="88339"/>
                      <a:pt x="292624" y="99399"/>
                    </a:cubicBezTo>
                    <a:cubicBezTo>
                      <a:pt x="327947" y="112492"/>
                      <a:pt x="351454" y="137789"/>
                      <a:pt x="354376" y="176943"/>
                    </a:cubicBezTo>
                    <a:cubicBezTo>
                      <a:pt x="375850" y="166900"/>
                      <a:pt x="392622" y="149993"/>
                      <a:pt x="410029" y="134230"/>
                    </a:cubicBezTo>
                    <a:cubicBezTo>
                      <a:pt x="429216" y="138425"/>
                      <a:pt x="446750" y="148213"/>
                      <a:pt x="461998" y="160544"/>
                    </a:cubicBezTo>
                    <a:cubicBezTo>
                      <a:pt x="438110" y="198553"/>
                      <a:pt x="385633" y="201604"/>
                      <a:pt x="347515" y="218765"/>
                    </a:cubicBezTo>
                    <a:cubicBezTo>
                      <a:pt x="347642" y="241266"/>
                      <a:pt x="346880" y="264020"/>
                      <a:pt x="349548" y="286521"/>
                    </a:cubicBezTo>
                    <a:cubicBezTo>
                      <a:pt x="390589" y="312199"/>
                      <a:pt x="437348" y="331521"/>
                      <a:pt x="485377" y="339021"/>
                    </a:cubicBezTo>
                    <a:cubicBezTo>
                      <a:pt x="552466" y="341818"/>
                      <a:pt x="622350" y="346267"/>
                      <a:pt x="682450" y="379573"/>
                    </a:cubicBezTo>
                    <a:cubicBezTo>
                      <a:pt x="623367" y="400294"/>
                      <a:pt x="558819" y="415167"/>
                      <a:pt x="496686" y="401056"/>
                    </a:cubicBezTo>
                    <a:cubicBezTo>
                      <a:pt x="398721" y="378683"/>
                      <a:pt x="299231" y="345505"/>
                      <a:pt x="224265" y="275715"/>
                    </a:cubicBezTo>
                    <a:cubicBezTo>
                      <a:pt x="192753" y="319826"/>
                      <a:pt x="162258" y="369403"/>
                      <a:pt x="111434" y="393175"/>
                    </a:cubicBezTo>
                    <a:cubicBezTo>
                      <a:pt x="75475" y="407921"/>
                      <a:pt x="38754" y="421777"/>
                      <a:pt x="0" y="426608"/>
                    </a:cubicBezTo>
                    <a:cubicBezTo>
                      <a:pt x="84878" y="339276"/>
                      <a:pt x="215116" y="265927"/>
                      <a:pt x="219945" y="130035"/>
                    </a:cubicBezTo>
                    <a:cubicBezTo>
                      <a:pt x="194151" y="143128"/>
                      <a:pt x="172042" y="164866"/>
                      <a:pt x="143834" y="172112"/>
                    </a:cubicBezTo>
                    <a:cubicBezTo>
                      <a:pt x="117532" y="165883"/>
                      <a:pt x="92883" y="153171"/>
                      <a:pt x="73950" y="133849"/>
                    </a:cubicBezTo>
                    <a:cubicBezTo>
                      <a:pt x="179666" y="113255"/>
                      <a:pt x="276868" y="63805"/>
                      <a:pt x="380932" y="36855"/>
                    </a:cubicBezTo>
                    <a:moveTo>
                      <a:pt x="239385" y="122153"/>
                    </a:moveTo>
                    <a:cubicBezTo>
                      <a:pt x="250440" y="132450"/>
                      <a:pt x="261494" y="142747"/>
                      <a:pt x="272675" y="153044"/>
                    </a:cubicBezTo>
                    <a:cubicBezTo>
                      <a:pt x="263273" y="185714"/>
                      <a:pt x="241037" y="214062"/>
                      <a:pt x="236590" y="248130"/>
                    </a:cubicBezTo>
                    <a:cubicBezTo>
                      <a:pt x="253616" y="264274"/>
                      <a:pt x="279918" y="259571"/>
                      <a:pt x="301264" y="264656"/>
                    </a:cubicBezTo>
                    <a:cubicBezTo>
                      <a:pt x="301010" y="209358"/>
                      <a:pt x="301772" y="153679"/>
                      <a:pt x="290464" y="99399"/>
                    </a:cubicBezTo>
                    <a:cubicBezTo>
                      <a:pt x="273438" y="107026"/>
                      <a:pt x="256411" y="114653"/>
                      <a:pt x="239385" y="122153"/>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25" name="任意多边形: 形状 24">
                <a:extLst>
                  <a:ext uri="{FF2B5EF4-FFF2-40B4-BE49-F238E27FC236}">
                    <a16:creationId xmlns:a16="http://schemas.microsoft.com/office/drawing/2014/main" xmlns="" id="{EAD7B97F-EE28-42B7-96FC-B842CB046299}"/>
                  </a:ext>
                </a:extLst>
              </p:cNvPr>
              <p:cNvSpPr/>
              <p:nvPr/>
            </p:nvSpPr>
            <p:spPr>
              <a:xfrm>
                <a:off x="4575448" y="3151655"/>
                <a:ext cx="625272" cy="685523"/>
              </a:xfrm>
              <a:custGeom>
                <a:avLst/>
                <a:gdLst>
                  <a:gd name="connsiteX0" fmla="*/ 195548 w 625272"/>
                  <a:gd name="connsiteY0" fmla="*/ 45984 h 685523"/>
                  <a:gd name="connsiteX1" fmla="*/ 378136 w 625272"/>
                  <a:gd name="connsiteY1" fmla="*/ 93 h 685523"/>
                  <a:gd name="connsiteX2" fmla="*/ 407996 w 625272"/>
                  <a:gd name="connsiteY2" fmla="*/ 46238 h 685523"/>
                  <a:gd name="connsiteX3" fmla="*/ 357298 w 625272"/>
                  <a:gd name="connsiteY3" fmla="*/ 42552 h 685523"/>
                  <a:gd name="connsiteX4" fmla="*/ 387666 w 625272"/>
                  <a:gd name="connsiteY4" fmla="*/ 83485 h 685523"/>
                  <a:gd name="connsiteX5" fmla="*/ 479405 w 625272"/>
                  <a:gd name="connsiteY5" fmla="*/ 77510 h 685523"/>
                  <a:gd name="connsiteX6" fmla="*/ 518540 w 625272"/>
                  <a:gd name="connsiteY6" fmla="*/ 144248 h 685523"/>
                  <a:gd name="connsiteX7" fmla="*/ 450181 w 625272"/>
                  <a:gd name="connsiteY7" fmla="*/ 285352 h 685523"/>
                  <a:gd name="connsiteX8" fmla="*/ 357426 w 625272"/>
                  <a:gd name="connsiteY8" fmla="*/ 245563 h 685523"/>
                  <a:gd name="connsiteX9" fmla="*/ 284619 w 625272"/>
                  <a:gd name="connsiteY9" fmla="*/ 285352 h 685523"/>
                  <a:gd name="connsiteX10" fmla="*/ 293005 w 625272"/>
                  <a:gd name="connsiteY10" fmla="*/ 361497 h 685523"/>
                  <a:gd name="connsiteX11" fmla="*/ 596048 w 625272"/>
                  <a:gd name="connsiteY11" fmla="*/ 317641 h 685523"/>
                  <a:gd name="connsiteX12" fmla="*/ 625272 w 625272"/>
                  <a:gd name="connsiteY12" fmla="*/ 386413 h 685523"/>
                  <a:gd name="connsiteX13" fmla="*/ 378645 w 625272"/>
                  <a:gd name="connsiteY13" fmla="*/ 394295 h 685523"/>
                  <a:gd name="connsiteX14" fmla="*/ 395290 w 625272"/>
                  <a:gd name="connsiteY14" fmla="*/ 449592 h 685523"/>
                  <a:gd name="connsiteX15" fmla="*/ 340907 w 625272"/>
                  <a:gd name="connsiteY15" fmla="*/ 543153 h 685523"/>
                  <a:gd name="connsiteX16" fmla="*/ 477499 w 625272"/>
                  <a:gd name="connsiteY16" fmla="*/ 630994 h 685523"/>
                  <a:gd name="connsiteX17" fmla="*/ 454247 w 625272"/>
                  <a:gd name="connsiteY17" fmla="*/ 685274 h 685523"/>
                  <a:gd name="connsiteX18" fmla="*/ 310540 w 625272"/>
                  <a:gd name="connsiteY18" fmla="*/ 591713 h 685523"/>
                  <a:gd name="connsiteX19" fmla="*/ 122488 w 625272"/>
                  <a:gd name="connsiteY19" fmla="*/ 636587 h 685523"/>
                  <a:gd name="connsiteX20" fmla="*/ 239131 w 625272"/>
                  <a:gd name="connsiteY20" fmla="*/ 571501 h 685523"/>
                  <a:gd name="connsiteX21" fmla="*/ 195421 w 625272"/>
                  <a:gd name="connsiteY21" fmla="*/ 513280 h 685523"/>
                  <a:gd name="connsiteX22" fmla="*/ 230109 w 625272"/>
                  <a:gd name="connsiteY22" fmla="*/ 400524 h 685523"/>
                  <a:gd name="connsiteX23" fmla="*/ 71790 w 625272"/>
                  <a:gd name="connsiteY23" fmla="*/ 452008 h 685523"/>
                  <a:gd name="connsiteX24" fmla="*/ 0 w 625272"/>
                  <a:gd name="connsiteY24" fmla="*/ 424676 h 685523"/>
                  <a:gd name="connsiteX25" fmla="*/ 240274 w 625272"/>
                  <a:gd name="connsiteY25" fmla="*/ 363277 h 685523"/>
                  <a:gd name="connsiteX26" fmla="*/ 253616 w 625272"/>
                  <a:gd name="connsiteY26" fmla="*/ 288912 h 685523"/>
                  <a:gd name="connsiteX27" fmla="*/ 204570 w 625272"/>
                  <a:gd name="connsiteY27" fmla="*/ 290183 h 685523"/>
                  <a:gd name="connsiteX28" fmla="*/ 201520 w 625272"/>
                  <a:gd name="connsiteY28" fmla="*/ 316370 h 685523"/>
                  <a:gd name="connsiteX29" fmla="*/ 109146 w 625272"/>
                  <a:gd name="connsiteY29" fmla="*/ 184673 h 685523"/>
                  <a:gd name="connsiteX30" fmla="*/ 152856 w 625272"/>
                  <a:gd name="connsiteY30" fmla="*/ 183529 h 685523"/>
                  <a:gd name="connsiteX31" fmla="*/ 240401 w 625272"/>
                  <a:gd name="connsiteY31" fmla="*/ 127468 h 685523"/>
                  <a:gd name="connsiteX32" fmla="*/ 201902 w 625272"/>
                  <a:gd name="connsiteY32" fmla="*/ 101281 h 685523"/>
                  <a:gd name="connsiteX33" fmla="*/ 275598 w 625272"/>
                  <a:gd name="connsiteY33" fmla="*/ 122002 h 685523"/>
                  <a:gd name="connsiteX34" fmla="*/ 348531 w 625272"/>
                  <a:gd name="connsiteY34" fmla="*/ 91112 h 685523"/>
                  <a:gd name="connsiteX35" fmla="*/ 334046 w 625272"/>
                  <a:gd name="connsiteY35" fmla="*/ 57806 h 685523"/>
                  <a:gd name="connsiteX36" fmla="*/ 249931 w 625272"/>
                  <a:gd name="connsiteY36" fmla="*/ 80942 h 685523"/>
                  <a:gd name="connsiteX37" fmla="*/ 195548 w 625272"/>
                  <a:gd name="connsiteY37" fmla="*/ 45984 h 685523"/>
                  <a:gd name="connsiteX38" fmla="*/ 396560 w 625272"/>
                  <a:gd name="connsiteY38" fmla="*/ 133824 h 685523"/>
                  <a:gd name="connsiteX39" fmla="*/ 399356 w 625272"/>
                  <a:gd name="connsiteY39" fmla="*/ 212766 h 685523"/>
                  <a:gd name="connsiteX40" fmla="*/ 376485 w 625272"/>
                  <a:gd name="connsiteY40" fmla="*/ 240987 h 685523"/>
                  <a:gd name="connsiteX41" fmla="*/ 414857 w 625272"/>
                  <a:gd name="connsiteY41" fmla="*/ 237428 h 685523"/>
                  <a:gd name="connsiteX42" fmla="*/ 473052 w 625272"/>
                  <a:gd name="connsiteY42" fmla="*/ 123273 h 685523"/>
                  <a:gd name="connsiteX43" fmla="*/ 396560 w 625272"/>
                  <a:gd name="connsiteY43" fmla="*/ 133824 h 685523"/>
                  <a:gd name="connsiteX44" fmla="*/ 291353 w 625272"/>
                  <a:gd name="connsiteY44" fmla="*/ 164587 h 685523"/>
                  <a:gd name="connsiteX45" fmla="*/ 294148 w 625272"/>
                  <a:gd name="connsiteY45" fmla="*/ 212385 h 685523"/>
                  <a:gd name="connsiteX46" fmla="*/ 340399 w 625272"/>
                  <a:gd name="connsiteY46" fmla="*/ 146409 h 685523"/>
                  <a:gd name="connsiteX47" fmla="*/ 291353 w 625272"/>
                  <a:gd name="connsiteY47" fmla="*/ 164587 h 685523"/>
                  <a:gd name="connsiteX48" fmla="*/ 169755 w 625272"/>
                  <a:gd name="connsiteY48" fmla="*/ 198656 h 685523"/>
                  <a:gd name="connsiteX49" fmla="*/ 194405 w 625272"/>
                  <a:gd name="connsiteY49" fmla="*/ 259928 h 685523"/>
                  <a:gd name="connsiteX50" fmla="*/ 256792 w 625272"/>
                  <a:gd name="connsiteY50" fmla="*/ 214673 h 685523"/>
                  <a:gd name="connsiteX51" fmla="*/ 259079 w 625272"/>
                  <a:gd name="connsiteY51" fmla="*/ 166494 h 685523"/>
                  <a:gd name="connsiteX52" fmla="*/ 169755 w 625272"/>
                  <a:gd name="connsiteY52" fmla="*/ 198656 h 685523"/>
                  <a:gd name="connsiteX53" fmla="*/ 285000 w 625272"/>
                  <a:gd name="connsiteY53" fmla="*/ 406752 h 685523"/>
                  <a:gd name="connsiteX54" fmla="*/ 254124 w 625272"/>
                  <a:gd name="connsiteY54" fmla="*/ 524212 h 685523"/>
                  <a:gd name="connsiteX55" fmla="*/ 351072 w 625272"/>
                  <a:gd name="connsiteY55" fmla="*/ 404719 h 685523"/>
                  <a:gd name="connsiteX56" fmla="*/ 285000 w 625272"/>
                  <a:gd name="connsiteY56" fmla="*/ 406752 h 68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25272" h="685523">
                    <a:moveTo>
                      <a:pt x="195548" y="45984"/>
                    </a:moveTo>
                    <a:cubicBezTo>
                      <a:pt x="253489" y="21322"/>
                      <a:pt x="315114" y="4415"/>
                      <a:pt x="378136" y="93"/>
                    </a:cubicBezTo>
                    <a:cubicBezTo>
                      <a:pt x="403041" y="-1813"/>
                      <a:pt x="413714" y="25899"/>
                      <a:pt x="407996" y="46238"/>
                    </a:cubicBezTo>
                    <a:cubicBezTo>
                      <a:pt x="395290" y="45348"/>
                      <a:pt x="370005" y="43441"/>
                      <a:pt x="357298" y="42552"/>
                    </a:cubicBezTo>
                    <a:cubicBezTo>
                      <a:pt x="367336" y="56026"/>
                      <a:pt x="377501" y="69755"/>
                      <a:pt x="387666" y="83485"/>
                    </a:cubicBezTo>
                    <a:cubicBezTo>
                      <a:pt x="418161" y="81451"/>
                      <a:pt x="448783" y="78908"/>
                      <a:pt x="479405" y="77510"/>
                    </a:cubicBezTo>
                    <a:cubicBezTo>
                      <a:pt x="494144" y="98612"/>
                      <a:pt x="510281" y="119460"/>
                      <a:pt x="518540" y="144248"/>
                    </a:cubicBezTo>
                    <a:cubicBezTo>
                      <a:pt x="507613" y="195605"/>
                      <a:pt x="485250" y="245690"/>
                      <a:pt x="450181" y="285352"/>
                    </a:cubicBezTo>
                    <a:cubicBezTo>
                      <a:pt x="413460" y="293488"/>
                      <a:pt x="364922" y="291708"/>
                      <a:pt x="357426" y="245563"/>
                    </a:cubicBezTo>
                    <a:cubicBezTo>
                      <a:pt x="333411" y="259420"/>
                      <a:pt x="309269" y="272767"/>
                      <a:pt x="284619" y="285352"/>
                    </a:cubicBezTo>
                    <a:cubicBezTo>
                      <a:pt x="292497" y="310014"/>
                      <a:pt x="293895" y="335819"/>
                      <a:pt x="293005" y="361497"/>
                    </a:cubicBezTo>
                    <a:cubicBezTo>
                      <a:pt x="393384" y="343446"/>
                      <a:pt x="494144" y="322217"/>
                      <a:pt x="596048" y="317641"/>
                    </a:cubicBezTo>
                    <a:cubicBezTo>
                      <a:pt x="613455" y="336836"/>
                      <a:pt x="623620" y="360226"/>
                      <a:pt x="625272" y="386413"/>
                    </a:cubicBezTo>
                    <a:cubicBezTo>
                      <a:pt x="542936" y="384888"/>
                      <a:pt x="460600" y="386286"/>
                      <a:pt x="378645" y="394295"/>
                    </a:cubicBezTo>
                    <a:cubicBezTo>
                      <a:pt x="384490" y="412473"/>
                      <a:pt x="396052" y="429761"/>
                      <a:pt x="395290" y="449592"/>
                    </a:cubicBezTo>
                    <a:cubicBezTo>
                      <a:pt x="383600" y="484042"/>
                      <a:pt x="361110" y="513407"/>
                      <a:pt x="340907" y="543153"/>
                    </a:cubicBezTo>
                    <a:cubicBezTo>
                      <a:pt x="383092" y="577730"/>
                      <a:pt x="445225" y="584467"/>
                      <a:pt x="477499" y="630994"/>
                    </a:cubicBezTo>
                    <a:cubicBezTo>
                      <a:pt x="493128" y="650824"/>
                      <a:pt x="484233" y="688961"/>
                      <a:pt x="454247" y="685274"/>
                    </a:cubicBezTo>
                    <a:cubicBezTo>
                      <a:pt x="412062" y="645358"/>
                      <a:pt x="355138" y="628324"/>
                      <a:pt x="310540" y="591713"/>
                    </a:cubicBezTo>
                    <a:cubicBezTo>
                      <a:pt x="250693" y="612942"/>
                      <a:pt x="187671" y="670528"/>
                      <a:pt x="122488" y="636587"/>
                    </a:cubicBezTo>
                    <a:cubicBezTo>
                      <a:pt x="164037" y="620188"/>
                      <a:pt x="204824" y="600357"/>
                      <a:pt x="239131" y="571501"/>
                    </a:cubicBezTo>
                    <a:cubicBezTo>
                      <a:pt x="229474" y="547857"/>
                      <a:pt x="192372" y="543026"/>
                      <a:pt x="195421" y="513280"/>
                    </a:cubicBezTo>
                    <a:cubicBezTo>
                      <a:pt x="194278" y="472728"/>
                      <a:pt x="216895" y="437389"/>
                      <a:pt x="230109" y="400524"/>
                    </a:cubicBezTo>
                    <a:cubicBezTo>
                      <a:pt x="176235" y="414380"/>
                      <a:pt x="126935" y="442855"/>
                      <a:pt x="71790" y="452008"/>
                    </a:cubicBezTo>
                    <a:cubicBezTo>
                      <a:pt x="46251" y="447685"/>
                      <a:pt x="23252" y="434973"/>
                      <a:pt x="0" y="424676"/>
                    </a:cubicBezTo>
                    <a:cubicBezTo>
                      <a:pt x="78651" y="399761"/>
                      <a:pt x="161115" y="387557"/>
                      <a:pt x="240274" y="363277"/>
                    </a:cubicBezTo>
                    <a:cubicBezTo>
                      <a:pt x="260858" y="343701"/>
                      <a:pt x="255013" y="314082"/>
                      <a:pt x="253616" y="288912"/>
                    </a:cubicBezTo>
                    <a:cubicBezTo>
                      <a:pt x="237225" y="289420"/>
                      <a:pt x="220961" y="289929"/>
                      <a:pt x="204570" y="290183"/>
                    </a:cubicBezTo>
                    <a:cubicBezTo>
                      <a:pt x="203807" y="296793"/>
                      <a:pt x="202283" y="309886"/>
                      <a:pt x="201520" y="316370"/>
                    </a:cubicBezTo>
                    <a:cubicBezTo>
                      <a:pt x="138371" y="302895"/>
                      <a:pt x="131890" y="233487"/>
                      <a:pt x="109146" y="184673"/>
                    </a:cubicBezTo>
                    <a:cubicBezTo>
                      <a:pt x="120074" y="184418"/>
                      <a:pt x="141928" y="183783"/>
                      <a:pt x="152856" y="183529"/>
                    </a:cubicBezTo>
                    <a:cubicBezTo>
                      <a:pt x="179793" y="161537"/>
                      <a:pt x="207746" y="140435"/>
                      <a:pt x="240401" y="127468"/>
                    </a:cubicBezTo>
                    <a:cubicBezTo>
                      <a:pt x="230745" y="120985"/>
                      <a:pt x="211431" y="107892"/>
                      <a:pt x="201902" y="101281"/>
                    </a:cubicBezTo>
                    <a:cubicBezTo>
                      <a:pt x="230872" y="82722"/>
                      <a:pt x="254632" y="102044"/>
                      <a:pt x="275598" y="122002"/>
                    </a:cubicBezTo>
                    <a:cubicBezTo>
                      <a:pt x="299993" y="111960"/>
                      <a:pt x="324389" y="101790"/>
                      <a:pt x="348531" y="91112"/>
                    </a:cubicBezTo>
                    <a:cubicBezTo>
                      <a:pt x="344846" y="82849"/>
                      <a:pt x="337604" y="66196"/>
                      <a:pt x="334046" y="57806"/>
                    </a:cubicBezTo>
                    <a:cubicBezTo>
                      <a:pt x="305711" y="64289"/>
                      <a:pt x="279536" y="81578"/>
                      <a:pt x="249931" y="80942"/>
                    </a:cubicBezTo>
                    <a:cubicBezTo>
                      <a:pt x="230109" y="72044"/>
                      <a:pt x="213083" y="58442"/>
                      <a:pt x="195548" y="45984"/>
                    </a:cubicBezTo>
                    <a:moveTo>
                      <a:pt x="396560" y="133824"/>
                    </a:moveTo>
                    <a:cubicBezTo>
                      <a:pt x="391224" y="160901"/>
                      <a:pt x="373689" y="190266"/>
                      <a:pt x="399356" y="212766"/>
                    </a:cubicBezTo>
                    <a:cubicBezTo>
                      <a:pt x="411554" y="226495"/>
                      <a:pt x="382838" y="231707"/>
                      <a:pt x="376485" y="240987"/>
                    </a:cubicBezTo>
                    <a:cubicBezTo>
                      <a:pt x="386014" y="240097"/>
                      <a:pt x="405201" y="238317"/>
                      <a:pt x="414857" y="237428"/>
                    </a:cubicBezTo>
                    <a:cubicBezTo>
                      <a:pt x="441414" y="203487"/>
                      <a:pt x="464031" y="165986"/>
                      <a:pt x="473052" y="123273"/>
                    </a:cubicBezTo>
                    <a:cubicBezTo>
                      <a:pt x="447385" y="126070"/>
                      <a:pt x="421973" y="129884"/>
                      <a:pt x="396560" y="133824"/>
                    </a:cubicBezTo>
                    <a:moveTo>
                      <a:pt x="291353" y="164587"/>
                    </a:moveTo>
                    <a:cubicBezTo>
                      <a:pt x="291353" y="180478"/>
                      <a:pt x="292243" y="196495"/>
                      <a:pt x="294148" y="212385"/>
                    </a:cubicBezTo>
                    <a:cubicBezTo>
                      <a:pt x="318672" y="197639"/>
                      <a:pt x="337477" y="176028"/>
                      <a:pt x="340399" y="146409"/>
                    </a:cubicBezTo>
                    <a:cubicBezTo>
                      <a:pt x="323754" y="151875"/>
                      <a:pt x="307109" y="157342"/>
                      <a:pt x="291353" y="164587"/>
                    </a:cubicBezTo>
                    <a:moveTo>
                      <a:pt x="169755" y="198656"/>
                    </a:moveTo>
                    <a:cubicBezTo>
                      <a:pt x="174837" y="220266"/>
                      <a:pt x="182969" y="240860"/>
                      <a:pt x="194405" y="259928"/>
                    </a:cubicBezTo>
                    <a:cubicBezTo>
                      <a:pt x="215751" y="245818"/>
                      <a:pt x="239131" y="233741"/>
                      <a:pt x="256792" y="214673"/>
                    </a:cubicBezTo>
                    <a:cubicBezTo>
                      <a:pt x="258571" y="198656"/>
                      <a:pt x="259334" y="182512"/>
                      <a:pt x="259079" y="166494"/>
                    </a:cubicBezTo>
                    <a:cubicBezTo>
                      <a:pt x="228585" y="175011"/>
                      <a:pt x="198979" y="186198"/>
                      <a:pt x="169755" y="198656"/>
                    </a:cubicBezTo>
                    <a:moveTo>
                      <a:pt x="285000" y="406752"/>
                    </a:moveTo>
                    <a:cubicBezTo>
                      <a:pt x="268355" y="442474"/>
                      <a:pt x="243070" y="484042"/>
                      <a:pt x="254124" y="524212"/>
                    </a:cubicBezTo>
                    <a:cubicBezTo>
                      <a:pt x="307236" y="512263"/>
                      <a:pt x="346244" y="457347"/>
                      <a:pt x="351072" y="404719"/>
                    </a:cubicBezTo>
                    <a:cubicBezTo>
                      <a:pt x="329091" y="404083"/>
                      <a:pt x="306728" y="402176"/>
                      <a:pt x="285000" y="406752"/>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26" name="任意多边形: 形状 25">
                <a:extLst>
                  <a:ext uri="{FF2B5EF4-FFF2-40B4-BE49-F238E27FC236}">
                    <a16:creationId xmlns:a16="http://schemas.microsoft.com/office/drawing/2014/main" xmlns="" id="{DD6F32E5-E07A-4AE7-950F-D808CEDF5D49}"/>
                  </a:ext>
                </a:extLst>
              </p:cNvPr>
              <p:cNvSpPr/>
              <p:nvPr/>
            </p:nvSpPr>
            <p:spPr>
              <a:xfrm>
                <a:off x="3804309" y="3170563"/>
                <a:ext cx="650176" cy="599628"/>
              </a:xfrm>
              <a:custGeom>
                <a:avLst/>
                <a:gdLst>
                  <a:gd name="connsiteX0" fmla="*/ 150950 w 650176"/>
                  <a:gd name="connsiteY0" fmla="*/ 4068 h 599628"/>
                  <a:gd name="connsiteX1" fmla="*/ 195421 w 650176"/>
                  <a:gd name="connsiteY1" fmla="*/ 8644 h 599628"/>
                  <a:gd name="connsiteX2" fmla="*/ 208382 w 650176"/>
                  <a:gd name="connsiteY2" fmla="*/ 153562 h 599628"/>
                  <a:gd name="connsiteX3" fmla="*/ 245484 w 650176"/>
                  <a:gd name="connsiteY3" fmla="*/ 158011 h 599628"/>
                  <a:gd name="connsiteX4" fmla="*/ 211812 w 650176"/>
                  <a:gd name="connsiteY4" fmla="*/ 208859 h 599628"/>
                  <a:gd name="connsiteX5" fmla="*/ 211685 w 650176"/>
                  <a:gd name="connsiteY5" fmla="*/ 273183 h 599628"/>
                  <a:gd name="connsiteX6" fmla="*/ 259842 w 650176"/>
                  <a:gd name="connsiteY6" fmla="*/ 283861 h 599628"/>
                  <a:gd name="connsiteX7" fmla="*/ 281188 w 650176"/>
                  <a:gd name="connsiteY7" fmla="*/ 314115 h 599628"/>
                  <a:gd name="connsiteX8" fmla="*/ 330361 w 650176"/>
                  <a:gd name="connsiteY8" fmla="*/ 227165 h 599628"/>
                  <a:gd name="connsiteX9" fmla="*/ 282586 w 650176"/>
                  <a:gd name="connsiteY9" fmla="*/ 194113 h 599628"/>
                  <a:gd name="connsiteX10" fmla="*/ 359077 w 650176"/>
                  <a:gd name="connsiteY10" fmla="*/ 193096 h 599628"/>
                  <a:gd name="connsiteX11" fmla="*/ 430867 w 650176"/>
                  <a:gd name="connsiteY11" fmla="*/ 66484 h 599628"/>
                  <a:gd name="connsiteX12" fmla="*/ 396942 w 650176"/>
                  <a:gd name="connsiteY12" fmla="*/ 69027 h 599628"/>
                  <a:gd name="connsiteX13" fmla="*/ 271023 w 650176"/>
                  <a:gd name="connsiteY13" fmla="*/ 187503 h 599628"/>
                  <a:gd name="connsiteX14" fmla="*/ 374198 w 650176"/>
                  <a:gd name="connsiteY14" fmla="*/ 0 h 599628"/>
                  <a:gd name="connsiteX15" fmla="*/ 419178 w 650176"/>
                  <a:gd name="connsiteY15" fmla="*/ 44111 h 599628"/>
                  <a:gd name="connsiteX16" fmla="*/ 479786 w 650176"/>
                  <a:gd name="connsiteY16" fmla="*/ 36738 h 599628"/>
                  <a:gd name="connsiteX17" fmla="*/ 488172 w 650176"/>
                  <a:gd name="connsiteY17" fmla="*/ 64069 h 599628"/>
                  <a:gd name="connsiteX18" fmla="*/ 394909 w 650176"/>
                  <a:gd name="connsiteY18" fmla="*/ 215088 h 599628"/>
                  <a:gd name="connsiteX19" fmla="*/ 539759 w 650176"/>
                  <a:gd name="connsiteY19" fmla="*/ 271911 h 599628"/>
                  <a:gd name="connsiteX20" fmla="*/ 650176 w 650176"/>
                  <a:gd name="connsiteY20" fmla="*/ 275216 h 599628"/>
                  <a:gd name="connsiteX21" fmla="*/ 563012 w 650176"/>
                  <a:gd name="connsiteY21" fmla="*/ 332167 h 599628"/>
                  <a:gd name="connsiteX22" fmla="*/ 370386 w 650176"/>
                  <a:gd name="connsiteY22" fmla="*/ 254496 h 599628"/>
                  <a:gd name="connsiteX23" fmla="*/ 281315 w 650176"/>
                  <a:gd name="connsiteY23" fmla="*/ 330768 h 599628"/>
                  <a:gd name="connsiteX24" fmla="*/ 216133 w 650176"/>
                  <a:gd name="connsiteY24" fmla="*/ 317802 h 599628"/>
                  <a:gd name="connsiteX25" fmla="*/ 185892 w 650176"/>
                  <a:gd name="connsiteY25" fmla="*/ 599628 h 599628"/>
                  <a:gd name="connsiteX26" fmla="*/ 78906 w 650176"/>
                  <a:gd name="connsiteY26" fmla="*/ 522593 h 599628"/>
                  <a:gd name="connsiteX27" fmla="*/ 146757 w 650176"/>
                  <a:gd name="connsiteY27" fmla="*/ 508864 h 599628"/>
                  <a:gd name="connsiteX28" fmla="*/ 159844 w 650176"/>
                  <a:gd name="connsiteY28" fmla="*/ 320598 h 599628"/>
                  <a:gd name="connsiteX29" fmla="*/ 34815 w 650176"/>
                  <a:gd name="connsiteY29" fmla="*/ 437295 h 599628"/>
                  <a:gd name="connsiteX30" fmla="*/ 134686 w 650176"/>
                  <a:gd name="connsiteY30" fmla="*/ 316912 h 599628"/>
                  <a:gd name="connsiteX31" fmla="*/ 168103 w 650176"/>
                  <a:gd name="connsiteY31" fmla="*/ 216105 h 599628"/>
                  <a:gd name="connsiteX32" fmla="*/ 16010 w 650176"/>
                  <a:gd name="connsiteY32" fmla="*/ 299369 h 599628"/>
                  <a:gd name="connsiteX33" fmla="*/ 0 w 650176"/>
                  <a:gd name="connsiteY33" fmla="*/ 241402 h 599628"/>
                  <a:gd name="connsiteX34" fmla="*/ 144724 w 650176"/>
                  <a:gd name="connsiteY34" fmla="*/ 189156 h 599628"/>
                  <a:gd name="connsiteX35" fmla="*/ 167468 w 650176"/>
                  <a:gd name="connsiteY35" fmla="*/ 99027 h 599628"/>
                  <a:gd name="connsiteX36" fmla="*/ 150950 w 650176"/>
                  <a:gd name="connsiteY36" fmla="*/ 4068 h 59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50176" h="599628">
                    <a:moveTo>
                      <a:pt x="150950" y="4068"/>
                    </a:moveTo>
                    <a:cubicBezTo>
                      <a:pt x="162004" y="5212"/>
                      <a:pt x="184367" y="7500"/>
                      <a:pt x="195421" y="8644"/>
                    </a:cubicBezTo>
                    <a:cubicBezTo>
                      <a:pt x="222359" y="52119"/>
                      <a:pt x="205078" y="105637"/>
                      <a:pt x="208382" y="153562"/>
                    </a:cubicBezTo>
                    <a:cubicBezTo>
                      <a:pt x="217657" y="154706"/>
                      <a:pt x="236208" y="156867"/>
                      <a:pt x="245484" y="158011"/>
                    </a:cubicBezTo>
                    <a:cubicBezTo>
                      <a:pt x="244086" y="180639"/>
                      <a:pt x="228712" y="195766"/>
                      <a:pt x="211812" y="208859"/>
                    </a:cubicBezTo>
                    <a:cubicBezTo>
                      <a:pt x="211685" y="230216"/>
                      <a:pt x="211939" y="251699"/>
                      <a:pt x="211685" y="273183"/>
                    </a:cubicBezTo>
                    <a:cubicBezTo>
                      <a:pt x="227695" y="276488"/>
                      <a:pt x="243832" y="280047"/>
                      <a:pt x="259842" y="283861"/>
                    </a:cubicBezTo>
                    <a:cubicBezTo>
                      <a:pt x="264670" y="296064"/>
                      <a:pt x="271786" y="306107"/>
                      <a:pt x="281188" y="314115"/>
                    </a:cubicBezTo>
                    <a:cubicBezTo>
                      <a:pt x="304822" y="289835"/>
                      <a:pt x="314224" y="256148"/>
                      <a:pt x="330361" y="227165"/>
                    </a:cubicBezTo>
                    <a:cubicBezTo>
                      <a:pt x="314351" y="216105"/>
                      <a:pt x="298469" y="205173"/>
                      <a:pt x="282586" y="194113"/>
                    </a:cubicBezTo>
                    <a:cubicBezTo>
                      <a:pt x="307998" y="193732"/>
                      <a:pt x="334046" y="199198"/>
                      <a:pt x="359077" y="193096"/>
                    </a:cubicBezTo>
                    <a:cubicBezTo>
                      <a:pt x="395798" y="160045"/>
                      <a:pt x="412952" y="111231"/>
                      <a:pt x="430867" y="66484"/>
                    </a:cubicBezTo>
                    <a:cubicBezTo>
                      <a:pt x="422354" y="67120"/>
                      <a:pt x="405455" y="68391"/>
                      <a:pt x="396942" y="69027"/>
                    </a:cubicBezTo>
                    <a:cubicBezTo>
                      <a:pt x="359204" y="112502"/>
                      <a:pt x="319815" y="155850"/>
                      <a:pt x="271023" y="187503"/>
                    </a:cubicBezTo>
                    <a:cubicBezTo>
                      <a:pt x="296055" y="120510"/>
                      <a:pt x="333919" y="58857"/>
                      <a:pt x="374198" y="0"/>
                    </a:cubicBezTo>
                    <a:cubicBezTo>
                      <a:pt x="393130" y="10424"/>
                      <a:pt x="410919" y="22755"/>
                      <a:pt x="419178" y="44111"/>
                    </a:cubicBezTo>
                    <a:cubicBezTo>
                      <a:pt x="439380" y="41823"/>
                      <a:pt x="459583" y="39280"/>
                      <a:pt x="479786" y="36738"/>
                    </a:cubicBezTo>
                    <a:cubicBezTo>
                      <a:pt x="481946" y="43602"/>
                      <a:pt x="486139" y="57331"/>
                      <a:pt x="488172" y="64069"/>
                    </a:cubicBezTo>
                    <a:cubicBezTo>
                      <a:pt x="454501" y="112756"/>
                      <a:pt x="422862" y="162842"/>
                      <a:pt x="394909" y="215088"/>
                    </a:cubicBezTo>
                    <a:cubicBezTo>
                      <a:pt x="443828" y="232377"/>
                      <a:pt x="490714" y="254750"/>
                      <a:pt x="539759" y="271911"/>
                    </a:cubicBezTo>
                    <a:cubicBezTo>
                      <a:pt x="575464" y="284369"/>
                      <a:pt x="613455" y="274835"/>
                      <a:pt x="650176" y="275216"/>
                    </a:cubicBezTo>
                    <a:cubicBezTo>
                      <a:pt x="622477" y="295937"/>
                      <a:pt x="595794" y="319327"/>
                      <a:pt x="563012" y="332167"/>
                    </a:cubicBezTo>
                    <a:cubicBezTo>
                      <a:pt x="495415" y="316149"/>
                      <a:pt x="432265" y="285259"/>
                      <a:pt x="370386" y="254496"/>
                    </a:cubicBezTo>
                    <a:cubicBezTo>
                      <a:pt x="342686" y="282081"/>
                      <a:pt x="314860" y="310302"/>
                      <a:pt x="281315" y="330768"/>
                    </a:cubicBezTo>
                    <a:cubicBezTo>
                      <a:pt x="259715" y="325556"/>
                      <a:pt x="237860" y="322124"/>
                      <a:pt x="216133" y="317802"/>
                    </a:cubicBezTo>
                    <a:cubicBezTo>
                      <a:pt x="200504" y="410600"/>
                      <a:pt x="239639" y="514966"/>
                      <a:pt x="185892" y="599628"/>
                    </a:cubicBezTo>
                    <a:cubicBezTo>
                      <a:pt x="139641" y="589586"/>
                      <a:pt x="118041" y="544585"/>
                      <a:pt x="78906" y="522593"/>
                    </a:cubicBezTo>
                    <a:cubicBezTo>
                      <a:pt x="101014" y="522975"/>
                      <a:pt x="140022" y="542424"/>
                      <a:pt x="146757" y="508864"/>
                    </a:cubicBezTo>
                    <a:cubicBezTo>
                      <a:pt x="162639" y="447846"/>
                      <a:pt x="163656" y="383269"/>
                      <a:pt x="159844" y="320598"/>
                    </a:cubicBezTo>
                    <a:cubicBezTo>
                      <a:pt x="118422" y="359625"/>
                      <a:pt x="91866" y="418100"/>
                      <a:pt x="34815" y="437295"/>
                    </a:cubicBezTo>
                    <a:cubicBezTo>
                      <a:pt x="56543" y="388481"/>
                      <a:pt x="98092" y="354031"/>
                      <a:pt x="134686" y="316912"/>
                    </a:cubicBezTo>
                    <a:cubicBezTo>
                      <a:pt x="162639" y="291488"/>
                      <a:pt x="166197" y="251445"/>
                      <a:pt x="168103" y="216105"/>
                    </a:cubicBezTo>
                    <a:cubicBezTo>
                      <a:pt x="117151" y="243690"/>
                      <a:pt x="76618" y="292251"/>
                      <a:pt x="16010" y="299369"/>
                    </a:cubicBezTo>
                    <a:cubicBezTo>
                      <a:pt x="10165" y="280174"/>
                      <a:pt x="4828" y="260852"/>
                      <a:pt x="0" y="241402"/>
                    </a:cubicBezTo>
                    <a:cubicBezTo>
                      <a:pt x="47902" y="223224"/>
                      <a:pt x="98092" y="210639"/>
                      <a:pt x="144724" y="189156"/>
                    </a:cubicBezTo>
                    <a:cubicBezTo>
                      <a:pt x="170517" y="168054"/>
                      <a:pt x="165689" y="129028"/>
                      <a:pt x="167468" y="99027"/>
                    </a:cubicBezTo>
                    <a:cubicBezTo>
                      <a:pt x="170263" y="66230"/>
                      <a:pt x="161242" y="34704"/>
                      <a:pt x="150950" y="4068"/>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27" name="任意多边形: 形状 26">
                <a:extLst>
                  <a:ext uri="{FF2B5EF4-FFF2-40B4-BE49-F238E27FC236}">
                    <a16:creationId xmlns:a16="http://schemas.microsoft.com/office/drawing/2014/main" xmlns="" id="{8A40E609-EE56-4211-AB96-ACF77B527CA5}"/>
                  </a:ext>
                </a:extLst>
              </p:cNvPr>
              <p:cNvSpPr/>
              <p:nvPr/>
            </p:nvSpPr>
            <p:spPr>
              <a:xfrm>
                <a:off x="5400716" y="3191632"/>
                <a:ext cx="395035" cy="611483"/>
              </a:xfrm>
              <a:custGeom>
                <a:avLst/>
                <a:gdLst>
                  <a:gd name="connsiteX0" fmla="*/ 149171 w 395035"/>
                  <a:gd name="connsiteY0" fmla="*/ 8169 h 611483"/>
                  <a:gd name="connsiteX1" fmla="*/ 241926 w 395035"/>
                  <a:gd name="connsiteY1" fmla="*/ 3084 h 611483"/>
                  <a:gd name="connsiteX2" fmla="*/ 245103 w 395035"/>
                  <a:gd name="connsiteY2" fmla="*/ 96390 h 611483"/>
                  <a:gd name="connsiteX3" fmla="*/ 374325 w 395035"/>
                  <a:gd name="connsiteY3" fmla="*/ 71602 h 611483"/>
                  <a:gd name="connsiteX4" fmla="*/ 395036 w 395035"/>
                  <a:gd name="connsiteY4" fmla="*/ 136942 h 611483"/>
                  <a:gd name="connsiteX5" fmla="*/ 256157 w 395035"/>
                  <a:gd name="connsiteY5" fmla="*/ 145205 h 611483"/>
                  <a:gd name="connsiteX6" fmla="*/ 247644 w 395035"/>
                  <a:gd name="connsiteY6" fmla="*/ 269529 h 611483"/>
                  <a:gd name="connsiteX7" fmla="*/ 240274 w 395035"/>
                  <a:gd name="connsiteY7" fmla="*/ 551228 h 611483"/>
                  <a:gd name="connsiteX8" fmla="*/ 199487 w 395035"/>
                  <a:gd name="connsiteY8" fmla="*/ 611483 h 611483"/>
                  <a:gd name="connsiteX9" fmla="*/ 137354 w 395035"/>
                  <a:gd name="connsiteY9" fmla="*/ 571568 h 611483"/>
                  <a:gd name="connsiteX10" fmla="*/ 184621 w 395035"/>
                  <a:gd name="connsiteY10" fmla="*/ 547288 h 611483"/>
                  <a:gd name="connsiteX11" fmla="*/ 199360 w 395035"/>
                  <a:gd name="connsiteY11" fmla="*/ 433769 h 611483"/>
                  <a:gd name="connsiteX12" fmla="*/ 186781 w 395035"/>
                  <a:gd name="connsiteY12" fmla="*/ 162239 h 611483"/>
                  <a:gd name="connsiteX13" fmla="*/ 72425 w 395035"/>
                  <a:gd name="connsiteY13" fmla="*/ 225291 h 611483"/>
                  <a:gd name="connsiteX14" fmla="*/ 0 w 395035"/>
                  <a:gd name="connsiteY14" fmla="*/ 181561 h 611483"/>
                  <a:gd name="connsiteX15" fmla="*/ 186527 w 395035"/>
                  <a:gd name="connsiteY15" fmla="*/ 117492 h 611483"/>
                  <a:gd name="connsiteX16" fmla="*/ 149171 w 395035"/>
                  <a:gd name="connsiteY16" fmla="*/ 8169 h 611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5035" h="611483">
                    <a:moveTo>
                      <a:pt x="149171" y="8169"/>
                    </a:moveTo>
                    <a:cubicBezTo>
                      <a:pt x="178268" y="-6323"/>
                      <a:pt x="211050" y="2830"/>
                      <a:pt x="241926" y="3084"/>
                    </a:cubicBezTo>
                    <a:cubicBezTo>
                      <a:pt x="247263" y="33847"/>
                      <a:pt x="245865" y="65246"/>
                      <a:pt x="245103" y="96390"/>
                    </a:cubicBezTo>
                    <a:cubicBezTo>
                      <a:pt x="289193" y="93339"/>
                      <a:pt x="329726" y="60415"/>
                      <a:pt x="374325" y="71602"/>
                    </a:cubicBezTo>
                    <a:cubicBezTo>
                      <a:pt x="394273" y="87111"/>
                      <a:pt x="390843" y="114823"/>
                      <a:pt x="395036" y="136942"/>
                    </a:cubicBezTo>
                    <a:cubicBezTo>
                      <a:pt x="349548" y="117111"/>
                      <a:pt x="299231" y="121942"/>
                      <a:pt x="256157" y="145205"/>
                    </a:cubicBezTo>
                    <a:cubicBezTo>
                      <a:pt x="242307" y="185121"/>
                      <a:pt x="251456" y="228215"/>
                      <a:pt x="247644" y="269529"/>
                    </a:cubicBezTo>
                    <a:cubicBezTo>
                      <a:pt x="237860" y="363217"/>
                      <a:pt x="257174" y="457922"/>
                      <a:pt x="240274" y="551228"/>
                    </a:cubicBezTo>
                    <a:cubicBezTo>
                      <a:pt x="234048" y="574746"/>
                      <a:pt x="230363" y="609068"/>
                      <a:pt x="199487" y="611483"/>
                    </a:cubicBezTo>
                    <a:cubicBezTo>
                      <a:pt x="177760" y="599788"/>
                      <a:pt x="158192" y="584661"/>
                      <a:pt x="137354" y="571568"/>
                    </a:cubicBezTo>
                    <a:cubicBezTo>
                      <a:pt x="152983" y="563432"/>
                      <a:pt x="170644" y="558474"/>
                      <a:pt x="184621" y="547288"/>
                    </a:cubicBezTo>
                    <a:cubicBezTo>
                      <a:pt x="203808" y="512965"/>
                      <a:pt x="199360" y="471651"/>
                      <a:pt x="199360" y="433769"/>
                    </a:cubicBezTo>
                    <a:cubicBezTo>
                      <a:pt x="198344" y="343132"/>
                      <a:pt x="183732" y="253003"/>
                      <a:pt x="186781" y="162239"/>
                    </a:cubicBezTo>
                    <a:cubicBezTo>
                      <a:pt x="151204" y="187409"/>
                      <a:pt x="114229" y="211435"/>
                      <a:pt x="72425" y="225291"/>
                    </a:cubicBezTo>
                    <a:cubicBezTo>
                      <a:pt x="47394" y="212197"/>
                      <a:pt x="22363" y="198850"/>
                      <a:pt x="0" y="181561"/>
                    </a:cubicBezTo>
                    <a:cubicBezTo>
                      <a:pt x="64548" y="168214"/>
                      <a:pt x="128587" y="149908"/>
                      <a:pt x="186527" y="117492"/>
                    </a:cubicBezTo>
                    <a:cubicBezTo>
                      <a:pt x="192753" y="75288"/>
                      <a:pt x="182588" y="36262"/>
                      <a:pt x="149171" y="8169"/>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28" name="任意多边形: 形状 27">
                <a:extLst>
                  <a:ext uri="{FF2B5EF4-FFF2-40B4-BE49-F238E27FC236}">
                    <a16:creationId xmlns:a16="http://schemas.microsoft.com/office/drawing/2014/main" xmlns="" id="{BC4BE6F0-B3A3-4204-A788-442388EDB2EB}"/>
                  </a:ext>
                </a:extLst>
              </p:cNvPr>
              <p:cNvSpPr/>
              <p:nvPr/>
            </p:nvSpPr>
            <p:spPr>
              <a:xfrm>
                <a:off x="5677711" y="3389210"/>
                <a:ext cx="94902" cy="164367"/>
              </a:xfrm>
              <a:custGeom>
                <a:avLst/>
                <a:gdLst>
                  <a:gd name="connsiteX0" fmla="*/ 0 w 94902"/>
                  <a:gd name="connsiteY0" fmla="*/ 164367 h 164367"/>
                  <a:gd name="connsiteX1" fmla="*/ 57051 w 94902"/>
                  <a:gd name="connsiteY1" fmla="*/ 0 h 164367"/>
                  <a:gd name="connsiteX2" fmla="*/ 92501 w 94902"/>
                  <a:gd name="connsiteY2" fmla="*/ 70933 h 164367"/>
                  <a:gd name="connsiteX3" fmla="*/ 0 w 94902"/>
                  <a:gd name="connsiteY3" fmla="*/ 164367 h 164367"/>
                </a:gdLst>
                <a:ahLst/>
                <a:cxnLst>
                  <a:cxn ang="0">
                    <a:pos x="connsiteX0" y="connsiteY0"/>
                  </a:cxn>
                  <a:cxn ang="0">
                    <a:pos x="connsiteX1" y="connsiteY1"/>
                  </a:cxn>
                  <a:cxn ang="0">
                    <a:pos x="connsiteX2" y="connsiteY2"/>
                  </a:cxn>
                  <a:cxn ang="0">
                    <a:pos x="connsiteX3" y="connsiteY3"/>
                  </a:cxn>
                </a:cxnLst>
                <a:rect l="l" t="t" r="r" b="b"/>
                <a:pathLst>
                  <a:path w="94902" h="164367">
                    <a:moveTo>
                      <a:pt x="0" y="164367"/>
                    </a:moveTo>
                    <a:cubicBezTo>
                      <a:pt x="26175" y="111739"/>
                      <a:pt x="20711" y="47670"/>
                      <a:pt x="57051" y="0"/>
                    </a:cubicBezTo>
                    <a:cubicBezTo>
                      <a:pt x="75221" y="19322"/>
                      <a:pt x="103301" y="40297"/>
                      <a:pt x="92501" y="70933"/>
                    </a:cubicBezTo>
                    <a:cubicBezTo>
                      <a:pt x="79795" y="114917"/>
                      <a:pt x="33544" y="137290"/>
                      <a:pt x="0" y="164367"/>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sp>
            <p:nvSpPr>
              <p:cNvPr id="29" name="任意多边形: 形状 28">
                <a:extLst>
                  <a:ext uri="{FF2B5EF4-FFF2-40B4-BE49-F238E27FC236}">
                    <a16:creationId xmlns:a16="http://schemas.microsoft.com/office/drawing/2014/main" xmlns="" id="{5AA94E29-EF42-4318-AD9C-EA53176C85E7}"/>
                  </a:ext>
                </a:extLst>
              </p:cNvPr>
              <p:cNvSpPr/>
              <p:nvPr/>
            </p:nvSpPr>
            <p:spPr>
              <a:xfrm>
                <a:off x="8300398" y="3416541"/>
                <a:ext cx="90209" cy="85914"/>
              </a:xfrm>
              <a:custGeom>
                <a:avLst/>
                <a:gdLst>
                  <a:gd name="connsiteX0" fmla="*/ 0 w 90209"/>
                  <a:gd name="connsiteY0" fmla="*/ 0 h 85914"/>
                  <a:gd name="connsiteX1" fmla="*/ 81955 w 90209"/>
                  <a:gd name="connsiteY1" fmla="*/ 33814 h 85914"/>
                  <a:gd name="connsiteX2" fmla="*/ 31130 w 90209"/>
                  <a:gd name="connsiteY2" fmla="*/ 84281 h 85914"/>
                  <a:gd name="connsiteX3" fmla="*/ 0 w 90209"/>
                  <a:gd name="connsiteY3" fmla="*/ 0 h 85914"/>
                </a:gdLst>
                <a:ahLst/>
                <a:cxnLst>
                  <a:cxn ang="0">
                    <a:pos x="connsiteX0" y="connsiteY0"/>
                  </a:cxn>
                  <a:cxn ang="0">
                    <a:pos x="connsiteX1" y="connsiteY1"/>
                  </a:cxn>
                  <a:cxn ang="0">
                    <a:pos x="connsiteX2" y="connsiteY2"/>
                  </a:cxn>
                  <a:cxn ang="0">
                    <a:pos x="connsiteX3" y="connsiteY3"/>
                  </a:cxn>
                </a:cxnLst>
                <a:rect l="l" t="t" r="r" b="b"/>
                <a:pathLst>
                  <a:path w="90209" h="85914">
                    <a:moveTo>
                      <a:pt x="0" y="0"/>
                    </a:moveTo>
                    <a:cubicBezTo>
                      <a:pt x="27700" y="9534"/>
                      <a:pt x="58067" y="15763"/>
                      <a:pt x="81955" y="33814"/>
                    </a:cubicBezTo>
                    <a:cubicBezTo>
                      <a:pt x="111179" y="62416"/>
                      <a:pt x="55272" y="93434"/>
                      <a:pt x="31130" y="84281"/>
                    </a:cubicBezTo>
                    <a:cubicBezTo>
                      <a:pt x="17407" y="57586"/>
                      <a:pt x="8513" y="28729"/>
                      <a:pt x="0" y="0"/>
                    </a:cubicBezTo>
                    <a:close/>
                  </a:path>
                </a:pathLst>
              </a:custGeom>
              <a:solidFill>
                <a:srgbClr val="010102"/>
              </a:solidFill>
              <a:ln w="12706" cap="flat">
                <a:noFill/>
                <a:prstDash val="solid"/>
                <a:miter/>
              </a:ln>
            </p:spPr>
            <p:txBody>
              <a:bodyPr rtlCol="0" anchor="ctr"/>
              <a:lstStyle/>
              <a:p>
                <a:endParaRPr lang="zh-CN" altLang="en-US">
                  <a:cs typeface="+mn-ea"/>
                  <a:sym typeface="+mn-lt"/>
                </a:endParaRPr>
              </a:p>
            </p:txBody>
          </p:sp>
        </p:grpSp>
        <p:grpSp>
          <p:nvGrpSpPr>
            <p:cNvPr id="30" name="图形 3">
              <a:extLst>
                <a:ext uri="{FF2B5EF4-FFF2-40B4-BE49-F238E27FC236}">
                  <a16:creationId xmlns:a16="http://schemas.microsoft.com/office/drawing/2014/main" xmlns="" id="{69FD5D9E-7DDE-4A08-9B6C-D73B33442521}"/>
                </a:ext>
              </a:extLst>
            </p:cNvPr>
            <p:cNvGrpSpPr/>
            <p:nvPr/>
          </p:nvGrpSpPr>
          <p:grpSpPr>
            <a:xfrm>
              <a:off x="5244048" y="1853465"/>
              <a:ext cx="3144293" cy="698782"/>
              <a:chOff x="5244048" y="1853465"/>
              <a:chExt cx="3144293" cy="698782"/>
            </a:xfrm>
            <a:solidFill>
              <a:srgbClr val="020202"/>
            </a:solidFill>
          </p:grpSpPr>
          <p:sp>
            <p:nvSpPr>
              <p:cNvPr id="31" name="任意多边形: 形状 30">
                <a:extLst>
                  <a:ext uri="{FF2B5EF4-FFF2-40B4-BE49-F238E27FC236}">
                    <a16:creationId xmlns:a16="http://schemas.microsoft.com/office/drawing/2014/main" xmlns="" id="{8D502DAF-0D44-4239-8E60-3D5B498CFD5A}"/>
                  </a:ext>
                </a:extLst>
              </p:cNvPr>
              <p:cNvSpPr/>
              <p:nvPr/>
            </p:nvSpPr>
            <p:spPr>
              <a:xfrm>
                <a:off x="5244048" y="1853465"/>
                <a:ext cx="659833" cy="698782"/>
              </a:xfrm>
              <a:custGeom>
                <a:avLst/>
                <a:gdLst>
                  <a:gd name="connsiteX0" fmla="*/ 326677 w 659833"/>
                  <a:gd name="connsiteY0" fmla="*/ 0 h 698782"/>
                  <a:gd name="connsiteX1" fmla="*/ 389445 w 659833"/>
                  <a:gd name="connsiteY1" fmla="*/ 10297 h 698782"/>
                  <a:gd name="connsiteX2" fmla="*/ 402660 w 659833"/>
                  <a:gd name="connsiteY2" fmla="*/ 67501 h 698782"/>
                  <a:gd name="connsiteX3" fmla="*/ 436331 w 659833"/>
                  <a:gd name="connsiteY3" fmla="*/ 60001 h 698782"/>
                  <a:gd name="connsiteX4" fmla="*/ 462887 w 659833"/>
                  <a:gd name="connsiteY4" fmla="*/ 94832 h 698782"/>
                  <a:gd name="connsiteX5" fmla="*/ 393003 w 659833"/>
                  <a:gd name="connsiteY5" fmla="*/ 152672 h 698782"/>
                  <a:gd name="connsiteX6" fmla="*/ 453230 w 659833"/>
                  <a:gd name="connsiteY6" fmla="*/ 189283 h 698782"/>
                  <a:gd name="connsiteX7" fmla="*/ 381186 w 659833"/>
                  <a:gd name="connsiteY7" fmla="*/ 219665 h 698782"/>
                  <a:gd name="connsiteX8" fmla="*/ 395925 w 659833"/>
                  <a:gd name="connsiteY8" fmla="*/ 230724 h 698782"/>
                  <a:gd name="connsiteX9" fmla="*/ 599352 w 659833"/>
                  <a:gd name="connsiteY9" fmla="*/ 198181 h 698782"/>
                  <a:gd name="connsiteX10" fmla="*/ 659833 w 659833"/>
                  <a:gd name="connsiteY10" fmla="*/ 248775 h 698782"/>
                  <a:gd name="connsiteX11" fmla="*/ 411935 w 659833"/>
                  <a:gd name="connsiteY11" fmla="*/ 280301 h 698782"/>
                  <a:gd name="connsiteX12" fmla="*/ 404311 w 659833"/>
                  <a:gd name="connsiteY12" fmla="*/ 305980 h 698782"/>
                  <a:gd name="connsiteX13" fmla="*/ 327947 w 659833"/>
                  <a:gd name="connsiteY13" fmla="*/ 393057 h 698782"/>
                  <a:gd name="connsiteX14" fmla="*/ 431884 w 659833"/>
                  <a:gd name="connsiteY14" fmla="*/ 305344 h 698782"/>
                  <a:gd name="connsiteX15" fmla="*/ 473433 w 659833"/>
                  <a:gd name="connsiteY15" fmla="*/ 323522 h 698782"/>
                  <a:gd name="connsiteX16" fmla="*/ 436712 w 659833"/>
                  <a:gd name="connsiteY16" fmla="*/ 381744 h 698782"/>
                  <a:gd name="connsiteX17" fmla="*/ 487664 w 659833"/>
                  <a:gd name="connsiteY17" fmla="*/ 450643 h 698782"/>
                  <a:gd name="connsiteX18" fmla="*/ 403549 w 659833"/>
                  <a:gd name="connsiteY18" fmla="*/ 501237 h 698782"/>
                  <a:gd name="connsiteX19" fmla="*/ 404820 w 659833"/>
                  <a:gd name="connsiteY19" fmla="*/ 689503 h 698782"/>
                  <a:gd name="connsiteX20" fmla="*/ 379661 w 659833"/>
                  <a:gd name="connsiteY20" fmla="*/ 698783 h 698782"/>
                  <a:gd name="connsiteX21" fmla="*/ 340272 w 659833"/>
                  <a:gd name="connsiteY21" fmla="*/ 620349 h 698782"/>
                  <a:gd name="connsiteX22" fmla="*/ 372419 w 659833"/>
                  <a:gd name="connsiteY22" fmla="*/ 628104 h 698782"/>
                  <a:gd name="connsiteX23" fmla="*/ 366193 w 659833"/>
                  <a:gd name="connsiteY23" fmla="*/ 514458 h 698782"/>
                  <a:gd name="connsiteX24" fmla="*/ 306728 w 659833"/>
                  <a:gd name="connsiteY24" fmla="*/ 503144 h 698782"/>
                  <a:gd name="connsiteX25" fmla="*/ 319053 w 659833"/>
                  <a:gd name="connsiteY25" fmla="*/ 434880 h 698782"/>
                  <a:gd name="connsiteX26" fmla="*/ 274708 w 659833"/>
                  <a:gd name="connsiteY26" fmla="*/ 441872 h 698782"/>
                  <a:gd name="connsiteX27" fmla="*/ 322992 w 659833"/>
                  <a:gd name="connsiteY27" fmla="*/ 293140 h 698782"/>
                  <a:gd name="connsiteX28" fmla="*/ 165054 w 659833"/>
                  <a:gd name="connsiteY28" fmla="*/ 338395 h 698782"/>
                  <a:gd name="connsiteX29" fmla="*/ 49681 w 659833"/>
                  <a:gd name="connsiteY29" fmla="*/ 385557 h 698782"/>
                  <a:gd name="connsiteX30" fmla="*/ 0 w 659833"/>
                  <a:gd name="connsiteY30" fmla="*/ 361658 h 698782"/>
                  <a:gd name="connsiteX31" fmla="*/ 167468 w 659833"/>
                  <a:gd name="connsiteY31" fmla="*/ 292505 h 698782"/>
                  <a:gd name="connsiteX32" fmla="*/ 343195 w 659833"/>
                  <a:gd name="connsiteY32" fmla="*/ 239750 h 698782"/>
                  <a:gd name="connsiteX33" fmla="*/ 302408 w 659833"/>
                  <a:gd name="connsiteY33" fmla="*/ 202376 h 698782"/>
                  <a:gd name="connsiteX34" fmla="*/ 358315 w 659833"/>
                  <a:gd name="connsiteY34" fmla="*/ 176952 h 698782"/>
                  <a:gd name="connsiteX35" fmla="*/ 307998 w 659833"/>
                  <a:gd name="connsiteY35" fmla="*/ 169960 h 698782"/>
                  <a:gd name="connsiteX36" fmla="*/ 285381 w 659833"/>
                  <a:gd name="connsiteY36" fmla="*/ 123053 h 698782"/>
                  <a:gd name="connsiteX37" fmla="*/ 341543 w 659833"/>
                  <a:gd name="connsiteY37" fmla="*/ 100934 h 698782"/>
                  <a:gd name="connsiteX38" fmla="*/ 354630 w 659833"/>
                  <a:gd name="connsiteY38" fmla="*/ 81357 h 698782"/>
                  <a:gd name="connsiteX39" fmla="*/ 326677 w 659833"/>
                  <a:gd name="connsiteY39" fmla="*/ 0 h 698782"/>
                  <a:gd name="connsiteX40" fmla="*/ 389699 w 659833"/>
                  <a:gd name="connsiteY40" fmla="*/ 402591 h 698782"/>
                  <a:gd name="connsiteX41" fmla="*/ 348023 w 659833"/>
                  <a:gd name="connsiteY41" fmla="*/ 474415 h 698782"/>
                  <a:gd name="connsiteX42" fmla="*/ 447258 w 659833"/>
                  <a:gd name="connsiteY42" fmla="*/ 439583 h 698782"/>
                  <a:gd name="connsiteX43" fmla="*/ 389699 w 659833"/>
                  <a:gd name="connsiteY43" fmla="*/ 402591 h 69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59833" h="698782">
                    <a:moveTo>
                      <a:pt x="326677" y="0"/>
                    </a:moveTo>
                    <a:cubicBezTo>
                      <a:pt x="347642" y="2924"/>
                      <a:pt x="368988" y="4322"/>
                      <a:pt x="389445" y="10297"/>
                    </a:cubicBezTo>
                    <a:cubicBezTo>
                      <a:pt x="396306" y="28729"/>
                      <a:pt x="398975" y="48306"/>
                      <a:pt x="402660" y="67501"/>
                    </a:cubicBezTo>
                    <a:cubicBezTo>
                      <a:pt x="411046" y="65594"/>
                      <a:pt x="427818" y="61781"/>
                      <a:pt x="436331" y="60001"/>
                    </a:cubicBezTo>
                    <a:cubicBezTo>
                      <a:pt x="445861" y="71060"/>
                      <a:pt x="454628" y="82756"/>
                      <a:pt x="462887" y="94832"/>
                    </a:cubicBezTo>
                    <a:cubicBezTo>
                      <a:pt x="453993" y="127629"/>
                      <a:pt x="418415" y="136528"/>
                      <a:pt x="393003" y="152672"/>
                    </a:cubicBezTo>
                    <a:cubicBezTo>
                      <a:pt x="418923" y="152291"/>
                      <a:pt x="469875" y="148223"/>
                      <a:pt x="453230" y="189283"/>
                    </a:cubicBezTo>
                    <a:cubicBezTo>
                      <a:pt x="429343" y="199834"/>
                      <a:pt x="403803" y="206444"/>
                      <a:pt x="381186" y="219665"/>
                    </a:cubicBezTo>
                    <a:lnTo>
                      <a:pt x="395925" y="230724"/>
                    </a:lnTo>
                    <a:cubicBezTo>
                      <a:pt x="463649" y="218902"/>
                      <a:pt x="531755" y="210258"/>
                      <a:pt x="599352" y="198181"/>
                    </a:cubicBezTo>
                    <a:cubicBezTo>
                      <a:pt x="621842" y="211656"/>
                      <a:pt x="654624" y="218521"/>
                      <a:pt x="659833" y="248775"/>
                    </a:cubicBezTo>
                    <a:cubicBezTo>
                      <a:pt x="576862" y="256402"/>
                      <a:pt x="494017" y="265555"/>
                      <a:pt x="411935" y="280301"/>
                    </a:cubicBezTo>
                    <a:cubicBezTo>
                      <a:pt x="410029" y="286784"/>
                      <a:pt x="406217" y="299624"/>
                      <a:pt x="404311" y="305980"/>
                    </a:cubicBezTo>
                    <a:cubicBezTo>
                      <a:pt x="373689" y="330005"/>
                      <a:pt x="347388" y="359243"/>
                      <a:pt x="327947" y="393057"/>
                    </a:cubicBezTo>
                    <a:cubicBezTo>
                      <a:pt x="377883" y="389371"/>
                      <a:pt x="421973" y="355175"/>
                      <a:pt x="431884" y="305344"/>
                    </a:cubicBezTo>
                    <a:cubicBezTo>
                      <a:pt x="442303" y="309920"/>
                      <a:pt x="463014" y="318946"/>
                      <a:pt x="473433" y="323522"/>
                    </a:cubicBezTo>
                    <a:cubicBezTo>
                      <a:pt x="462506" y="343734"/>
                      <a:pt x="450308" y="363184"/>
                      <a:pt x="436712" y="381744"/>
                    </a:cubicBezTo>
                    <a:cubicBezTo>
                      <a:pt x="460981" y="397507"/>
                      <a:pt x="486648" y="418990"/>
                      <a:pt x="487664" y="450643"/>
                    </a:cubicBezTo>
                    <a:cubicBezTo>
                      <a:pt x="460473" y="468821"/>
                      <a:pt x="432011" y="485093"/>
                      <a:pt x="403549" y="501237"/>
                    </a:cubicBezTo>
                    <a:cubicBezTo>
                      <a:pt x="418415" y="562128"/>
                      <a:pt x="431884" y="630137"/>
                      <a:pt x="404820" y="689503"/>
                    </a:cubicBezTo>
                    <a:cubicBezTo>
                      <a:pt x="398594" y="691791"/>
                      <a:pt x="386014" y="696494"/>
                      <a:pt x="379661" y="698783"/>
                    </a:cubicBezTo>
                    <a:cubicBezTo>
                      <a:pt x="364922" y="673486"/>
                      <a:pt x="353232" y="646536"/>
                      <a:pt x="340272" y="620349"/>
                    </a:cubicBezTo>
                    <a:cubicBezTo>
                      <a:pt x="348277" y="622256"/>
                      <a:pt x="364414" y="626197"/>
                      <a:pt x="372419" y="628104"/>
                    </a:cubicBezTo>
                    <a:cubicBezTo>
                      <a:pt x="375595" y="590349"/>
                      <a:pt x="381821" y="550306"/>
                      <a:pt x="366193" y="514458"/>
                    </a:cubicBezTo>
                    <a:cubicBezTo>
                      <a:pt x="346498" y="509754"/>
                      <a:pt x="326422" y="507212"/>
                      <a:pt x="306728" y="503144"/>
                    </a:cubicBezTo>
                    <a:cubicBezTo>
                      <a:pt x="309269" y="480135"/>
                      <a:pt x="313716" y="457380"/>
                      <a:pt x="319053" y="434880"/>
                    </a:cubicBezTo>
                    <a:cubicBezTo>
                      <a:pt x="307871" y="436533"/>
                      <a:pt x="285763" y="440092"/>
                      <a:pt x="274708" y="441872"/>
                    </a:cubicBezTo>
                    <a:cubicBezTo>
                      <a:pt x="272675" y="387718"/>
                      <a:pt x="308634" y="343480"/>
                      <a:pt x="322992" y="293140"/>
                    </a:cubicBezTo>
                    <a:cubicBezTo>
                      <a:pt x="269499" y="305090"/>
                      <a:pt x="217149" y="321488"/>
                      <a:pt x="165054" y="338395"/>
                    </a:cubicBezTo>
                    <a:cubicBezTo>
                      <a:pt x="124775" y="350726"/>
                      <a:pt x="95678" y="393439"/>
                      <a:pt x="49681" y="385557"/>
                    </a:cubicBezTo>
                    <a:cubicBezTo>
                      <a:pt x="29605" y="388354"/>
                      <a:pt x="15883" y="370048"/>
                      <a:pt x="0" y="361658"/>
                    </a:cubicBezTo>
                    <a:cubicBezTo>
                      <a:pt x="49046" y="325175"/>
                      <a:pt x="110036" y="310683"/>
                      <a:pt x="167468" y="292505"/>
                    </a:cubicBezTo>
                    <a:cubicBezTo>
                      <a:pt x="226170" y="275216"/>
                      <a:pt x="283857" y="254877"/>
                      <a:pt x="343195" y="239750"/>
                    </a:cubicBezTo>
                    <a:cubicBezTo>
                      <a:pt x="329599" y="227292"/>
                      <a:pt x="315749" y="214961"/>
                      <a:pt x="302408" y="202376"/>
                    </a:cubicBezTo>
                    <a:cubicBezTo>
                      <a:pt x="320832" y="193605"/>
                      <a:pt x="339764" y="185596"/>
                      <a:pt x="358315" y="176952"/>
                    </a:cubicBezTo>
                    <a:cubicBezTo>
                      <a:pt x="341416" y="174664"/>
                      <a:pt x="324643" y="172249"/>
                      <a:pt x="307998" y="169960"/>
                    </a:cubicBezTo>
                    <a:cubicBezTo>
                      <a:pt x="300248" y="154325"/>
                      <a:pt x="292751" y="138816"/>
                      <a:pt x="285381" y="123053"/>
                    </a:cubicBezTo>
                    <a:cubicBezTo>
                      <a:pt x="302535" y="112248"/>
                      <a:pt x="321975" y="106019"/>
                      <a:pt x="341543" y="100934"/>
                    </a:cubicBezTo>
                    <a:cubicBezTo>
                      <a:pt x="344846" y="95976"/>
                      <a:pt x="351327" y="86188"/>
                      <a:pt x="354630" y="81357"/>
                    </a:cubicBezTo>
                    <a:cubicBezTo>
                      <a:pt x="344338" y="54535"/>
                      <a:pt x="334554" y="27585"/>
                      <a:pt x="326677" y="0"/>
                    </a:cubicBezTo>
                    <a:moveTo>
                      <a:pt x="389699" y="402591"/>
                    </a:moveTo>
                    <a:cubicBezTo>
                      <a:pt x="373562" y="425092"/>
                      <a:pt x="358569" y="448609"/>
                      <a:pt x="348023" y="474415"/>
                    </a:cubicBezTo>
                    <a:cubicBezTo>
                      <a:pt x="383219" y="470728"/>
                      <a:pt x="419559" y="463355"/>
                      <a:pt x="447258" y="439583"/>
                    </a:cubicBezTo>
                    <a:cubicBezTo>
                      <a:pt x="428961" y="425982"/>
                      <a:pt x="409902" y="413397"/>
                      <a:pt x="389699" y="402591"/>
                    </a:cubicBezTo>
                    <a:close/>
                  </a:path>
                </a:pathLst>
              </a:custGeom>
              <a:solidFill>
                <a:srgbClr val="020202"/>
              </a:solidFill>
              <a:ln w="12706" cap="flat">
                <a:noFill/>
                <a:prstDash val="solid"/>
                <a:miter/>
              </a:ln>
            </p:spPr>
            <p:txBody>
              <a:bodyPr rtlCol="0" anchor="ctr"/>
              <a:lstStyle/>
              <a:p>
                <a:endParaRPr lang="zh-CN" altLang="en-US">
                  <a:cs typeface="+mn-ea"/>
                  <a:sym typeface="+mn-lt"/>
                </a:endParaRPr>
              </a:p>
            </p:txBody>
          </p:sp>
          <p:sp>
            <p:nvSpPr>
              <p:cNvPr id="32" name="任意多边形: 形状 31">
                <a:extLst>
                  <a:ext uri="{FF2B5EF4-FFF2-40B4-BE49-F238E27FC236}">
                    <a16:creationId xmlns:a16="http://schemas.microsoft.com/office/drawing/2014/main" xmlns="" id="{05489382-7D6D-49FE-94B4-09D6D43BB6D8}"/>
                  </a:ext>
                </a:extLst>
              </p:cNvPr>
              <p:cNvSpPr/>
              <p:nvPr/>
            </p:nvSpPr>
            <p:spPr>
              <a:xfrm>
                <a:off x="8260754" y="1892685"/>
                <a:ext cx="127587" cy="58214"/>
              </a:xfrm>
              <a:custGeom>
                <a:avLst/>
                <a:gdLst>
                  <a:gd name="connsiteX0" fmla="*/ 636 w 127587"/>
                  <a:gd name="connsiteY0" fmla="*/ 30696 h 58214"/>
                  <a:gd name="connsiteX1" fmla="*/ 52349 w 127587"/>
                  <a:gd name="connsiteY1" fmla="*/ 1713 h 58214"/>
                  <a:gd name="connsiteX2" fmla="*/ 124013 w 127587"/>
                  <a:gd name="connsiteY2" fmla="*/ 56883 h 58214"/>
                  <a:gd name="connsiteX3" fmla="*/ 0 w 127587"/>
                  <a:gd name="connsiteY3" fmla="*/ 38196 h 58214"/>
                  <a:gd name="connsiteX4" fmla="*/ 636 w 127587"/>
                  <a:gd name="connsiteY4" fmla="*/ 30696 h 58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87" h="58214">
                    <a:moveTo>
                      <a:pt x="636" y="30696"/>
                    </a:moveTo>
                    <a:cubicBezTo>
                      <a:pt x="18805" y="22942"/>
                      <a:pt x="36086" y="13154"/>
                      <a:pt x="52349" y="1713"/>
                    </a:cubicBezTo>
                    <a:cubicBezTo>
                      <a:pt x="86910" y="-5787"/>
                      <a:pt x="142182" y="11120"/>
                      <a:pt x="124013" y="56883"/>
                    </a:cubicBezTo>
                    <a:cubicBezTo>
                      <a:pt x="82463" y="64002"/>
                      <a:pt x="41676" y="40357"/>
                      <a:pt x="0" y="38196"/>
                    </a:cubicBezTo>
                    <a:lnTo>
                      <a:pt x="636" y="30696"/>
                    </a:lnTo>
                    <a:close/>
                  </a:path>
                </a:pathLst>
              </a:custGeom>
              <a:solidFill>
                <a:srgbClr val="020202"/>
              </a:solidFill>
              <a:ln w="12706" cap="flat">
                <a:noFill/>
                <a:prstDash val="solid"/>
                <a:miter/>
              </a:ln>
            </p:spPr>
            <p:txBody>
              <a:bodyPr rtlCol="0" anchor="ctr"/>
              <a:lstStyle/>
              <a:p>
                <a:endParaRPr lang="zh-CN" altLang="en-US">
                  <a:cs typeface="+mn-ea"/>
                  <a:sym typeface="+mn-lt"/>
                </a:endParaRPr>
              </a:p>
            </p:txBody>
          </p:sp>
        </p:grpSp>
        <p:sp>
          <p:nvSpPr>
            <p:cNvPr id="33" name="任意多边形: 形状 32">
              <a:extLst>
                <a:ext uri="{FF2B5EF4-FFF2-40B4-BE49-F238E27FC236}">
                  <a16:creationId xmlns:a16="http://schemas.microsoft.com/office/drawing/2014/main" xmlns="" id="{EAF56B75-06A1-450F-9A3B-A64C465469F1}"/>
                </a:ext>
              </a:extLst>
            </p:cNvPr>
            <p:cNvSpPr/>
            <p:nvPr/>
          </p:nvSpPr>
          <p:spPr>
            <a:xfrm>
              <a:off x="6556599" y="1866768"/>
              <a:ext cx="106995" cy="66318"/>
            </a:xfrm>
            <a:custGeom>
              <a:avLst/>
              <a:gdLst>
                <a:gd name="connsiteX0" fmla="*/ 0 w 106995"/>
                <a:gd name="connsiteY0" fmla="*/ 8307 h 66318"/>
                <a:gd name="connsiteX1" fmla="*/ 106478 w 106995"/>
                <a:gd name="connsiteY1" fmla="*/ 46443 h 66318"/>
                <a:gd name="connsiteX2" fmla="*/ 72044 w 106995"/>
                <a:gd name="connsiteY2" fmla="*/ 65384 h 66318"/>
                <a:gd name="connsiteX3" fmla="*/ 0 w 106995"/>
                <a:gd name="connsiteY3" fmla="*/ 8307 h 66318"/>
              </a:gdLst>
              <a:ahLst/>
              <a:cxnLst>
                <a:cxn ang="0">
                  <a:pos x="connsiteX0" y="connsiteY0"/>
                </a:cxn>
                <a:cxn ang="0">
                  <a:pos x="connsiteX1" y="connsiteY1"/>
                </a:cxn>
                <a:cxn ang="0">
                  <a:pos x="connsiteX2" y="connsiteY2"/>
                </a:cxn>
                <a:cxn ang="0">
                  <a:pos x="connsiteX3" y="connsiteY3"/>
                </a:cxn>
              </a:cxnLst>
              <a:rect l="l" t="t" r="r" b="b"/>
              <a:pathLst>
                <a:path w="106995" h="66318">
                  <a:moveTo>
                    <a:pt x="0" y="8307"/>
                  </a:moveTo>
                  <a:cubicBezTo>
                    <a:pt x="36848" y="-16736"/>
                    <a:pt x="80684" y="20383"/>
                    <a:pt x="106478" y="46443"/>
                  </a:cubicBezTo>
                  <a:cubicBezTo>
                    <a:pt x="110925" y="66401"/>
                    <a:pt x="85640" y="67927"/>
                    <a:pt x="72044" y="65384"/>
                  </a:cubicBezTo>
                  <a:cubicBezTo>
                    <a:pt x="40279" y="62842"/>
                    <a:pt x="3177" y="43265"/>
                    <a:pt x="0" y="8307"/>
                  </a:cubicBezTo>
                  <a:close/>
                </a:path>
              </a:pathLst>
            </a:custGeom>
            <a:solidFill>
              <a:srgbClr val="030104"/>
            </a:solidFill>
            <a:ln w="12706" cap="flat">
              <a:noFill/>
              <a:prstDash val="solid"/>
              <a:miter/>
            </a:ln>
          </p:spPr>
          <p:txBody>
            <a:bodyPr rtlCol="0" anchor="ctr"/>
            <a:lstStyle/>
            <a:p>
              <a:endParaRPr lang="zh-CN" altLang="en-US">
                <a:cs typeface="+mn-ea"/>
                <a:sym typeface="+mn-lt"/>
              </a:endParaRPr>
            </a:p>
          </p:txBody>
        </p:sp>
        <p:grpSp>
          <p:nvGrpSpPr>
            <p:cNvPr id="34" name="图形 3">
              <a:extLst>
                <a:ext uri="{FF2B5EF4-FFF2-40B4-BE49-F238E27FC236}">
                  <a16:creationId xmlns:a16="http://schemas.microsoft.com/office/drawing/2014/main" xmlns="" id="{69FD5D9E-7DDE-4A08-9B6C-D73B33442521}"/>
                </a:ext>
              </a:extLst>
            </p:cNvPr>
            <p:cNvGrpSpPr/>
            <p:nvPr/>
          </p:nvGrpSpPr>
          <p:grpSpPr>
            <a:xfrm>
              <a:off x="3768223" y="1903169"/>
              <a:ext cx="4430398" cy="1996354"/>
              <a:chOff x="3768223" y="1903169"/>
              <a:chExt cx="4430398" cy="1996354"/>
            </a:xfrm>
            <a:solidFill>
              <a:srgbClr val="020103"/>
            </a:solidFill>
          </p:grpSpPr>
          <p:sp>
            <p:nvSpPr>
              <p:cNvPr id="35" name="任意多边形: 形状 34">
                <a:extLst>
                  <a:ext uri="{FF2B5EF4-FFF2-40B4-BE49-F238E27FC236}">
                    <a16:creationId xmlns:a16="http://schemas.microsoft.com/office/drawing/2014/main" xmlns="" id="{4840138F-4F67-4640-B1D9-3274EE4D90C3}"/>
                  </a:ext>
                </a:extLst>
              </p:cNvPr>
              <p:cNvSpPr/>
              <p:nvPr/>
            </p:nvSpPr>
            <p:spPr>
              <a:xfrm>
                <a:off x="3768223" y="1903169"/>
                <a:ext cx="734926" cy="657468"/>
              </a:xfrm>
              <a:custGeom>
                <a:avLst/>
                <a:gdLst>
                  <a:gd name="connsiteX0" fmla="*/ 423879 w 734926"/>
                  <a:gd name="connsiteY0" fmla="*/ 110341 h 657468"/>
                  <a:gd name="connsiteX1" fmla="*/ 446877 w 734926"/>
                  <a:gd name="connsiteY1" fmla="*/ 0 h 657468"/>
                  <a:gd name="connsiteX2" fmla="*/ 503293 w 734926"/>
                  <a:gd name="connsiteY2" fmla="*/ 45763 h 657468"/>
                  <a:gd name="connsiteX3" fmla="*/ 492365 w 734926"/>
                  <a:gd name="connsiteY3" fmla="*/ 118349 h 657468"/>
                  <a:gd name="connsiteX4" fmla="*/ 519048 w 734926"/>
                  <a:gd name="connsiteY4" fmla="*/ 136909 h 657468"/>
                  <a:gd name="connsiteX5" fmla="*/ 423498 w 734926"/>
                  <a:gd name="connsiteY5" fmla="*/ 287039 h 657468"/>
                  <a:gd name="connsiteX6" fmla="*/ 638105 w 734926"/>
                  <a:gd name="connsiteY6" fmla="*/ 257165 h 657468"/>
                  <a:gd name="connsiteX7" fmla="*/ 734927 w 734926"/>
                  <a:gd name="connsiteY7" fmla="*/ 314242 h 657468"/>
                  <a:gd name="connsiteX8" fmla="*/ 548781 w 734926"/>
                  <a:gd name="connsiteY8" fmla="*/ 309920 h 657468"/>
                  <a:gd name="connsiteX9" fmla="*/ 425531 w 734926"/>
                  <a:gd name="connsiteY9" fmla="*/ 327336 h 657468"/>
                  <a:gd name="connsiteX10" fmla="*/ 400754 w 734926"/>
                  <a:gd name="connsiteY10" fmla="*/ 404244 h 657468"/>
                  <a:gd name="connsiteX11" fmla="*/ 576353 w 734926"/>
                  <a:gd name="connsiteY11" fmla="*/ 424075 h 657468"/>
                  <a:gd name="connsiteX12" fmla="*/ 586645 w 734926"/>
                  <a:gd name="connsiteY12" fmla="*/ 504288 h 657468"/>
                  <a:gd name="connsiteX13" fmla="*/ 523495 w 734926"/>
                  <a:gd name="connsiteY13" fmla="*/ 601281 h 657468"/>
                  <a:gd name="connsiteX14" fmla="*/ 355901 w 734926"/>
                  <a:gd name="connsiteY14" fmla="*/ 604332 h 657468"/>
                  <a:gd name="connsiteX15" fmla="*/ 352089 w 734926"/>
                  <a:gd name="connsiteY15" fmla="*/ 657468 h 657468"/>
                  <a:gd name="connsiteX16" fmla="*/ 283221 w 734926"/>
                  <a:gd name="connsiteY16" fmla="*/ 615264 h 657468"/>
                  <a:gd name="connsiteX17" fmla="*/ 271786 w 734926"/>
                  <a:gd name="connsiteY17" fmla="*/ 448101 h 657468"/>
                  <a:gd name="connsiteX18" fmla="*/ 336460 w 734926"/>
                  <a:gd name="connsiteY18" fmla="*/ 338395 h 657468"/>
                  <a:gd name="connsiteX19" fmla="*/ 65437 w 734926"/>
                  <a:gd name="connsiteY19" fmla="*/ 429287 h 657468"/>
                  <a:gd name="connsiteX20" fmla="*/ 0 w 734926"/>
                  <a:gd name="connsiteY20" fmla="*/ 398778 h 657468"/>
                  <a:gd name="connsiteX21" fmla="*/ 343576 w 734926"/>
                  <a:gd name="connsiteY21" fmla="*/ 296573 h 657468"/>
                  <a:gd name="connsiteX22" fmla="*/ 342686 w 734926"/>
                  <a:gd name="connsiteY22" fmla="*/ 271784 h 657468"/>
                  <a:gd name="connsiteX23" fmla="*/ 286652 w 734926"/>
                  <a:gd name="connsiteY23" fmla="*/ 216232 h 657468"/>
                  <a:gd name="connsiteX24" fmla="*/ 198725 w 734926"/>
                  <a:gd name="connsiteY24" fmla="*/ 208478 h 657468"/>
                  <a:gd name="connsiteX25" fmla="*/ 282713 w 734926"/>
                  <a:gd name="connsiteY25" fmla="*/ 178605 h 657468"/>
                  <a:gd name="connsiteX26" fmla="*/ 262637 w 734926"/>
                  <a:gd name="connsiteY26" fmla="*/ 97374 h 657468"/>
                  <a:gd name="connsiteX27" fmla="*/ 329980 w 734926"/>
                  <a:gd name="connsiteY27" fmla="*/ 109705 h 657468"/>
                  <a:gd name="connsiteX28" fmla="*/ 346752 w 734926"/>
                  <a:gd name="connsiteY28" fmla="*/ 151147 h 657468"/>
                  <a:gd name="connsiteX29" fmla="*/ 423879 w 734926"/>
                  <a:gd name="connsiteY29" fmla="*/ 110341 h 657468"/>
                  <a:gd name="connsiteX30" fmla="*/ 352089 w 734926"/>
                  <a:gd name="connsiteY30" fmla="*/ 190045 h 657468"/>
                  <a:gd name="connsiteX31" fmla="*/ 366320 w 734926"/>
                  <a:gd name="connsiteY31" fmla="*/ 265682 h 657468"/>
                  <a:gd name="connsiteX32" fmla="*/ 420702 w 734926"/>
                  <a:gd name="connsiteY32" fmla="*/ 159664 h 657468"/>
                  <a:gd name="connsiteX33" fmla="*/ 352089 w 734926"/>
                  <a:gd name="connsiteY33" fmla="*/ 190045 h 657468"/>
                  <a:gd name="connsiteX34" fmla="*/ 346625 w 734926"/>
                  <a:gd name="connsiteY34" fmla="*/ 453313 h 657468"/>
                  <a:gd name="connsiteX35" fmla="*/ 350818 w 734926"/>
                  <a:gd name="connsiteY35" fmla="*/ 562509 h 657468"/>
                  <a:gd name="connsiteX36" fmla="*/ 448783 w 734926"/>
                  <a:gd name="connsiteY36" fmla="*/ 542551 h 657468"/>
                  <a:gd name="connsiteX37" fmla="*/ 515745 w 734926"/>
                  <a:gd name="connsiteY37" fmla="*/ 424837 h 657468"/>
                  <a:gd name="connsiteX38" fmla="*/ 346625 w 734926"/>
                  <a:gd name="connsiteY38" fmla="*/ 453313 h 65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4926" h="657468">
                    <a:moveTo>
                      <a:pt x="423879" y="110341"/>
                    </a:moveTo>
                    <a:cubicBezTo>
                      <a:pt x="438110" y="75001"/>
                      <a:pt x="423371" y="31907"/>
                      <a:pt x="446877" y="0"/>
                    </a:cubicBezTo>
                    <a:cubicBezTo>
                      <a:pt x="467715" y="12331"/>
                      <a:pt x="487664" y="26950"/>
                      <a:pt x="503293" y="45763"/>
                    </a:cubicBezTo>
                    <a:cubicBezTo>
                      <a:pt x="508756" y="70552"/>
                      <a:pt x="497448" y="94578"/>
                      <a:pt x="492365" y="118349"/>
                    </a:cubicBezTo>
                    <a:cubicBezTo>
                      <a:pt x="498972" y="122926"/>
                      <a:pt x="512441" y="132206"/>
                      <a:pt x="519048" y="136909"/>
                    </a:cubicBezTo>
                    <a:cubicBezTo>
                      <a:pt x="455263" y="161570"/>
                      <a:pt x="463268" y="240640"/>
                      <a:pt x="423498" y="287039"/>
                    </a:cubicBezTo>
                    <a:cubicBezTo>
                      <a:pt x="495542" y="281445"/>
                      <a:pt x="569365" y="282208"/>
                      <a:pt x="638105" y="257165"/>
                    </a:cubicBezTo>
                    <a:cubicBezTo>
                      <a:pt x="676097" y="261996"/>
                      <a:pt x="711420" y="283988"/>
                      <a:pt x="734927" y="314242"/>
                    </a:cubicBezTo>
                    <a:cubicBezTo>
                      <a:pt x="672793" y="322124"/>
                      <a:pt x="611041" y="304073"/>
                      <a:pt x="548781" y="309920"/>
                    </a:cubicBezTo>
                    <a:cubicBezTo>
                      <a:pt x="507486" y="313861"/>
                      <a:pt x="465936" y="317675"/>
                      <a:pt x="425531" y="327336"/>
                    </a:cubicBezTo>
                    <a:cubicBezTo>
                      <a:pt x="415493" y="352379"/>
                      <a:pt x="407869" y="378311"/>
                      <a:pt x="400754" y="404244"/>
                    </a:cubicBezTo>
                    <a:cubicBezTo>
                      <a:pt x="459075" y="411744"/>
                      <a:pt x="527943" y="376659"/>
                      <a:pt x="576353" y="424075"/>
                    </a:cubicBezTo>
                    <a:cubicBezTo>
                      <a:pt x="607738" y="439838"/>
                      <a:pt x="595921" y="478101"/>
                      <a:pt x="586645" y="504288"/>
                    </a:cubicBezTo>
                    <a:cubicBezTo>
                      <a:pt x="571144" y="539246"/>
                      <a:pt x="556278" y="578781"/>
                      <a:pt x="523495" y="601281"/>
                    </a:cubicBezTo>
                    <a:cubicBezTo>
                      <a:pt x="467588" y="606239"/>
                      <a:pt x="410156" y="580179"/>
                      <a:pt x="355901" y="604332"/>
                    </a:cubicBezTo>
                    <a:cubicBezTo>
                      <a:pt x="353995" y="622002"/>
                      <a:pt x="352724" y="639672"/>
                      <a:pt x="352089" y="657468"/>
                    </a:cubicBezTo>
                    <a:cubicBezTo>
                      <a:pt x="324898" y="652765"/>
                      <a:pt x="291226" y="646790"/>
                      <a:pt x="283221" y="615264"/>
                    </a:cubicBezTo>
                    <a:cubicBezTo>
                      <a:pt x="276868" y="559967"/>
                      <a:pt x="276995" y="503779"/>
                      <a:pt x="271786" y="448101"/>
                    </a:cubicBezTo>
                    <a:cubicBezTo>
                      <a:pt x="307490" y="421532"/>
                      <a:pt x="320577" y="377930"/>
                      <a:pt x="336460" y="338395"/>
                    </a:cubicBezTo>
                    <a:cubicBezTo>
                      <a:pt x="242053" y="354667"/>
                      <a:pt x="152729" y="391150"/>
                      <a:pt x="65437" y="429287"/>
                    </a:cubicBezTo>
                    <a:cubicBezTo>
                      <a:pt x="43582" y="419117"/>
                      <a:pt x="21855" y="408820"/>
                      <a:pt x="0" y="398778"/>
                    </a:cubicBezTo>
                    <a:cubicBezTo>
                      <a:pt x="117024" y="373735"/>
                      <a:pt x="230999" y="336743"/>
                      <a:pt x="343576" y="296573"/>
                    </a:cubicBezTo>
                    <a:cubicBezTo>
                      <a:pt x="343449" y="290344"/>
                      <a:pt x="342940" y="278013"/>
                      <a:pt x="342686" y="271784"/>
                    </a:cubicBezTo>
                    <a:cubicBezTo>
                      <a:pt x="320705" y="256784"/>
                      <a:pt x="303551" y="236572"/>
                      <a:pt x="286652" y="216232"/>
                    </a:cubicBezTo>
                    <a:cubicBezTo>
                      <a:pt x="256919" y="222716"/>
                      <a:pt x="224519" y="231614"/>
                      <a:pt x="198725" y="208478"/>
                    </a:cubicBezTo>
                    <a:cubicBezTo>
                      <a:pt x="225916" y="196402"/>
                      <a:pt x="254505" y="188012"/>
                      <a:pt x="282713" y="178605"/>
                    </a:cubicBezTo>
                    <a:cubicBezTo>
                      <a:pt x="278774" y="150892"/>
                      <a:pt x="270642" y="124070"/>
                      <a:pt x="262637" y="97374"/>
                    </a:cubicBezTo>
                    <a:cubicBezTo>
                      <a:pt x="285127" y="101569"/>
                      <a:pt x="307617" y="105637"/>
                      <a:pt x="329980" y="109705"/>
                    </a:cubicBezTo>
                    <a:cubicBezTo>
                      <a:pt x="335571" y="123561"/>
                      <a:pt x="341161" y="137290"/>
                      <a:pt x="346752" y="151147"/>
                    </a:cubicBezTo>
                    <a:cubicBezTo>
                      <a:pt x="373308" y="141867"/>
                      <a:pt x="416001" y="144918"/>
                      <a:pt x="423879" y="110341"/>
                    </a:cubicBezTo>
                    <a:moveTo>
                      <a:pt x="352089" y="190045"/>
                    </a:moveTo>
                    <a:cubicBezTo>
                      <a:pt x="356409" y="215343"/>
                      <a:pt x="360729" y="240512"/>
                      <a:pt x="366320" y="265682"/>
                    </a:cubicBezTo>
                    <a:cubicBezTo>
                      <a:pt x="392749" y="235173"/>
                      <a:pt x="410410" y="198563"/>
                      <a:pt x="420702" y="159664"/>
                    </a:cubicBezTo>
                    <a:cubicBezTo>
                      <a:pt x="397196" y="168435"/>
                      <a:pt x="374452" y="178986"/>
                      <a:pt x="352089" y="190045"/>
                    </a:cubicBezTo>
                    <a:moveTo>
                      <a:pt x="346625" y="453313"/>
                    </a:moveTo>
                    <a:cubicBezTo>
                      <a:pt x="358569" y="489033"/>
                      <a:pt x="358442" y="525771"/>
                      <a:pt x="350818" y="562509"/>
                    </a:cubicBezTo>
                    <a:cubicBezTo>
                      <a:pt x="383600" y="558696"/>
                      <a:pt x="419686" y="559967"/>
                      <a:pt x="448783" y="542551"/>
                    </a:cubicBezTo>
                    <a:cubicBezTo>
                      <a:pt x="480040" y="509500"/>
                      <a:pt x="500116" y="467169"/>
                      <a:pt x="515745" y="424837"/>
                    </a:cubicBezTo>
                    <a:cubicBezTo>
                      <a:pt x="458694" y="425982"/>
                      <a:pt x="398339" y="426236"/>
                      <a:pt x="346625" y="453313"/>
                    </a:cubicBezTo>
                    <a:close/>
                  </a:path>
                </a:pathLst>
              </a:custGeom>
              <a:solidFill>
                <a:srgbClr val="020103"/>
              </a:solidFill>
              <a:ln w="12706" cap="flat">
                <a:noFill/>
                <a:prstDash val="solid"/>
                <a:miter/>
              </a:ln>
            </p:spPr>
            <p:txBody>
              <a:bodyPr rtlCol="0" anchor="ctr"/>
              <a:lstStyle/>
              <a:p>
                <a:endParaRPr lang="zh-CN" altLang="en-US">
                  <a:cs typeface="+mn-ea"/>
                  <a:sym typeface="+mn-lt"/>
                </a:endParaRPr>
              </a:p>
            </p:txBody>
          </p:sp>
          <p:sp>
            <p:nvSpPr>
              <p:cNvPr id="36" name="任意多边形: 形状 35">
                <a:extLst>
                  <a:ext uri="{FF2B5EF4-FFF2-40B4-BE49-F238E27FC236}">
                    <a16:creationId xmlns:a16="http://schemas.microsoft.com/office/drawing/2014/main" xmlns="" id="{BBA6BFF7-0E2C-445C-96F1-9C49591EE57D}"/>
                  </a:ext>
                </a:extLst>
              </p:cNvPr>
              <p:cNvSpPr/>
              <p:nvPr/>
            </p:nvSpPr>
            <p:spPr>
              <a:xfrm>
                <a:off x="6315308" y="3147375"/>
                <a:ext cx="517192" cy="752148"/>
              </a:xfrm>
              <a:custGeom>
                <a:avLst/>
                <a:gdLst>
                  <a:gd name="connsiteX0" fmla="*/ 216132 w 517192"/>
                  <a:gd name="connsiteY0" fmla="*/ 10984 h 752148"/>
                  <a:gd name="connsiteX1" fmla="*/ 352724 w 517192"/>
                  <a:gd name="connsiteY1" fmla="*/ 433 h 752148"/>
                  <a:gd name="connsiteX2" fmla="*/ 396179 w 517192"/>
                  <a:gd name="connsiteY2" fmla="*/ 35137 h 752148"/>
                  <a:gd name="connsiteX3" fmla="*/ 351454 w 517192"/>
                  <a:gd name="connsiteY3" fmla="*/ 111791 h 752148"/>
                  <a:gd name="connsiteX4" fmla="*/ 467842 w 517192"/>
                  <a:gd name="connsiteY4" fmla="*/ 115096 h 752148"/>
                  <a:gd name="connsiteX5" fmla="*/ 507994 w 517192"/>
                  <a:gd name="connsiteY5" fmla="*/ 192131 h 752148"/>
                  <a:gd name="connsiteX6" fmla="*/ 344084 w 517192"/>
                  <a:gd name="connsiteY6" fmla="*/ 357007 h 752148"/>
                  <a:gd name="connsiteX7" fmla="*/ 344084 w 517192"/>
                  <a:gd name="connsiteY7" fmla="*/ 375058 h 752148"/>
                  <a:gd name="connsiteX8" fmla="*/ 467842 w 517192"/>
                  <a:gd name="connsiteY8" fmla="*/ 363236 h 752148"/>
                  <a:gd name="connsiteX9" fmla="*/ 515745 w 517192"/>
                  <a:gd name="connsiteY9" fmla="*/ 455017 h 752148"/>
                  <a:gd name="connsiteX10" fmla="*/ 409139 w 517192"/>
                  <a:gd name="connsiteY10" fmla="*/ 651546 h 752148"/>
                  <a:gd name="connsiteX11" fmla="*/ 289828 w 517192"/>
                  <a:gd name="connsiteY11" fmla="*/ 752098 h 752148"/>
                  <a:gd name="connsiteX12" fmla="*/ 235954 w 517192"/>
                  <a:gd name="connsiteY12" fmla="*/ 648495 h 752148"/>
                  <a:gd name="connsiteX13" fmla="*/ 302916 w 517192"/>
                  <a:gd name="connsiteY13" fmla="*/ 689301 h 752148"/>
                  <a:gd name="connsiteX14" fmla="*/ 358188 w 517192"/>
                  <a:gd name="connsiteY14" fmla="*/ 638071 h 752148"/>
                  <a:gd name="connsiteX15" fmla="*/ 462760 w 517192"/>
                  <a:gd name="connsiteY15" fmla="*/ 423491 h 752148"/>
                  <a:gd name="connsiteX16" fmla="*/ 310158 w 517192"/>
                  <a:gd name="connsiteY16" fmla="*/ 447898 h 752148"/>
                  <a:gd name="connsiteX17" fmla="*/ 156794 w 517192"/>
                  <a:gd name="connsiteY17" fmla="*/ 614426 h 752148"/>
                  <a:gd name="connsiteX18" fmla="*/ 0 w 517192"/>
                  <a:gd name="connsiteY18" fmla="*/ 663368 h 752148"/>
                  <a:gd name="connsiteX19" fmla="*/ 1652 w 517192"/>
                  <a:gd name="connsiteY19" fmla="*/ 649893 h 752148"/>
                  <a:gd name="connsiteX20" fmla="*/ 247263 w 517192"/>
                  <a:gd name="connsiteY20" fmla="*/ 441796 h 752148"/>
                  <a:gd name="connsiteX21" fmla="*/ 78905 w 517192"/>
                  <a:gd name="connsiteY21" fmla="*/ 467729 h 752148"/>
                  <a:gd name="connsiteX22" fmla="*/ 112450 w 517192"/>
                  <a:gd name="connsiteY22" fmla="*/ 435186 h 752148"/>
                  <a:gd name="connsiteX23" fmla="*/ 267847 w 517192"/>
                  <a:gd name="connsiteY23" fmla="*/ 392982 h 752148"/>
                  <a:gd name="connsiteX24" fmla="*/ 290210 w 517192"/>
                  <a:gd name="connsiteY24" fmla="*/ 325735 h 752148"/>
                  <a:gd name="connsiteX25" fmla="*/ 201393 w 517192"/>
                  <a:gd name="connsiteY25" fmla="*/ 368829 h 752148"/>
                  <a:gd name="connsiteX26" fmla="*/ 130239 w 517192"/>
                  <a:gd name="connsiteY26" fmla="*/ 155775 h 752148"/>
                  <a:gd name="connsiteX27" fmla="*/ 214481 w 517192"/>
                  <a:gd name="connsiteY27" fmla="*/ 183233 h 752148"/>
                  <a:gd name="connsiteX28" fmla="*/ 297452 w 517192"/>
                  <a:gd name="connsiteY28" fmla="*/ 142173 h 752148"/>
                  <a:gd name="connsiteX29" fmla="*/ 224900 w 517192"/>
                  <a:gd name="connsiteY29" fmla="*/ 80265 h 752148"/>
                  <a:gd name="connsiteX30" fmla="*/ 323373 w 517192"/>
                  <a:gd name="connsiteY30" fmla="*/ 58400 h 752148"/>
                  <a:gd name="connsiteX31" fmla="*/ 216132 w 517192"/>
                  <a:gd name="connsiteY31" fmla="*/ 10984 h 752148"/>
                  <a:gd name="connsiteX32" fmla="*/ 324389 w 517192"/>
                  <a:gd name="connsiteY32" fmla="*/ 170521 h 752148"/>
                  <a:gd name="connsiteX33" fmla="*/ 399610 w 517192"/>
                  <a:gd name="connsiteY33" fmla="*/ 212852 h 752148"/>
                  <a:gd name="connsiteX34" fmla="*/ 328074 w 517192"/>
                  <a:gd name="connsiteY34" fmla="*/ 249081 h 752148"/>
                  <a:gd name="connsiteX35" fmla="*/ 376993 w 517192"/>
                  <a:gd name="connsiteY35" fmla="*/ 275777 h 752148"/>
                  <a:gd name="connsiteX36" fmla="*/ 452214 w 517192"/>
                  <a:gd name="connsiteY36" fmla="*/ 167724 h 752148"/>
                  <a:gd name="connsiteX37" fmla="*/ 324389 w 517192"/>
                  <a:gd name="connsiteY37" fmla="*/ 170521 h 752148"/>
                  <a:gd name="connsiteX38" fmla="*/ 208128 w 517192"/>
                  <a:gd name="connsiteY38" fmla="*/ 246793 h 752148"/>
                  <a:gd name="connsiteX39" fmla="*/ 292497 w 517192"/>
                  <a:gd name="connsiteY39" fmla="*/ 183487 h 752148"/>
                  <a:gd name="connsiteX40" fmla="*/ 208128 w 517192"/>
                  <a:gd name="connsiteY40" fmla="*/ 246793 h 752148"/>
                  <a:gd name="connsiteX41" fmla="*/ 213972 w 517192"/>
                  <a:gd name="connsiteY41" fmla="*/ 302091 h 752148"/>
                  <a:gd name="connsiteX42" fmla="*/ 288558 w 517192"/>
                  <a:gd name="connsiteY42" fmla="*/ 263700 h 752148"/>
                  <a:gd name="connsiteX43" fmla="*/ 213972 w 517192"/>
                  <a:gd name="connsiteY43" fmla="*/ 302091 h 752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17192" h="752148">
                    <a:moveTo>
                      <a:pt x="216132" y="10984"/>
                    </a:moveTo>
                    <a:cubicBezTo>
                      <a:pt x="259588" y="-4525"/>
                      <a:pt x="307363" y="3357"/>
                      <a:pt x="352724" y="433"/>
                    </a:cubicBezTo>
                    <a:cubicBezTo>
                      <a:pt x="374960" y="-2618"/>
                      <a:pt x="396942" y="10603"/>
                      <a:pt x="396179" y="35137"/>
                    </a:cubicBezTo>
                    <a:cubicBezTo>
                      <a:pt x="383473" y="62087"/>
                      <a:pt x="352470" y="80011"/>
                      <a:pt x="351454" y="111791"/>
                    </a:cubicBezTo>
                    <a:cubicBezTo>
                      <a:pt x="387158" y="130986"/>
                      <a:pt x="429597" y="115986"/>
                      <a:pt x="467842" y="115096"/>
                    </a:cubicBezTo>
                    <a:cubicBezTo>
                      <a:pt x="498210" y="125520"/>
                      <a:pt x="528324" y="159207"/>
                      <a:pt x="507994" y="192131"/>
                    </a:cubicBezTo>
                    <a:cubicBezTo>
                      <a:pt x="473179" y="260904"/>
                      <a:pt x="431249" y="349380"/>
                      <a:pt x="344084" y="357007"/>
                    </a:cubicBezTo>
                    <a:lnTo>
                      <a:pt x="344084" y="375058"/>
                    </a:lnTo>
                    <a:cubicBezTo>
                      <a:pt x="385506" y="372388"/>
                      <a:pt x="426420" y="362981"/>
                      <a:pt x="467842" y="363236"/>
                    </a:cubicBezTo>
                    <a:cubicBezTo>
                      <a:pt x="510535" y="369083"/>
                      <a:pt x="521589" y="419169"/>
                      <a:pt x="515745" y="455017"/>
                    </a:cubicBezTo>
                    <a:cubicBezTo>
                      <a:pt x="504182" y="531162"/>
                      <a:pt x="445733" y="586841"/>
                      <a:pt x="409139" y="651546"/>
                    </a:cubicBezTo>
                    <a:cubicBezTo>
                      <a:pt x="381059" y="694767"/>
                      <a:pt x="349675" y="754132"/>
                      <a:pt x="289828" y="752098"/>
                    </a:cubicBezTo>
                    <a:cubicBezTo>
                      <a:pt x="259334" y="726674"/>
                      <a:pt x="248787" y="684851"/>
                      <a:pt x="235954" y="648495"/>
                    </a:cubicBezTo>
                    <a:cubicBezTo>
                      <a:pt x="258571" y="661588"/>
                      <a:pt x="280680" y="675444"/>
                      <a:pt x="302916" y="689301"/>
                    </a:cubicBezTo>
                    <a:cubicBezTo>
                      <a:pt x="323119" y="674555"/>
                      <a:pt x="347388" y="662097"/>
                      <a:pt x="358188" y="638071"/>
                    </a:cubicBezTo>
                    <a:cubicBezTo>
                      <a:pt x="393257" y="566629"/>
                      <a:pt x="432519" y="497094"/>
                      <a:pt x="462760" y="423491"/>
                    </a:cubicBezTo>
                    <a:cubicBezTo>
                      <a:pt x="415620" y="400228"/>
                      <a:pt x="334808" y="388152"/>
                      <a:pt x="310158" y="447898"/>
                    </a:cubicBezTo>
                    <a:cubicBezTo>
                      <a:pt x="273310" y="514764"/>
                      <a:pt x="216895" y="568790"/>
                      <a:pt x="156794" y="614426"/>
                    </a:cubicBezTo>
                    <a:cubicBezTo>
                      <a:pt x="105334" y="632478"/>
                      <a:pt x="50825" y="642393"/>
                      <a:pt x="0" y="663368"/>
                    </a:cubicBezTo>
                    <a:cubicBezTo>
                      <a:pt x="381" y="660063"/>
                      <a:pt x="1270" y="653325"/>
                      <a:pt x="1652" y="649893"/>
                    </a:cubicBezTo>
                    <a:cubicBezTo>
                      <a:pt x="94915" y="596121"/>
                      <a:pt x="185892" y="531925"/>
                      <a:pt x="247263" y="441796"/>
                    </a:cubicBezTo>
                    <a:cubicBezTo>
                      <a:pt x="194024" y="463407"/>
                      <a:pt x="136592" y="480187"/>
                      <a:pt x="78905" y="467729"/>
                    </a:cubicBezTo>
                    <a:cubicBezTo>
                      <a:pt x="85894" y="452856"/>
                      <a:pt x="94153" y="436712"/>
                      <a:pt x="112450" y="435186"/>
                    </a:cubicBezTo>
                    <a:cubicBezTo>
                      <a:pt x="164291" y="421457"/>
                      <a:pt x="217022" y="410270"/>
                      <a:pt x="267847" y="392982"/>
                    </a:cubicBezTo>
                    <a:cubicBezTo>
                      <a:pt x="293386" y="380651"/>
                      <a:pt x="286525" y="348617"/>
                      <a:pt x="290210" y="325735"/>
                    </a:cubicBezTo>
                    <a:cubicBezTo>
                      <a:pt x="259715" y="338193"/>
                      <a:pt x="230871" y="354337"/>
                      <a:pt x="201393" y="368829"/>
                    </a:cubicBezTo>
                    <a:cubicBezTo>
                      <a:pt x="162512" y="301836"/>
                      <a:pt x="185002" y="214759"/>
                      <a:pt x="130239" y="155775"/>
                    </a:cubicBezTo>
                    <a:cubicBezTo>
                      <a:pt x="158700" y="163529"/>
                      <a:pt x="187035" y="172046"/>
                      <a:pt x="214481" y="183233"/>
                    </a:cubicBezTo>
                    <a:cubicBezTo>
                      <a:pt x="241672" y="168614"/>
                      <a:pt x="269498" y="155266"/>
                      <a:pt x="297452" y="142173"/>
                    </a:cubicBezTo>
                    <a:cubicBezTo>
                      <a:pt x="278266" y="116113"/>
                      <a:pt x="251329" y="98062"/>
                      <a:pt x="224900" y="80265"/>
                    </a:cubicBezTo>
                    <a:cubicBezTo>
                      <a:pt x="257936" y="73782"/>
                      <a:pt x="296308" y="83316"/>
                      <a:pt x="323373" y="58400"/>
                    </a:cubicBezTo>
                    <a:cubicBezTo>
                      <a:pt x="287923" y="57638"/>
                      <a:pt x="209652" y="64248"/>
                      <a:pt x="216132" y="10984"/>
                    </a:cubicBezTo>
                    <a:moveTo>
                      <a:pt x="324389" y="170521"/>
                    </a:moveTo>
                    <a:cubicBezTo>
                      <a:pt x="338493" y="200521"/>
                      <a:pt x="372673" y="201411"/>
                      <a:pt x="399610" y="212852"/>
                    </a:cubicBezTo>
                    <a:cubicBezTo>
                      <a:pt x="384363" y="239039"/>
                      <a:pt x="354122" y="241327"/>
                      <a:pt x="328074" y="249081"/>
                    </a:cubicBezTo>
                    <a:cubicBezTo>
                      <a:pt x="339510" y="265988"/>
                      <a:pt x="353105" y="287599"/>
                      <a:pt x="376993" y="275777"/>
                    </a:cubicBezTo>
                    <a:cubicBezTo>
                      <a:pt x="417780" y="255310"/>
                      <a:pt x="434552" y="207004"/>
                      <a:pt x="452214" y="167724"/>
                    </a:cubicBezTo>
                    <a:cubicBezTo>
                      <a:pt x="414222" y="136579"/>
                      <a:pt x="364922" y="155902"/>
                      <a:pt x="324389" y="170521"/>
                    </a:cubicBezTo>
                    <a:moveTo>
                      <a:pt x="208128" y="246793"/>
                    </a:moveTo>
                    <a:cubicBezTo>
                      <a:pt x="247135" y="246920"/>
                      <a:pt x="294911" y="231157"/>
                      <a:pt x="292497" y="183487"/>
                    </a:cubicBezTo>
                    <a:cubicBezTo>
                      <a:pt x="258190" y="193530"/>
                      <a:pt x="215751" y="206115"/>
                      <a:pt x="208128" y="246793"/>
                    </a:cubicBezTo>
                    <a:moveTo>
                      <a:pt x="213972" y="302091"/>
                    </a:moveTo>
                    <a:cubicBezTo>
                      <a:pt x="241672" y="299167"/>
                      <a:pt x="283983" y="300438"/>
                      <a:pt x="288558" y="263700"/>
                    </a:cubicBezTo>
                    <a:cubicBezTo>
                      <a:pt x="260985" y="270438"/>
                      <a:pt x="236081" y="284675"/>
                      <a:pt x="213972" y="302091"/>
                    </a:cubicBezTo>
                    <a:close/>
                  </a:path>
                </a:pathLst>
              </a:custGeom>
              <a:solidFill>
                <a:srgbClr val="020103"/>
              </a:solidFill>
              <a:ln w="12706" cap="flat">
                <a:noFill/>
                <a:prstDash val="solid"/>
                <a:miter/>
              </a:ln>
            </p:spPr>
            <p:txBody>
              <a:bodyPr rtlCol="0" anchor="ct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xmlns="" id="{CC519C0B-3CDA-4430-A920-A853AE9BA87C}"/>
                  </a:ext>
                </a:extLst>
              </p:cNvPr>
              <p:cNvSpPr/>
              <p:nvPr/>
            </p:nvSpPr>
            <p:spPr>
              <a:xfrm>
                <a:off x="7108810" y="3318762"/>
                <a:ext cx="567601" cy="501641"/>
              </a:xfrm>
              <a:custGeom>
                <a:avLst/>
                <a:gdLst>
                  <a:gd name="connsiteX0" fmla="*/ 239131 w 567601"/>
                  <a:gd name="connsiteY0" fmla="*/ 1167 h 501641"/>
                  <a:gd name="connsiteX1" fmla="*/ 347515 w 567601"/>
                  <a:gd name="connsiteY1" fmla="*/ 43244 h 501641"/>
                  <a:gd name="connsiteX2" fmla="*/ 498973 w 567601"/>
                  <a:gd name="connsiteY2" fmla="*/ 6379 h 501641"/>
                  <a:gd name="connsiteX3" fmla="*/ 567586 w 567601"/>
                  <a:gd name="connsiteY3" fmla="*/ 86084 h 501641"/>
                  <a:gd name="connsiteX4" fmla="*/ 473306 w 567601"/>
                  <a:gd name="connsiteY4" fmla="*/ 58245 h 501641"/>
                  <a:gd name="connsiteX5" fmla="*/ 336206 w 567601"/>
                  <a:gd name="connsiteY5" fmla="*/ 88499 h 501641"/>
                  <a:gd name="connsiteX6" fmla="*/ 321467 w 567601"/>
                  <a:gd name="connsiteY6" fmla="*/ 434903 h 501641"/>
                  <a:gd name="connsiteX7" fmla="*/ 272040 w 567601"/>
                  <a:gd name="connsiteY7" fmla="*/ 501642 h 501641"/>
                  <a:gd name="connsiteX8" fmla="*/ 185892 w 567601"/>
                  <a:gd name="connsiteY8" fmla="*/ 405666 h 501641"/>
                  <a:gd name="connsiteX9" fmla="*/ 248025 w 567601"/>
                  <a:gd name="connsiteY9" fmla="*/ 429056 h 501641"/>
                  <a:gd name="connsiteX10" fmla="*/ 280299 w 567601"/>
                  <a:gd name="connsiteY10" fmla="*/ 360029 h 501641"/>
                  <a:gd name="connsiteX11" fmla="*/ 282586 w 567601"/>
                  <a:gd name="connsiteY11" fmla="*/ 112652 h 501641"/>
                  <a:gd name="connsiteX12" fmla="*/ 91358 w 567601"/>
                  <a:gd name="connsiteY12" fmla="*/ 214222 h 501641"/>
                  <a:gd name="connsiteX13" fmla="*/ 0 w 567601"/>
                  <a:gd name="connsiteY13" fmla="*/ 193501 h 501641"/>
                  <a:gd name="connsiteX14" fmla="*/ 279155 w 567601"/>
                  <a:gd name="connsiteY14" fmla="*/ 56465 h 501641"/>
                  <a:gd name="connsiteX15" fmla="*/ 239131 w 567601"/>
                  <a:gd name="connsiteY15" fmla="*/ 1167 h 50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601" h="501641">
                    <a:moveTo>
                      <a:pt x="239131" y="1167"/>
                    </a:moveTo>
                    <a:cubicBezTo>
                      <a:pt x="281315" y="-7096"/>
                      <a:pt x="310667" y="30786"/>
                      <a:pt x="347515" y="43244"/>
                    </a:cubicBezTo>
                    <a:cubicBezTo>
                      <a:pt x="399483" y="37524"/>
                      <a:pt x="446750" y="10701"/>
                      <a:pt x="498973" y="6379"/>
                    </a:cubicBezTo>
                    <a:cubicBezTo>
                      <a:pt x="531627" y="20490"/>
                      <a:pt x="568476" y="45914"/>
                      <a:pt x="567586" y="86084"/>
                    </a:cubicBezTo>
                    <a:cubicBezTo>
                      <a:pt x="533915" y="85067"/>
                      <a:pt x="506215" y="61931"/>
                      <a:pt x="473306" y="58245"/>
                    </a:cubicBezTo>
                    <a:cubicBezTo>
                      <a:pt x="426039" y="59389"/>
                      <a:pt x="380297" y="72736"/>
                      <a:pt x="336206" y="88499"/>
                    </a:cubicBezTo>
                    <a:cubicBezTo>
                      <a:pt x="337350" y="203925"/>
                      <a:pt x="344973" y="321130"/>
                      <a:pt x="321467" y="434903"/>
                    </a:cubicBezTo>
                    <a:cubicBezTo>
                      <a:pt x="315622" y="462489"/>
                      <a:pt x="300629" y="492362"/>
                      <a:pt x="272040" y="501642"/>
                    </a:cubicBezTo>
                    <a:cubicBezTo>
                      <a:pt x="232143" y="483718"/>
                      <a:pt x="202156" y="445708"/>
                      <a:pt x="185892" y="405666"/>
                    </a:cubicBezTo>
                    <a:cubicBezTo>
                      <a:pt x="206730" y="413166"/>
                      <a:pt x="226933" y="422191"/>
                      <a:pt x="248025" y="429056"/>
                    </a:cubicBezTo>
                    <a:cubicBezTo>
                      <a:pt x="274200" y="417615"/>
                      <a:pt x="276614" y="384690"/>
                      <a:pt x="280299" y="360029"/>
                    </a:cubicBezTo>
                    <a:cubicBezTo>
                      <a:pt x="286525" y="277782"/>
                      <a:pt x="286398" y="195026"/>
                      <a:pt x="282586" y="112652"/>
                    </a:cubicBezTo>
                    <a:cubicBezTo>
                      <a:pt x="211685" y="132102"/>
                      <a:pt x="156922" y="183967"/>
                      <a:pt x="91358" y="214222"/>
                    </a:cubicBezTo>
                    <a:cubicBezTo>
                      <a:pt x="58957" y="231129"/>
                      <a:pt x="26556" y="211425"/>
                      <a:pt x="0" y="193501"/>
                    </a:cubicBezTo>
                    <a:cubicBezTo>
                      <a:pt x="93391" y="148500"/>
                      <a:pt x="186781" y="103627"/>
                      <a:pt x="279155" y="56465"/>
                    </a:cubicBezTo>
                    <a:cubicBezTo>
                      <a:pt x="265814" y="38287"/>
                      <a:pt x="243578" y="24430"/>
                      <a:pt x="239131" y="1167"/>
                    </a:cubicBezTo>
                    <a:close/>
                  </a:path>
                </a:pathLst>
              </a:custGeom>
              <a:solidFill>
                <a:srgbClr val="020103"/>
              </a:solidFill>
              <a:ln w="12706" cap="flat">
                <a:noFill/>
                <a:prstDash val="solid"/>
                <a:miter/>
              </a:ln>
            </p:spPr>
            <p:txBody>
              <a:bodyPr rtlCol="0" anchor="ct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xmlns="" id="{FE83822F-951D-4644-8E8E-0F5B33A5C658}"/>
                  </a:ext>
                </a:extLst>
              </p:cNvPr>
              <p:cNvSpPr/>
              <p:nvPr/>
            </p:nvSpPr>
            <p:spPr>
              <a:xfrm>
                <a:off x="4090071" y="3515441"/>
                <a:ext cx="243083" cy="203520"/>
              </a:xfrm>
              <a:custGeom>
                <a:avLst/>
                <a:gdLst>
                  <a:gd name="connsiteX0" fmla="*/ 0 w 243083"/>
                  <a:gd name="connsiteY0" fmla="*/ 6610 h 203520"/>
                  <a:gd name="connsiteX1" fmla="*/ 49046 w 243083"/>
                  <a:gd name="connsiteY1" fmla="*/ 46780 h 203520"/>
                  <a:gd name="connsiteX2" fmla="*/ 187798 w 243083"/>
                  <a:gd name="connsiteY2" fmla="*/ 0 h 203520"/>
                  <a:gd name="connsiteX3" fmla="*/ 242053 w 243083"/>
                  <a:gd name="connsiteY3" fmla="*/ 46780 h 203520"/>
                  <a:gd name="connsiteX4" fmla="*/ 209398 w 243083"/>
                  <a:gd name="connsiteY4" fmla="*/ 135638 h 203520"/>
                  <a:gd name="connsiteX5" fmla="*/ 233667 w 243083"/>
                  <a:gd name="connsiteY5" fmla="*/ 203520 h 203520"/>
                  <a:gd name="connsiteX6" fmla="*/ 148536 w 243083"/>
                  <a:gd name="connsiteY6" fmla="*/ 179621 h 203520"/>
                  <a:gd name="connsiteX7" fmla="*/ 52858 w 243083"/>
                  <a:gd name="connsiteY7" fmla="*/ 200088 h 203520"/>
                  <a:gd name="connsiteX8" fmla="*/ 21092 w 243083"/>
                  <a:gd name="connsiteY8" fmla="*/ 107798 h 203520"/>
                  <a:gd name="connsiteX9" fmla="*/ 0 w 243083"/>
                  <a:gd name="connsiteY9" fmla="*/ 6610 h 203520"/>
                  <a:gd name="connsiteX10" fmla="*/ 49554 w 243083"/>
                  <a:gd name="connsiteY10" fmla="*/ 85679 h 203520"/>
                  <a:gd name="connsiteX11" fmla="*/ 72934 w 243083"/>
                  <a:gd name="connsiteY11" fmla="*/ 152926 h 203520"/>
                  <a:gd name="connsiteX12" fmla="*/ 128079 w 243083"/>
                  <a:gd name="connsiteY12" fmla="*/ 125849 h 203520"/>
                  <a:gd name="connsiteX13" fmla="*/ 175600 w 243083"/>
                  <a:gd name="connsiteY13" fmla="*/ 36229 h 203520"/>
                  <a:gd name="connsiteX14" fmla="*/ 49554 w 243083"/>
                  <a:gd name="connsiteY14" fmla="*/ 85679 h 20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3083" h="203520">
                    <a:moveTo>
                      <a:pt x="0" y="6610"/>
                    </a:moveTo>
                    <a:cubicBezTo>
                      <a:pt x="19313" y="16144"/>
                      <a:pt x="33417" y="32543"/>
                      <a:pt x="49046" y="46780"/>
                    </a:cubicBezTo>
                    <a:cubicBezTo>
                      <a:pt x="95042" y="30636"/>
                      <a:pt x="140785" y="13348"/>
                      <a:pt x="187798" y="0"/>
                    </a:cubicBezTo>
                    <a:cubicBezTo>
                      <a:pt x="206349" y="14619"/>
                      <a:pt x="230999" y="24789"/>
                      <a:pt x="242053" y="46780"/>
                    </a:cubicBezTo>
                    <a:cubicBezTo>
                      <a:pt x="248279" y="80722"/>
                      <a:pt x="224900" y="108307"/>
                      <a:pt x="209398" y="135638"/>
                    </a:cubicBezTo>
                    <a:cubicBezTo>
                      <a:pt x="219817" y="157375"/>
                      <a:pt x="227441" y="180257"/>
                      <a:pt x="233667" y="203520"/>
                    </a:cubicBezTo>
                    <a:cubicBezTo>
                      <a:pt x="204824" y="197291"/>
                      <a:pt x="177379" y="185977"/>
                      <a:pt x="148536" y="179621"/>
                    </a:cubicBezTo>
                    <a:cubicBezTo>
                      <a:pt x="114483" y="172757"/>
                      <a:pt x="85513" y="197164"/>
                      <a:pt x="52858" y="200088"/>
                    </a:cubicBezTo>
                    <a:cubicBezTo>
                      <a:pt x="26810" y="176443"/>
                      <a:pt x="26302" y="139960"/>
                      <a:pt x="21092" y="107798"/>
                    </a:cubicBezTo>
                    <a:cubicBezTo>
                      <a:pt x="16391" y="73603"/>
                      <a:pt x="2414" y="41314"/>
                      <a:pt x="0" y="6610"/>
                    </a:cubicBezTo>
                    <a:moveTo>
                      <a:pt x="49554" y="85679"/>
                    </a:moveTo>
                    <a:cubicBezTo>
                      <a:pt x="54637" y="108942"/>
                      <a:pt x="64293" y="130807"/>
                      <a:pt x="72934" y="152926"/>
                    </a:cubicBezTo>
                    <a:cubicBezTo>
                      <a:pt x="91485" y="144155"/>
                      <a:pt x="110925" y="136909"/>
                      <a:pt x="128079" y="125849"/>
                    </a:cubicBezTo>
                    <a:cubicBezTo>
                      <a:pt x="151204" y="100680"/>
                      <a:pt x="161369" y="66611"/>
                      <a:pt x="175600" y="36229"/>
                    </a:cubicBezTo>
                    <a:cubicBezTo>
                      <a:pt x="131382" y="44747"/>
                      <a:pt x="84496" y="55170"/>
                      <a:pt x="49554" y="85679"/>
                    </a:cubicBezTo>
                    <a:close/>
                  </a:path>
                </a:pathLst>
              </a:custGeom>
              <a:solidFill>
                <a:srgbClr val="020103"/>
              </a:solidFill>
              <a:ln w="12706" cap="flat">
                <a:noFill/>
                <a:prstDash val="solid"/>
                <a:miter/>
              </a:ln>
            </p:spPr>
            <p:txBody>
              <a:bodyPr rtlCol="0" anchor="ct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xmlns="" id="{7F6A1C55-F379-4AF2-8113-2CBA86ABA221}"/>
                  </a:ext>
                </a:extLst>
              </p:cNvPr>
              <p:cNvSpPr/>
              <p:nvPr/>
            </p:nvSpPr>
            <p:spPr>
              <a:xfrm>
                <a:off x="8119390" y="3700656"/>
                <a:ext cx="79231" cy="79323"/>
              </a:xfrm>
              <a:custGeom>
                <a:avLst/>
                <a:gdLst>
                  <a:gd name="connsiteX0" fmla="*/ 3502 w 79231"/>
                  <a:gd name="connsiteY0" fmla="*/ 18051 h 79323"/>
                  <a:gd name="connsiteX1" fmla="*/ 79231 w 79231"/>
                  <a:gd name="connsiteY1" fmla="*/ 0 h 79323"/>
                  <a:gd name="connsiteX2" fmla="*/ 35522 w 79231"/>
                  <a:gd name="connsiteY2" fmla="*/ 79323 h 79323"/>
                  <a:gd name="connsiteX3" fmla="*/ 3502 w 79231"/>
                  <a:gd name="connsiteY3" fmla="*/ 18051 h 79323"/>
                </a:gdLst>
                <a:ahLst/>
                <a:cxnLst>
                  <a:cxn ang="0">
                    <a:pos x="connsiteX0" y="connsiteY0"/>
                  </a:cxn>
                  <a:cxn ang="0">
                    <a:pos x="connsiteX1" y="connsiteY1"/>
                  </a:cxn>
                  <a:cxn ang="0">
                    <a:pos x="connsiteX2" y="connsiteY2"/>
                  </a:cxn>
                  <a:cxn ang="0">
                    <a:pos x="connsiteX3" y="connsiteY3"/>
                  </a:cxn>
                </a:cxnLst>
                <a:rect l="l" t="t" r="r" b="b"/>
                <a:pathLst>
                  <a:path w="79231" h="79323">
                    <a:moveTo>
                      <a:pt x="3502" y="18051"/>
                    </a:moveTo>
                    <a:cubicBezTo>
                      <a:pt x="29042" y="13475"/>
                      <a:pt x="54581" y="8263"/>
                      <a:pt x="79231" y="0"/>
                    </a:cubicBezTo>
                    <a:cubicBezTo>
                      <a:pt x="75165" y="29111"/>
                      <a:pt x="77198" y="79450"/>
                      <a:pt x="35522" y="79323"/>
                    </a:cubicBezTo>
                    <a:cubicBezTo>
                      <a:pt x="2867" y="77417"/>
                      <a:pt x="-5773" y="44492"/>
                      <a:pt x="3502" y="18051"/>
                    </a:cubicBezTo>
                    <a:close/>
                  </a:path>
                </a:pathLst>
              </a:custGeom>
              <a:solidFill>
                <a:srgbClr val="020103"/>
              </a:solidFill>
              <a:ln w="12706" cap="flat">
                <a:noFill/>
                <a:prstDash val="solid"/>
                <a:miter/>
              </a:ln>
            </p:spPr>
            <p:txBody>
              <a:bodyPr rtlCol="0" anchor="ctr"/>
              <a:lstStyle/>
              <a:p>
                <a:endParaRPr lang="zh-CN" altLang="en-US">
                  <a:cs typeface="+mn-ea"/>
                  <a:sym typeface="+mn-lt"/>
                </a:endParaRPr>
              </a:p>
            </p:txBody>
          </p:sp>
        </p:grpSp>
        <p:grpSp>
          <p:nvGrpSpPr>
            <p:cNvPr id="40" name="图形 3">
              <a:extLst>
                <a:ext uri="{FF2B5EF4-FFF2-40B4-BE49-F238E27FC236}">
                  <a16:creationId xmlns:a16="http://schemas.microsoft.com/office/drawing/2014/main" xmlns="" id="{69FD5D9E-7DDE-4A08-9B6C-D73B33442521}"/>
                </a:ext>
              </a:extLst>
            </p:cNvPr>
            <p:cNvGrpSpPr/>
            <p:nvPr/>
          </p:nvGrpSpPr>
          <p:grpSpPr>
            <a:xfrm>
              <a:off x="5410499" y="1946253"/>
              <a:ext cx="1477222" cy="523366"/>
              <a:chOff x="5410499" y="1946253"/>
              <a:chExt cx="1477222" cy="523366"/>
            </a:xfrm>
            <a:solidFill>
              <a:srgbClr val="020102"/>
            </a:solidFill>
          </p:grpSpPr>
          <p:sp>
            <p:nvSpPr>
              <p:cNvPr id="41" name="任意多边形: 形状 40">
                <a:extLst>
                  <a:ext uri="{FF2B5EF4-FFF2-40B4-BE49-F238E27FC236}">
                    <a16:creationId xmlns:a16="http://schemas.microsoft.com/office/drawing/2014/main" xmlns="" id="{D1FEB7AE-4463-4FF1-AA44-7ACC0EAF26D6}"/>
                  </a:ext>
                </a:extLst>
              </p:cNvPr>
              <p:cNvSpPr/>
              <p:nvPr/>
            </p:nvSpPr>
            <p:spPr>
              <a:xfrm>
                <a:off x="6366608" y="1946253"/>
                <a:ext cx="521114" cy="171660"/>
              </a:xfrm>
              <a:custGeom>
                <a:avLst/>
                <a:gdLst>
                  <a:gd name="connsiteX0" fmla="*/ 177284 w 521114"/>
                  <a:gd name="connsiteY0" fmla="*/ 43231 h 171660"/>
                  <a:gd name="connsiteX1" fmla="*/ 479057 w 521114"/>
                  <a:gd name="connsiteY1" fmla="*/ 3824 h 171660"/>
                  <a:gd name="connsiteX2" fmla="*/ 521114 w 521114"/>
                  <a:gd name="connsiteY2" fmla="*/ 104631 h 171660"/>
                  <a:gd name="connsiteX3" fmla="*/ 438651 w 521114"/>
                  <a:gd name="connsiteY3" fmla="*/ 111368 h 171660"/>
                  <a:gd name="connsiteX4" fmla="*/ 340305 w 521114"/>
                  <a:gd name="connsiteY4" fmla="*/ 136919 h 171660"/>
                  <a:gd name="connsiteX5" fmla="*/ 460760 w 521114"/>
                  <a:gd name="connsiteY5" fmla="*/ 50350 h 171660"/>
                  <a:gd name="connsiteX6" fmla="*/ 450722 w 521114"/>
                  <a:gd name="connsiteY6" fmla="*/ 32553 h 171660"/>
                  <a:gd name="connsiteX7" fmla="*/ 150856 w 521114"/>
                  <a:gd name="connsiteY7" fmla="*/ 82893 h 171660"/>
                  <a:gd name="connsiteX8" fmla="*/ 46030 w 521114"/>
                  <a:gd name="connsiteY8" fmla="*/ 167428 h 171660"/>
                  <a:gd name="connsiteX9" fmla="*/ 2193 w 521114"/>
                  <a:gd name="connsiteY9" fmla="*/ 136538 h 171660"/>
                  <a:gd name="connsiteX10" fmla="*/ 1812 w 521114"/>
                  <a:gd name="connsiteY10" fmla="*/ 58867 h 171660"/>
                  <a:gd name="connsiteX11" fmla="*/ 61277 w 521114"/>
                  <a:gd name="connsiteY11" fmla="*/ 91156 h 171660"/>
                  <a:gd name="connsiteX12" fmla="*/ 177284 w 521114"/>
                  <a:gd name="connsiteY12" fmla="*/ 43231 h 17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114" h="171660">
                    <a:moveTo>
                      <a:pt x="177284" y="43231"/>
                    </a:moveTo>
                    <a:cubicBezTo>
                      <a:pt x="273470" y="8273"/>
                      <a:pt x="377026" y="-7998"/>
                      <a:pt x="479057" y="3824"/>
                    </a:cubicBezTo>
                    <a:cubicBezTo>
                      <a:pt x="513618" y="23019"/>
                      <a:pt x="512347" y="70689"/>
                      <a:pt x="521114" y="104631"/>
                    </a:cubicBezTo>
                    <a:cubicBezTo>
                      <a:pt x="494050" y="110097"/>
                      <a:pt x="466351" y="114800"/>
                      <a:pt x="438651" y="111368"/>
                    </a:cubicBezTo>
                    <a:cubicBezTo>
                      <a:pt x="403709" y="107300"/>
                      <a:pt x="372070" y="125478"/>
                      <a:pt x="340305" y="136919"/>
                    </a:cubicBezTo>
                    <a:cubicBezTo>
                      <a:pt x="372579" y="97766"/>
                      <a:pt x="420354" y="79079"/>
                      <a:pt x="460760" y="50350"/>
                    </a:cubicBezTo>
                    <a:cubicBezTo>
                      <a:pt x="458218" y="45901"/>
                      <a:pt x="453136" y="37002"/>
                      <a:pt x="450722" y="32553"/>
                    </a:cubicBezTo>
                    <a:cubicBezTo>
                      <a:pt x="348056" y="16917"/>
                      <a:pt x="247677" y="54037"/>
                      <a:pt x="150856" y="82893"/>
                    </a:cubicBezTo>
                    <a:cubicBezTo>
                      <a:pt x="104732" y="94842"/>
                      <a:pt x="78939" y="137046"/>
                      <a:pt x="46030" y="167428"/>
                    </a:cubicBezTo>
                    <a:cubicBezTo>
                      <a:pt x="21761" y="182047"/>
                      <a:pt x="8292" y="155606"/>
                      <a:pt x="2193" y="136538"/>
                    </a:cubicBezTo>
                    <a:cubicBezTo>
                      <a:pt x="-730" y="110732"/>
                      <a:pt x="-602" y="84673"/>
                      <a:pt x="1812" y="58867"/>
                    </a:cubicBezTo>
                    <a:cubicBezTo>
                      <a:pt x="22523" y="67893"/>
                      <a:pt x="40947" y="81113"/>
                      <a:pt x="61277" y="91156"/>
                    </a:cubicBezTo>
                    <a:cubicBezTo>
                      <a:pt x="102699" y="82766"/>
                      <a:pt x="138150" y="57977"/>
                      <a:pt x="177284" y="43231"/>
                    </a:cubicBezTo>
                    <a:close/>
                  </a:path>
                </a:pathLst>
              </a:custGeom>
              <a:solidFill>
                <a:srgbClr val="020102"/>
              </a:solidFill>
              <a:ln w="12706" cap="flat">
                <a:noFill/>
                <a:prstDash val="solid"/>
                <a:miter/>
              </a:ln>
            </p:spPr>
            <p:txBody>
              <a:bodyPr rtlCol="0" anchor="ct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xmlns="" id="{FF9017B7-C264-419E-9463-CC69681E4400}"/>
                  </a:ext>
                </a:extLst>
              </p:cNvPr>
              <p:cNvSpPr/>
              <p:nvPr/>
            </p:nvSpPr>
            <p:spPr>
              <a:xfrm>
                <a:off x="5410499" y="2383177"/>
                <a:ext cx="195675" cy="86442"/>
              </a:xfrm>
              <a:custGeom>
                <a:avLst/>
                <a:gdLst>
                  <a:gd name="connsiteX0" fmla="*/ 78270 w 195675"/>
                  <a:gd name="connsiteY0" fmla="*/ 30128 h 86442"/>
                  <a:gd name="connsiteX1" fmla="*/ 187925 w 195675"/>
                  <a:gd name="connsiteY1" fmla="*/ 0 h 86442"/>
                  <a:gd name="connsiteX2" fmla="*/ 195675 w 195675"/>
                  <a:gd name="connsiteY2" fmla="*/ 13729 h 86442"/>
                  <a:gd name="connsiteX3" fmla="*/ 99744 w 195675"/>
                  <a:gd name="connsiteY3" fmla="*/ 86442 h 86442"/>
                  <a:gd name="connsiteX4" fmla="*/ 0 w 195675"/>
                  <a:gd name="connsiteY4" fmla="*/ 61018 h 86442"/>
                  <a:gd name="connsiteX5" fmla="*/ 78270 w 195675"/>
                  <a:gd name="connsiteY5" fmla="*/ 30128 h 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675" h="86442">
                    <a:moveTo>
                      <a:pt x="78270" y="30128"/>
                    </a:moveTo>
                    <a:cubicBezTo>
                      <a:pt x="116007" y="24407"/>
                      <a:pt x="151331" y="9915"/>
                      <a:pt x="187925" y="0"/>
                    </a:cubicBezTo>
                    <a:lnTo>
                      <a:pt x="195675" y="13729"/>
                    </a:lnTo>
                    <a:cubicBezTo>
                      <a:pt x="162766" y="36865"/>
                      <a:pt x="130493" y="60637"/>
                      <a:pt x="99744" y="86442"/>
                    </a:cubicBezTo>
                    <a:cubicBezTo>
                      <a:pt x="66708" y="78434"/>
                      <a:pt x="25921" y="87459"/>
                      <a:pt x="0" y="61018"/>
                    </a:cubicBezTo>
                    <a:cubicBezTo>
                      <a:pt x="18551" y="36229"/>
                      <a:pt x="50952" y="36738"/>
                      <a:pt x="78270" y="30128"/>
                    </a:cubicBezTo>
                    <a:close/>
                  </a:path>
                </a:pathLst>
              </a:custGeom>
              <a:solidFill>
                <a:srgbClr val="020102"/>
              </a:solidFill>
              <a:ln w="12706" cap="flat">
                <a:noFill/>
                <a:prstDash val="solid"/>
                <a:miter/>
              </a:ln>
            </p:spPr>
            <p:txBody>
              <a:bodyPr rtlCol="0" anchor="ctr"/>
              <a:lstStyle/>
              <a:p>
                <a:endParaRPr lang="zh-CN" altLang="en-US">
                  <a:cs typeface="+mn-ea"/>
                  <a:sym typeface="+mn-lt"/>
                </a:endParaRPr>
              </a:p>
            </p:txBody>
          </p:sp>
        </p:grpSp>
        <p:grpSp>
          <p:nvGrpSpPr>
            <p:cNvPr id="43" name="图形 3">
              <a:extLst>
                <a:ext uri="{FF2B5EF4-FFF2-40B4-BE49-F238E27FC236}">
                  <a16:creationId xmlns:a16="http://schemas.microsoft.com/office/drawing/2014/main" xmlns="" id="{69FD5D9E-7DDE-4A08-9B6C-D73B33442521}"/>
                </a:ext>
              </a:extLst>
            </p:cNvPr>
            <p:cNvGrpSpPr/>
            <p:nvPr/>
          </p:nvGrpSpPr>
          <p:grpSpPr>
            <a:xfrm>
              <a:off x="4120312" y="1937873"/>
              <a:ext cx="4842462" cy="230978"/>
              <a:chOff x="4120312" y="1937873"/>
              <a:chExt cx="4842462" cy="230978"/>
            </a:xfrm>
            <a:solidFill>
              <a:srgbClr val="FCFEF3"/>
            </a:solidFill>
          </p:grpSpPr>
          <p:sp>
            <p:nvSpPr>
              <p:cNvPr id="44" name="任意多边形: 形状 43">
                <a:extLst>
                  <a:ext uri="{FF2B5EF4-FFF2-40B4-BE49-F238E27FC236}">
                    <a16:creationId xmlns:a16="http://schemas.microsoft.com/office/drawing/2014/main" xmlns="" id="{8D85DEC9-1517-4676-9CA4-E44F33A763E1}"/>
                  </a:ext>
                </a:extLst>
              </p:cNvPr>
              <p:cNvSpPr/>
              <p:nvPr/>
            </p:nvSpPr>
            <p:spPr>
              <a:xfrm>
                <a:off x="8862564" y="1937873"/>
                <a:ext cx="100210" cy="152417"/>
              </a:xfrm>
              <a:custGeom>
                <a:avLst/>
                <a:gdLst>
                  <a:gd name="connsiteX0" fmla="*/ 5293 w 100210"/>
                  <a:gd name="connsiteY0" fmla="*/ 51738 h 152417"/>
                  <a:gd name="connsiteX1" fmla="*/ 100208 w 100210"/>
                  <a:gd name="connsiteY1" fmla="*/ 0 h 152417"/>
                  <a:gd name="connsiteX2" fmla="*/ 84580 w 100210"/>
                  <a:gd name="connsiteY2" fmla="*/ 104239 h 152417"/>
                  <a:gd name="connsiteX3" fmla="*/ 591 w 100210"/>
                  <a:gd name="connsiteY3" fmla="*/ 152418 h 152417"/>
                  <a:gd name="connsiteX4" fmla="*/ 5293 w 100210"/>
                  <a:gd name="connsiteY4" fmla="*/ 51738 h 152417"/>
                  <a:gd name="connsiteX5" fmla="*/ 34517 w 100210"/>
                  <a:gd name="connsiteY5" fmla="*/ 53518 h 152417"/>
                  <a:gd name="connsiteX6" fmla="*/ 13552 w 100210"/>
                  <a:gd name="connsiteY6" fmla="*/ 67374 h 152417"/>
                  <a:gd name="connsiteX7" fmla="*/ 74668 w 100210"/>
                  <a:gd name="connsiteY7" fmla="*/ 96612 h 152417"/>
                  <a:gd name="connsiteX8" fmla="*/ 34517 w 100210"/>
                  <a:gd name="connsiteY8" fmla="*/ 53518 h 15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210" h="152417">
                    <a:moveTo>
                      <a:pt x="5293" y="51738"/>
                    </a:moveTo>
                    <a:cubicBezTo>
                      <a:pt x="31086" y="25424"/>
                      <a:pt x="64376" y="8136"/>
                      <a:pt x="100208" y="0"/>
                    </a:cubicBezTo>
                    <a:cubicBezTo>
                      <a:pt x="100335" y="35212"/>
                      <a:pt x="95507" y="70679"/>
                      <a:pt x="84580" y="104239"/>
                    </a:cubicBezTo>
                    <a:cubicBezTo>
                      <a:pt x="53703" y="115044"/>
                      <a:pt x="26893" y="133477"/>
                      <a:pt x="591" y="152418"/>
                    </a:cubicBezTo>
                    <a:cubicBezTo>
                      <a:pt x="591" y="118985"/>
                      <a:pt x="-2458" y="84662"/>
                      <a:pt x="5293" y="51738"/>
                    </a:cubicBezTo>
                    <a:moveTo>
                      <a:pt x="34517" y="53518"/>
                    </a:moveTo>
                    <a:cubicBezTo>
                      <a:pt x="29307" y="56950"/>
                      <a:pt x="18761" y="63815"/>
                      <a:pt x="13552" y="67374"/>
                    </a:cubicBezTo>
                    <a:cubicBezTo>
                      <a:pt x="29815" y="83010"/>
                      <a:pt x="50654" y="99154"/>
                      <a:pt x="74668" y="96612"/>
                    </a:cubicBezTo>
                    <a:cubicBezTo>
                      <a:pt x="92203" y="67501"/>
                      <a:pt x="63868" y="36865"/>
                      <a:pt x="34517" y="53518"/>
                    </a:cubicBezTo>
                    <a:close/>
                  </a:path>
                </a:pathLst>
              </a:custGeom>
              <a:solidFill>
                <a:srgbClr val="FCFEF3"/>
              </a:solidFill>
              <a:ln w="12706" cap="flat">
                <a:noFill/>
                <a:prstDash val="solid"/>
                <a:miter/>
              </a:ln>
            </p:spPr>
            <p:txBody>
              <a:bodyPr rtlCol="0" anchor="ct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xmlns="" id="{178DBBBD-CBCE-44D3-B1E2-76727418D1F1}"/>
                  </a:ext>
                </a:extLst>
              </p:cNvPr>
              <p:cNvSpPr/>
              <p:nvPr/>
            </p:nvSpPr>
            <p:spPr>
              <a:xfrm>
                <a:off x="4120312" y="2062833"/>
                <a:ext cx="68613" cy="106018"/>
              </a:xfrm>
              <a:custGeom>
                <a:avLst/>
                <a:gdLst>
                  <a:gd name="connsiteX0" fmla="*/ 0 w 68613"/>
                  <a:gd name="connsiteY0" fmla="*/ 30382 h 106018"/>
                  <a:gd name="connsiteX1" fmla="*/ 68614 w 68613"/>
                  <a:gd name="connsiteY1" fmla="*/ 0 h 106018"/>
                  <a:gd name="connsiteX2" fmla="*/ 14231 w 68613"/>
                  <a:gd name="connsiteY2" fmla="*/ 106019 h 106018"/>
                  <a:gd name="connsiteX3" fmla="*/ 0 w 68613"/>
                  <a:gd name="connsiteY3" fmla="*/ 30382 h 106018"/>
                </a:gdLst>
                <a:ahLst/>
                <a:cxnLst>
                  <a:cxn ang="0">
                    <a:pos x="connsiteX0" y="connsiteY0"/>
                  </a:cxn>
                  <a:cxn ang="0">
                    <a:pos x="connsiteX1" y="connsiteY1"/>
                  </a:cxn>
                  <a:cxn ang="0">
                    <a:pos x="connsiteX2" y="connsiteY2"/>
                  </a:cxn>
                  <a:cxn ang="0">
                    <a:pos x="connsiteX3" y="connsiteY3"/>
                  </a:cxn>
                </a:cxnLst>
                <a:rect l="l" t="t" r="r" b="b"/>
                <a:pathLst>
                  <a:path w="68613" h="106018">
                    <a:moveTo>
                      <a:pt x="0" y="30382"/>
                    </a:moveTo>
                    <a:cubicBezTo>
                      <a:pt x="22363" y="19322"/>
                      <a:pt x="45107" y="8771"/>
                      <a:pt x="68614" y="0"/>
                    </a:cubicBezTo>
                    <a:cubicBezTo>
                      <a:pt x="58321" y="38899"/>
                      <a:pt x="40660" y="75510"/>
                      <a:pt x="14231" y="106019"/>
                    </a:cubicBezTo>
                    <a:cubicBezTo>
                      <a:pt x="8640" y="80849"/>
                      <a:pt x="4320" y="55679"/>
                      <a:pt x="0" y="30382"/>
                    </a:cubicBezTo>
                    <a:close/>
                  </a:path>
                </a:pathLst>
              </a:custGeom>
              <a:solidFill>
                <a:srgbClr val="FCFEF3"/>
              </a:solidFill>
              <a:ln w="12706" cap="flat">
                <a:noFill/>
                <a:prstDash val="solid"/>
                <a:miter/>
              </a:ln>
            </p:spPr>
            <p:txBody>
              <a:bodyPr rtlCol="0" anchor="ctr"/>
              <a:lstStyle/>
              <a:p>
                <a:endParaRPr lang="zh-CN" altLang="en-US">
                  <a:cs typeface="+mn-ea"/>
                  <a:sym typeface="+mn-lt"/>
                </a:endParaRPr>
              </a:p>
            </p:txBody>
          </p:sp>
        </p:grpSp>
        <p:sp>
          <p:nvSpPr>
            <p:cNvPr id="46" name="任意多边形: 形状 45">
              <a:extLst>
                <a:ext uri="{FF2B5EF4-FFF2-40B4-BE49-F238E27FC236}">
                  <a16:creationId xmlns:a16="http://schemas.microsoft.com/office/drawing/2014/main" xmlns="" id="{927ED82C-0CBC-4A3B-810B-B521A19051DF}"/>
                </a:ext>
              </a:extLst>
            </p:cNvPr>
            <p:cNvSpPr/>
            <p:nvPr/>
          </p:nvSpPr>
          <p:spPr>
            <a:xfrm>
              <a:off x="3346631" y="1951983"/>
              <a:ext cx="130746" cy="94049"/>
            </a:xfrm>
            <a:custGeom>
              <a:avLst/>
              <a:gdLst>
                <a:gd name="connsiteX0" fmla="*/ 6988 w 130746"/>
                <a:gd name="connsiteY0" fmla="*/ 56442 h 94049"/>
                <a:gd name="connsiteX1" fmla="*/ 130747 w 130746"/>
                <a:gd name="connsiteY1" fmla="*/ 0 h 94049"/>
                <a:gd name="connsiteX2" fmla="*/ 123885 w 130746"/>
                <a:gd name="connsiteY2" fmla="*/ 54026 h 94049"/>
                <a:gd name="connsiteX3" fmla="*/ 0 w 130746"/>
                <a:gd name="connsiteY3" fmla="*/ 93942 h 94049"/>
                <a:gd name="connsiteX4" fmla="*/ 6988 w 130746"/>
                <a:gd name="connsiteY4" fmla="*/ 56442 h 94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746" h="94049">
                  <a:moveTo>
                    <a:pt x="6988" y="56442"/>
                  </a:moveTo>
                  <a:cubicBezTo>
                    <a:pt x="49554" y="40424"/>
                    <a:pt x="87800" y="15127"/>
                    <a:pt x="130747" y="0"/>
                  </a:cubicBezTo>
                  <a:cubicBezTo>
                    <a:pt x="128714" y="18051"/>
                    <a:pt x="126427" y="36102"/>
                    <a:pt x="123885" y="54026"/>
                  </a:cubicBezTo>
                  <a:cubicBezTo>
                    <a:pt x="81701" y="64959"/>
                    <a:pt x="45361" y="96103"/>
                    <a:pt x="0" y="93942"/>
                  </a:cubicBezTo>
                  <a:cubicBezTo>
                    <a:pt x="1779" y="84535"/>
                    <a:pt x="5337" y="65721"/>
                    <a:pt x="6988" y="56442"/>
                  </a:cubicBezTo>
                  <a:close/>
                </a:path>
              </a:pathLst>
            </a:custGeom>
            <a:solidFill>
              <a:srgbClr val="F9FBED"/>
            </a:solidFill>
            <a:ln w="12706" cap="flat">
              <a:noFill/>
              <a:prstDash val="solid"/>
              <a:miter/>
            </a:ln>
          </p:spPr>
          <p:txBody>
            <a:bodyPr rtlCol="0" anchor="ctr"/>
            <a:lstStyle/>
            <a:p>
              <a:endParaRPr lang="zh-CN" altLang="en-US">
                <a:cs typeface="+mn-ea"/>
                <a:sym typeface="+mn-lt"/>
              </a:endParaRPr>
            </a:p>
          </p:txBody>
        </p:sp>
        <p:grpSp>
          <p:nvGrpSpPr>
            <p:cNvPr id="47" name="图形 3">
              <a:extLst>
                <a:ext uri="{FF2B5EF4-FFF2-40B4-BE49-F238E27FC236}">
                  <a16:creationId xmlns:a16="http://schemas.microsoft.com/office/drawing/2014/main" xmlns="" id="{69FD5D9E-7DDE-4A08-9B6C-D73B33442521}"/>
                </a:ext>
              </a:extLst>
            </p:cNvPr>
            <p:cNvGrpSpPr/>
            <p:nvPr/>
          </p:nvGrpSpPr>
          <p:grpSpPr>
            <a:xfrm>
              <a:off x="7198389" y="1986681"/>
              <a:ext cx="1997160" cy="2623015"/>
              <a:chOff x="7198389" y="1986681"/>
              <a:chExt cx="1997160" cy="2623015"/>
            </a:xfrm>
            <a:solidFill>
              <a:srgbClr val="010103"/>
            </a:solidFill>
          </p:grpSpPr>
          <p:sp>
            <p:nvSpPr>
              <p:cNvPr id="48" name="任意多边形: 形状 47">
                <a:extLst>
                  <a:ext uri="{FF2B5EF4-FFF2-40B4-BE49-F238E27FC236}">
                    <a16:creationId xmlns:a16="http://schemas.microsoft.com/office/drawing/2014/main" xmlns="" id="{DC433F6D-DE00-4BFB-832A-F08279B21B49}"/>
                  </a:ext>
                </a:extLst>
              </p:cNvPr>
              <p:cNvSpPr/>
              <p:nvPr/>
            </p:nvSpPr>
            <p:spPr>
              <a:xfrm>
                <a:off x="8876116" y="1986681"/>
                <a:ext cx="66511" cy="48069"/>
              </a:xfrm>
              <a:custGeom>
                <a:avLst/>
                <a:gdLst>
                  <a:gd name="connsiteX0" fmla="*/ 20966 w 66511"/>
                  <a:gd name="connsiteY0" fmla="*/ 4709 h 48069"/>
                  <a:gd name="connsiteX1" fmla="*/ 61117 w 66511"/>
                  <a:gd name="connsiteY1" fmla="*/ 47803 h 48069"/>
                  <a:gd name="connsiteX2" fmla="*/ 0 w 66511"/>
                  <a:gd name="connsiteY2" fmla="*/ 18566 h 48069"/>
                  <a:gd name="connsiteX3" fmla="*/ 20966 w 66511"/>
                  <a:gd name="connsiteY3" fmla="*/ 4709 h 48069"/>
                </a:gdLst>
                <a:ahLst/>
                <a:cxnLst>
                  <a:cxn ang="0">
                    <a:pos x="connsiteX0" y="connsiteY0"/>
                  </a:cxn>
                  <a:cxn ang="0">
                    <a:pos x="connsiteX1" y="connsiteY1"/>
                  </a:cxn>
                  <a:cxn ang="0">
                    <a:pos x="connsiteX2" y="connsiteY2"/>
                  </a:cxn>
                  <a:cxn ang="0">
                    <a:pos x="connsiteX3" y="connsiteY3"/>
                  </a:cxn>
                </a:cxnLst>
                <a:rect l="l" t="t" r="r" b="b"/>
                <a:pathLst>
                  <a:path w="66511" h="48069">
                    <a:moveTo>
                      <a:pt x="20966" y="4709"/>
                    </a:moveTo>
                    <a:cubicBezTo>
                      <a:pt x="50317" y="-11943"/>
                      <a:pt x="78651" y="18693"/>
                      <a:pt x="61117" y="47803"/>
                    </a:cubicBezTo>
                    <a:cubicBezTo>
                      <a:pt x="37102" y="50346"/>
                      <a:pt x="16264" y="34201"/>
                      <a:pt x="0" y="18566"/>
                    </a:cubicBezTo>
                    <a:cubicBezTo>
                      <a:pt x="5210" y="15006"/>
                      <a:pt x="15756" y="8142"/>
                      <a:pt x="20966" y="4709"/>
                    </a:cubicBezTo>
                    <a:close/>
                  </a:path>
                </a:pathLst>
              </a:custGeom>
              <a:solidFill>
                <a:srgbClr val="010103"/>
              </a:solidFill>
              <a:ln w="12706" cap="flat">
                <a:noFill/>
                <a:prstDash val="solid"/>
                <a:miter/>
              </a:ln>
            </p:spPr>
            <p:txBody>
              <a:bodyPr rtlCol="0" anchor="ctr"/>
              <a:lstStyle/>
              <a:p>
                <a:endParaRPr lang="zh-CN" altLang="en-US">
                  <a:cs typeface="+mn-ea"/>
                  <a:sym typeface="+mn-lt"/>
                </a:endParaRPr>
              </a:p>
            </p:txBody>
          </p:sp>
          <p:sp>
            <p:nvSpPr>
              <p:cNvPr id="49" name="任意多边形: 形状 48">
                <a:extLst>
                  <a:ext uri="{FF2B5EF4-FFF2-40B4-BE49-F238E27FC236}">
                    <a16:creationId xmlns:a16="http://schemas.microsoft.com/office/drawing/2014/main" xmlns="" id="{8D1FC9A2-A5A2-4B0B-BA68-A0396EEE98FC}"/>
                  </a:ext>
                </a:extLst>
              </p:cNvPr>
              <p:cNvSpPr/>
              <p:nvPr/>
            </p:nvSpPr>
            <p:spPr>
              <a:xfrm>
                <a:off x="7859747" y="3249448"/>
                <a:ext cx="264288" cy="600829"/>
              </a:xfrm>
              <a:custGeom>
                <a:avLst/>
                <a:gdLst>
                  <a:gd name="connsiteX0" fmla="*/ 136083 w 264288"/>
                  <a:gd name="connsiteY0" fmla="*/ 692 h 600829"/>
                  <a:gd name="connsiteX1" fmla="*/ 195294 w 264288"/>
                  <a:gd name="connsiteY1" fmla="*/ 20904 h 600829"/>
                  <a:gd name="connsiteX2" fmla="*/ 191355 w 264288"/>
                  <a:gd name="connsiteY2" fmla="*/ 123491 h 600829"/>
                  <a:gd name="connsiteX3" fmla="*/ 264289 w 264288"/>
                  <a:gd name="connsiteY3" fmla="*/ 142813 h 600829"/>
                  <a:gd name="connsiteX4" fmla="*/ 178904 w 264288"/>
                  <a:gd name="connsiteY4" fmla="*/ 211077 h 600829"/>
                  <a:gd name="connsiteX5" fmla="*/ 161242 w 264288"/>
                  <a:gd name="connsiteY5" fmla="*/ 554176 h 600829"/>
                  <a:gd name="connsiteX6" fmla="*/ 115245 w 264288"/>
                  <a:gd name="connsiteY6" fmla="*/ 600829 h 600829"/>
                  <a:gd name="connsiteX7" fmla="*/ 0 w 264288"/>
                  <a:gd name="connsiteY7" fmla="*/ 486420 h 600829"/>
                  <a:gd name="connsiteX8" fmla="*/ 97202 w 264288"/>
                  <a:gd name="connsiteY8" fmla="*/ 538159 h 600829"/>
                  <a:gd name="connsiteX9" fmla="*/ 122615 w 264288"/>
                  <a:gd name="connsiteY9" fmla="*/ 349639 h 600829"/>
                  <a:gd name="connsiteX10" fmla="*/ 74967 w 264288"/>
                  <a:gd name="connsiteY10" fmla="*/ 426165 h 600829"/>
                  <a:gd name="connsiteX11" fmla="*/ 9784 w 264288"/>
                  <a:gd name="connsiteY11" fmla="*/ 401122 h 600829"/>
                  <a:gd name="connsiteX12" fmla="*/ 93645 w 264288"/>
                  <a:gd name="connsiteY12" fmla="*/ 327011 h 600829"/>
                  <a:gd name="connsiteX13" fmla="*/ 134305 w 264288"/>
                  <a:gd name="connsiteY13" fmla="*/ 224679 h 600829"/>
                  <a:gd name="connsiteX14" fmla="*/ 87800 w 264288"/>
                  <a:gd name="connsiteY14" fmla="*/ 245908 h 600829"/>
                  <a:gd name="connsiteX15" fmla="*/ 36467 w 264288"/>
                  <a:gd name="connsiteY15" fmla="*/ 208407 h 600829"/>
                  <a:gd name="connsiteX16" fmla="*/ 139514 w 264288"/>
                  <a:gd name="connsiteY16" fmla="*/ 161881 h 600829"/>
                  <a:gd name="connsiteX17" fmla="*/ 136083 w 264288"/>
                  <a:gd name="connsiteY17" fmla="*/ 692 h 60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4288" h="600829">
                    <a:moveTo>
                      <a:pt x="136083" y="692"/>
                    </a:moveTo>
                    <a:cubicBezTo>
                      <a:pt x="157303" y="819"/>
                      <a:pt x="187162" y="-6045"/>
                      <a:pt x="195294" y="20904"/>
                    </a:cubicBezTo>
                    <a:cubicBezTo>
                      <a:pt x="200123" y="54973"/>
                      <a:pt x="193642" y="89422"/>
                      <a:pt x="191355" y="123491"/>
                    </a:cubicBezTo>
                    <a:cubicBezTo>
                      <a:pt x="218674" y="115736"/>
                      <a:pt x="243832" y="123491"/>
                      <a:pt x="264289" y="142813"/>
                    </a:cubicBezTo>
                    <a:cubicBezTo>
                      <a:pt x="236208" y="165059"/>
                      <a:pt x="189450" y="172432"/>
                      <a:pt x="178904" y="211077"/>
                    </a:cubicBezTo>
                    <a:cubicBezTo>
                      <a:pt x="155143" y="324087"/>
                      <a:pt x="186273" y="441292"/>
                      <a:pt x="161242" y="554176"/>
                    </a:cubicBezTo>
                    <a:cubicBezTo>
                      <a:pt x="157684" y="577820"/>
                      <a:pt x="140658" y="599812"/>
                      <a:pt x="115245" y="600829"/>
                    </a:cubicBezTo>
                    <a:cubicBezTo>
                      <a:pt x="79160" y="560277"/>
                      <a:pt x="37610" y="525447"/>
                      <a:pt x="0" y="486420"/>
                    </a:cubicBezTo>
                    <a:cubicBezTo>
                      <a:pt x="34688" y="499259"/>
                      <a:pt x="64802" y="520870"/>
                      <a:pt x="97202" y="538159"/>
                    </a:cubicBezTo>
                    <a:cubicBezTo>
                      <a:pt x="136338" y="483369"/>
                      <a:pt x="111560" y="411928"/>
                      <a:pt x="122615" y="349639"/>
                    </a:cubicBezTo>
                    <a:cubicBezTo>
                      <a:pt x="106224" y="374808"/>
                      <a:pt x="94153" y="402775"/>
                      <a:pt x="74967" y="426165"/>
                    </a:cubicBezTo>
                    <a:cubicBezTo>
                      <a:pt x="51333" y="439258"/>
                      <a:pt x="10800" y="434174"/>
                      <a:pt x="9784" y="401122"/>
                    </a:cubicBezTo>
                    <a:cubicBezTo>
                      <a:pt x="29351" y="367817"/>
                      <a:pt x="69376" y="355995"/>
                      <a:pt x="93645" y="327011"/>
                    </a:cubicBezTo>
                    <a:cubicBezTo>
                      <a:pt x="121726" y="300697"/>
                      <a:pt x="130493" y="261544"/>
                      <a:pt x="134305" y="224679"/>
                    </a:cubicBezTo>
                    <a:cubicBezTo>
                      <a:pt x="118676" y="231671"/>
                      <a:pt x="103301" y="238916"/>
                      <a:pt x="87800" y="245908"/>
                    </a:cubicBezTo>
                    <a:cubicBezTo>
                      <a:pt x="70774" y="233196"/>
                      <a:pt x="53493" y="220992"/>
                      <a:pt x="36467" y="208407"/>
                    </a:cubicBezTo>
                    <a:cubicBezTo>
                      <a:pt x="73188" y="200272"/>
                      <a:pt x="113593" y="192009"/>
                      <a:pt x="139514" y="161881"/>
                    </a:cubicBezTo>
                    <a:cubicBezTo>
                      <a:pt x="148408" y="108236"/>
                      <a:pt x="146884" y="53829"/>
                      <a:pt x="136083" y="692"/>
                    </a:cubicBezTo>
                    <a:close/>
                  </a:path>
                </a:pathLst>
              </a:custGeom>
              <a:solidFill>
                <a:srgbClr val="010103"/>
              </a:solidFill>
              <a:ln w="12706" cap="flat">
                <a:noFill/>
                <a:prstDash val="solid"/>
                <a:miter/>
              </a:ln>
            </p:spPr>
            <p:txBody>
              <a:bodyPr rtlCol="0" anchor="ctr"/>
              <a:lstStyle/>
              <a:p>
                <a:endParaRPr lang="zh-CN" altLang="en-US">
                  <a:cs typeface="+mn-ea"/>
                  <a:sym typeface="+mn-lt"/>
                </a:endParaRPr>
              </a:p>
            </p:txBody>
          </p:sp>
          <p:sp>
            <p:nvSpPr>
              <p:cNvPr id="50" name="任意多边形: 形状 49">
                <a:extLst>
                  <a:ext uri="{FF2B5EF4-FFF2-40B4-BE49-F238E27FC236}">
                    <a16:creationId xmlns:a16="http://schemas.microsoft.com/office/drawing/2014/main" xmlns="" id="{8C329B2A-6666-4D4F-8B2D-3A0E24C53D10}"/>
                  </a:ext>
                </a:extLst>
              </p:cNvPr>
              <p:cNvSpPr/>
              <p:nvPr/>
            </p:nvSpPr>
            <p:spPr>
              <a:xfrm>
                <a:off x="8659059" y="3352395"/>
                <a:ext cx="536490" cy="592968"/>
              </a:xfrm>
              <a:custGeom>
                <a:avLst/>
                <a:gdLst>
                  <a:gd name="connsiteX0" fmla="*/ 320485 w 536490"/>
                  <a:gd name="connsiteY0" fmla="*/ 20798 h 592968"/>
                  <a:gd name="connsiteX1" fmla="*/ 498626 w 536490"/>
                  <a:gd name="connsiteY1" fmla="*/ 1349 h 592968"/>
                  <a:gd name="connsiteX2" fmla="*/ 536490 w 536490"/>
                  <a:gd name="connsiteY2" fmla="*/ 58935 h 592968"/>
                  <a:gd name="connsiteX3" fmla="*/ 395324 w 536490"/>
                  <a:gd name="connsiteY3" fmla="*/ 84613 h 592968"/>
                  <a:gd name="connsiteX4" fmla="*/ 441956 w 536490"/>
                  <a:gd name="connsiteY4" fmla="*/ 30968 h 592968"/>
                  <a:gd name="connsiteX5" fmla="*/ 260131 w 536490"/>
                  <a:gd name="connsiteY5" fmla="*/ 70121 h 592968"/>
                  <a:gd name="connsiteX6" fmla="*/ 191136 w 536490"/>
                  <a:gd name="connsiteY6" fmla="*/ 184530 h 592968"/>
                  <a:gd name="connsiteX7" fmla="*/ 267373 w 536490"/>
                  <a:gd name="connsiteY7" fmla="*/ 117537 h 592968"/>
                  <a:gd name="connsiteX8" fmla="*/ 297741 w 536490"/>
                  <a:gd name="connsiteY8" fmla="*/ 102410 h 592968"/>
                  <a:gd name="connsiteX9" fmla="*/ 358604 w 536490"/>
                  <a:gd name="connsiteY9" fmla="*/ 145885 h 592968"/>
                  <a:gd name="connsiteX10" fmla="*/ 227857 w 536490"/>
                  <a:gd name="connsiteY10" fmla="*/ 255209 h 592968"/>
                  <a:gd name="connsiteX11" fmla="*/ 294691 w 536490"/>
                  <a:gd name="connsiteY11" fmla="*/ 242116 h 592968"/>
                  <a:gd name="connsiteX12" fmla="*/ 267119 w 536490"/>
                  <a:gd name="connsiteY12" fmla="*/ 217708 h 592968"/>
                  <a:gd name="connsiteX13" fmla="*/ 327854 w 536490"/>
                  <a:gd name="connsiteY13" fmla="*/ 203598 h 592968"/>
                  <a:gd name="connsiteX14" fmla="*/ 349836 w 536490"/>
                  <a:gd name="connsiteY14" fmla="*/ 286481 h 592968"/>
                  <a:gd name="connsiteX15" fmla="*/ 304221 w 536490"/>
                  <a:gd name="connsiteY15" fmla="*/ 274786 h 592968"/>
                  <a:gd name="connsiteX16" fmla="*/ 244629 w 536490"/>
                  <a:gd name="connsiteY16" fmla="*/ 305803 h 592968"/>
                  <a:gd name="connsiteX17" fmla="*/ 278681 w 536490"/>
                  <a:gd name="connsiteY17" fmla="*/ 351567 h 592968"/>
                  <a:gd name="connsiteX18" fmla="*/ 275124 w 536490"/>
                  <a:gd name="connsiteY18" fmla="*/ 530044 h 592968"/>
                  <a:gd name="connsiteX19" fmla="*/ 218963 w 536490"/>
                  <a:gd name="connsiteY19" fmla="*/ 592969 h 592968"/>
                  <a:gd name="connsiteX20" fmla="*/ 159752 w 536490"/>
                  <a:gd name="connsiteY20" fmla="*/ 522925 h 592968"/>
                  <a:gd name="connsiteX21" fmla="*/ 227475 w 536490"/>
                  <a:gd name="connsiteY21" fmla="*/ 526739 h 592968"/>
                  <a:gd name="connsiteX22" fmla="*/ 227730 w 536490"/>
                  <a:gd name="connsiteY22" fmla="*/ 316481 h 592968"/>
                  <a:gd name="connsiteX23" fmla="*/ 195329 w 536490"/>
                  <a:gd name="connsiteY23" fmla="*/ 314574 h 592968"/>
                  <a:gd name="connsiteX24" fmla="*/ 165342 w 536490"/>
                  <a:gd name="connsiteY24" fmla="*/ 197369 h 592968"/>
                  <a:gd name="connsiteX25" fmla="*/ 219725 w 536490"/>
                  <a:gd name="connsiteY25" fmla="*/ 69358 h 592968"/>
                  <a:gd name="connsiteX26" fmla="*/ 84531 w 536490"/>
                  <a:gd name="connsiteY26" fmla="*/ 113724 h 592968"/>
                  <a:gd name="connsiteX27" fmla="*/ 16426 w 536490"/>
                  <a:gd name="connsiteY27" fmla="*/ 204106 h 592968"/>
                  <a:gd name="connsiteX28" fmla="*/ 35 w 536490"/>
                  <a:gd name="connsiteY28" fmla="*/ 108766 h 592968"/>
                  <a:gd name="connsiteX29" fmla="*/ 43363 w 536490"/>
                  <a:gd name="connsiteY29" fmla="*/ 73426 h 592968"/>
                  <a:gd name="connsiteX30" fmla="*/ 59499 w 536490"/>
                  <a:gd name="connsiteY30" fmla="*/ 99995 h 592968"/>
                  <a:gd name="connsiteX31" fmla="*/ 320485 w 536490"/>
                  <a:gd name="connsiteY31" fmla="*/ 20798 h 59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36490" h="592968">
                    <a:moveTo>
                      <a:pt x="320485" y="20798"/>
                    </a:moveTo>
                    <a:cubicBezTo>
                      <a:pt x="379060" y="8595"/>
                      <a:pt x="438399" y="-4244"/>
                      <a:pt x="498626" y="1349"/>
                    </a:cubicBezTo>
                    <a:cubicBezTo>
                      <a:pt x="521497" y="9485"/>
                      <a:pt x="526707" y="38977"/>
                      <a:pt x="536490" y="58935"/>
                    </a:cubicBezTo>
                    <a:cubicBezTo>
                      <a:pt x="491129" y="72155"/>
                      <a:pt x="440177" y="64528"/>
                      <a:pt x="395324" y="84613"/>
                    </a:cubicBezTo>
                    <a:cubicBezTo>
                      <a:pt x="410953" y="66816"/>
                      <a:pt x="426455" y="49019"/>
                      <a:pt x="441956" y="30968"/>
                    </a:cubicBezTo>
                    <a:cubicBezTo>
                      <a:pt x="381856" y="46858"/>
                      <a:pt x="320104" y="53977"/>
                      <a:pt x="260131" y="70121"/>
                    </a:cubicBezTo>
                    <a:cubicBezTo>
                      <a:pt x="277030" y="126309"/>
                      <a:pt x="200920" y="134953"/>
                      <a:pt x="191136" y="184530"/>
                    </a:cubicBezTo>
                    <a:cubicBezTo>
                      <a:pt x="231669" y="185547"/>
                      <a:pt x="253015" y="149953"/>
                      <a:pt x="267373" y="117537"/>
                    </a:cubicBezTo>
                    <a:cubicBezTo>
                      <a:pt x="274997" y="113851"/>
                      <a:pt x="290117" y="106224"/>
                      <a:pt x="297741" y="102410"/>
                    </a:cubicBezTo>
                    <a:cubicBezTo>
                      <a:pt x="319850" y="114105"/>
                      <a:pt x="340688" y="128215"/>
                      <a:pt x="358604" y="145885"/>
                    </a:cubicBezTo>
                    <a:cubicBezTo>
                      <a:pt x="325821" y="196733"/>
                      <a:pt x="248568" y="194572"/>
                      <a:pt x="227857" y="255209"/>
                    </a:cubicBezTo>
                    <a:cubicBezTo>
                      <a:pt x="247297" y="253048"/>
                      <a:pt x="296851" y="274531"/>
                      <a:pt x="294691" y="242116"/>
                    </a:cubicBezTo>
                    <a:cubicBezTo>
                      <a:pt x="287830" y="236014"/>
                      <a:pt x="273980" y="223810"/>
                      <a:pt x="267119" y="217708"/>
                    </a:cubicBezTo>
                    <a:cubicBezTo>
                      <a:pt x="287322" y="212878"/>
                      <a:pt x="307525" y="208174"/>
                      <a:pt x="327854" y="203598"/>
                    </a:cubicBezTo>
                    <a:cubicBezTo>
                      <a:pt x="355808" y="222920"/>
                      <a:pt x="357968" y="255972"/>
                      <a:pt x="349836" y="286481"/>
                    </a:cubicBezTo>
                    <a:cubicBezTo>
                      <a:pt x="334208" y="284065"/>
                      <a:pt x="318960" y="280125"/>
                      <a:pt x="304221" y="274786"/>
                    </a:cubicBezTo>
                    <a:cubicBezTo>
                      <a:pt x="284908" y="286227"/>
                      <a:pt x="265213" y="296905"/>
                      <a:pt x="244629" y="305803"/>
                    </a:cubicBezTo>
                    <a:cubicBezTo>
                      <a:pt x="258097" y="319278"/>
                      <a:pt x="279825" y="329447"/>
                      <a:pt x="278681" y="351567"/>
                    </a:cubicBezTo>
                    <a:cubicBezTo>
                      <a:pt x="280461" y="410932"/>
                      <a:pt x="277284" y="470552"/>
                      <a:pt x="275124" y="530044"/>
                    </a:cubicBezTo>
                    <a:cubicBezTo>
                      <a:pt x="274234" y="561697"/>
                      <a:pt x="248059" y="585087"/>
                      <a:pt x="218963" y="592969"/>
                    </a:cubicBezTo>
                    <a:cubicBezTo>
                      <a:pt x="198251" y="570468"/>
                      <a:pt x="179954" y="545807"/>
                      <a:pt x="159752" y="522925"/>
                    </a:cubicBezTo>
                    <a:cubicBezTo>
                      <a:pt x="182114" y="524197"/>
                      <a:pt x="204858" y="525976"/>
                      <a:pt x="227475" y="526739"/>
                    </a:cubicBezTo>
                    <a:cubicBezTo>
                      <a:pt x="238149" y="456823"/>
                      <a:pt x="233066" y="386398"/>
                      <a:pt x="227730" y="316481"/>
                    </a:cubicBezTo>
                    <a:cubicBezTo>
                      <a:pt x="219598" y="315973"/>
                      <a:pt x="203334" y="315083"/>
                      <a:pt x="195329" y="314574"/>
                    </a:cubicBezTo>
                    <a:cubicBezTo>
                      <a:pt x="178049" y="277709"/>
                      <a:pt x="176905" y="236014"/>
                      <a:pt x="165342" y="197369"/>
                    </a:cubicBezTo>
                    <a:cubicBezTo>
                      <a:pt x="170425" y="150334"/>
                      <a:pt x="199141" y="110800"/>
                      <a:pt x="219725" y="69358"/>
                    </a:cubicBezTo>
                    <a:cubicBezTo>
                      <a:pt x="173093" y="77621"/>
                      <a:pt x="124936" y="88172"/>
                      <a:pt x="84531" y="113724"/>
                    </a:cubicBezTo>
                    <a:cubicBezTo>
                      <a:pt x="63438" y="145377"/>
                      <a:pt x="57594" y="189996"/>
                      <a:pt x="16426" y="204106"/>
                    </a:cubicBezTo>
                    <a:cubicBezTo>
                      <a:pt x="4609" y="173598"/>
                      <a:pt x="-474" y="141309"/>
                      <a:pt x="35" y="108766"/>
                    </a:cubicBezTo>
                    <a:cubicBezTo>
                      <a:pt x="14393" y="97071"/>
                      <a:pt x="28877" y="85248"/>
                      <a:pt x="43363" y="73426"/>
                    </a:cubicBezTo>
                    <a:cubicBezTo>
                      <a:pt x="47429" y="80164"/>
                      <a:pt x="55433" y="93384"/>
                      <a:pt x="59499" y="99995"/>
                    </a:cubicBezTo>
                    <a:cubicBezTo>
                      <a:pt x="141073" y="57663"/>
                      <a:pt x="232050" y="41900"/>
                      <a:pt x="320485" y="20798"/>
                    </a:cubicBezTo>
                    <a:close/>
                  </a:path>
                </a:pathLst>
              </a:custGeom>
              <a:solidFill>
                <a:srgbClr val="010103"/>
              </a:solidFill>
              <a:ln w="12706" cap="flat">
                <a:noFill/>
                <a:prstDash val="solid"/>
                <a:miter/>
              </a:ln>
            </p:spPr>
            <p:txBody>
              <a:bodyPr rtlCol="0" anchor="ctr"/>
              <a:lstStyle/>
              <a:p>
                <a:endParaRPr lang="zh-CN" altLang="en-US">
                  <a:cs typeface="+mn-ea"/>
                  <a:sym typeface="+mn-lt"/>
                </a:endParaRPr>
              </a:p>
            </p:txBody>
          </p:sp>
          <p:sp>
            <p:nvSpPr>
              <p:cNvPr id="51" name="任意多边形: 形状 50">
                <a:extLst>
                  <a:ext uri="{FF2B5EF4-FFF2-40B4-BE49-F238E27FC236}">
                    <a16:creationId xmlns:a16="http://schemas.microsoft.com/office/drawing/2014/main" xmlns="" id="{9C1F6594-8189-4A81-83C4-919EF57FDBB3}"/>
                  </a:ext>
                </a:extLst>
              </p:cNvPr>
              <p:cNvSpPr/>
              <p:nvPr/>
            </p:nvSpPr>
            <p:spPr>
              <a:xfrm>
                <a:off x="7198389" y="4513339"/>
                <a:ext cx="160770" cy="96357"/>
              </a:xfrm>
              <a:custGeom>
                <a:avLst/>
                <a:gdLst>
                  <a:gd name="connsiteX0" fmla="*/ 0 w 160770"/>
                  <a:gd name="connsiteY0" fmla="*/ 31780 h 96357"/>
                  <a:gd name="connsiteX1" fmla="*/ 130874 w 160770"/>
                  <a:gd name="connsiteY1" fmla="*/ 0 h 96357"/>
                  <a:gd name="connsiteX2" fmla="*/ 157430 w 160770"/>
                  <a:gd name="connsiteY2" fmla="*/ 52628 h 96357"/>
                  <a:gd name="connsiteX3" fmla="*/ 58830 w 160770"/>
                  <a:gd name="connsiteY3" fmla="*/ 96358 h 96357"/>
                  <a:gd name="connsiteX4" fmla="*/ 119057 w 160770"/>
                  <a:gd name="connsiteY4" fmla="*/ 28475 h 96357"/>
                  <a:gd name="connsiteX5" fmla="*/ 38373 w 160770"/>
                  <a:gd name="connsiteY5" fmla="*/ 85679 h 96357"/>
                  <a:gd name="connsiteX6" fmla="*/ 0 w 160770"/>
                  <a:gd name="connsiteY6" fmla="*/ 31780 h 9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70" h="96357">
                    <a:moveTo>
                      <a:pt x="0" y="31780"/>
                    </a:moveTo>
                    <a:cubicBezTo>
                      <a:pt x="44472" y="24916"/>
                      <a:pt x="85767" y="381"/>
                      <a:pt x="130874" y="0"/>
                    </a:cubicBezTo>
                    <a:cubicBezTo>
                      <a:pt x="158573" y="890"/>
                      <a:pt x="165943" y="30636"/>
                      <a:pt x="157430" y="52628"/>
                    </a:cubicBezTo>
                    <a:cubicBezTo>
                      <a:pt x="131128" y="78815"/>
                      <a:pt x="91612" y="82756"/>
                      <a:pt x="58830" y="96358"/>
                    </a:cubicBezTo>
                    <a:cubicBezTo>
                      <a:pt x="79287" y="74111"/>
                      <a:pt x="101141" y="52882"/>
                      <a:pt x="119057" y="28475"/>
                    </a:cubicBezTo>
                    <a:cubicBezTo>
                      <a:pt x="83734" y="34323"/>
                      <a:pt x="63023" y="63306"/>
                      <a:pt x="38373" y="85679"/>
                    </a:cubicBezTo>
                    <a:cubicBezTo>
                      <a:pt x="18678" y="73730"/>
                      <a:pt x="11944" y="50086"/>
                      <a:pt x="0" y="31780"/>
                    </a:cubicBezTo>
                    <a:close/>
                  </a:path>
                </a:pathLst>
              </a:custGeom>
              <a:solidFill>
                <a:srgbClr val="010103"/>
              </a:solidFill>
              <a:ln w="12706" cap="flat">
                <a:noFill/>
                <a:prstDash val="solid"/>
                <a:miter/>
              </a:ln>
            </p:spPr>
            <p:txBody>
              <a:bodyPr rtlCol="0" anchor="ctr"/>
              <a:lstStyle/>
              <a:p>
                <a:endParaRPr lang="zh-CN" altLang="en-US">
                  <a:cs typeface="+mn-ea"/>
                  <a:sym typeface="+mn-lt"/>
                </a:endParaRPr>
              </a:p>
            </p:txBody>
          </p:sp>
        </p:grpSp>
        <p:grpSp>
          <p:nvGrpSpPr>
            <p:cNvPr id="52" name="图形 3">
              <a:extLst>
                <a:ext uri="{FF2B5EF4-FFF2-40B4-BE49-F238E27FC236}">
                  <a16:creationId xmlns:a16="http://schemas.microsoft.com/office/drawing/2014/main" xmlns="" id="{69FD5D9E-7DDE-4A08-9B6C-D73B33442521}"/>
                </a:ext>
              </a:extLst>
            </p:cNvPr>
            <p:cNvGrpSpPr/>
            <p:nvPr/>
          </p:nvGrpSpPr>
          <p:grpSpPr>
            <a:xfrm>
              <a:off x="4866801" y="2034866"/>
              <a:ext cx="3255201" cy="2777460"/>
              <a:chOff x="4866801" y="2034866"/>
              <a:chExt cx="3255201" cy="2777460"/>
            </a:xfrm>
            <a:solidFill>
              <a:srgbClr val="FFFFFA"/>
            </a:solidFill>
          </p:grpSpPr>
          <p:sp>
            <p:nvSpPr>
              <p:cNvPr id="53" name="任意多边形: 形状 52">
                <a:extLst>
                  <a:ext uri="{FF2B5EF4-FFF2-40B4-BE49-F238E27FC236}">
                    <a16:creationId xmlns:a16="http://schemas.microsoft.com/office/drawing/2014/main" xmlns="" id="{890FF2CB-8CAC-4134-80BB-A8AFA8A0EA6B}"/>
                  </a:ext>
                </a:extLst>
              </p:cNvPr>
              <p:cNvSpPr/>
              <p:nvPr/>
            </p:nvSpPr>
            <p:spPr>
              <a:xfrm>
                <a:off x="7430785" y="2034866"/>
                <a:ext cx="51841" cy="32924"/>
              </a:xfrm>
              <a:custGeom>
                <a:avLst/>
                <a:gdLst>
                  <a:gd name="connsiteX0" fmla="*/ 0 w 51841"/>
                  <a:gd name="connsiteY0" fmla="*/ 7246 h 32924"/>
                  <a:gd name="connsiteX1" fmla="*/ 51842 w 51841"/>
                  <a:gd name="connsiteY1" fmla="*/ 0 h 32924"/>
                  <a:gd name="connsiteX2" fmla="*/ 33672 w 51841"/>
                  <a:gd name="connsiteY2" fmla="*/ 27331 h 32924"/>
                  <a:gd name="connsiteX3" fmla="*/ 0 w 51841"/>
                  <a:gd name="connsiteY3" fmla="*/ 32924 h 32924"/>
                  <a:gd name="connsiteX4" fmla="*/ 0 w 51841"/>
                  <a:gd name="connsiteY4" fmla="*/ 7246 h 32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41" h="32924">
                    <a:moveTo>
                      <a:pt x="0" y="7246"/>
                    </a:moveTo>
                    <a:cubicBezTo>
                      <a:pt x="17153" y="4703"/>
                      <a:pt x="34561" y="2288"/>
                      <a:pt x="51842" y="0"/>
                    </a:cubicBezTo>
                    <a:cubicBezTo>
                      <a:pt x="47267" y="6737"/>
                      <a:pt x="38246" y="20466"/>
                      <a:pt x="33672" y="27331"/>
                    </a:cubicBezTo>
                    <a:cubicBezTo>
                      <a:pt x="22363" y="29111"/>
                      <a:pt x="11182" y="31017"/>
                      <a:pt x="0" y="32924"/>
                    </a:cubicBezTo>
                    <a:cubicBezTo>
                      <a:pt x="0" y="26568"/>
                      <a:pt x="0" y="13729"/>
                      <a:pt x="0" y="7246"/>
                    </a:cubicBezTo>
                    <a:close/>
                  </a:path>
                </a:pathLst>
              </a:custGeom>
              <a:solidFill>
                <a:srgbClr val="FFFFFA"/>
              </a:solidFill>
              <a:ln w="12706" cap="flat">
                <a:noFill/>
                <a:prstDash val="solid"/>
                <a:miter/>
              </a:ln>
            </p:spPr>
            <p:txBody>
              <a:bodyPr rtlCol="0" anchor="ctr"/>
              <a:lstStyle/>
              <a:p>
                <a:endParaRPr lang="zh-CN" altLang="en-US">
                  <a:cs typeface="+mn-ea"/>
                  <a:sym typeface="+mn-lt"/>
                </a:endParaRPr>
              </a:p>
            </p:txBody>
          </p:sp>
          <p:sp>
            <p:nvSpPr>
              <p:cNvPr id="54" name="任意多边形: 形状 53">
                <a:extLst>
                  <a:ext uri="{FF2B5EF4-FFF2-40B4-BE49-F238E27FC236}">
                    <a16:creationId xmlns:a16="http://schemas.microsoft.com/office/drawing/2014/main" xmlns="" id="{458E59C3-2C56-45DF-94C0-97EC303FC110}"/>
                  </a:ext>
                </a:extLst>
              </p:cNvPr>
              <p:cNvSpPr/>
              <p:nvPr/>
            </p:nvSpPr>
            <p:spPr>
              <a:xfrm>
                <a:off x="4866801" y="3298065"/>
                <a:ext cx="49045" cy="65975"/>
              </a:xfrm>
              <a:custGeom>
                <a:avLst/>
                <a:gdLst>
                  <a:gd name="connsiteX0" fmla="*/ 0 w 49045"/>
                  <a:gd name="connsiteY0" fmla="*/ 18178 h 65975"/>
                  <a:gd name="connsiteX1" fmla="*/ 49046 w 49045"/>
                  <a:gd name="connsiteY1" fmla="*/ 0 h 65975"/>
                  <a:gd name="connsiteX2" fmla="*/ 2795 w 49045"/>
                  <a:gd name="connsiteY2" fmla="*/ 65976 h 65975"/>
                  <a:gd name="connsiteX3" fmla="*/ 0 w 49045"/>
                  <a:gd name="connsiteY3" fmla="*/ 18178 h 65975"/>
                </a:gdLst>
                <a:ahLst/>
                <a:cxnLst>
                  <a:cxn ang="0">
                    <a:pos x="connsiteX0" y="connsiteY0"/>
                  </a:cxn>
                  <a:cxn ang="0">
                    <a:pos x="connsiteX1" y="connsiteY1"/>
                  </a:cxn>
                  <a:cxn ang="0">
                    <a:pos x="connsiteX2" y="connsiteY2"/>
                  </a:cxn>
                  <a:cxn ang="0">
                    <a:pos x="connsiteX3" y="connsiteY3"/>
                  </a:cxn>
                </a:cxnLst>
                <a:rect l="l" t="t" r="r" b="b"/>
                <a:pathLst>
                  <a:path w="49045" h="65975">
                    <a:moveTo>
                      <a:pt x="0" y="18178"/>
                    </a:moveTo>
                    <a:cubicBezTo>
                      <a:pt x="15756" y="10932"/>
                      <a:pt x="32401" y="5466"/>
                      <a:pt x="49046" y="0"/>
                    </a:cubicBezTo>
                    <a:cubicBezTo>
                      <a:pt x="46124" y="29619"/>
                      <a:pt x="27318" y="51230"/>
                      <a:pt x="2795" y="65976"/>
                    </a:cubicBezTo>
                    <a:cubicBezTo>
                      <a:pt x="890" y="50086"/>
                      <a:pt x="0" y="34068"/>
                      <a:pt x="0" y="18178"/>
                    </a:cubicBezTo>
                    <a:close/>
                  </a:path>
                </a:pathLst>
              </a:custGeom>
              <a:solidFill>
                <a:srgbClr val="FFFFFA"/>
              </a:solidFill>
              <a:ln w="12706" cap="flat">
                <a:noFill/>
                <a:prstDash val="solid"/>
                <a:miter/>
              </a:ln>
            </p:spPr>
            <p:txBody>
              <a:bodyPr rtlCol="0" anchor="ctr"/>
              <a:lstStyle/>
              <a:p>
                <a:endParaRPr lang="zh-CN" altLang="en-US">
                  <a:cs typeface="+mn-ea"/>
                  <a:sym typeface="+mn-lt"/>
                </a:endParaRPr>
              </a:p>
            </p:txBody>
          </p:sp>
          <p:sp>
            <p:nvSpPr>
              <p:cNvPr id="55" name="任意多边形: 形状 54">
                <a:extLst>
                  <a:ext uri="{FF2B5EF4-FFF2-40B4-BE49-F238E27FC236}">
                    <a16:creationId xmlns:a16="http://schemas.microsoft.com/office/drawing/2014/main" xmlns="" id="{14AED3AD-BFEC-41FB-9254-1C8EDA2C8816}"/>
                  </a:ext>
                </a:extLst>
              </p:cNvPr>
              <p:cNvSpPr/>
              <p:nvPr/>
            </p:nvSpPr>
            <p:spPr>
              <a:xfrm>
                <a:off x="6523436" y="3330862"/>
                <a:ext cx="84456" cy="63306"/>
              </a:xfrm>
              <a:custGeom>
                <a:avLst/>
                <a:gdLst>
                  <a:gd name="connsiteX0" fmla="*/ 0 w 84456"/>
                  <a:gd name="connsiteY0" fmla="*/ 63306 h 63306"/>
                  <a:gd name="connsiteX1" fmla="*/ 84369 w 84456"/>
                  <a:gd name="connsiteY1" fmla="*/ 0 h 63306"/>
                  <a:gd name="connsiteX2" fmla="*/ 0 w 84456"/>
                  <a:gd name="connsiteY2" fmla="*/ 63306 h 63306"/>
                </a:gdLst>
                <a:ahLst/>
                <a:cxnLst>
                  <a:cxn ang="0">
                    <a:pos x="connsiteX0" y="connsiteY0"/>
                  </a:cxn>
                  <a:cxn ang="0">
                    <a:pos x="connsiteX1" y="connsiteY1"/>
                  </a:cxn>
                  <a:cxn ang="0">
                    <a:pos x="connsiteX2" y="connsiteY2"/>
                  </a:cxn>
                </a:cxnLst>
                <a:rect l="l" t="t" r="r" b="b"/>
                <a:pathLst>
                  <a:path w="84456" h="63306">
                    <a:moveTo>
                      <a:pt x="0" y="63306"/>
                    </a:moveTo>
                    <a:cubicBezTo>
                      <a:pt x="7623" y="22627"/>
                      <a:pt x="50062" y="10043"/>
                      <a:pt x="84369" y="0"/>
                    </a:cubicBezTo>
                    <a:cubicBezTo>
                      <a:pt x="86783" y="47670"/>
                      <a:pt x="39008" y="63433"/>
                      <a:pt x="0" y="63306"/>
                    </a:cubicBezTo>
                    <a:close/>
                  </a:path>
                </a:pathLst>
              </a:custGeom>
              <a:solidFill>
                <a:srgbClr val="FFFFFA"/>
              </a:solidFill>
              <a:ln w="12706" cap="flat">
                <a:noFill/>
                <a:prstDash val="solid"/>
                <a:miter/>
              </a:ln>
            </p:spPr>
            <p:txBody>
              <a:bodyPr rtlCol="0" anchor="ctr"/>
              <a:lstStyle/>
              <a:p>
                <a:endParaRPr lang="zh-CN" altLang="en-US">
                  <a:cs typeface="+mn-ea"/>
                  <a:sym typeface="+mn-lt"/>
                </a:endParaRPr>
              </a:p>
            </p:txBody>
          </p:sp>
          <p:sp>
            <p:nvSpPr>
              <p:cNvPr id="56" name="任意多边形: 形状 55">
                <a:extLst>
                  <a:ext uri="{FF2B5EF4-FFF2-40B4-BE49-F238E27FC236}">
                    <a16:creationId xmlns:a16="http://schemas.microsoft.com/office/drawing/2014/main" xmlns="" id="{5F01A7CE-8F03-423B-B68A-3F93B84DE6D5}"/>
                  </a:ext>
                </a:extLst>
              </p:cNvPr>
              <p:cNvSpPr/>
              <p:nvPr/>
            </p:nvSpPr>
            <p:spPr>
              <a:xfrm>
                <a:off x="8010188" y="4757665"/>
                <a:ext cx="111814" cy="54661"/>
              </a:xfrm>
              <a:custGeom>
                <a:avLst/>
                <a:gdLst>
                  <a:gd name="connsiteX0" fmla="*/ 0 w 111814"/>
                  <a:gd name="connsiteY0" fmla="*/ 54662 h 54661"/>
                  <a:gd name="connsiteX1" fmla="*/ 111815 w 111814"/>
                  <a:gd name="connsiteY1" fmla="*/ 0 h 54661"/>
                  <a:gd name="connsiteX2" fmla="*/ 0 w 111814"/>
                  <a:gd name="connsiteY2" fmla="*/ 54662 h 54661"/>
                </a:gdLst>
                <a:ahLst/>
                <a:cxnLst>
                  <a:cxn ang="0">
                    <a:pos x="connsiteX0" y="connsiteY0"/>
                  </a:cxn>
                  <a:cxn ang="0">
                    <a:pos x="connsiteX1" y="connsiteY1"/>
                  </a:cxn>
                  <a:cxn ang="0">
                    <a:pos x="connsiteX2" y="connsiteY2"/>
                  </a:cxn>
                </a:cxnLst>
                <a:rect l="l" t="t" r="r" b="b"/>
                <a:pathLst>
                  <a:path w="111814" h="54661">
                    <a:moveTo>
                      <a:pt x="0" y="54662"/>
                    </a:moveTo>
                    <a:cubicBezTo>
                      <a:pt x="32147" y="27458"/>
                      <a:pt x="71155" y="10297"/>
                      <a:pt x="111815" y="0"/>
                    </a:cubicBezTo>
                    <a:cubicBezTo>
                      <a:pt x="86910" y="36102"/>
                      <a:pt x="41295" y="49196"/>
                      <a:pt x="0" y="54662"/>
                    </a:cubicBezTo>
                    <a:close/>
                  </a:path>
                </a:pathLst>
              </a:custGeom>
              <a:solidFill>
                <a:srgbClr val="FFFFFA"/>
              </a:solidFill>
              <a:ln w="12706" cap="flat">
                <a:noFill/>
                <a:prstDash val="solid"/>
                <a:miter/>
              </a:ln>
            </p:spPr>
            <p:txBody>
              <a:bodyPr rtlCol="0" anchor="ctr"/>
              <a:lstStyle/>
              <a:p>
                <a:endParaRPr lang="zh-CN" altLang="en-US">
                  <a:cs typeface="+mn-ea"/>
                  <a:sym typeface="+mn-lt"/>
                </a:endParaRPr>
              </a:p>
            </p:txBody>
          </p:sp>
        </p:grpSp>
        <p:grpSp>
          <p:nvGrpSpPr>
            <p:cNvPr id="57" name="图形 3">
              <a:extLst>
                <a:ext uri="{FF2B5EF4-FFF2-40B4-BE49-F238E27FC236}">
                  <a16:creationId xmlns:a16="http://schemas.microsoft.com/office/drawing/2014/main" xmlns="" id="{69FD5D9E-7DDE-4A08-9B6C-D73B33442521}"/>
                </a:ext>
              </a:extLst>
            </p:cNvPr>
            <p:cNvGrpSpPr/>
            <p:nvPr/>
          </p:nvGrpSpPr>
          <p:grpSpPr>
            <a:xfrm>
              <a:off x="6529281" y="2045290"/>
              <a:ext cx="866181" cy="2758011"/>
              <a:chOff x="6529281" y="2045290"/>
              <a:chExt cx="866181" cy="2758011"/>
            </a:xfrm>
            <a:solidFill>
              <a:srgbClr val="FAFBF5"/>
            </a:solidFill>
          </p:grpSpPr>
          <p:sp>
            <p:nvSpPr>
              <p:cNvPr id="58" name="任意多边形: 形状 57">
                <a:extLst>
                  <a:ext uri="{FF2B5EF4-FFF2-40B4-BE49-F238E27FC236}">
                    <a16:creationId xmlns:a16="http://schemas.microsoft.com/office/drawing/2014/main" xmlns="" id="{EA57B297-C1D9-49E9-A3BD-6E851ACDEF93}"/>
                  </a:ext>
                </a:extLst>
              </p:cNvPr>
              <p:cNvSpPr/>
              <p:nvPr/>
            </p:nvSpPr>
            <p:spPr>
              <a:xfrm>
                <a:off x="7292923" y="2045290"/>
                <a:ext cx="102538" cy="76416"/>
              </a:xfrm>
              <a:custGeom>
                <a:avLst/>
                <a:gdLst>
                  <a:gd name="connsiteX0" fmla="*/ 0 w 102538"/>
                  <a:gd name="connsiteY0" fmla="*/ 73857 h 76416"/>
                  <a:gd name="connsiteX1" fmla="*/ 102539 w 102538"/>
                  <a:gd name="connsiteY1" fmla="*/ 0 h 76416"/>
                  <a:gd name="connsiteX2" fmla="*/ 85894 w 102538"/>
                  <a:gd name="connsiteY2" fmla="*/ 52755 h 76416"/>
                  <a:gd name="connsiteX3" fmla="*/ 0 w 102538"/>
                  <a:gd name="connsiteY3" fmla="*/ 73857 h 76416"/>
                </a:gdLst>
                <a:ahLst/>
                <a:cxnLst>
                  <a:cxn ang="0">
                    <a:pos x="connsiteX0" y="connsiteY0"/>
                  </a:cxn>
                  <a:cxn ang="0">
                    <a:pos x="connsiteX1" y="connsiteY1"/>
                  </a:cxn>
                  <a:cxn ang="0">
                    <a:pos x="connsiteX2" y="connsiteY2"/>
                  </a:cxn>
                  <a:cxn ang="0">
                    <a:pos x="connsiteX3" y="connsiteY3"/>
                  </a:cxn>
                </a:cxnLst>
                <a:rect l="l" t="t" r="r" b="b"/>
                <a:pathLst>
                  <a:path w="102538" h="76416">
                    <a:moveTo>
                      <a:pt x="0" y="73857"/>
                    </a:moveTo>
                    <a:cubicBezTo>
                      <a:pt x="24650" y="38518"/>
                      <a:pt x="66580" y="21229"/>
                      <a:pt x="102539" y="0"/>
                    </a:cubicBezTo>
                    <a:cubicBezTo>
                      <a:pt x="98981" y="17288"/>
                      <a:pt x="106478" y="44111"/>
                      <a:pt x="85894" y="52755"/>
                    </a:cubicBezTo>
                    <a:cubicBezTo>
                      <a:pt x="59211" y="64577"/>
                      <a:pt x="30240" y="83264"/>
                      <a:pt x="0" y="73857"/>
                    </a:cubicBezTo>
                    <a:close/>
                  </a:path>
                </a:pathLst>
              </a:custGeom>
              <a:solidFill>
                <a:srgbClr val="FAFBF5"/>
              </a:solidFill>
              <a:ln w="12706" cap="flat">
                <a:noFill/>
                <a:prstDash val="solid"/>
                <a:miter/>
              </a:ln>
            </p:spPr>
            <p:txBody>
              <a:bodyPr rtlCol="0" anchor="ctr"/>
              <a:lstStyle/>
              <a:p>
                <a:endParaRPr lang="zh-CN" altLang="en-US">
                  <a:cs typeface="+mn-ea"/>
                  <a:sym typeface="+mn-lt"/>
                </a:endParaRPr>
              </a:p>
            </p:txBody>
          </p:sp>
          <p:sp>
            <p:nvSpPr>
              <p:cNvPr id="59" name="任意多边形: 形状 58">
                <a:extLst>
                  <a:ext uri="{FF2B5EF4-FFF2-40B4-BE49-F238E27FC236}">
                    <a16:creationId xmlns:a16="http://schemas.microsoft.com/office/drawing/2014/main" xmlns="" id="{5EA58711-992C-4BF8-9C01-D2C7819F1366}"/>
                  </a:ext>
                </a:extLst>
              </p:cNvPr>
              <p:cNvSpPr/>
              <p:nvPr/>
            </p:nvSpPr>
            <p:spPr>
              <a:xfrm>
                <a:off x="6529281" y="3411075"/>
                <a:ext cx="74585" cy="38390"/>
              </a:xfrm>
              <a:custGeom>
                <a:avLst/>
                <a:gdLst>
                  <a:gd name="connsiteX0" fmla="*/ 0 w 74585"/>
                  <a:gd name="connsiteY0" fmla="*/ 38391 h 38390"/>
                  <a:gd name="connsiteX1" fmla="*/ 74585 w 74585"/>
                  <a:gd name="connsiteY1" fmla="*/ 0 h 38390"/>
                  <a:gd name="connsiteX2" fmla="*/ 0 w 74585"/>
                  <a:gd name="connsiteY2" fmla="*/ 38391 h 38390"/>
                </a:gdLst>
                <a:ahLst/>
                <a:cxnLst>
                  <a:cxn ang="0">
                    <a:pos x="connsiteX0" y="connsiteY0"/>
                  </a:cxn>
                  <a:cxn ang="0">
                    <a:pos x="connsiteX1" y="connsiteY1"/>
                  </a:cxn>
                  <a:cxn ang="0">
                    <a:pos x="connsiteX2" y="connsiteY2"/>
                  </a:cxn>
                </a:cxnLst>
                <a:rect l="l" t="t" r="r" b="b"/>
                <a:pathLst>
                  <a:path w="74585" h="38390">
                    <a:moveTo>
                      <a:pt x="0" y="38391"/>
                    </a:moveTo>
                    <a:cubicBezTo>
                      <a:pt x="22109" y="20975"/>
                      <a:pt x="47013" y="6737"/>
                      <a:pt x="74585" y="0"/>
                    </a:cubicBezTo>
                    <a:cubicBezTo>
                      <a:pt x="70011" y="36738"/>
                      <a:pt x="27699" y="35467"/>
                      <a:pt x="0" y="38391"/>
                    </a:cubicBezTo>
                    <a:close/>
                  </a:path>
                </a:pathLst>
              </a:custGeom>
              <a:solidFill>
                <a:srgbClr val="FAFBF5"/>
              </a:solidFill>
              <a:ln w="12706" cap="flat">
                <a:noFill/>
                <a:prstDash val="solid"/>
                <a:miter/>
              </a:ln>
            </p:spPr>
            <p:txBody>
              <a:bodyPr rtlCol="0" anchor="ctr"/>
              <a:lstStyle/>
              <a:p>
                <a:endParaRPr lang="zh-CN" altLang="en-US">
                  <a:cs typeface="+mn-ea"/>
                  <a:sym typeface="+mn-lt"/>
                </a:endParaRPr>
              </a:p>
            </p:txBody>
          </p:sp>
          <p:sp>
            <p:nvSpPr>
              <p:cNvPr id="60" name="任意多边形: 形状 59">
                <a:extLst>
                  <a:ext uri="{FF2B5EF4-FFF2-40B4-BE49-F238E27FC236}">
                    <a16:creationId xmlns:a16="http://schemas.microsoft.com/office/drawing/2014/main" xmlns="" id="{BE327B90-C16C-4226-994A-384795650F9A}"/>
                  </a:ext>
                </a:extLst>
              </p:cNvPr>
              <p:cNvSpPr/>
              <p:nvPr/>
            </p:nvSpPr>
            <p:spPr>
              <a:xfrm>
                <a:off x="7177301" y="4741012"/>
                <a:ext cx="27338" cy="62289"/>
              </a:xfrm>
              <a:custGeom>
                <a:avLst/>
                <a:gdLst>
                  <a:gd name="connsiteX0" fmla="*/ 17149 w 27338"/>
                  <a:gd name="connsiteY0" fmla="*/ 0 h 62289"/>
                  <a:gd name="connsiteX1" fmla="*/ 3045 w 27338"/>
                  <a:gd name="connsiteY1" fmla="*/ 62289 h 62289"/>
                  <a:gd name="connsiteX2" fmla="*/ 17149 w 27338"/>
                  <a:gd name="connsiteY2" fmla="*/ 0 h 62289"/>
                </a:gdLst>
                <a:ahLst/>
                <a:cxnLst>
                  <a:cxn ang="0">
                    <a:pos x="connsiteX0" y="connsiteY0"/>
                  </a:cxn>
                  <a:cxn ang="0">
                    <a:pos x="connsiteX1" y="connsiteY1"/>
                  </a:cxn>
                  <a:cxn ang="0">
                    <a:pos x="connsiteX2" y="connsiteY2"/>
                  </a:cxn>
                </a:cxnLst>
                <a:rect l="l" t="t" r="r" b="b"/>
                <a:pathLst>
                  <a:path w="27338" h="62289">
                    <a:moveTo>
                      <a:pt x="17149" y="0"/>
                    </a:moveTo>
                    <a:cubicBezTo>
                      <a:pt x="39766" y="9025"/>
                      <a:pt x="20072" y="58984"/>
                      <a:pt x="3045" y="62289"/>
                    </a:cubicBezTo>
                    <a:cubicBezTo>
                      <a:pt x="-3181" y="42204"/>
                      <a:pt x="-512" y="13602"/>
                      <a:pt x="17149" y="0"/>
                    </a:cubicBezTo>
                    <a:close/>
                  </a:path>
                </a:pathLst>
              </a:custGeom>
              <a:solidFill>
                <a:srgbClr val="FAFBF5"/>
              </a:solidFill>
              <a:ln w="12706" cap="flat">
                <a:noFill/>
                <a:prstDash val="solid"/>
                <a:miter/>
              </a:ln>
            </p:spPr>
            <p:txBody>
              <a:bodyPr rtlCol="0" anchor="ctr"/>
              <a:lstStyle/>
              <a:p>
                <a:endParaRPr lang="zh-CN" altLang="en-US">
                  <a:cs typeface="+mn-ea"/>
                  <a:sym typeface="+mn-lt"/>
                </a:endParaRPr>
              </a:p>
            </p:txBody>
          </p:sp>
        </p:grpSp>
        <p:grpSp>
          <p:nvGrpSpPr>
            <p:cNvPr id="61" name="图形 3">
              <a:extLst>
                <a:ext uri="{FF2B5EF4-FFF2-40B4-BE49-F238E27FC236}">
                  <a16:creationId xmlns:a16="http://schemas.microsoft.com/office/drawing/2014/main" xmlns="" id="{69FD5D9E-7DDE-4A08-9B6C-D73B33442521}"/>
                </a:ext>
              </a:extLst>
            </p:cNvPr>
            <p:cNvGrpSpPr/>
            <p:nvPr/>
          </p:nvGrpSpPr>
          <p:grpSpPr>
            <a:xfrm>
              <a:off x="2989968" y="2063331"/>
              <a:ext cx="5271963" cy="1729732"/>
              <a:chOff x="2989968" y="2063331"/>
              <a:chExt cx="5271963" cy="1729732"/>
            </a:xfrm>
            <a:solidFill>
              <a:srgbClr val="020203"/>
            </a:solidFill>
          </p:grpSpPr>
          <p:sp>
            <p:nvSpPr>
              <p:cNvPr id="62" name="任意多边形: 形状 61">
                <a:extLst>
                  <a:ext uri="{FF2B5EF4-FFF2-40B4-BE49-F238E27FC236}">
                    <a16:creationId xmlns:a16="http://schemas.microsoft.com/office/drawing/2014/main" xmlns="" id="{E9BE7F45-988E-437D-9030-BDD08C99E9A2}"/>
                  </a:ext>
                </a:extLst>
              </p:cNvPr>
              <p:cNvSpPr/>
              <p:nvPr/>
            </p:nvSpPr>
            <p:spPr>
              <a:xfrm>
                <a:off x="2989968" y="2063331"/>
                <a:ext cx="283856" cy="315250"/>
              </a:xfrm>
              <a:custGeom>
                <a:avLst/>
                <a:gdLst>
                  <a:gd name="connsiteX0" fmla="*/ 36975 w 283856"/>
                  <a:gd name="connsiteY0" fmla="*/ 90901 h 315250"/>
                  <a:gd name="connsiteX1" fmla="*/ 195421 w 283856"/>
                  <a:gd name="connsiteY1" fmla="*/ 519 h 315250"/>
                  <a:gd name="connsiteX2" fmla="*/ 265178 w 283856"/>
                  <a:gd name="connsiteY2" fmla="*/ 34460 h 315250"/>
                  <a:gd name="connsiteX3" fmla="*/ 209271 w 283856"/>
                  <a:gd name="connsiteY3" fmla="*/ 161326 h 315250"/>
                  <a:gd name="connsiteX4" fmla="*/ 283857 w 283856"/>
                  <a:gd name="connsiteY4" fmla="*/ 239633 h 315250"/>
                  <a:gd name="connsiteX5" fmla="*/ 176870 w 283856"/>
                  <a:gd name="connsiteY5" fmla="*/ 214590 h 315250"/>
                  <a:gd name="connsiteX6" fmla="*/ 106224 w 283856"/>
                  <a:gd name="connsiteY6" fmla="*/ 303956 h 315250"/>
                  <a:gd name="connsiteX7" fmla="*/ 0 w 283856"/>
                  <a:gd name="connsiteY7" fmla="*/ 307896 h 315250"/>
                  <a:gd name="connsiteX8" fmla="*/ 122107 w 283856"/>
                  <a:gd name="connsiteY8" fmla="*/ 193488 h 315250"/>
                  <a:gd name="connsiteX9" fmla="*/ 25412 w 283856"/>
                  <a:gd name="connsiteY9" fmla="*/ 148106 h 315250"/>
                  <a:gd name="connsiteX10" fmla="*/ 162512 w 283856"/>
                  <a:gd name="connsiteY10" fmla="*/ 133995 h 315250"/>
                  <a:gd name="connsiteX11" fmla="*/ 188433 w 283856"/>
                  <a:gd name="connsiteY11" fmla="*/ 68020 h 315250"/>
                  <a:gd name="connsiteX12" fmla="*/ 36975 w 283856"/>
                  <a:gd name="connsiteY12" fmla="*/ 90901 h 31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856" h="315250">
                    <a:moveTo>
                      <a:pt x="36975" y="90901"/>
                    </a:moveTo>
                    <a:cubicBezTo>
                      <a:pt x="83226" y="51367"/>
                      <a:pt x="133161" y="9417"/>
                      <a:pt x="195421" y="519"/>
                    </a:cubicBezTo>
                    <a:cubicBezTo>
                      <a:pt x="221850" y="-2532"/>
                      <a:pt x="254759" y="7764"/>
                      <a:pt x="265178" y="34460"/>
                    </a:cubicBezTo>
                    <a:cubicBezTo>
                      <a:pt x="256792" y="80477"/>
                      <a:pt x="236335" y="123317"/>
                      <a:pt x="209271" y="161326"/>
                    </a:cubicBezTo>
                    <a:cubicBezTo>
                      <a:pt x="236335" y="184716"/>
                      <a:pt x="273437" y="202640"/>
                      <a:pt x="283857" y="239633"/>
                    </a:cubicBezTo>
                    <a:cubicBezTo>
                      <a:pt x="255903" y="279294"/>
                      <a:pt x="207238" y="230861"/>
                      <a:pt x="176870" y="214590"/>
                    </a:cubicBezTo>
                    <a:cubicBezTo>
                      <a:pt x="153999" y="244845"/>
                      <a:pt x="134305" y="278150"/>
                      <a:pt x="106224" y="303956"/>
                    </a:cubicBezTo>
                    <a:cubicBezTo>
                      <a:pt x="74458" y="324931"/>
                      <a:pt x="34942" y="310820"/>
                      <a:pt x="0" y="307896"/>
                    </a:cubicBezTo>
                    <a:cubicBezTo>
                      <a:pt x="48157" y="278532"/>
                      <a:pt x="91612" y="241412"/>
                      <a:pt x="122107" y="193488"/>
                    </a:cubicBezTo>
                    <a:cubicBezTo>
                      <a:pt x="89070" y="180140"/>
                      <a:pt x="55399" y="167809"/>
                      <a:pt x="25412" y="148106"/>
                    </a:cubicBezTo>
                    <a:cubicBezTo>
                      <a:pt x="68613" y="128275"/>
                      <a:pt x="116770" y="138063"/>
                      <a:pt x="162512" y="133995"/>
                    </a:cubicBezTo>
                    <a:cubicBezTo>
                      <a:pt x="171915" y="112385"/>
                      <a:pt x="180809" y="90393"/>
                      <a:pt x="188433" y="68020"/>
                    </a:cubicBezTo>
                    <a:cubicBezTo>
                      <a:pt x="140404" y="87850"/>
                      <a:pt x="88816" y="118995"/>
                      <a:pt x="36975" y="90901"/>
                    </a:cubicBezTo>
                    <a:close/>
                  </a:path>
                </a:pathLst>
              </a:custGeom>
              <a:solidFill>
                <a:srgbClr val="020203"/>
              </a:solidFill>
              <a:ln w="12706" cap="flat">
                <a:noFill/>
                <a:prstDash val="solid"/>
                <a:miter/>
              </a:ln>
            </p:spPr>
            <p:txBody>
              <a:bodyPr rtlCol="0" anchor="ctr"/>
              <a:lstStyle/>
              <a:p>
                <a:endParaRPr lang="zh-CN" altLang="en-US">
                  <a:cs typeface="+mn-ea"/>
                  <a:sym typeface="+mn-lt"/>
                </a:endParaRPr>
              </a:p>
            </p:txBody>
          </p:sp>
          <p:sp>
            <p:nvSpPr>
              <p:cNvPr id="63" name="任意多边形: 形状 62">
                <a:extLst>
                  <a:ext uri="{FF2B5EF4-FFF2-40B4-BE49-F238E27FC236}">
                    <a16:creationId xmlns:a16="http://schemas.microsoft.com/office/drawing/2014/main" xmlns="" id="{5C9ECD8E-E2E8-4F81-9CD2-6F9B20490370}"/>
                  </a:ext>
                </a:extLst>
              </p:cNvPr>
              <p:cNvSpPr/>
              <p:nvPr/>
            </p:nvSpPr>
            <p:spPr>
              <a:xfrm>
                <a:off x="3001404" y="3153105"/>
                <a:ext cx="622985" cy="639958"/>
              </a:xfrm>
              <a:custGeom>
                <a:avLst/>
                <a:gdLst>
                  <a:gd name="connsiteX0" fmla="*/ 244086 w 622985"/>
                  <a:gd name="connsiteY0" fmla="*/ 65510 h 639958"/>
                  <a:gd name="connsiteX1" fmla="*/ 490459 w 622985"/>
                  <a:gd name="connsiteY1" fmla="*/ 424 h 639958"/>
                  <a:gd name="connsiteX2" fmla="*/ 535948 w 622985"/>
                  <a:gd name="connsiteY2" fmla="*/ 27882 h 639958"/>
                  <a:gd name="connsiteX3" fmla="*/ 444844 w 622985"/>
                  <a:gd name="connsiteY3" fmla="*/ 71866 h 639958"/>
                  <a:gd name="connsiteX4" fmla="*/ 428326 w 622985"/>
                  <a:gd name="connsiteY4" fmla="*/ 114960 h 639958"/>
                  <a:gd name="connsiteX5" fmla="*/ 411681 w 622985"/>
                  <a:gd name="connsiteY5" fmla="*/ 82163 h 639958"/>
                  <a:gd name="connsiteX6" fmla="*/ 346625 w 622985"/>
                  <a:gd name="connsiteY6" fmla="*/ 128816 h 639958"/>
                  <a:gd name="connsiteX7" fmla="*/ 379280 w 622985"/>
                  <a:gd name="connsiteY7" fmla="*/ 140892 h 639958"/>
                  <a:gd name="connsiteX8" fmla="*/ 352597 w 622985"/>
                  <a:gd name="connsiteY8" fmla="*/ 215258 h 639958"/>
                  <a:gd name="connsiteX9" fmla="*/ 576989 w 622985"/>
                  <a:gd name="connsiteY9" fmla="*/ 171783 h 639958"/>
                  <a:gd name="connsiteX10" fmla="*/ 622985 w 622985"/>
                  <a:gd name="connsiteY10" fmla="*/ 210809 h 639958"/>
                  <a:gd name="connsiteX11" fmla="*/ 426547 w 622985"/>
                  <a:gd name="connsiteY11" fmla="*/ 246021 h 639958"/>
                  <a:gd name="connsiteX12" fmla="*/ 265306 w 622985"/>
                  <a:gd name="connsiteY12" fmla="*/ 282632 h 639958"/>
                  <a:gd name="connsiteX13" fmla="*/ 286906 w 622985"/>
                  <a:gd name="connsiteY13" fmla="*/ 319751 h 639958"/>
                  <a:gd name="connsiteX14" fmla="*/ 150441 w 622985"/>
                  <a:gd name="connsiteY14" fmla="*/ 617214 h 639958"/>
                  <a:gd name="connsiteX15" fmla="*/ 0 w 622985"/>
                  <a:gd name="connsiteY15" fmla="*/ 630434 h 639958"/>
                  <a:gd name="connsiteX16" fmla="*/ 174202 w 622985"/>
                  <a:gd name="connsiteY16" fmla="*/ 462381 h 639958"/>
                  <a:gd name="connsiteX17" fmla="*/ 229347 w 622985"/>
                  <a:gd name="connsiteY17" fmla="*/ 303098 h 639958"/>
                  <a:gd name="connsiteX18" fmla="*/ 146248 w 622985"/>
                  <a:gd name="connsiteY18" fmla="*/ 312759 h 639958"/>
                  <a:gd name="connsiteX19" fmla="*/ 86656 w 622985"/>
                  <a:gd name="connsiteY19" fmla="*/ 273733 h 639958"/>
                  <a:gd name="connsiteX20" fmla="*/ 320450 w 622985"/>
                  <a:gd name="connsiteY20" fmla="*/ 218436 h 639958"/>
                  <a:gd name="connsiteX21" fmla="*/ 324898 w 622985"/>
                  <a:gd name="connsiteY21" fmla="*/ 177757 h 639958"/>
                  <a:gd name="connsiteX22" fmla="*/ 273565 w 622985"/>
                  <a:gd name="connsiteY22" fmla="*/ 211953 h 639958"/>
                  <a:gd name="connsiteX23" fmla="*/ 219182 w 622985"/>
                  <a:gd name="connsiteY23" fmla="*/ 146867 h 639958"/>
                  <a:gd name="connsiteX24" fmla="*/ 316257 w 622985"/>
                  <a:gd name="connsiteY24" fmla="*/ 152969 h 639958"/>
                  <a:gd name="connsiteX25" fmla="*/ 325533 w 622985"/>
                  <a:gd name="connsiteY25" fmla="*/ 115214 h 639958"/>
                  <a:gd name="connsiteX26" fmla="*/ 244086 w 622985"/>
                  <a:gd name="connsiteY26" fmla="*/ 65510 h 63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22985" h="639958">
                    <a:moveTo>
                      <a:pt x="244086" y="65510"/>
                    </a:moveTo>
                    <a:cubicBezTo>
                      <a:pt x="320832" y="27755"/>
                      <a:pt x="405455" y="7415"/>
                      <a:pt x="490459" y="424"/>
                    </a:cubicBezTo>
                    <a:cubicBezTo>
                      <a:pt x="510535" y="-2627"/>
                      <a:pt x="526799" y="11229"/>
                      <a:pt x="535948" y="27882"/>
                    </a:cubicBezTo>
                    <a:cubicBezTo>
                      <a:pt x="536583" y="74281"/>
                      <a:pt x="475720" y="60806"/>
                      <a:pt x="444844" y="71866"/>
                    </a:cubicBezTo>
                    <a:cubicBezTo>
                      <a:pt x="437856" y="84451"/>
                      <a:pt x="451070" y="120934"/>
                      <a:pt x="428326" y="114960"/>
                    </a:cubicBezTo>
                    <a:cubicBezTo>
                      <a:pt x="424133" y="106697"/>
                      <a:pt x="415874" y="90298"/>
                      <a:pt x="411681" y="82163"/>
                    </a:cubicBezTo>
                    <a:cubicBezTo>
                      <a:pt x="385633" y="91188"/>
                      <a:pt x="363524" y="107205"/>
                      <a:pt x="346625" y="128816"/>
                    </a:cubicBezTo>
                    <a:cubicBezTo>
                      <a:pt x="354757" y="131867"/>
                      <a:pt x="371148" y="137969"/>
                      <a:pt x="379280" y="140892"/>
                    </a:cubicBezTo>
                    <a:cubicBezTo>
                      <a:pt x="358569" y="160850"/>
                      <a:pt x="349293" y="186402"/>
                      <a:pt x="352597" y="215258"/>
                    </a:cubicBezTo>
                    <a:cubicBezTo>
                      <a:pt x="428453" y="206105"/>
                      <a:pt x="499989" y="172672"/>
                      <a:pt x="576989" y="171783"/>
                    </a:cubicBezTo>
                    <a:cubicBezTo>
                      <a:pt x="599987" y="172672"/>
                      <a:pt x="611550" y="194029"/>
                      <a:pt x="622985" y="210809"/>
                    </a:cubicBezTo>
                    <a:cubicBezTo>
                      <a:pt x="558946" y="230640"/>
                      <a:pt x="491222" y="229623"/>
                      <a:pt x="426547" y="246021"/>
                    </a:cubicBezTo>
                    <a:cubicBezTo>
                      <a:pt x="372927" y="259114"/>
                      <a:pt x="318544" y="268267"/>
                      <a:pt x="265306" y="282632"/>
                    </a:cubicBezTo>
                    <a:cubicBezTo>
                      <a:pt x="270642" y="291912"/>
                      <a:pt x="281569" y="310471"/>
                      <a:pt x="286906" y="319751"/>
                    </a:cubicBezTo>
                    <a:cubicBezTo>
                      <a:pt x="280934" y="431236"/>
                      <a:pt x="226679" y="537382"/>
                      <a:pt x="150441" y="617214"/>
                    </a:cubicBezTo>
                    <a:cubicBezTo>
                      <a:pt x="105589" y="641621"/>
                      <a:pt x="49046" y="646960"/>
                      <a:pt x="0" y="630434"/>
                    </a:cubicBezTo>
                    <a:cubicBezTo>
                      <a:pt x="65310" y="582891"/>
                      <a:pt x="133923" y="534712"/>
                      <a:pt x="174202" y="462381"/>
                    </a:cubicBezTo>
                    <a:cubicBezTo>
                      <a:pt x="201012" y="413693"/>
                      <a:pt x="242053" y="361955"/>
                      <a:pt x="229347" y="303098"/>
                    </a:cubicBezTo>
                    <a:cubicBezTo>
                      <a:pt x="201774" y="307039"/>
                      <a:pt x="174329" y="315429"/>
                      <a:pt x="146248" y="312759"/>
                    </a:cubicBezTo>
                    <a:cubicBezTo>
                      <a:pt x="123377" y="305132"/>
                      <a:pt x="105207" y="288607"/>
                      <a:pt x="86656" y="273733"/>
                    </a:cubicBezTo>
                    <a:cubicBezTo>
                      <a:pt x="165054" y="257462"/>
                      <a:pt x="244594" y="245258"/>
                      <a:pt x="320450" y="218436"/>
                    </a:cubicBezTo>
                    <a:cubicBezTo>
                      <a:pt x="321594" y="208266"/>
                      <a:pt x="323754" y="187927"/>
                      <a:pt x="324898" y="177757"/>
                    </a:cubicBezTo>
                    <a:cubicBezTo>
                      <a:pt x="308125" y="189834"/>
                      <a:pt x="291607" y="202037"/>
                      <a:pt x="273565" y="211953"/>
                    </a:cubicBezTo>
                    <a:cubicBezTo>
                      <a:pt x="252853" y="192630"/>
                      <a:pt x="236717" y="168986"/>
                      <a:pt x="219182" y="146867"/>
                    </a:cubicBezTo>
                    <a:cubicBezTo>
                      <a:pt x="251583" y="147121"/>
                      <a:pt x="283984" y="149282"/>
                      <a:pt x="316257" y="152969"/>
                    </a:cubicBezTo>
                    <a:cubicBezTo>
                      <a:pt x="319688" y="140384"/>
                      <a:pt x="322738" y="127799"/>
                      <a:pt x="325533" y="115214"/>
                    </a:cubicBezTo>
                    <a:cubicBezTo>
                      <a:pt x="300756" y="95002"/>
                      <a:pt x="270134" y="83688"/>
                      <a:pt x="244086" y="65510"/>
                    </a:cubicBezTo>
                    <a:close/>
                  </a:path>
                </a:pathLst>
              </a:custGeom>
              <a:solidFill>
                <a:srgbClr val="020203"/>
              </a:solidFill>
              <a:ln w="12706" cap="flat">
                <a:noFill/>
                <a:prstDash val="solid"/>
                <a:miter/>
              </a:ln>
            </p:spPr>
            <p:txBody>
              <a:bodyPr rtlCol="0" anchor="ctr"/>
              <a:lstStyle/>
              <a:p>
                <a:endParaRPr lang="zh-CN" altLang="en-US">
                  <a:cs typeface="+mn-ea"/>
                  <a:sym typeface="+mn-lt"/>
                </a:endParaRPr>
              </a:p>
            </p:txBody>
          </p:sp>
          <p:sp>
            <p:nvSpPr>
              <p:cNvPr id="64" name="任意多边形: 形状 63">
                <a:extLst>
                  <a:ext uri="{FF2B5EF4-FFF2-40B4-BE49-F238E27FC236}">
                    <a16:creationId xmlns:a16="http://schemas.microsoft.com/office/drawing/2014/main" xmlns="" id="{3FFB0C99-BA26-4DC0-81BC-C4BAF23681ED}"/>
                  </a:ext>
                </a:extLst>
              </p:cNvPr>
              <p:cNvSpPr/>
              <p:nvPr/>
            </p:nvSpPr>
            <p:spPr>
              <a:xfrm>
                <a:off x="8185915" y="3415397"/>
                <a:ext cx="76016" cy="113264"/>
              </a:xfrm>
              <a:custGeom>
                <a:avLst/>
                <a:gdLst>
                  <a:gd name="connsiteX0" fmla="*/ 35704 w 76016"/>
                  <a:gd name="connsiteY0" fmla="*/ 0 h 113264"/>
                  <a:gd name="connsiteX1" fmla="*/ 72679 w 76016"/>
                  <a:gd name="connsiteY1" fmla="*/ 80467 h 113264"/>
                  <a:gd name="connsiteX2" fmla="*/ 0 w 76016"/>
                  <a:gd name="connsiteY2" fmla="*/ 113265 h 113264"/>
                  <a:gd name="connsiteX3" fmla="*/ 35704 w 76016"/>
                  <a:gd name="connsiteY3" fmla="*/ 0 h 113264"/>
                </a:gdLst>
                <a:ahLst/>
                <a:cxnLst>
                  <a:cxn ang="0">
                    <a:pos x="connsiteX0" y="connsiteY0"/>
                  </a:cxn>
                  <a:cxn ang="0">
                    <a:pos x="connsiteX1" y="connsiteY1"/>
                  </a:cxn>
                  <a:cxn ang="0">
                    <a:pos x="connsiteX2" y="connsiteY2"/>
                  </a:cxn>
                  <a:cxn ang="0">
                    <a:pos x="connsiteX3" y="connsiteY3"/>
                  </a:cxn>
                </a:cxnLst>
                <a:rect l="l" t="t" r="r" b="b"/>
                <a:pathLst>
                  <a:path w="76016" h="113264">
                    <a:moveTo>
                      <a:pt x="35704" y="0"/>
                    </a:moveTo>
                    <a:cubicBezTo>
                      <a:pt x="74204" y="7373"/>
                      <a:pt x="81447" y="47035"/>
                      <a:pt x="72679" y="80467"/>
                    </a:cubicBezTo>
                    <a:cubicBezTo>
                      <a:pt x="48156" y="90891"/>
                      <a:pt x="24015" y="101951"/>
                      <a:pt x="0" y="113265"/>
                    </a:cubicBezTo>
                    <a:cubicBezTo>
                      <a:pt x="19059" y="77925"/>
                      <a:pt x="35704" y="41060"/>
                      <a:pt x="35704" y="0"/>
                    </a:cubicBezTo>
                    <a:close/>
                  </a:path>
                </a:pathLst>
              </a:custGeom>
              <a:solidFill>
                <a:srgbClr val="020203"/>
              </a:solidFill>
              <a:ln w="12706" cap="flat">
                <a:noFill/>
                <a:prstDash val="solid"/>
                <a:miter/>
              </a:ln>
            </p:spPr>
            <p:txBody>
              <a:bodyPr rtlCol="0" anchor="ctr"/>
              <a:lstStyle/>
              <a:p>
                <a:endParaRPr lang="zh-CN" altLang="en-US">
                  <a:cs typeface="+mn-ea"/>
                  <a:sym typeface="+mn-lt"/>
                </a:endParaRPr>
              </a:p>
            </p:txBody>
          </p:sp>
        </p:grpSp>
        <p:grpSp>
          <p:nvGrpSpPr>
            <p:cNvPr id="65" name="图形 3">
              <a:extLst>
                <a:ext uri="{FF2B5EF4-FFF2-40B4-BE49-F238E27FC236}">
                  <a16:creationId xmlns:a16="http://schemas.microsoft.com/office/drawing/2014/main" xmlns="" id="{69FD5D9E-7DDE-4A08-9B6C-D73B33442521}"/>
                </a:ext>
              </a:extLst>
            </p:cNvPr>
            <p:cNvGrpSpPr/>
            <p:nvPr/>
          </p:nvGrpSpPr>
          <p:grpSpPr>
            <a:xfrm>
              <a:off x="3345112" y="2071604"/>
              <a:ext cx="4239672" cy="254495"/>
              <a:chOff x="3345112" y="2071604"/>
              <a:chExt cx="4239672" cy="254495"/>
            </a:xfrm>
            <a:solidFill>
              <a:srgbClr val="FAFCEC"/>
            </a:solidFill>
          </p:grpSpPr>
          <p:sp>
            <p:nvSpPr>
              <p:cNvPr id="66" name="任意多边形: 形状 65">
                <a:extLst>
                  <a:ext uri="{FF2B5EF4-FFF2-40B4-BE49-F238E27FC236}">
                    <a16:creationId xmlns:a16="http://schemas.microsoft.com/office/drawing/2014/main" xmlns="" id="{C25768DA-8EC5-419E-9AF2-C1F61B9C5121}"/>
                  </a:ext>
                </a:extLst>
              </p:cNvPr>
              <p:cNvSpPr/>
              <p:nvPr/>
            </p:nvSpPr>
            <p:spPr>
              <a:xfrm>
                <a:off x="3345112" y="2071604"/>
                <a:ext cx="109775" cy="98010"/>
              </a:xfrm>
              <a:custGeom>
                <a:avLst/>
                <a:gdLst>
                  <a:gd name="connsiteX0" fmla="*/ 1646 w 109775"/>
                  <a:gd name="connsiteY0" fmla="*/ 4068 h 98010"/>
                  <a:gd name="connsiteX1" fmla="*/ 109776 w 109775"/>
                  <a:gd name="connsiteY1" fmla="*/ 0 h 98010"/>
                  <a:gd name="connsiteX2" fmla="*/ 60730 w 109775"/>
                  <a:gd name="connsiteY2" fmla="*/ 47416 h 98010"/>
                  <a:gd name="connsiteX3" fmla="*/ 2790 w 109775"/>
                  <a:gd name="connsiteY3" fmla="*/ 98010 h 98010"/>
                  <a:gd name="connsiteX4" fmla="*/ 1646 w 109775"/>
                  <a:gd name="connsiteY4" fmla="*/ 4068 h 9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75" h="98010">
                    <a:moveTo>
                      <a:pt x="1646" y="4068"/>
                    </a:moveTo>
                    <a:cubicBezTo>
                      <a:pt x="37732" y="5720"/>
                      <a:pt x="73944" y="5085"/>
                      <a:pt x="109776" y="0"/>
                    </a:cubicBezTo>
                    <a:cubicBezTo>
                      <a:pt x="109268" y="30509"/>
                      <a:pt x="90081" y="45636"/>
                      <a:pt x="60730" y="47416"/>
                    </a:cubicBezTo>
                    <a:cubicBezTo>
                      <a:pt x="41925" y="64832"/>
                      <a:pt x="22738" y="81866"/>
                      <a:pt x="2790" y="98010"/>
                    </a:cubicBezTo>
                    <a:cubicBezTo>
                      <a:pt x="-641" y="66866"/>
                      <a:pt x="-768" y="35340"/>
                      <a:pt x="1646" y="4068"/>
                    </a:cubicBezTo>
                    <a:close/>
                  </a:path>
                </a:pathLst>
              </a:custGeom>
              <a:solidFill>
                <a:srgbClr val="FAFCEC"/>
              </a:solidFill>
              <a:ln w="12706" cap="flat">
                <a:noFill/>
                <a:prstDash val="solid"/>
                <a:miter/>
              </a:ln>
            </p:spPr>
            <p:txBody>
              <a:bodyPr rtlCol="0" anchor="ctr"/>
              <a:lstStyle/>
              <a:p>
                <a:endParaRPr lang="zh-CN" altLang="en-US">
                  <a:cs typeface="+mn-ea"/>
                  <a:sym typeface="+mn-lt"/>
                </a:endParaRPr>
              </a:p>
            </p:txBody>
          </p:sp>
          <p:sp>
            <p:nvSpPr>
              <p:cNvPr id="67" name="任意多边形: 形状 66">
                <a:extLst>
                  <a:ext uri="{FF2B5EF4-FFF2-40B4-BE49-F238E27FC236}">
                    <a16:creationId xmlns:a16="http://schemas.microsoft.com/office/drawing/2014/main" xmlns="" id="{CC8C0D88-D1C0-4760-9D28-B2729311BCA2}"/>
                  </a:ext>
                </a:extLst>
              </p:cNvPr>
              <p:cNvSpPr/>
              <p:nvPr/>
            </p:nvSpPr>
            <p:spPr>
              <a:xfrm>
                <a:off x="7421510" y="2178223"/>
                <a:ext cx="163274" cy="147876"/>
              </a:xfrm>
              <a:custGeom>
                <a:avLst/>
                <a:gdLst>
                  <a:gd name="connsiteX0" fmla="*/ 0 w 163274"/>
                  <a:gd name="connsiteY0" fmla="*/ 53045 h 147876"/>
                  <a:gd name="connsiteX1" fmla="*/ 163275 w 163274"/>
                  <a:gd name="connsiteY1" fmla="*/ 162 h 147876"/>
                  <a:gd name="connsiteX2" fmla="*/ 101904 w 163274"/>
                  <a:gd name="connsiteY2" fmla="*/ 147877 h 147876"/>
                  <a:gd name="connsiteX3" fmla="*/ 1144 w 163274"/>
                  <a:gd name="connsiteY3" fmla="*/ 137580 h 147876"/>
                  <a:gd name="connsiteX4" fmla="*/ 67470 w 163274"/>
                  <a:gd name="connsiteY4" fmla="*/ 91435 h 147876"/>
                  <a:gd name="connsiteX5" fmla="*/ 48792 w 163274"/>
                  <a:gd name="connsiteY5" fmla="*/ 55968 h 147876"/>
                  <a:gd name="connsiteX6" fmla="*/ 0 w 163274"/>
                  <a:gd name="connsiteY6" fmla="*/ 53045 h 147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274" h="147876">
                    <a:moveTo>
                      <a:pt x="0" y="53045"/>
                    </a:moveTo>
                    <a:cubicBezTo>
                      <a:pt x="44726" y="15163"/>
                      <a:pt x="105207" y="-1871"/>
                      <a:pt x="163275" y="162"/>
                    </a:cubicBezTo>
                    <a:cubicBezTo>
                      <a:pt x="153364" y="53172"/>
                      <a:pt x="129857" y="102240"/>
                      <a:pt x="101904" y="147877"/>
                    </a:cubicBezTo>
                    <a:cubicBezTo>
                      <a:pt x="70265" y="130080"/>
                      <a:pt x="35577" y="133131"/>
                      <a:pt x="1144" y="137580"/>
                    </a:cubicBezTo>
                    <a:cubicBezTo>
                      <a:pt x="21727" y="120037"/>
                      <a:pt x="45107" y="106435"/>
                      <a:pt x="67470" y="91435"/>
                    </a:cubicBezTo>
                    <a:cubicBezTo>
                      <a:pt x="62769" y="82537"/>
                      <a:pt x="53493" y="64867"/>
                      <a:pt x="48792" y="55968"/>
                    </a:cubicBezTo>
                    <a:cubicBezTo>
                      <a:pt x="32401" y="55460"/>
                      <a:pt x="16137" y="54570"/>
                      <a:pt x="0" y="53045"/>
                    </a:cubicBezTo>
                    <a:close/>
                  </a:path>
                </a:pathLst>
              </a:custGeom>
              <a:solidFill>
                <a:srgbClr val="FAFCEC"/>
              </a:solidFill>
              <a:ln w="12706" cap="flat">
                <a:noFill/>
                <a:prstDash val="solid"/>
                <a:miter/>
              </a:ln>
            </p:spPr>
            <p:txBody>
              <a:bodyPr rtlCol="0" anchor="ctr"/>
              <a:lstStyle/>
              <a:p>
                <a:endParaRPr lang="zh-CN" altLang="en-US">
                  <a:cs typeface="+mn-ea"/>
                  <a:sym typeface="+mn-lt"/>
                </a:endParaRPr>
              </a:p>
            </p:txBody>
          </p:sp>
        </p:grpSp>
        <p:sp>
          <p:nvSpPr>
            <p:cNvPr id="68" name="任意多边形: 形状 67">
              <a:extLst>
                <a:ext uri="{FF2B5EF4-FFF2-40B4-BE49-F238E27FC236}">
                  <a16:creationId xmlns:a16="http://schemas.microsoft.com/office/drawing/2014/main" xmlns="" id="{7F547517-1E29-4B53-9ABF-B8D73A783BCE}"/>
                </a:ext>
              </a:extLst>
            </p:cNvPr>
            <p:cNvSpPr/>
            <p:nvPr/>
          </p:nvSpPr>
          <p:spPr>
            <a:xfrm>
              <a:off x="8181468" y="2121817"/>
              <a:ext cx="120741" cy="179367"/>
            </a:xfrm>
            <a:custGeom>
              <a:avLst/>
              <a:gdLst>
                <a:gd name="connsiteX0" fmla="*/ 65437 w 120741"/>
                <a:gd name="connsiteY0" fmla="*/ 0 h 179367"/>
                <a:gd name="connsiteX1" fmla="*/ 116389 w 120741"/>
                <a:gd name="connsiteY1" fmla="*/ 79578 h 179367"/>
                <a:gd name="connsiteX2" fmla="*/ 0 w 120741"/>
                <a:gd name="connsiteY2" fmla="*/ 179367 h 179367"/>
                <a:gd name="connsiteX3" fmla="*/ 65437 w 120741"/>
                <a:gd name="connsiteY3" fmla="*/ 0 h 179367"/>
              </a:gdLst>
              <a:ahLst/>
              <a:cxnLst>
                <a:cxn ang="0">
                  <a:pos x="connsiteX0" y="connsiteY0"/>
                </a:cxn>
                <a:cxn ang="0">
                  <a:pos x="connsiteX1" y="connsiteY1"/>
                </a:cxn>
                <a:cxn ang="0">
                  <a:pos x="connsiteX2" y="connsiteY2"/>
                </a:cxn>
                <a:cxn ang="0">
                  <a:pos x="connsiteX3" y="connsiteY3"/>
                </a:cxn>
              </a:cxnLst>
              <a:rect l="l" t="t" r="r" b="b"/>
              <a:pathLst>
                <a:path w="120741" h="179367">
                  <a:moveTo>
                    <a:pt x="65437" y="0"/>
                  </a:moveTo>
                  <a:cubicBezTo>
                    <a:pt x="90976" y="18560"/>
                    <a:pt x="134686" y="41314"/>
                    <a:pt x="116389" y="79578"/>
                  </a:cubicBezTo>
                  <a:cubicBezTo>
                    <a:pt x="104318" y="135892"/>
                    <a:pt x="49554" y="162842"/>
                    <a:pt x="0" y="179367"/>
                  </a:cubicBezTo>
                  <a:cubicBezTo>
                    <a:pt x="26937" y="121273"/>
                    <a:pt x="74331" y="69027"/>
                    <a:pt x="65437" y="0"/>
                  </a:cubicBezTo>
                  <a:close/>
                </a:path>
              </a:pathLst>
            </a:custGeom>
            <a:solidFill>
              <a:srgbClr val="010105"/>
            </a:solidFill>
            <a:ln w="12706" cap="flat">
              <a:noFill/>
              <a:prstDash val="solid"/>
              <a:miter/>
            </a:ln>
          </p:spPr>
          <p:txBody>
            <a:bodyPr rtlCol="0" anchor="ctr"/>
            <a:lstStyle/>
            <a:p>
              <a:endParaRPr lang="zh-CN" altLang="en-US">
                <a:cs typeface="+mn-ea"/>
                <a:sym typeface="+mn-lt"/>
              </a:endParaRPr>
            </a:p>
          </p:txBody>
        </p:sp>
        <p:sp>
          <p:nvSpPr>
            <p:cNvPr id="69" name="任意多边形: 形状 68">
              <a:extLst>
                <a:ext uri="{FF2B5EF4-FFF2-40B4-BE49-F238E27FC236}">
                  <a16:creationId xmlns:a16="http://schemas.microsoft.com/office/drawing/2014/main" xmlns="" id="{2F7A31DF-5503-46B7-B283-DC052F8E9BA2}"/>
                </a:ext>
              </a:extLst>
            </p:cNvPr>
            <p:cNvSpPr/>
            <p:nvPr/>
          </p:nvSpPr>
          <p:spPr>
            <a:xfrm>
              <a:off x="8833931" y="2193513"/>
              <a:ext cx="64674" cy="165256"/>
            </a:xfrm>
            <a:custGeom>
              <a:avLst/>
              <a:gdLst>
                <a:gd name="connsiteX0" fmla="*/ 2795 w 64674"/>
                <a:gd name="connsiteY0" fmla="*/ 22755 h 165256"/>
                <a:gd name="connsiteX1" fmla="*/ 53874 w 64674"/>
                <a:gd name="connsiteY1" fmla="*/ 0 h 165256"/>
                <a:gd name="connsiteX2" fmla="*/ 64675 w 64674"/>
                <a:gd name="connsiteY2" fmla="*/ 165257 h 165256"/>
                <a:gd name="connsiteX3" fmla="*/ 0 w 64674"/>
                <a:gd name="connsiteY3" fmla="*/ 148731 h 165256"/>
                <a:gd name="connsiteX4" fmla="*/ 36086 w 64674"/>
                <a:gd name="connsiteY4" fmla="*/ 53645 h 165256"/>
                <a:gd name="connsiteX5" fmla="*/ 2795 w 64674"/>
                <a:gd name="connsiteY5" fmla="*/ 22755 h 16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674" h="165256">
                  <a:moveTo>
                    <a:pt x="2795" y="22755"/>
                  </a:moveTo>
                  <a:cubicBezTo>
                    <a:pt x="19822" y="15254"/>
                    <a:pt x="36848" y="7627"/>
                    <a:pt x="53874" y="0"/>
                  </a:cubicBezTo>
                  <a:cubicBezTo>
                    <a:pt x="65182" y="54281"/>
                    <a:pt x="64420" y="109959"/>
                    <a:pt x="64675" y="165257"/>
                  </a:cubicBezTo>
                  <a:cubicBezTo>
                    <a:pt x="43328" y="160172"/>
                    <a:pt x="17026" y="164876"/>
                    <a:pt x="0" y="148731"/>
                  </a:cubicBezTo>
                  <a:cubicBezTo>
                    <a:pt x="4447" y="114663"/>
                    <a:pt x="26683" y="86315"/>
                    <a:pt x="36086" y="53645"/>
                  </a:cubicBezTo>
                  <a:cubicBezTo>
                    <a:pt x="24904" y="43348"/>
                    <a:pt x="13850" y="33051"/>
                    <a:pt x="2795" y="22755"/>
                  </a:cubicBezTo>
                  <a:close/>
                </a:path>
              </a:pathLst>
            </a:custGeom>
            <a:solidFill>
              <a:srgbClr val="F7F9EB"/>
            </a:solidFill>
            <a:ln w="12706" cap="flat">
              <a:noFill/>
              <a:prstDash val="solid"/>
              <a:miter/>
            </a:ln>
          </p:spPr>
          <p:txBody>
            <a:bodyPr rtlCol="0" anchor="ctr"/>
            <a:lstStyle/>
            <a:p>
              <a:endParaRPr lang="zh-CN" altLang="en-US">
                <a:cs typeface="+mn-ea"/>
                <a:sym typeface="+mn-lt"/>
              </a:endParaRPr>
            </a:p>
          </p:txBody>
        </p:sp>
        <p:sp>
          <p:nvSpPr>
            <p:cNvPr id="70" name="任意多边形: 形状 69">
              <a:extLst>
                <a:ext uri="{FF2B5EF4-FFF2-40B4-BE49-F238E27FC236}">
                  <a16:creationId xmlns:a16="http://schemas.microsoft.com/office/drawing/2014/main" xmlns="" id="{BCD47D88-465D-4082-BEFD-82D155C63723}"/>
                </a:ext>
              </a:extLst>
            </p:cNvPr>
            <p:cNvSpPr/>
            <p:nvPr/>
          </p:nvSpPr>
          <p:spPr>
            <a:xfrm>
              <a:off x="5592071" y="2256056"/>
              <a:ext cx="99235" cy="71823"/>
            </a:xfrm>
            <a:custGeom>
              <a:avLst/>
              <a:gdLst>
                <a:gd name="connsiteX0" fmla="*/ 41676 w 99235"/>
                <a:gd name="connsiteY0" fmla="*/ 0 h 71823"/>
                <a:gd name="connsiteX1" fmla="*/ 99235 w 99235"/>
                <a:gd name="connsiteY1" fmla="*/ 36992 h 71823"/>
                <a:gd name="connsiteX2" fmla="*/ 0 w 99235"/>
                <a:gd name="connsiteY2" fmla="*/ 71823 h 71823"/>
                <a:gd name="connsiteX3" fmla="*/ 41676 w 99235"/>
                <a:gd name="connsiteY3" fmla="*/ 0 h 71823"/>
              </a:gdLst>
              <a:ahLst/>
              <a:cxnLst>
                <a:cxn ang="0">
                  <a:pos x="connsiteX0" y="connsiteY0"/>
                </a:cxn>
                <a:cxn ang="0">
                  <a:pos x="connsiteX1" y="connsiteY1"/>
                </a:cxn>
                <a:cxn ang="0">
                  <a:pos x="connsiteX2" y="connsiteY2"/>
                </a:cxn>
                <a:cxn ang="0">
                  <a:pos x="connsiteX3" y="connsiteY3"/>
                </a:cxn>
              </a:cxnLst>
              <a:rect l="l" t="t" r="r" b="b"/>
              <a:pathLst>
                <a:path w="99235" h="71823">
                  <a:moveTo>
                    <a:pt x="41676" y="0"/>
                  </a:moveTo>
                  <a:cubicBezTo>
                    <a:pt x="61879" y="10805"/>
                    <a:pt x="80939" y="23390"/>
                    <a:pt x="99235" y="36992"/>
                  </a:cubicBezTo>
                  <a:cubicBezTo>
                    <a:pt x="71536" y="60764"/>
                    <a:pt x="35196" y="68137"/>
                    <a:pt x="0" y="71823"/>
                  </a:cubicBezTo>
                  <a:cubicBezTo>
                    <a:pt x="10546" y="46018"/>
                    <a:pt x="25540" y="22500"/>
                    <a:pt x="41676" y="0"/>
                  </a:cubicBezTo>
                  <a:close/>
                </a:path>
              </a:pathLst>
            </a:custGeom>
            <a:solidFill>
              <a:srgbClr val="F9FAF2"/>
            </a:solidFill>
            <a:ln w="12706" cap="flat">
              <a:noFill/>
              <a:prstDash val="solid"/>
              <a:miter/>
            </a:ln>
          </p:spPr>
          <p:txBody>
            <a:bodyPr rtlCol="0" anchor="ctr"/>
            <a:lstStyle/>
            <a:p>
              <a:endParaRPr lang="zh-CN" altLang="en-US">
                <a:cs typeface="+mn-ea"/>
                <a:sym typeface="+mn-lt"/>
              </a:endParaRPr>
            </a:p>
          </p:txBody>
        </p:sp>
        <p:grpSp>
          <p:nvGrpSpPr>
            <p:cNvPr id="71" name="图形 3">
              <a:extLst>
                <a:ext uri="{FF2B5EF4-FFF2-40B4-BE49-F238E27FC236}">
                  <a16:creationId xmlns:a16="http://schemas.microsoft.com/office/drawing/2014/main" xmlns="" id="{69FD5D9E-7DDE-4A08-9B6C-D73B33442521}"/>
                </a:ext>
              </a:extLst>
            </p:cNvPr>
            <p:cNvGrpSpPr/>
            <p:nvPr/>
          </p:nvGrpSpPr>
          <p:grpSpPr>
            <a:xfrm>
              <a:off x="7842233" y="2287191"/>
              <a:ext cx="198668" cy="2706028"/>
              <a:chOff x="7842233" y="2287191"/>
              <a:chExt cx="198668" cy="2706028"/>
            </a:xfrm>
            <a:solidFill>
              <a:srgbClr val="000100"/>
            </a:solidFill>
          </p:grpSpPr>
          <p:sp>
            <p:nvSpPr>
              <p:cNvPr id="72" name="任意多边形: 形状 71">
                <a:extLst>
                  <a:ext uri="{FF2B5EF4-FFF2-40B4-BE49-F238E27FC236}">
                    <a16:creationId xmlns:a16="http://schemas.microsoft.com/office/drawing/2014/main" xmlns="" id="{29A68723-E677-405A-B834-1F7B8D3321D4}"/>
                  </a:ext>
                </a:extLst>
              </p:cNvPr>
              <p:cNvSpPr/>
              <p:nvPr/>
            </p:nvSpPr>
            <p:spPr>
              <a:xfrm>
                <a:off x="7900534" y="2287191"/>
                <a:ext cx="140368" cy="69215"/>
              </a:xfrm>
              <a:custGeom>
                <a:avLst/>
                <a:gdLst>
                  <a:gd name="connsiteX0" fmla="*/ 12452 w 140368"/>
                  <a:gd name="connsiteY0" fmla="*/ 4205 h 69215"/>
                  <a:gd name="connsiteX1" fmla="*/ 134813 w 140368"/>
                  <a:gd name="connsiteY1" fmla="*/ 22256 h 69215"/>
                  <a:gd name="connsiteX2" fmla="*/ 91358 w 140368"/>
                  <a:gd name="connsiteY2" fmla="*/ 64460 h 69215"/>
                  <a:gd name="connsiteX3" fmla="*/ 0 w 140368"/>
                  <a:gd name="connsiteY3" fmla="*/ 31409 h 69215"/>
                  <a:gd name="connsiteX4" fmla="*/ 12452 w 140368"/>
                  <a:gd name="connsiteY4" fmla="*/ 4205 h 69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8" h="69215">
                    <a:moveTo>
                      <a:pt x="12452" y="4205"/>
                    </a:moveTo>
                    <a:cubicBezTo>
                      <a:pt x="53239" y="-5965"/>
                      <a:pt x="97838" y="3188"/>
                      <a:pt x="134813" y="22256"/>
                    </a:cubicBezTo>
                    <a:cubicBezTo>
                      <a:pt x="155143" y="45519"/>
                      <a:pt x="114864" y="82384"/>
                      <a:pt x="91358" y="64460"/>
                    </a:cubicBezTo>
                    <a:cubicBezTo>
                      <a:pt x="62006" y="50350"/>
                      <a:pt x="30241" y="42849"/>
                      <a:pt x="0" y="31409"/>
                    </a:cubicBezTo>
                    <a:cubicBezTo>
                      <a:pt x="3050" y="24544"/>
                      <a:pt x="9403" y="11069"/>
                      <a:pt x="12452" y="4205"/>
                    </a:cubicBezTo>
                    <a:close/>
                  </a:path>
                </a:pathLst>
              </a:custGeom>
              <a:solidFill>
                <a:srgbClr val="000100"/>
              </a:solidFill>
              <a:ln w="12706" cap="flat">
                <a:noFill/>
                <a:prstDash val="solid"/>
                <a:miter/>
              </a:ln>
            </p:spPr>
            <p:txBody>
              <a:bodyPr rtlCol="0" anchor="ctr"/>
              <a:lstStyle/>
              <a:p>
                <a:endParaRPr lang="zh-CN" altLang="en-US">
                  <a:cs typeface="+mn-ea"/>
                  <a:sym typeface="+mn-lt"/>
                </a:endParaRPr>
              </a:p>
            </p:txBody>
          </p:sp>
          <p:sp>
            <p:nvSpPr>
              <p:cNvPr id="73" name="任意多边形: 形状 72">
                <a:extLst>
                  <a:ext uri="{FF2B5EF4-FFF2-40B4-BE49-F238E27FC236}">
                    <a16:creationId xmlns:a16="http://schemas.microsoft.com/office/drawing/2014/main" xmlns="" id="{26CBB5D7-C965-4C96-AD57-2610911D030E}"/>
                  </a:ext>
                </a:extLst>
              </p:cNvPr>
              <p:cNvSpPr/>
              <p:nvPr/>
            </p:nvSpPr>
            <p:spPr>
              <a:xfrm>
                <a:off x="7842233" y="4595967"/>
                <a:ext cx="94767" cy="397252"/>
              </a:xfrm>
              <a:custGeom>
                <a:avLst/>
                <a:gdLst>
                  <a:gd name="connsiteX0" fmla="*/ 11923 w 94767"/>
                  <a:gd name="connsiteY0" fmla="*/ 0 h 397252"/>
                  <a:gd name="connsiteX1" fmla="*/ 48136 w 94767"/>
                  <a:gd name="connsiteY1" fmla="*/ 9534 h 397252"/>
                  <a:gd name="connsiteX2" fmla="*/ 48771 w 94767"/>
                  <a:gd name="connsiteY2" fmla="*/ 71569 h 397252"/>
                  <a:gd name="connsiteX3" fmla="*/ 81045 w 94767"/>
                  <a:gd name="connsiteY3" fmla="*/ 77798 h 397252"/>
                  <a:gd name="connsiteX4" fmla="*/ 94768 w 94767"/>
                  <a:gd name="connsiteY4" fmla="*/ 126866 h 397252"/>
                  <a:gd name="connsiteX5" fmla="*/ 44832 w 94767"/>
                  <a:gd name="connsiteY5" fmla="*/ 116824 h 397252"/>
                  <a:gd name="connsiteX6" fmla="*/ 32380 w 94767"/>
                  <a:gd name="connsiteY6" fmla="*/ 326955 h 397252"/>
                  <a:gd name="connsiteX7" fmla="*/ 19293 w 94767"/>
                  <a:gd name="connsiteY7" fmla="*/ 397252 h 397252"/>
                  <a:gd name="connsiteX8" fmla="*/ 741 w 94767"/>
                  <a:gd name="connsiteY8" fmla="*/ 340175 h 397252"/>
                  <a:gd name="connsiteX9" fmla="*/ 20436 w 94767"/>
                  <a:gd name="connsiteY9" fmla="*/ 96485 h 397252"/>
                  <a:gd name="connsiteX10" fmla="*/ 11923 w 94767"/>
                  <a:gd name="connsiteY10" fmla="*/ 0 h 397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767" h="397252">
                    <a:moveTo>
                      <a:pt x="11923" y="0"/>
                    </a:moveTo>
                    <a:cubicBezTo>
                      <a:pt x="20944" y="2415"/>
                      <a:pt x="39114" y="7119"/>
                      <a:pt x="48136" y="9534"/>
                    </a:cubicBezTo>
                    <a:cubicBezTo>
                      <a:pt x="50296" y="30128"/>
                      <a:pt x="49152" y="50848"/>
                      <a:pt x="48771" y="71569"/>
                    </a:cubicBezTo>
                    <a:cubicBezTo>
                      <a:pt x="56903" y="73094"/>
                      <a:pt x="73040" y="76145"/>
                      <a:pt x="81045" y="77798"/>
                    </a:cubicBezTo>
                    <a:cubicBezTo>
                      <a:pt x="85619" y="94069"/>
                      <a:pt x="90193" y="110341"/>
                      <a:pt x="94768" y="126866"/>
                    </a:cubicBezTo>
                    <a:cubicBezTo>
                      <a:pt x="82315" y="124324"/>
                      <a:pt x="57284" y="119239"/>
                      <a:pt x="44832" y="116824"/>
                    </a:cubicBezTo>
                    <a:cubicBezTo>
                      <a:pt x="25392" y="184961"/>
                      <a:pt x="15862" y="257038"/>
                      <a:pt x="32380" y="326955"/>
                    </a:cubicBezTo>
                    <a:cubicBezTo>
                      <a:pt x="40512" y="351616"/>
                      <a:pt x="31110" y="375642"/>
                      <a:pt x="19293" y="397252"/>
                    </a:cubicBezTo>
                    <a:cubicBezTo>
                      <a:pt x="11161" y="378947"/>
                      <a:pt x="488" y="360768"/>
                      <a:pt x="741" y="340175"/>
                    </a:cubicBezTo>
                    <a:cubicBezTo>
                      <a:pt x="-2435" y="258564"/>
                      <a:pt x="4680" y="176698"/>
                      <a:pt x="20436" y="96485"/>
                    </a:cubicBezTo>
                    <a:cubicBezTo>
                      <a:pt x="29076" y="64069"/>
                      <a:pt x="18149" y="31653"/>
                      <a:pt x="11923" y="0"/>
                    </a:cubicBezTo>
                    <a:close/>
                  </a:path>
                </a:pathLst>
              </a:custGeom>
              <a:solidFill>
                <a:srgbClr val="000100"/>
              </a:solidFill>
              <a:ln w="12706" cap="flat">
                <a:noFill/>
                <a:prstDash val="solid"/>
                <a:miter/>
              </a:ln>
            </p:spPr>
            <p:txBody>
              <a:bodyPr rtlCol="0" anchor="ctr"/>
              <a:lstStyle/>
              <a:p>
                <a:endParaRPr lang="zh-CN" altLang="en-US">
                  <a:cs typeface="+mn-ea"/>
                  <a:sym typeface="+mn-lt"/>
                </a:endParaRPr>
              </a:p>
            </p:txBody>
          </p:sp>
        </p:grpSp>
        <p:sp>
          <p:nvSpPr>
            <p:cNvPr id="74" name="任意多边形: 形状 73">
              <a:extLst>
                <a:ext uri="{FF2B5EF4-FFF2-40B4-BE49-F238E27FC236}">
                  <a16:creationId xmlns:a16="http://schemas.microsoft.com/office/drawing/2014/main" xmlns="" id="{D5B7D899-40E8-4DE7-80CA-8A37A917B2DC}"/>
                </a:ext>
              </a:extLst>
            </p:cNvPr>
            <p:cNvSpPr/>
            <p:nvPr/>
          </p:nvSpPr>
          <p:spPr>
            <a:xfrm>
              <a:off x="4114848" y="2328006"/>
              <a:ext cx="169119" cy="137671"/>
            </a:xfrm>
            <a:custGeom>
              <a:avLst/>
              <a:gdLst>
                <a:gd name="connsiteX0" fmla="*/ 0 w 169119"/>
                <a:gd name="connsiteY0" fmla="*/ 28475 h 137671"/>
                <a:gd name="connsiteX1" fmla="*/ 169120 w 169119"/>
                <a:gd name="connsiteY1" fmla="*/ 0 h 137671"/>
                <a:gd name="connsiteX2" fmla="*/ 102158 w 169119"/>
                <a:gd name="connsiteY2" fmla="*/ 117714 h 137671"/>
                <a:gd name="connsiteX3" fmla="*/ 4193 w 169119"/>
                <a:gd name="connsiteY3" fmla="*/ 137672 h 137671"/>
                <a:gd name="connsiteX4" fmla="*/ 0 w 169119"/>
                <a:gd name="connsiteY4" fmla="*/ 28475 h 137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19" h="137671">
                  <a:moveTo>
                    <a:pt x="0" y="28475"/>
                  </a:moveTo>
                  <a:cubicBezTo>
                    <a:pt x="51714" y="1398"/>
                    <a:pt x="112069" y="1144"/>
                    <a:pt x="169120" y="0"/>
                  </a:cubicBezTo>
                  <a:cubicBezTo>
                    <a:pt x="153491" y="42331"/>
                    <a:pt x="133415" y="84662"/>
                    <a:pt x="102158" y="117714"/>
                  </a:cubicBezTo>
                  <a:cubicBezTo>
                    <a:pt x="73061" y="135129"/>
                    <a:pt x="36975" y="133858"/>
                    <a:pt x="4193" y="137672"/>
                  </a:cubicBezTo>
                  <a:cubicBezTo>
                    <a:pt x="11817" y="100934"/>
                    <a:pt x="11944" y="64196"/>
                    <a:pt x="0" y="28475"/>
                  </a:cubicBezTo>
                  <a:close/>
                </a:path>
              </a:pathLst>
            </a:custGeom>
            <a:solidFill>
              <a:srgbClr val="FBFDED"/>
            </a:solidFill>
            <a:ln w="12706" cap="flat">
              <a:noFill/>
              <a:prstDash val="solid"/>
              <a:miter/>
            </a:ln>
          </p:spPr>
          <p:txBody>
            <a:bodyPr rtlCol="0" anchor="ctr"/>
            <a:lstStyle/>
            <a:p>
              <a:endParaRPr lang="zh-CN" altLang="en-US">
                <a:cs typeface="+mn-ea"/>
                <a:sym typeface="+mn-lt"/>
              </a:endParaRPr>
            </a:p>
          </p:txBody>
        </p:sp>
        <p:sp>
          <p:nvSpPr>
            <p:cNvPr id="75" name="任意多边形: 形状 74">
              <a:extLst>
                <a:ext uri="{FF2B5EF4-FFF2-40B4-BE49-F238E27FC236}">
                  <a16:creationId xmlns:a16="http://schemas.microsoft.com/office/drawing/2014/main" xmlns="" id="{FAF909B9-BE0B-43FC-9968-18FF21ABDDC8}"/>
                </a:ext>
              </a:extLst>
            </p:cNvPr>
            <p:cNvSpPr/>
            <p:nvPr/>
          </p:nvSpPr>
          <p:spPr>
            <a:xfrm>
              <a:off x="8210311" y="2328131"/>
              <a:ext cx="201731" cy="108055"/>
            </a:xfrm>
            <a:custGeom>
              <a:avLst/>
              <a:gdLst>
                <a:gd name="connsiteX0" fmla="*/ 0 w 201731"/>
                <a:gd name="connsiteY0" fmla="*/ 1147 h 108055"/>
                <a:gd name="connsiteX1" fmla="*/ 165308 w 201731"/>
                <a:gd name="connsiteY1" fmla="*/ 23266 h 108055"/>
                <a:gd name="connsiteX2" fmla="*/ 201521 w 201731"/>
                <a:gd name="connsiteY2" fmla="*/ 108055 h 108055"/>
                <a:gd name="connsiteX3" fmla="*/ 160988 w 201731"/>
                <a:gd name="connsiteY3" fmla="*/ 107420 h 108055"/>
                <a:gd name="connsiteX4" fmla="*/ 0 w 201731"/>
                <a:gd name="connsiteY4" fmla="*/ 1147 h 108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31" h="108055">
                  <a:moveTo>
                    <a:pt x="0" y="1147"/>
                  </a:moveTo>
                  <a:cubicBezTo>
                    <a:pt x="55526" y="-2921"/>
                    <a:pt x="113085" y="3689"/>
                    <a:pt x="165308" y="23266"/>
                  </a:cubicBezTo>
                  <a:cubicBezTo>
                    <a:pt x="199233" y="36995"/>
                    <a:pt x="202791" y="76275"/>
                    <a:pt x="201521" y="108055"/>
                  </a:cubicBezTo>
                  <a:cubicBezTo>
                    <a:pt x="191355" y="107928"/>
                    <a:pt x="171025" y="107547"/>
                    <a:pt x="160988" y="107420"/>
                  </a:cubicBezTo>
                  <a:cubicBezTo>
                    <a:pt x="104191" y="76911"/>
                    <a:pt x="56416" y="32419"/>
                    <a:pt x="0" y="1147"/>
                  </a:cubicBezTo>
                  <a:close/>
                </a:path>
              </a:pathLst>
            </a:custGeom>
            <a:solidFill>
              <a:srgbClr val="030205"/>
            </a:solidFill>
            <a:ln w="12706" cap="flat">
              <a:noFill/>
              <a:prstDash val="solid"/>
              <a:miter/>
            </a:ln>
          </p:spPr>
          <p:txBody>
            <a:bodyPr rtlCol="0" anchor="ctr"/>
            <a:lstStyle/>
            <a:p>
              <a:endParaRPr lang="zh-CN" altLang="en-US">
                <a:cs typeface="+mn-ea"/>
                <a:sym typeface="+mn-lt"/>
              </a:endParaRPr>
            </a:p>
          </p:txBody>
        </p:sp>
        <p:sp>
          <p:nvSpPr>
            <p:cNvPr id="76" name="任意多边形: 形状 75">
              <a:extLst>
                <a:ext uri="{FF2B5EF4-FFF2-40B4-BE49-F238E27FC236}">
                  <a16:creationId xmlns:a16="http://schemas.microsoft.com/office/drawing/2014/main" xmlns="" id="{6F4DB861-6AB6-4AD7-8261-57E2669FA527}"/>
                </a:ext>
              </a:extLst>
            </p:cNvPr>
            <p:cNvSpPr/>
            <p:nvPr/>
          </p:nvSpPr>
          <p:spPr>
            <a:xfrm>
              <a:off x="7929504" y="2356354"/>
              <a:ext cx="124012" cy="136502"/>
            </a:xfrm>
            <a:custGeom>
              <a:avLst/>
              <a:gdLst>
                <a:gd name="connsiteX0" fmla="*/ 0 w 124012"/>
                <a:gd name="connsiteY0" fmla="*/ 102205 h 136502"/>
                <a:gd name="connsiteX1" fmla="*/ 124013 w 124012"/>
                <a:gd name="connsiteY1" fmla="*/ 0 h 136502"/>
                <a:gd name="connsiteX2" fmla="*/ 70392 w 124012"/>
                <a:gd name="connsiteY2" fmla="*/ 135384 h 136502"/>
                <a:gd name="connsiteX3" fmla="*/ 0 w 124012"/>
                <a:gd name="connsiteY3" fmla="*/ 102205 h 136502"/>
              </a:gdLst>
              <a:ahLst/>
              <a:cxnLst>
                <a:cxn ang="0">
                  <a:pos x="connsiteX0" y="connsiteY0"/>
                </a:cxn>
                <a:cxn ang="0">
                  <a:pos x="connsiteX1" y="connsiteY1"/>
                </a:cxn>
                <a:cxn ang="0">
                  <a:pos x="connsiteX2" y="connsiteY2"/>
                </a:cxn>
                <a:cxn ang="0">
                  <a:pos x="connsiteX3" y="connsiteY3"/>
                </a:cxn>
              </a:cxnLst>
              <a:rect l="l" t="t" r="r" b="b"/>
              <a:pathLst>
                <a:path w="124012" h="136502">
                  <a:moveTo>
                    <a:pt x="0" y="102205"/>
                  </a:moveTo>
                  <a:cubicBezTo>
                    <a:pt x="42057" y="69027"/>
                    <a:pt x="87038" y="39026"/>
                    <a:pt x="124013" y="0"/>
                  </a:cubicBezTo>
                  <a:cubicBezTo>
                    <a:pt x="101523" y="43348"/>
                    <a:pt x="96948" y="94069"/>
                    <a:pt x="70392" y="135384"/>
                  </a:cubicBezTo>
                  <a:cubicBezTo>
                    <a:pt x="41676" y="140850"/>
                    <a:pt x="15248" y="125722"/>
                    <a:pt x="0" y="102205"/>
                  </a:cubicBezTo>
                  <a:close/>
                </a:path>
              </a:pathLst>
            </a:custGeom>
            <a:solidFill>
              <a:srgbClr val="010001"/>
            </a:solidFill>
            <a:ln w="12706" cap="flat">
              <a:noFill/>
              <a:prstDash val="solid"/>
              <a:miter/>
            </a:ln>
          </p:spPr>
          <p:txBody>
            <a:bodyPr rtlCol="0" anchor="ctr"/>
            <a:lstStyle/>
            <a:p>
              <a:endParaRPr lang="zh-CN" altLang="en-US">
                <a:cs typeface="+mn-ea"/>
                <a:sym typeface="+mn-lt"/>
              </a:endParaRPr>
            </a:p>
          </p:txBody>
        </p:sp>
        <p:sp>
          <p:nvSpPr>
            <p:cNvPr id="77" name="任意多边形: 形状 76">
              <a:extLst>
                <a:ext uri="{FF2B5EF4-FFF2-40B4-BE49-F238E27FC236}">
                  <a16:creationId xmlns:a16="http://schemas.microsoft.com/office/drawing/2014/main" xmlns="" id="{AE129B29-9035-4A12-B7D5-957F3E1FDB15}"/>
                </a:ext>
              </a:extLst>
            </p:cNvPr>
            <p:cNvSpPr/>
            <p:nvPr/>
          </p:nvSpPr>
          <p:spPr>
            <a:xfrm>
              <a:off x="5688384" y="2365765"/>
              <a:ext cx="166070" cy="88425"/>
            </a:xfrm>
            <a:custGeom>
              <a:avLst/>
              <a:gdLst>
                <a:gd name="connsiteX0" fmla="*/ 0 w 166070"/>
                <a:gd name="connsiteY0" fmla="*/ 11819 h 88425"/>
                <a:gd name="connsiteX1" fmla="*/ 166070 w 166070"/>
                <a:gd name="connsiteY1" fmla="*/ 52751 h 88425"/>
                <a:gd name="connsiteX2" fmla="*/ 95042 w 166070"/>
                <a:gd name="connsiteY2" fmla="*/ 85549 h 88425"/>
                <a:gd name="connsiteX3" fmla="*/ 64929 w 166070"/>
                <a:gd name="connsiteY3" fmla="*/ 37878 h 88425"/>
                <a:gd name="connsiteX4" fmla="*/ 0 w 166070"/>
                <a:gd name="connsiteY4" fmla="*/ 11819 h 88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070" h="88425">
                  <a:moveTo>
                    <a:pt x="0" y="11819"/>
                  </a:moveTo>
                  <a:cubicBezTo>
                    <a:pt x="57178" y="-11699"/>
                    <a:pt x="129857" y="-1148"/>
                    <a:pt x="166070" y="52751"/>
                  </a:cubicBezTo>
                  <a:cubicBezTo>
                    <a:pt x="149171" y="74235"/>
                    <a:pt x="124775" y="96481"/>
                    <a:pt x="95042" y="85549"/>
                  </a:cubicBezTo>
                  <a:cubicBezTo>
                    <a:pt x="83226" y="70675"/>
                    <a:pt x="75602" y="53260"/>
                    <a:pt x="64929" y="37878"/>
                  </a:cubicBezTo>
                  <a:cubicBezTo>
                    <a:pt x="44853" y="25802"/>
                    <a:pt x="21347" y="20844"/>
                    <a:pt x="0" y="11819"/>
                  </a:cubicBezTo>
                  <a:close/>
                </a:path>
              </a:pathLst>
            </a:custGeom>
            <a:solidFill>
              <a:srgbClr val="020106"/>
            </a:solidFill>
            <a:ln w="12706" cap="flat">
              <a:noFill/>
              <a:prstDash val="solid"/>
              <a:miter/>
            </a:ln>
          </p:spPr>
          <p:txBody>
            <a:bodyPr rtlCol="0" anchor="ctr"/>
            <a:lstStyle/>
            <a:p>
              <a:endParaRPr lang="zh-CN" altLang="en-US">
                <a:cs typeface="+mn-ea"/>
                <a:sym typeface="+mn-lt"/>
              </a:endParaRPr>
            </a:p>
          </p:txBody>
        </p:sp>
        <p:sp>
          <p:nvSpPr>
            <p:cNvPr id="78" name="任意多边形: 形状 77">
              <a:extLst>
                <a:ext uri="{FF2B5EF4-FFF2-40B4-BE49-F238E27FC236}">
                  <a16:creationId xmlns:a16="http://schemas.microsoft.com/office/drawing/2014/main" xmlns="" id="{EE876765-A530-4B75-A185-E27690B9A66A}"/>
                </a:ext>
              </a:extLst>
            </p:cNvPr>
            <p:cNvSpPr/>
            <p:nvPr/>
          </p:nvSpPr>
          <p:spPr>
            <a:xfrm>
              <a:off x="6669176" y="2367352"/>
              <a:ext cx="230967" cy="159979"/>
            </a:xfrm>
            <a:custGeom>
              <a:avLst/>
              <a:gdLst>
                <a:gd name="connsiteX0" fmla="*/ 0 w 230967"/>
                <a:gd name="connsiteY0" fmla="*/ 9850 h 159979"/>
                <a:gd name="connsiteX1" fmla="*/ 171661 w 230967"/>
                <a:gd name="connsiteY1" fmla="*/ 55613 h 159979"/>
                <a:gd name="connsiteX2" fmla="*/ 228585 w 230967"/>
                <a:gd name="connsiteY2" fmla="*/ 159980 h 159979"/>
                <a:gd name="connsiteX3" fmla="*/ 177124 w 230967"/>
                <a:gd name="connsiteY3" fmla="*/ 137988 h 159979"/>
                <a:gd name="connsiteX4" fmla="*/ 0 w 230967"/>
                <a:gd name="connsiteY4" fmla="*/ 9850 h 159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967" h="159979">
                  <a:moveTo>
                    <a:pt x="0" y="9850"/>
                  </a:moveTo>
                  <a:cubicBezTo>
                    <a:pt x="60609" y="-20786"/>
                    <a:pt x="120328" y="27266"/>
                    <a:pt x="171661" y="55613"/>
                  </a:cubicBezTo>
                  <a:cubicBezTo>
                    <a:pt x="210796" y="76334"/>
                    <a:pt x="239639" y="113580"/>
                    <a:pt x="228585" y="159980"/>
                  </a:cubicBezTo>
                  <a:cubicBezTo>
                    <a:pt x="210161" y="155785"/>
                    <a:pt x="191610" y="150700"/>
                    <a:pt x="177124" y="137988"/>
                  </a:cubicBezTo>
                  <a:cubicBezTo>
                    <a:pt x="118676" y="94512"/>
                    <a:pt x="64294" y="45062"/>
                    <a:pt x="0" y="9850"/>
                  </a:cubicBezTo>
                  <a:close/>
                </a:path>
              </a:pathLst>
            </a:custGeom>
            <a:solidFill>
              <a:srgbClr val="030304"/>
            </a:solidFill>
            <a:ln w="12706" cap="flat">
              <a:noFill/>
              <a:prstDash val="solid"/>
              <a:miter/>
            </a:ln>
          </p:spPr>
          <p:txBody>
            <a:bodyPr rtlCol="0" anchor="ctr"/>
            <a:lstStyle/>
            <a:p>
              <a:endParaRPr lang="zh-CN" altLang="en-US">
                <a:cs typeface="+mn-ea"/>
                <a:sym typeface="+mn-lt"/>
              </a:endParaRPr>
            </a:p>
          </p:txBody>
        </p:sp>
        <p:sp>
          <p:nvSpPr>
            <p:cNvPr id="79" name="任意多边形: 形状 78">
              <a:extLst>
                <a:ext uri="{FF2B5EF4-FFF2-40B4-BE49-F238E27FC236}">
                  <a16:creationId xmlns:a16="http://schemas.microsoft.com/office/drawing/2014/main" xmlns="" id="{84E416D8-1FF0-41EE-B74C-85D496951E09}"/>
                </a:ext>
              </a:extLst>
            </p:cNvPr>
            <p:cNvSpPr/>
            <p:nvPr/>
          </p:nvSpPr>
          <p:spPr>
            <a:xfrm>
              <a:off x="8825545" y="3177173"/>
              <a:ext cx="154761" cy="210766"/>
            </a:xfrm>
            <a:custGeom>
              <a:avLst/>
              <a:gdLst>
                <a:gd name="connsiteX0" fmla="*/ 49427 w 154761"/>
                <a:gd name="connsiteY0" fmla="*/ 0 h 210766"/>
                <a:gd name="connsiteX1" fmla="*/ 128841 w 154761"/>
                <a:gd name="connsiteY1" fmla="*/ 24280 h 210766"/>
                <a:gd name="connsiteX2" fmla="*/ 154761 w 154761"/>
                <a:gd name="connsiteY2" fmla="*/ 84535 h 210766"/>
                <a:gd name="connsiteX3" fmla="*/ 49046 w 154761"/>
                <a:gd name="connsiteY3" fmla="*/ 210766 h 210766"/>
                <a:gd name="connsiteX4" fmla="*/ 58830 w 154761"/>
                <a:gd name="connsiteY4" fmla="*/ 157121 h 210766"/>
                <a:gd name="connsiteX5" fmla="*/ 0 w 154761"/>
                <a:gd name="connsiteY5" fmla="*/ 106146 h 210766"/>
                <a:gd name="connsiteX6" fmla="*/ 63785 w 154761"/>
                <a:gd name="connsiteY6" fmla="*/ 80849 h 210766"/>
                <a:gd name="connsiteX7" fmla="*/ 49427 w 154761"/>
                <a:gd name="connsiteY7" fmla="*/ 0 h 21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761" h="210766">
                  <a:moveTo>
                    <a:pt x="49427" y="0"/>
                  </a:moveTo>
                  <a:cubicBezTo>
                    <a:pt x="77635" y="1144"/>
                    <a:pt x="106351" y="5720"/>
                    <a:pt x="128841" y="24280"/>
                  </a:cubicBezTo>
                  <a:cubicBezTo>
                    <a:pt x="130747" y="47035"/>
                    <a:pt x="140912" y="66865"/>
                    <a:pt x="154761" y="84535"/>
                  </a:cubicBezTo>
                  <a:cubicBezTo>
                    <a:pt x="109527" y="117841"/>
                    <a:pt x="82844" y="167418"/>
                    <a:pt x="49046" y="210766"/>
                  </a:cubicBezTo>
                  <a:cubicBezTo>
                    <a:pt x="51460" y="197418"/>
                    <a:pt x="56416" y="170596"/>
                    <a:pt x="58830" y="157121"/>
                  </a:cubicBezTo>
                  <a:cubicBezTo>
                    <a:pt x="41676" y="137417"/>
                    <a:pt x="19822" y="122799"/>
                    <a:pt x="0" y="106146"/>
                  </a:cubicBezTo>
                  <a:cubicBezTo>
                    <a:pt x="20838" y="98137"/>
                    <a:pt x="51714" y="103985"/>
                    <a:pt x="63785" y="80849"/>
                  </a:cubicBezTo>
                  <a:cubicBezTo>
                    <a:pt x="64421" y="53136"/>
                    <a:pt x="54764" y="26822"/>
                    <a:pt x="49427" y="0"/>
                  </a:cubicBezTo>
                  <a:close/>
                </a:path>
              </a:pathLst>
            </a:custGeom>
            <a:solidFill>
              <a:srgbClr val="030303"/>
            </a:solidFill>
            <a:ln w="12706" cap="flat">
              <a:noFill/>
              <a:prstDash val="solid"/>
              <a:miter/>
            </a:ln>
          </p:spPr>
          <p:txBody>
            <a:bodyPr rtlCol="0" anchor="ctr"/>
            <a:lstStyle/>
            <a:p>
              <a:endParaRPr lang="zh-CN" altLang="en-US">
                <a:cs typeface="+mn-ea"/>
                <a:sym typeface="+mn-lt"/>
              </a:endParaRPr>
            </a:p>
          </p:txBody>
        </p:sp>
        <p:sp>
          <p:nvSpPr>
            <p:cNvPr id="80" name="任意多边形: 形状 79">
              <a:extLst>
                <a:ext uri="{FF2B5EF4-FFF2-40B4-BE49-F238E27FC236}">
                  <a16:creationId xmlns:a16="http://schemas.microsoft.com/office/drawing/2014/main" xmlns="" id="{823CBD59-D1B2-4C37-A82B-488C056D62AC}"/>
                </a:ext>
              </a:extLst>
            </p:cNvPr>
            <p:cNvSpPr/>
            <p:nvPr/>
          </p:nvSpPr>
          <p:spPr>
            <a:xfrm>
              <a:off x="5756870" y="3200597"/>
              <a:ext cx="92491" cy="47648"/>
            </a:xfrm>
            <a:custGeom>
              <a:avLst/>
              <a:gdLst>
                <a:gd name="connsiteX0" fmla="*/ 0 w 92491"/>
                <a:gd name="connsiteY0" fmla="*/ 3780 h 47648"/>
                <a:gd name="connsiteX1" fmla="*/ 92374 w 92491"/>
                <a:gd name="connsiteY1" fmla="*/ 24246 h 47648"/>
                <a:gd name="connsiteX2" fmla="*/ 64421 w 92491"/>
                <a:gd name="connsiteY2" fmla="*/ 45857 h 47648"/>
                <a:gd name="connsiteX3" fmla="*/ 0 w 92491"/>
                <a:gd name="connsiteY3" fmla="*/ 3780 h 47648"/>
              </a:gdLst>
              <a:ahLst/>
              <a:cxnLst>
                <a:cxn ang="0">
                  <a:pos x="connsiteX0" y="connsiteY0"/>
                </a:cxn>
                <a:cxn ang="0">
                  <a:pos x="connsiteX1" y="connsiteY1"/>
                </a:cxn>
                <a:cxn ang="0">
                  <a:pos x="connsiteX2" y="connsiteY2"/>
                </a:cxn>
                <a:cxn ang="0">
                  <a:pos x="connsiteX3" y="connsiteY3"/>
                </a:cxn>
              </a:cxnLst>
              <a:rect l="l" t="t" r="r" b="b"/>
              <a:pathLst>
                <a:path w="92491" h="47648">
                  <a:moveTo>
                    <a:pt x="0" y="3780"/>
                  </a:moveTo>
                  <a:cubicBezTo>
                    <a:pt x="32020" y="-5627"/>
                    <a:pt x="66835" y="3017"/>
                    <a:pt x="92374" y="24246"/>
                  </a:cubicBezTo>
                  <a:cubicBezTo>
                    <a:pt x="94153" y="40009"/>
                    <a:pt x="75221" y="41534"/>
                    <a:pt x="64421" y="45857"/>
                  </a:cubicBezTo>
                  <a:cubicBezTo>
                    <a:pt x="34307" y="56408"/>
                    <a:pt x="19822" y="17509"/>
                    <a:pt x="0" y="3780"/>
                  </a:cubicBezTo>
                  <a:close/>
                </a:path>
              </a:pathLst>
            </a:custGeom>
            <a:solidFill>
              <a:srgbClr val="010000"/>
            </a:solidFill>
            <a:ln w="12706" cap="flat">
              <a:noFill/>
              <a:prstDash val="solid"/>
              <a:miter/>
            </a:ln>
          </p:spPr>
          <p:txBody>
            <a:bodyPr rtlCol="0" anchor="ctr"/>
            <a:lstStyle/>
            <a:p>
              <a:endParaRPr lang="zh-CN" altLang="en-US">
                <a:cs typeface="+mn-ea"/>
                <a:sym typeface="+mn-lt"/>
              </a:endParaRPr>
            </a:p>
          </p:txBody>
        </p:sp>
        <p:sp>
          <p:nvSpPr>
            <p:cNvPr id="81" name="任意多边形: 形状 80">
              <a:extLst>
                <a:ext uri="{FF2B5EF4-FFF2-40B4-BE49-F238E27FC236}">
                  <a16:creationId xmlns:a16="http://schemas.microsoft.com/office/drawing/2014/main" xmlns="" id="{78866A04-BC44-4BC9-8E50-ABC488CC6263}"/>
                </a:ext>
              </a:extLst>
            </p:cNvPr>
            <p:cNvSpPr/>
            <p:nvPr/>
          </p:nvSpPr>
          <p:spPr>
            <a:xfrm>
              <a:off x="7292415" y="3213911"/>
              <a:ext cx="182588" cy="85817"/>
            </a:xfrm>
            <a:custGeom>
              <a:avLst/>
              <a:gdLst>
                <a:gd name="connsiteX0" fmla="*/ 0 w 182588"/>
                <a:gd name="connsiteY0" fmla="*/ 58221 h 85817"/>
                <a:gd name="connsiteX1" fmla="*/ 129857 w 182588"/>
                <a:gd name="connsiteY1" fmla="*/ 0 h 85817"/>
                <a:gd name="connsiteX2" fmla="*/ 182588 w 182588"/>
                <a:gd name="connsiteY2" fmla="*/ 50340 h 85817"/>
                <a:gd name="connsiteX3" fmla="*/ 9530 w 182588"/>
                <a:gd name="connsiteY3" fmla="*/ 84154 h 85817"/>
                <a:gd name="connsiteX4" fmla="*/ 0 w 182588"/>
                <a:gd name="connsiteY4" fmla="*/ 58221 h 85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588" h="85817">
                  <a:moveTo>
                    <a:pt x="0" y="58221"/>
                  </a:moveTo>
                  <a:cubicBezTo>
                    <a:pt x="40914" y="33687"/>
                    <a:pt x="87673" y="22119"/>
                    <a:pt x="129857" y="0"/>
                  </a:cubicBezTo>
                  <a:cubicBezTo>
                    <a:pt x="152602" y="10932"/>
                    <a:pt x="176489" y="23772"/>
                    <a:pt x="182588" y="50340"/>
                  </a:cubicBezTo>
                  <a:cubicBezTo>
                    <a:pt x="121598" y="47416"/>
                    <a:pt x="71536" y="95213"/>
                    <a:pt x="9530" y="84154"/>
                  </a:cubicBezTo>
                  <a:cubicBezTo>
                    <a:pt x="7115" y="77671"/>
                    <a:pt x="2414" y="64704"/>
                    <a:pt x="0" y="58221"/>
                  </a:cubicBezTo>
                  <a:close/>
                </a:path>
              </a:pathLst>
            </a:custGeom>
            <a:solidFill>
              <a:srgbClr val="010004"/>
            </a:solidFill>
            <a:ln w="12706" cap="flat">
              <a:noFill/>
              <a:prstDash val="solid"/>
              <a:miter/>
            </a:ln>
          </p:spPr>
          <p:txBody>
            <a:bodyPr rtlCol="0" anchor="ctr"/>
            <a:lstStyle/>
            <a:p>
              <a:endParaRPr lang="zh-CN" altLang="en-US">
                <a:cs typeface="+mn-ea"/>
                <a:sym typeface="+mn-lt"/>
              </a:endParaRPr>
            </a:p>
          </p:txBody>
        </p:sp>
        <p:grpSp>
          <p:nvGrpSpPr>
            <p:cNvPr id="82" name="图形 3">
              <a:extLst>
                <a:ext uri="{FF2B5EF4-FFF2-40B4-BE49-F238E27FC236}">
                  <a16:creationId xmlns:a16="http://schemas.microsoft.com/office/drawing/2014/main" xmlns="" id="{69FD5D9E-7DDE-4A08-9B6C-D73B33442521}"/>
                </a:ext>
              </a:extLst>
            </p:cNvPr>
            <p:cNvGrpSpPr/>
            <p:nvPr/>
          </p:nvGrpSpPr>
          <p:grpSpPr>
            <a:xfrm>
              <a:off x="3390595" y="3233258"/>
              <a:ext cx="4659363" cy="1694163"/>
              <a:chOff x="3390595" y="3233258"/>
              <a:chExt cx="4659363" cy="1694163"/>
            </a:xfrm>
            <a:solidFill>
              <a:srgbClr val="000004"/>
            </a:solidFill>
          </p:grpSpPr>
          <p:sp>
            <p:nvSpPr>
              <p:cNvPr id="83" name="任意多边形: 形状 82">
                <a:extLst>
                  <a:ext uri="{FF2B5EF4-FFF2-40B4-BE49-F238E27FC236}">
                    <a16:creationId xmlns:a16="http://schemas.microsoft.com/office/drawing/2014/main" xmlns="" id="{D4BF2A98-2DE0-4B23-9405-7ABB639EB3BA}"/>
                  </a:ext>
                </a:extLst>
              </p:cNvPr>
              <p:cNvSpPr/>
              <p:nvPr/>
            </p:nvSpPr>
            <p:spPr>
              <a:xfrm>
                <a:off x="3390595" y="3233258"/>
                <a:ext cx="132354" cy="114256"/>
              </a:xfrm>
              <a:custGeom>
                <a:avLst/>
                <a:gdLst>
                  <a:gd name="connsiteX0" fmla="*/ 71917 w 132354"/>
                  <a:gd name="connsiteY0" fmla="*/ 1755 h 114256"/>
                  <a:gd name="connsiteX1" fmla="*/ 123758 w 132354"/>
                  <a:gd name="connsiteY1" fmla="*/ 69510 h 114256"/>
                  <a:gd name="connsiteX2" fmla="*/ 0 w 132354"/>
                  <a:gd name="connsiteY2" fmla="*/ 114257 h 114256"/>
                  <a:gd name="connsiteX3" fmla="*/ 68486 w 132354"/>
                  <a:gd name="connsiteY3" fmla="*/ 46755 h 114256"/>
                  <a:gd name="connsiteX4" fmla="*/ 71917 w 132354"/>
                  <a:gd name="connsiteY4" fmla="*/ 1755 h 114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354" h="114256">
                    <a:moveTo>
                      <a:pt x="71917" y="1755"/>
                    </a:moveTo>
                    <a:cubicBezTo>
                      <a:pt x="109019" y="-9686"/>
                      <a:pt x="150696" y="37349"/>
                      <a:pt x="123758" y="69510"/>
                    </a:cubicBezTo>
                    <a:cubicBezTo>
                      <a:pt x="80176" y="77773"/>
                      <a:pt x="36340" y="86926"/>
                      <a:pt x="0" y="114257"/>
                    </a:cubicBezTo>
                    <a:cubicBezTo>
                      <a:pt x="12579" y="81205"/>
                      <a:pt x="32147" y="54256"/>
                      <a:pt x="68486" y="46755"/>
                    </a:cubicBezTo>
                    <a:cubicBezTo>
                      <a:pt x="69376" y="35569"/>
                      <a:pt x="71028" y="13068"/>
                      <a:pt x="71917" y="1755"/>
                    </a:cubicBezTo>
                    <a:close/>
                  </a:path>
                </a:pathLst>
              </a:custGeom>
              <a:solidFill>
                <a:srgbClr val="000004"/>
              </a:solidFill>
              <a:ln w="12706" cap="flat">
                <a:noFill/>
                <a:prstDash val="solid"/>
                <a:miter/>
              </a:ln>
            </p:spPr>
            <p:txBody>
              <a:bodyPr rtlCol="0" anchor="ctr"/>
              <a:lstStyle/>
              <a:p>
                <a:endParaRPr lang="zh-CN" altLang="en-US">
                  <a:cs typeface="+mn-ea"/>
                  <a:sym typeface="+mn-lt"/>
                </a:endParaRPr>
              </a:p>
            </p:txBody>
          </p:sp>
          <p:sp>
            <p:nvSpPr>
              <p:cNvPr id="84" name="任意多边形: 形状 83">
                <a:extLst>
                  <a:ext uri="{FF2B5EF4-FFF2-40B4-BE49-F238E27FC236}">
                    <a16:creationId xmlns:a16="http://schemas.microsoft.com/office/drawing/2014/main" xmlns="" id="{E0C52C50-F6EE-4138-AF57-D171B4C96C13}"/>
                  </a:ext>
                </a:extLst>
              </p:cNvPr>
              <p:cNvSpPr/>
              <p:nvPr/>
            </p:nvSpPr>
            <p:spPr>
              <a:xfrm>
                <a:off x="7961524" y="4875124"/>
                <a:ext cx="88435" cy="52297"/>
              </a:xfrm>
              <a:custGeom>
                <a:avLst/>
                <a:gdLst>
                  <a:gd name="connsiteX0" fmla="*/ 0 w 88435"/>
                  <a:gd name="connsiteY0" fmla="*/ 22500 h 52297"/>
                  <a:gd name="connsiteX1" fmla="*/ 88435 w 88435"/>
                  <a:gd name="connsiteY1" fmla="*/ 0 h 52297"/>
                  <a:gd name="connsiteX2" fmla="*/ 64421 w 88435"/>
                  <a:gd name="connsiteY2" fmla="*/ 49069 h 52297"/>
                  <a:gd name="connsiteX3" fmla="*/ 0 w 88435"/>
                  <a:gd name="connsiteY3" fmla="*/ 22500 h 52297"/>
                </a:gdLst>
                <a:ahLst/>
                <a:cxnLst>
                  <a:cxn ang="0">
                    <a:pos x="connsiteX0" y="connsiteY0"/>
                  </a:cxn>
                  <a:cxn ang="0">
                    <a:pos x="connsiteX1" y="connsiteY1"/>
                  </a:cxn>
                  <a:cxn ang="0">
                    <a:pos x="connsiteX2" y="connsiteY2"/>
                  </a:cxn>
                  <a:cxn ang="0">
                    <a:pos x="connsiteX3" y="connsiteY3"/>
                  </a:cxn>
                </a:cxnLst>
                <a:rect l="l" t="t" r="r" b="b"/>
                <a:pathLst>
                  <a:path w="88435" h="52297">
                    <a:moveTo>
                      <a:pt x="0" y="22500"/>
                    </a:moveTo>
                    <a:cubicBezTo>
                      <a:pt x="30114" y="17797"/>
                      <a:pt x="59211" y="9026"/>
                      <a:pt x="88435" y="0"/>
                    </a:cubicBezTo>
                    <a:cubicBezTo>
                      <a:pt x="82082" y="17161"/>
                      <a:pt x="74077" y="33560"/>
                      <a:pt x="64421" y="49069"/>
                    </a:cubicBezTo>
                    <a:cubicBezTo>
                      <a:pt x="38500" y="61399"/>
                      <a:pt x="19059" y="35340"/>
                      <a:pt x="0" y="22500"/>
                    </a:cubicBezTo>
                    <a:close/>
                  </a:path>
                </a:pathLst>
              </a:custGeom>
              <a:solidFill>
                <a:srgbClr val="000004"/>
              </a:solidFill>
              <a:ln w="12706" cap="flat">
                <a:noFill/>
                <a:prstDash val="solid"/>
                <a:miter/>
              </a:ln>
            </p:spPr>
            <p:txBody>
              <a:bodyPr rtlCol="0" anchor="ctr"/>
              <a:lstStyle/>
              <a:p>
                <a:endParaRPr lang="zh-CN" altLang="en-US">
                  <a:cs typeface="+mn-ea"/>
                  <a:sym typeface="+mn-lt"/>
                </a:endParaRPr>
              </a:p>
            </p:txBody>
          </p:sp>
        </p:grpSp>
        <p:sp>
          <p:nvSpPr>
            <p:cNvPr id="85" name="任意多边形: 形状 84">
              <a:extLst>
                <a:ext uri="{FF2B5EF4-FFF2-40B4-BE49-F238E27FC236}">
                  <a16:creationId xmlns:a16="http://schemas.microsoft.com/office/drawing/2014/main" xmlns="" id="{E16FA89A-08DB-455E-83BF-6826DF618F29}"/>
                </a:ext>
              </a:extLst>
            </p:cNvPr>
            <p:cNvSpPr/>
            <p:nvPr/>
          </p:nvSpPr>
          <p:spPr>
            <a:xfrm>
              <a:off x="4951933" y="3274929"/>
              <a:ext cx="96567" cy="117713"/>
            </a:xfrm>
            <a:custGeom>
              <a:avLst/>
              <a:gdLst>
                <a:gd name="connsiteX0" fmla="*/ 20076 w 96567"/>
                <a:gd name="connsiteY0" fmla="*/ 10551 h 117713"/>
                <a:gd name="connsiteX1" fmla="*/ 96567 w 96567"/>
                <a:gd name="connsiteY1" fmla="*/ 0 h 117713"/>
                <a:gd name="connsiteX2" fmla="*/ 38373 w 96567"/>
                <a:gd name="connsiteY2" fmla="*/ 114154 h 117713"/>
                <a:gd name="connsiteX3" fmla="*/ 0 w 96567"/>
                <a:gd name="connsiteY3" fmla="*/ 117714 h 117713"/>
                <a:gd name="connsiteX4" fmla="*/ 22871 w 96567"/>
                <a:gd name="connsiteY4" fmla="*/ 89493 h 117713"/>
                <a:gd name="connsiteX5" fmla="*/ 20076 w 96567"/>
                <a:gd name="connsiteY5" fmla="*/ 10551 h 11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567" h="117713">
                  <a:moveTo>
                    <a:pt x="20076" y="10551"/>
                  </a:moveTo>
                  <a:cubicBezTo>
                    <a:pt x="45488" y="6610"/>
                    <a:pt x="70900" y="2797"/>
                    <a:pt x="96567" y="0"/>
                  </a:cubicBezTo>
                  <a:cubicBezTo>
                    <a:pt x="87546" y="42713"/>
                    <a:pt x="64929" y="80213"/>
                    <a:pt x="38373" y="114154"/>
                  </a:cubicBezTo>
                  <a:cubicBezTo>
                    <a:pt x="28716" y="115044"/>
                    <a:pt x="9530" y="116824"/>
                    <a:pt x="0" y="117714"/>
                  </a:cubicBezTo>
                  <a:cubicBezTo>
                    <a:pt x="6353" y="108434"/>
                    <a:pt x="35069" y="103222"/>
                    <a:pt x="22871" y="89493"/>
                  </a:cubicBezTo>
                  <a:cubicBezTo>
                    <a:pt x="-2795" y="66993"/>
                    <a:pt x="14739" y="37628"/>
                    <a:pt x="20076" y="10551"/>
                  </a:cubicBezTo>
                  <a:close/>
                </a:path>
              </a:pathLst>
            </a:custGeom>
            <a:solidFill>
              <a:srgbClr val="FAFCF1"/>
            </a:solidFill>
            <a:ln w="12706" cap="flat">
              <a:noFill/>
              <a:prstDash val="solid"/>
              <a:miter/>
            </a:ln>
          </p:spPr>
          <p:txBody>
            <a:bodyPr rtlCol="0" anchor="ctr"/>
            <a:lstStyle/>
            <a:p>
              <a:endParaRPr lang="zh-CN" altLang="en-US">
                <a:cs typeface="+mn-ea"/>
                <a:sym typeface="+mn-lt"/>
              </a:endParaRPr>
            </a:p>
          </p:txBody>
        </p:sp>
        <p:sp>
          <p:nvSpPr>
            <p:cNvPr id="86" name="任意多边形: 形状 85">
              <a:extLst>
                <a:ext uri="{FF2B5EF4-FFF2-40B4-BE49-F238E27FC236}">
                  <a16:creationId xmlns:a16="http://schemas.microsoft.com/office/drawing/2014/main" xmlns="" id="{F20199B3-28F7-4927-B09F-D87F58B20949}"/>
                </a:ext>
              </a:extLst>
            </p:cNvPr>
            <p:cNvSpPr/>
            <p:nvPr/>
          </p:nvSpPr>
          <p:spPr>
            <a:xfrm>
              <a:off x="6639697" y="3298414"/>
              <a:ext cx="127824" cy="128123"/>
            </a:xfrm>
            <a:custGeom>
              <a:avLst/>
              <a:gdLst>
                <a:gd name="connsiteX0" fmla="*/ 0 w 127824"/>
                <a:gd name="connsiteY0" fmla="*/ 19481 h 128123"/>
                <a:gd name="connsiteX1" fmla="*/ 127824 w 127824"/>
                <a:gd name="connsiteY1" fmla="*/ 16685 h 128123"/>
                <a:gd name="connsiteX2" fmla="*/ 52603 w 127824"/>
                <a:gd name="connsiteY2" fmla="*/ 124737 h 128123"/>
                <a:gd name="connsiteX3" fmla="*/ 3685 w 127824"/>
                <a:gd name="connsiteY3" fmla="*/ 98042 h 128123"/>
                <a:gd name="connsiteX4" fmla="*/ 75220 w 127824"/>
                <a:gd name="connsiteY4" fmla="*/ 61812 h 128123"/>
                <a:gd name="connsiteX5" fmla="*/ 0 w 127824"/>
                <a:gd name="connsiteY5" fmla="*/ 19481 h 128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824" h="128123">
                  <a:moveTo>
                    <a:pt x="0" y="19481"/>
                  </a:moveTo>
                  <a:cubicBezTo>
                    <a:pt x="40533" y="4862"/>
                    <a:pt x="89833" y="-14460"/>
                    <a:pt x="127824" y="16685"/>
                  </a:cubicBezTo>
                  <a:cubicBezTo>
                    <a:pt x="110163" y="55965"/>
                    <a:pt x="93391" y="104271"/>
                    <a:pt x="52603" y="124737"/>
                  </a:cubicBezTo>
                  <a:cubicBezTo>
                    <a:pt x="28716" y="136559"/>
                    <a:pt x="15120" y="114949"/>
                    <a:pt x="3685" y="98042"/>
                  </a:cubicBezTo>
                  <a:cubicBezTo>
                    <a:pt x="29732" y="90287"/>
                    <a:pt x="59973" y="87999"/>
                    <a:pt x="75220" y="61812"/>
                  </a:cubicBezTo>
                  <a:cubicBezTo>
                    <a:pt x="48283" y="50372"/>
                    <a:pt x="14104" y="49482"/>
                    <a:pt x="0" y="19481"/>
                  </a:cubicBezTo>
                  <a:close/>
                </a:path>
              </a:pathLst>
            </a:custGeom>
            <a:solidFill>
              <a:srgbClr val="FCFDF2"/>
            </a:solidFill>
            <a:ln w="12706" cap="flat">
              <a:noFill/>
              <a:prstDash val="solid"/>
              <a:miter/>
            </a:ln>
          </p:spPr>
          <p:txBody>
            <a:bodyPr rtlCol="0" anchor="ctr"/>
            <a:lstStyle/>
            <a:p>
              <a:endParaRPr lang="zh-CN" altLang="en-US">
                <a:cs typeface="+mn-ea"/>
                <a:sym typeface="+mn-lt"/>
              </a:endParaRPr>
            </a:p>
          </p:txBody>
        </p:sp>
        <p:grpSp>
          <p:nvGrpSpPr>
            <p:cNvPr id="87" name="图形 3">
              <a:extLst>
                <a:ext uri="{FF2B5EF4-FFF2-40B4-BE49-F238E27FC236}">
                  <a16:creationId xmlns:a16="http://schemas.microsoft.com/office/drawing/2014/main" xmlns="" id="{69FD5D9E-7DDE-4A08-9B6C-D73B33442521}"/>
                </a:ext>
              </a:extLst>
            </p:cNvPr>
            <p:cNvGrpSpPr/>
            <p:nvPr/>
          </p:nvGrpSpPr>
          <p:grpSpPr>
            <a:xfrm>
              <a:off x="8153046" y="3304477"/>
              <a:ext cx="660936" cy="528784"/>
              <a:chOff x="8153046" y="3304477"/>
              <a:chExt cx="660936" cy="528784"/>
            </a:xfrm>
            <a:solidFill>
              <a:srgbClr val="020104"/>
            </a:solidFill>
          </p:grpSpPr>
          <p:sp>
            <p:nvSpPr>
              <p:cNvPr id="88" name="任意多边形: 形状 87">
                <a:extLst>
                  <a:ext uri="{FF2B5EF4-FFF2-40B4-BE49-F238E27FC236}">
                    <a16:creationId xmlns:a16="http://schemas.microsoft.com/office/drawing/2014/main" xmlns="" id="{515ED0FF-302E-4215-AAD7-4C56E1271FA1}"/>
                  </a:ext>
                </a:extLst>
              </p:cNvPr>
              <p:cNvSpPr/>
              <p:nvPr/>
            </p:nvSpPr>
            <p:spPr>
              <a:xfrm>
                <a:off x="8153046" y="3304477"/>
                <a:ext cx="321280" cy="122996"/>
              </a:xfrm>
              <a:custGeom>
                <a:avLst/>
                <a:gdLst>
                  <a:gd name="connsiteX0" fmla="*/ 139093 w 321280"/>
                  <a:gd name="connsiteY0" fmla="*/ 35029 h 122996"/>
                  <a:gd name="connsiteX1" fmla="*/ 282038 w 321280"/>
                  <a:gd name="connsiteY1" fmla="*/ 4012 h 122996"/>
                  <a:gd name="connsiteX2" fmla="*/ 313549 w 321280"/>
                  <a:gd name="connsiteY2" fmla="*/ 60962 h 122996"/>
                  <a:gd name="connsiteX3" fmla="*/ 209358 w 321280"/>
                  <a:gd name="connsiteY3" fmla="*/ 90454 h 122996"/>
                  <a:gd name="connsiteX4" fmla="*/ 253067 w 321280"/>
                  <a:gd name="connsiteY4" fmla="*/ 24478 h 122996"/>
                  <a:gd name="connsiteX5" fmla="*/ 37443 w 321280"/>
                  <a:gd name="connsiteY5" fmla="*/ 118675 h 122996"/>
                  <a:gd name="connsiteX6" fmla="*/ 87 w 321280"/>
                  <a:gd name="connsiteY6" fmla="*/ 122997 h 122996"/>
                  <a:gd name="connsiteX7" fmla="*/ 35029 w 321280"/>
                  <a:gd name="connsiteY7" fmla="*/ 33504 h 122996"/>
                  <a:gd name="connsiteX8" fmla="*/ 139093 w 321280"/>
                  <a:gd name="connsiteY8" fmla="*/ 35029 h 122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280" h="122996">
                    <a:moveTo>
                      <a:pt x="139093" y="35029"/>
                    </a:moveTo>
                    <a:cubicBezTo>
                      <a:pt x="185725" y="22063"/>
                      <a:pt x="231721" y="-11497"/>
                      <a:pt x="282038" y="4012"/>
                    </a:cubicBezTo>
                    <a:cubicBezTo>
                      <a:pt x="304909" y="11003"/>
                      <a:pt x="335912" y="36555"/>
                      <a:pt x="313549" y="60962"/>
                    </a:cubicBezTo>
                    <a:cubicBezTo>
                      <a:pt x="293727" y="101132"/>
                      <a:pt x="243284" y="74818"/>
                      <a:pt x="209358" y="90454"/>
                    </a:cubicBezTo>
                    <a:cubicBezTo>
                      <a:pt x="225241" y="69352"/>
                      <a:pt x="239980" y="47487"/>
                      <a:pt x="253067" y="24478"/>
                    </a:cubicBezTo>
                    <a:cubicBezTo>
                      <a:pt x="175560" y="37063"/>
                      <a:pt x="89412" y="54097"/>
                      <a:pt x="37443" y="118675"/>
                    </a:cubicBezTo>
                    <a:cubicBezTo>
                      <a:pt x="28041" y="119692"/>
                      <a:pt x="9363" y="121853"/>
                      <a:pt x="87" y="122997"/>
                    </a:cubicBezTo>
                    <a:cubicBezTo>
                      <a:pt x="-1184" y="88801"/>
                      <a:pt x="11522" y="57911"/>
                      <a:pt x="35029" y="33504"/>
                    </a:cubicBezTo>
                    <a:cubicBezTo>
                      <a:pt x="64126" y="65538"/>
                      <a:pt x="104913" y="44563"/>
                      <a:pt x="139093" y="35029"/>
                    </a:cubicBezTo>
                    <a:close/>
                  </a:path>
                </a:pathLst>
              </a:custGeom>
              <a:solidFill>
                <a:srgbClr val="020104"/>
              </a:solidFill>
              <a:ln w="12706" cap="flat">
                <a:noFill/>
                <a:prstDash val="solid"/>
                <a:miter/>
              </a:ln>
            </p:spPr>
            <p:txBody>
              <a:bodyPr rtlCol="0" anchor="ctr"/>
              <a:lstStyle/>
              <a:p>
                <a:endParaRPr lang="zh-CN" altLang="en-US">
                  <a:cs typeface="+mn-ea"/>
                  <a:sym typeface="+mn-lt"/>
                </a:endParaRPr>
              </a:p>
            </p:txBody>
          </p:sp>
          <p:sp>
            <p:nvSpPr>
              <p:cNvPr id="89" name="任意多边形: 形状 88">
                <a:extLst>
                  <a:ext uri="{FF2B5EF4-FFF2-40B4-BE49-F238E27FC236}">
                    <a16:creationId xmlns:a16="http://schemas.microsoft.com/office/drawing/2014/main" xmlns="" id="{96F7D089-7E0A-4BAD-9A69-524AA21D2E80}"/>
                  </a:ext>
                </a:extLst>
              </p:cNvPr>
              <p:cNvSpPr/>
              <p:nvPr/>
            </p:nvSpPr>
            <p:spPr>
              <a:xfrm>
                <a:off x="8718305" y="3761420"/>
                <a:ext cx="95677" cy="71841"/>
              </a:xfrm>
              <a:custGeom>
                <a:avLst/>
                <a:gdLst>
                  <a:gd name="connsiteX0" fmla="*/ 0 w 95677"/>
                  <a:gd name="connsiteY0" fmla="*/ 22119 h 71841"/>
                  <a:gd name="connsiteX1" fmla="*/ 95678 w 95677"/>
                  <a:gd name="connsiteY1" fmla="*/ 0 h 71841"/>
                  <a:gd name="connsiteX2" fmla="*/ 64166 w 95677"/>
                  <a:gd name="connsiteY2" fmla="*/ 71188 h 71841"/>
                  <a:gd name="connsiteX3" fmla="*/ 0 w 95677"/>
                  <a:gd name="connsiteY3" fmla="*/ 22119 h 71841"/>
                </a:gdLst>
                <a:ahLst/>
                <a:cxnLst>
                  <a:cxn ang="0">
                    <a:pos x="connsiteX0" y="connsiteY0"/>
                  </a:cxn>
                  <a:cxn ang="0">
                    <a:pos x="connsiteX1" y="connsiteY1"/>
                  </a:cxn>
                  <a:cxn ang="0">
                    <a:pos x="connsiteX2" y="connsiteY2"/>
                  </a:cxn>
                  <a:cxn ang="0">
                    <a:pos x="connsiteX3" y="connsiteY3"/>
                  </a:cxn>
                </a:cxnLst>
                <a:rect l="l" t="t" r="r" b="b"/>
                <a:pathLst>
                  <a:path w="95677" h="71841">
                    <a:moveTo>
                      <a:pt x="0" y="22119"/>
                    </a:moveTo>
                    <a:cubicBezTo>
                      <a:pt x="32655" y="18687"/>
                      <a:pt x="66199" y="15890"/>
                      <a:pt x="95678" y="0"/>
                    </a:cubicBezTo>
                    <a:cubicBezTo>
                      <a:pt x="86021" y="23263"/>
                      <a:pt x="94153" y="62416"/>
                      <a:pt x="64166" y="71188"/>
                    </a:cubicBezTo>
                    <a:cubicBezTo>
                      <a:pt x="33799" y="76145"/>
                      <a:pt x="3939" y="52247"/>
                      <a:pt x="0" y="22119"/>
                    </a:cubicBezTo>
                    <a:close/>
                  </a:path>
                </a:pathLst>
              </a:custGeom>
              <a:solidFill>
                <a:srgbClr val="020104"/>
              </a:solidFill>
              <a:ln w="12706" cap="flat">
                <a:noFill/>
                <a:prstDash val="solid"/>
                <a:miter/>
              </a:ln>
            </p:spPr>
            <p:txBody>
              <a:bodyPr rtlCol="0" anchor="ctr"/>
              <a:lstStyle/>
              <a:p>
                <a:endParaRPr lang="zh-CN" altLang="en-US">
                  <a:cs typeface="+mn-ea"/>
                  <a:sym typeface="+mn-lt"/>
                </a:endParaRPr>
              </a:p>
            </p:txBody>
          </p:sp>
        </p:grpSp>
        <p:sp>
          <p:nvSpPr>
            <p:cNvPr id="90" name="任意多边形: 形状 89">
              <a:extLst>
                <a:ext uri="{FF2B5EF4-FFF2-40B4-BE49-F238E27FC236}">
                  <a16:creationId xmlns:a16="http://schemas.microsoft.com/office/drawing/2014/main" xmlns="" id="{749DCE2E-E3D0-4D37-B32D-07AD06A8354A}"/>
                </a:ext>
              </a:extLst>
            </p:cNvPr>
            <p:cNvSpPr/>
            <p:nvPr/>
          </p:nvSpPr>
          <p:spPr>
            <a:xfrm>
              <a:off x="4745203" y="3318150"/>
              <a:ext cx="89372" cy="93433"/>
            </a:xfrm>
            <a:custGeom>
              <a:avLst/>
              <a:gdLst>
                <a:gd name="connsiteX0" fmla="*/ 0 w 89372"/>
                <a:gd name="connsiteY0" fmla="*/ 32162 h 93433"/>
                <a:gd name="connsiteX1" fmla="*/ 89325 w 89372"/>
                <a:gd name="connsiteY1" fmla="*/ 0 h 93433"/>
                <a:gd name="connsiteX2" fmla="*/ 87037 w 89372"/>
                <a:gd name="connsiteY2" fmla="*/ 48179 h 93433"/>
                <a:gd name="connsiteX3" fmla="*/ 24650 w 89372"/>
                <a:gd name="connsiteY3" fmla="*/ 93434 h 93433"/>
                <a:gd name="connsiteX4" fmla="*/ 0 w 89372"/>
                <a:gd name="connsiteY4" fmla="*/ 32162 h 93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72" h="93433">
                  <a:moveTo>
                    <a:pt x="0" y="32162"/>
                  </a:moveTo>
                  <a:cubicBezTo>
                    <a:pt x="29224" y="19704"/>
                    <a:pt x="58830" y="8517"/>
                    <a:pt x="89325" y="0"/>
                  </a:cubicBezTo>
                  <a:cubicBezTo>
                    <a:pt x="89579" y="16017"/>
                    <a:pt x="88816" y="32162"/>
                    <a:pt x="87037" y="48179"/>
                  </a:cubicBezTo>
                  <a:cubicBezTo>
                    <a:pt x="69376" y="67247"/>
                    <a:pt x="45996" y="79323"/>
                    <a:pt x="24650" y="93434"/>
                  </a:cubicBezTo>
                  <a:cubicBezTo>
                    <a:pt x="13214" y="74366"/>
                    <a:pt x="5082" y="53772"/>
                    <a:pt x="0" y="32162"/>
                  </a:cubicBezTo>
                  <a:close/>
                </a:path>
              </a:pathLst>
            </a:custGeom>
            <a:solidFill>
              <a:srgbClr val="F9FCF1"/>
            </a:solidFill>
            <a:ln w="12706" cap="flat">
              <a:noFill/>
              <a:prstDash val="solid"/>
              <a:miter/>
            </a:ln>
          </p:spPr>
          <p:txBody>
            <a:bodyPr rtlCol="0" anchor="ctr"/>
            <a:lstStyle/>
            <a:p>
              <a:endParaRPr lang="zh-CN" altLang="en-US">
                <a:cs typeface="+mn-ea"/>
                <a:sym typeface="+mn-lt"/>
              </a:endParaRPr>
            </a:p>
          </p:txBody>
        </p:sp>
        <p:sp>
          <p:nvSpPr>
            <p:cNvPr id="91" name="任意多边形: 形状 90">
              <a:extLst>
                <a:ext uri="{FF2B5EF4-FFF2-40B4-BE49-F238E27FC236}">
                  <a16:creationId xmlns:a16="http://schemas.microsoft.com/office/drawing/2014/main" xmlns="" id="{B9698D75-0F20-4089-A9C5-B605A1ED2C53}"/>
                </a:ext>
              </a:extLst>
            </p:cNvPr>
            <p:cNvSpPr/>
            <p:nvPr/>
          </p:nvSpPr>
          <p:spPr>
            <a:xfrm>
              <a:off x="5388264" y="3469717"/>
              <a:ext cx="133669" cy="72547"/>
            </a:xfrm>
            <a:custGeom>
              <a:avLst/>
              <a:gdLst>
                <a:gd name="connsiteX0" fmla="*/ 0 w 133669"/>
                <a:gd name="connsiteY0" fmla="*/ 3012 h 72547"/>
                <a:gd name="connsiteX1" fmla="*/ 133669 w 133669"/>
                <a:gd name="connsiteY1" fmla="*/ 27801 h 72547"/>
                <a:gd name="connsiteX2" fmla="*/ 95169 w 133669"/>
                <a:gd name="connsiteY2" fmla="*/ 72547 h 72547"/>
                <a:gd name="connsiteX3" fmla="*/ 0 w 133669"/>
                <a:gd name="connsiteY3" fmla="*/ 3012 h 72547"/>
              </a:gdLst>
              <a:ahLst/>
              <a:cxnLst>
                <a:cxn ang="0">
                  <a:pos x="connsiteX0" y="connsiteY0"/>
                </a:cxn>
                <a:cxn ang="0">
                  <a:pos x="connsiteX1" y="connsiteY1"/>
                </a:cxn>
                <a:cxn ang="0">
                  <a:pos x="connsiteX2" y="connsiteY2"/>
                </a:cxn>
                <a:cxn ang="0">
                  <a:pos x="connsiteX3" y="connsiteY3"/>
                </a:cxn>
              </a:cxnLst>
              <a:rect l="l" t="t" r="r" b="b"/>
              <a:pathLst>
                <a:path w="133669" h="72547">
                  <a:moveTo>
                    <a:pt x="0" y="3012"/>
                  </a:moveTo>
                  <a:cubicBezTo>
                    <a:pt x="45615" y="-547"/>
                    <a:pt x="97584" y="-7412"/>
                    <a:pt x="133669" y="27801"/>
                  </a:cubicBezTo>
                  <a:cubicBezTo>
                    <a:pt x="121217" y="43055"/>
                    <a:pt x="108384" y="57928"/>
                    <a:pt x="95169" y="72547"/>
                  </a:cubicBezTo>
                  <a:cubicBezTo>
                    <a:pt x="60863" y="53225"/>
                    <a:pt x="30241" y="28055"/>
                    <a:pt x="0" y="3012"/>
                  </a:cubicBezTo>
                  <a:close/>
                </a:path>
              </a:pathLst>
            </a:custGeom>
            <a:solidFill>
              <a:srgbClr val="020003"/>
            </a:solidFill>
            <a:ln w="12706" cap="flat">
              <a:noFill/>
              <a:prstDash val="solid"/>
              <a:miter/>
            </a:ln>
          </p:spPr>
          <p:txBody>
            <a:bodyPr rtlCol="0" anchor="ctr"/>
            <a:lstStyle/>
            <a:p>
              <a:endParaRPr lang="zh-CN" altLang="en-US">
                <a:cs typeface="+mn-ea"/>
                <a:sym typeface="+mn-lt"/>
              </a:endParaRPr>
            </a:p>
          </p:txBody>
        </p:sp>
        <p:sp>
          <p:nvSpPr>
            <p:cNvPr id="92" name="任意多边形: 形状 91">
              <a:extLst>
                <a:ext uri="{FF2B5EF4-FFF2-40B4-BE49-F238E27FC236}">
                  <a16:creationId xmlns:a16="http://schemas.microsoft.com/office/drawing/2014/main" xmlns="" id="{E3C4B099-CF55-44FB-BE00-65033EFD32B4}"/>
                </a:ext>
              </a:extLst>
            </p:cNvPr>
            <p:cNvSpPr/>
            <p:nvPr/>
          </p:nvSpPr>
          <p:spPr>
            <a:xfrm>
              <a:off x="8092906" y="3507432"/>
              <a:ext cx="394102" cy="329624"/>
            </a:xfrm>
            <a:custGeom>
              <a:avLst/>
              <a:gdLst>
                <a:gd name="connsiteX0" fmla="*/ 140912 w 394102"/>
                <a:gd name="connsiteY0" fmla="*/ 30509 h 329624"/>
                <a:gd name="connsiteX1" fmla="*/ 182207 w 394102"/>
                <a:gd name="connsiteY1" fmla="*/ 0 h 329624"/>
                <a:gd name="connsiteX2" fmla="*/ 368099 w 394102"/>
                <a:gd name="connsiteY2" fmla="*/ 19958 h 329624"/>
                <a:gd name="connsiteX3" fmla="*/ 388810 w 394102"/>
                <a:gd name="connsiteY3" fmla="*/ 62416 h 329624"/>
                <a:gd name="connsiteX4" fmla="*/ 215116 w 394102"/>
                <a:gd name="connsiteY4" fmla="*/ 67628 h 329624"/>
                <a:gd name="connsiteX5" fmla="*/ 224900 w 394102"/>
                <a:gd name="connsiteY5" fmla="*/ 309030 h 329624"/>
                <a:gd name="connsiteX6" fmla="*/ 177633 w 394102"/>
                <a:gd name="connsiteY6" fmla="*/ 329624 h 329624"/>
                <a:gd name="connsiteX7" fmla="*/ 109655 w 394102"/>
                <a:gd name="connsiteY7" fmla="*/ 285259 h 329624"/>
                <a:gd name="connsiteX8" fmla="*/ 171153 w 394102"/>
                <a:gd name="connsiteY8" fmla="*/ 268988 h 329624"/>
                <a:gd name="connsiteX9" fmla="*/ 189195 w 394102"/>
                <a:gd name="connsiteY9" fmla="*/ 69662 h 329624"/>
                <a:gd name="connsiteX10" fmla="*/ 74585 w 394102"/>
                <a:gd name="connsiteY10" fmla="*/ 125087 h 329624"/>
                <a:gd name="connsiteX11" fmla="*/ 0 w 394102"/>
                <a:gd name="connsiteY11" fmla="*/ 98900 h 329624"/>
                <a:gd name="connsiteX12" fmla="*/ 185129 w 394102"/>
                <a:gd name="connsiteY12" fmla="*/ 41187 h 329624"/>
                <a:gd name="connsiteX13" fmla="*/ 140912 w 394102"/>
                <a:gd name="connsiteY13" fmla="*/ 30509 h 32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4102" h="329624">
                  <a:moveTo>
                    <a:pt x="140912" y="30509"/>
                  </a:moveTo>
                  <a:cubicBezTo>
                    <a:pt x="154507" y="20085"/>
                    <a:pt x="168357" y="10043"/>
                    <a:pt x="182207" y="0"/>
                  </a:cubicBezTo>
                  <a:cubicBezTo>
                    <a:pt x="232523" y="51611"/>
                    <a:pt x="305965" y="15509"/>
                    <a:pt x="368099" y="19958"/>
                  </a:cubicBezTo>
                  <a:cubicBezTo>
                    <a:pt x="378010" y="32924"/>
                    <a:pt x="405582" y="43475"/>
                    <a:pt x="388810" y="62416"/>
                  </a:cubicBezTo>
                  <a:cubicBezTo>
                    <a:pt x="330870" y="66865"/>
                    <a:pt x="272421" y="53391"/>
                    <a:pt x="215116" y="67628"/>
                  </a:cubicBezTo>
                  <a:cubicBezTo>
                    <a:pt x="221723" y="147714"/>
                    <a:pt x="243959" y="229199"/>
                    <a:pt x="224900" y="309030"/>
                  </a:cubicBezTo>
                  <a:cubicBezTo>
                    <a:pt x="209780" y="317420"/>
                    <a:pt x="193516" y="323141"/>
                    <a:pt x="177633" y="329624"/>
                  </a:cubicBezTo>
                  <a:cubicBezTo>
                    <a:pt x="156922" y="311827"/>
                    <a:pt x="134050" y="297335"/>
                    <a:pt x="109655" y="285259"/>
                  </a:cubicBezTo>
                  <a:cubicBezTo>
                    <a:pt x="129985" y="280047"/>
                    <a:pt x="152602" y="280047"/>
                    <a:pt x="171153" y="268988"/>
                  </a:cubicBezTo>
                  <a:cubicBezTo>
                    <a:pt x="187035" y="203902"/>
                    <a:pt x="188560" y="136400"/>
                    <a:pt x="189195" y="69662"/>
                  </a:cubicBezTo>
                  <a:cubicBezTo>
                    <a:pt x="150569" y="87459"/>
                    <a:pt x="114991" y="111739"/>
                    <a:pt x="74585" y="125087"/>
                  </a:cubicBezTo>
                  <a:cubicBezTo>
                    <a:pt x="49173" y="118095"/>
                    <a:pt x="24650" y="107671"/>
                    <a:pt x="0" y="98900"/>
                  </a:cubicBezTo>
                  <a:cubicBezTo>
                    <a:pt x="58957" y="71188"/>
                    <a:pt x="123377" y="60255"/>
                    <a:pt x="185129" y="41187"/>
                  </a:cubicBezTo>
                  <a:cubicBezTo>
                    <a:pt x="174075" y="38518"/>
                    <a:pt x="151966" y="33179"/>
                    <a:pt x="140912" y="30509"/>
                  </a:cubicBezTo>
                  <a:close/>
                </a:path>
              </a:pathLst>
            </a:custGeom>
            <a:solidFill>
              <a:srgbClr val="010104"/>
            </a:solidFill>
            <a:ln w="12706" cap="flat">
              <a:noFill/>
              <a:prstDash val="solid"/>
              <a:miter/>
            </a:ln>
          </p:spPr>
          <p:txBody>
            <a:bodyPr rtlCol="0" anchor="ctr"/>
            <a:lstStyle/>
            <a:p>
              <a:endParaRPr lang="zh-CN" altLang="en-US">
                <a:cs typeface="+mn-ea"/>
                <a:sym typeface="+mn-lt"/>
              </a:endParaRPr>
            </a:p>
          </p:txBody>
        </p:sp>
        <p:sp>
          <p:nvSpPr>
            <p:cNvPr id="93" name="任意多边形: 形状 92">
              <a:extLst>
                <a:ext uri="{FF2B5EF4-FFF2-40B4-BE49-F238E27FC236}">
                  <a16:creationId xmlns:a16="http://schemas.microsoft.com/office/drawing/2014/main" xmlns="" id="{46355626-8CA7-4656-8A2E-26D6070A1219}"/>
                </a:ext>
              </a:extLst>
            </p:cNvPr>
            <p:cNvSpPr/>
            <p:nvPr/>
          </p:nvSpPr>
          <p:spPr>
            <a:xfrm>
              <a:off x="4826864" y="3555436"/>
              <a:ext cx="99656" cy="120431"/>
            </a:xfrm>
            <a:custGeom>
              <a:avLst/>
              <a:gdLst>
                <a:gd name="connsiteX0" fmla="*/ 33584 w 99656"/>
                <a:gd name="connsiteY0" fmla="*/ 2972 h 120431"/>
                <a:gd name="connsiteX1" fmla="*/ 99656 w 99656"/>
                <a:gd name="connsiteY1" fmla="*/ 938 h 120431"/>
                <a:gd name="connsiteX2" fmla="*/ 2708 w 99656"/>
                <a:gd name="connsiteY2" fmla="*/ 120431 h 120431"/>
                <a:gd name="connsiteX3" fmla="*/ 33584 w 99656"/>
                <a:gd name="connsiteY3" fmla="*/ 2972 h 120431"/>
              </a:gdLst>
              <a:ahLst/>
              <a:cxnLst>
                <a:cxn ang="0">
                  <a:pos x="connsiteX0" y="connsiteY0"/>
                </a:cxn>
                <a:cxn ang="0">
                  <a:pos x="connsiteX1" y="connsiteY1"/>
                </a:cxn>
                <a:cxn ang="0">
                  <a:pos x="connsiteX2" y="connsiteY2"/>
                </a:cxn>
                <a:cxn ang="0">
                  <a:pos x="connsiteX3" y="connsiteY3"/>
                </a:cxn>
              </a:cxnLst>
              <a:rect l="l" t="t" r="r" b="b"/>
              <a:pathLst>
                <a:path w="99656" h="120431">
                  <a:moveTo>
                    <a:pt x="33584" y="2972"/>
                  </a:moveTo>
                  <a:cubicBezTo>
                    <a:pt x="55312" y="-1605"/>
                    <a:pt x="77675" y="302"/>
                    <a:pt x="99656" y="938"/>
                  </a:cubicBezTo>
                  <a:cubicBezTo>
                    <a:pt x="94828" y="53566"/>
                    <a:pt x="55820" y="108482"/>
                    <a:pt x="2708" y="120431"/>
                  </a:cubicBezTo>
                  <a:cubicBezTo>
                    <a:pt x="-8346" y="80261"/>
                    <a:pt x="16939" y="38693"/>
                    <a:pt x="33584" y="2972"/>
                  </a:cubicBezTo>
                  <a:close/>
                </a:path>
              </a:pathLst>
            </a:custGeom>
            <a:solidFill>
              <a:srgbClr val="FBFDF2"/>
            </a:solidFill>
            <a:ln w="12706" cap="flat">
              <a:noFill/>
              <a:prstDash val="solid"/>
              <a:miter/>
            </a:ln>
          </p:spPr>
          <p:txBody>
            <a:bodyPr rtlCol="0" anchor="ctr"/>
            <a:lstStyle/>
            <a:p>
              <a:endParaRPr lang="zh-CN" altLang="en-US">
                <a:cs typeface="+mn-ea"/>
                <a:sym typeface="+mn-lt"/>
              </a:endParaRPr>
            </a:p>
          </p:txBody>
        </p:sp>
        <p:sp>
          <p:nvSpPr>
            <p:cNvPr id="94" name="任意多边形: 形状 93">
              <a:extLst>
                <a:ext uri="{FF2B5EF4-FFF2-40B4-BE49-F238E27FC236}">
                  <a16:creationId xmlns:a16="http://schemas.microsoft.com/office/drawing/2014/main" xmlns="" id="{0CB98A63-AB19-4432-A39F-22E1783155C8}"/>
                </a:ext>
              </a:extLst>
            </p:cNvPr>
            <p:cNvSpPr/>
            <p:nvPr/>
          </p:nvSpPr>
          <p:spPr>
            <a:xfrm>
              <a:off x="4139625" y="3551670"/>
              <a:ext cx="126045" cy="116696"/>
            </a:xfrm>
            <a:custGeom>
              <a:avLst/>
              <a:gdLst>
                <a:gd name="connsiteX0" fmla="*/ 0 w 126045"/>
                <a:gd name="connsiteY0" fmla="*/ 49450 h 116696"/>
                <a:gd name="connsiteX1" fmla="*/ 126045 w 126045"/>
                <a:gd name="connsiteY1" fmla="*/ 0 h 116696"/>
                <a:gd name="connsiteX2" fmla="*/ 78524 w 126045"/>
                <a:gd name="connsiteY2" fmla="*/ 89620 h 116696"/>
                <a:gd name="connsiteX3" fmla="*/ 23379 w 126045"/>
                <a:gd name="connsiteY3" fmla="*/ 116697 h 116696"/>
                <a:gd name="connsiteX4" fmla="*/ 0 w 126045"/>
                <a:gd name="connsiteY4" fmla="*/ 49450 h 116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 h="116696">
                  <a:moveTo>
                    <a:pt x="0" y="49450"/>
                  </a:moveTo>
                  <a:cubicBezTo>
                    <a:pt x="34942" y="18941"/>
                    <a:pt x="81828" y="8517"/>
                    <a:pt x="126045" y="0"/>
                  </a:cubicBezTo>
                  <a:cubicBezTo>
                    <a:pt x="111815" y="30382"/>
                    <a:pt x="101650" y="64450"/>
                    <a:pt x="78524" y="89620"/>
                  </a:cubicBezTo>
                  <a:cubicBezTo>
                    <a:pt x="61371" y="100680"/>
                    <a:pt x="41931" y="107926"/>
                    <a:pt x="23379" y="116697"/>
                  </a:cubicBezTo>
                  <a:cubicBezTo>
                    <a:pt x="14739" y="94578"/>
                    <a:pt x="5083" y="72713"/>
                    <a:pt x="0" y="49450"/>
                  </a:cubicBezTo>
                  <a:close/>
                </a:path>
              </a:pathLst>
            </a:custGeom>
            <a:solidFill>
              <a:srgbClr val="FCFEEC"/>
            </a:solidFill>
            <a:ln w="12706" cap="flat">
              <a:noFill/>
              <a:prstDash val="solid"/>
              <a:miter/>
            </a:ln>
          </p:spPr>
          <p:txBody>
            <a:bodyPr rtlCol="0" anchor="ctr"/>
            <a:lstStyle/>
            <a:p>
              <a:endParaRPr lang="zh-CN" altLang="en-US">
                <a:cs typeface="+mn-ea"/>
                <a:sym typeface="+mn-lt"/>
              </a:endParaRPr>
            </a:p>
          </p:txBody>
        </p:sp>
        <p:sp>
          <p:nvSpPr>
            <p:cNvPr id="95" name="任意多边形: 形状 94">
              <a:extLst>
                <a:ext uri="{FF2B5EF4-FFF2-40B4-BE49-F238E27FC236}">
                  <a16:creationId xmlns:a16="http://schemas.microsoft.com/office/drawing/2014/main" xmlns="" id="{EB8D67BF-1F66-4EEB-BB95-E44FE900CECC}"/>
                </a:ext>
              </a:extLst>
            </p:cNvPr>
            <p:cNvSpPr/>
            <p:nvPr/>
          </p:nvSpPr>
          <p:spPr>
            <a:xfrm>
              <a:off x="5404528" y="3562094"/>
              <a:ext cx="132398" cy="154092"/>
            </a:xfrm>
            <a:custGeom>
              <a:avLst/>
              <a:gdLst>
                <a:gd name="connsiteX0" fmla="*/ 132399 w 132398"/>
                <a:gd name="connsiteY0" fmla="*/ 0 h 154092"/>
                <a:gd name="connsiteX1" fmla="*/ 82844 w 132398"/>
                <a:gd name="connsiteY1" fmla="*/ 154070 h 154092"/>
                <a:gd name="connsiteX2" fmla="*/ 0 w 132398"/>
                <a:gd name="connsiteY2" fmla="*/ 123180 h 154092"/>
                <a:gd name="connsiteX3" fmla="*/ 132399 w 132398"/>
                <a:gd name="connsiteY3" fmla="*/ 0 h 154092"/>
              </a:gdLst>
              <a:ahLst/>
              <a:cxnLst>
                <a:cxn ang="0">
                  <a:pos x="connsiteX0" y="connsiteY0"/>
                </a:cxn>
                <a:cxn ang="0">
                  <a:pos x="connsiteX1" y="connsiteY1"/>
                </a:cxn>
                <a:cxn ang="0">
                  <a:pos x="connsiteX2" y="connsiteY2"/>
                </a:cxn>
                <a:cxn ang="0">
                  <a:pos x="connsiteX3" y="connsiteY3"/>
                </a:cxn>
              </a:cxnLst>
              <a:rect l="l" t="t" r="r" b="b"/>
              <a:pathLst>
                <a:path w="132398" h="154092">
                  <a:moveTo>
                    <a:pt x="132399" y="0"/>
                  </a:moveTo>
                  <a:cubicBezTo>
                    <a:pt x="119438" y="52501"/>
                    <a:pt x="93772" y="100807"/>
                    <a:pt x="82844" y="154070"/>
                  </a:cubicBezTo>
                  <a:cubicBezTo>
                    <a:pt x="52095" y="154833"/>
                    <a:pt x="26302" y="136146"/>
                    <a:pt x="0" y="123180"/>
                  </a:cubicBezTo>
                  <a:cubicBezTo>
                    <a:pt x="47013" y="85044"/>
                    <a:pt x="92755" y="45764"/>
                    <a:pt x="132399" y="0"/>
                  </a:cubicBezTo>
                  <a:close/>
                </a:path>
              </a:pathLst>
            </a:custGeom>
            <a:solidFill>
              <a:srgbClr val="010204"/>
            </a:solidFill>
            <a:ln w="12706" cap="flat">
              <a:noFill/>
              <a:prstDash val="solid"/>
              <a:miter/>
            </a:ln>
          </p:spPr>
          <p:txBody>
            <a:bodyPr rtlCol="0" anchor="ctr"/>
            <a:lstStyle/>
            <a:p>
              <a:endParaRPr lang="zh-CN" altLang="en-US">
                <a:cs typeface="+mn-ea"/>
                <a:sym typeface="+mn-lt"/>
              </a:endParaRPr>
            </a:p>
          </p:txBody>
        </p:sp>
        <p:grpSp>
          <p:nvGrpSpPr>
            <p:cNvPr id="96" name="图形 3">
              <a:extLst>
                <a:ext uri="{FF2B5EF4-FFF2-40B4-BE49-F238E27FC236}">
                  <a16:creationId xmlns:a16="http://schemas.microsoft.com/office/drawing/2014/main" xmlns="" id="{69FD5D9E-7DDE-4A08-9B6C-D73B33442521}"/>
                </a:ext>
              </a:extLst>
            </p:cNvPr>
            <p:cNvGrpSpPr/>
            <p:nvPr/>
          </p:nvGrpSpPr>
          <p:grpSpPr>
            <a:xfrm>
              <a:off x="5677711" y="3599468"/>
              <a:ext cx="2556614" cy="1372382"/>
              <a:chOff x="5677711" y="3599468"/>
              <a:chExt cx="2556614" cy="1372382"/>
            </a:xfrm>
            <a:solidFill>
              <a:srgbClr val="020204"/>
            </a:solidFill>
          </p:grpSpPr>
          <p:sp>
            <p:nvSpPr>
              <p:cNvPr id="97" name="任意多边形: 形状 96">
                <a:extLst>
                  <a:ext uri="{FF2B5EF4-FFF2-40B4-BE49-F238E27FC236}">
                    <a16:creationId xmlns:a16="http://schemas.microsoft.com/office/drawing/2014/main" xmlns="" id="{608C0AE4-6D2C-454D-8CA0-56DCEBE6128F}"/>
                  </a:ext>
                </a:extLst>
              </p:cNvPr>
              <p:cNvSpPr/>
              <p:nvPr/>
            </p:nvSpPr>
            <p:spPr>
              <a:xfrm>
                <a:off x="5677711" y="3599468"/>
                <a:ext cx="182715" cy="95127"/>
              </a:xfrm>
              <a:custGeom>
                <a:avLst/>
                <a:gdLst>
                  <a:gd name="connsiteX0" fmla="*/ 0 w 182715"/>
                  <a:gd name="connsiteY0" fmla="*/ 0 h 95127"/>
                  <a:gd name="connsiteX1" fmla="*/ 182715 w 182715"/>
                  <a:gd name="connsiteY1" fmla="*/ 42713 h 95127"/>
                  <a:gd name="connsiteX2" fmla="*/ 176362 w 182715"/>
                  <a:gd name="connsiteY2" fmla="*/ 89493 h 95127"/>
                  <a:gd name="connsiteX3" fmla="*/ 86910 w 182715"/>
                  <a:gd name="connsiteY3" fmla="*/ 65594 h 95127"/>
                  <a:gd name="connsiteX4" fmla="*/ 0 w 182715"/>
                  <a:gd name="connsiteY4" fmla="*/ 0 h 95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15" h="95127">
                    <a:moveTo>
                      <a:pt x="0" y="0"/>
                    </a:moveTo>
                    <a:cubicBezTo>
                      <a:pt x="63277" y="1652"/>
                      <a:pt x="124521" y="18687"/>
                      <a:pt x="182715" y="42713"/>
                    </a:cubicBezTo>
                    <a:cubicBezTo>
                      <a:pt x="181826" y="58475"/>
                      <a:pt x="179666" y="74111"/>
                      <a:pt x="176362" y="89493"/>
                    </a:cubicBezTo>
                    <a:cubicBezTo>
                      <a:pt x="144342" y="107163"/>
                      <a:pt x="114483" y="78815"/>
                      <a:pt x="86910" y="65594"/>
                    </a:cubicBezTo>
                    <a:cubicBezTo>
                      <a:pt x="57178" y="44874"/>
                      <a:pt x="17026" y="34831"/>
                      <a:pt x="0" y="0"/>
                    </a:cubicBezTo>
                    <a:close/>
                  </a:path>
                </a:pathLst>
              </a:custGeom>
              <a:solidFill>
                <a:srgbClr val="020204"/>
              </a:solidFill>
              <a:ln w="12706" cap="flat">
                <a:noFill/>
                <a:prstDash val="solid"/>
                <a:miter/>
              </a:ln>
            </p:spPr>
            <p:txBody>
              <a:bodyPr rtlCol="0" anchor="ctr"/>
              <a:lstStyle/>
              <a:p>
                <a:endParaRPr lang="zh-CN" altLang="en-US">
                  <a:cs typeface="+mn-ea"/>
                  <a:sym typeface="+mn-lt"/>
                </a:endParaRPr>
              </a:p>
            </p:txBody>
          </p:sp>
          <p:sp>
            <p:nvSpPr>
              <p:cNvPr id="98" name="任意多边形: 形状 97">
                <a:extLst>
                  <a:ext uri="{FF2B5EF4-FFF2-40B4-BE49-F238E27FC236}">
                    <a16:creationId xmlns:a16="http://schemas.microsoft.com/office/drawing/2014/main" xmlns="" id="{23FDD7DF-770C-42A9-BAF1-EECBFF7A0BEE}"/>
                  </a:ext>
                </a:extLst>
              </p:cNvPr>
              <p:cNvSpPr/>
              <p:nvPr/>
            </p:nvSpPr>
            <p:spPr>
              <a:xfrm>
                <a:off x="7926708" y="4683840"/>
                <a:ext cx="307617" cy="288010"/>
              </a:xfrm>
              <a:custGeom>
                <a:avLst/>
                <a:gdLst>
                  <a:gd name="connsiteX0" fmla="*/ 173948 w 307617"/>
                  <a:gd name="connsiteY0" fmla="*/ 8993 h 288010"/>
                  <a:gd name="connsiteX1" fmla="*/ 252854 w 307617"/>
                  <a:gd name="connsiteY1" fmla="*/ 10392 h 288010"/>
                  <a:gd name="connsiteX2" fmla="*/ 124648 w 307617"/>
                  <a:gd name="connsiteY2" fmla="*/ 51324 h 288010"/>
                  <a:gd name="connsiteX3" fmla="*/ 136210 w 307617"/>
                  <a:gd name="connsiteY3" fmla="*/ 71155 h 288010"/>
                  <a:gd name="connsiteX4" fmla="*/ 236335 w 307617"/>
                  <a:gd name="connsiteY4" fmla="*/ 59079 h 288010"/>
                  <a:gd name="connsiteX5" fmla="*/ 222105 w 307617"/>
                  <a:gd name="connsiteY5" fmla="*/ 118571 h 288010"/>
                  <a:gd name="connsiteX6" fmla="*/ 179793 w 307617"/>
                  <a:gd name="connsiteY6" fmla="*/ 130266 h 288010"/>
                  <a:gd name="connsiteX7" fmla="*/ 204570 w 307617"/>
                  <a:gd name="connsiteY7" fmla="*/ 175521 h 288010"/>
                  <a:gd name="connsiteX8" fmla="*/ 148917 w 307617"/>
                  <a:gd name="connsiteY8" fmla="*/ 240353 h 288010"/>
                  <a:gd name="connsiteX9" fmla="*/ 282332 w 307617"/>
                  <a:gd name="connsiteY9" fmla="*/ 214802 h 288010"/>
                  <a:gd name="connsiteX10" fmla="*/ 307617 w 307617"/>
                  <a:gd name="connsiteY10" fmla="*/ 260819 h 288010"/>
                  <a:gd name="connsiteX11" fmla="*/ 99490 w 307617"/>
                  <a:gd name="connsiteY11" fmla="*/ 275565 h 288010"/>
                  <a:gd name="connsiteX12" fmla="*/ 0 w 307617"/>
                  <a:gd name="connsiteY12" fmla="*/ 287133 h 288010"/>
                  <a:gd name="connsiteX13" fmla="*/ 99617 w 307617"/>
                  <a:gd name="connsiteY13" fmla="*/ 251413 h 288010"/>
                  <a:gd name="connsiteX14" fmla="*/ 169247 w 307617"/>
                  <a:gd name="connsiteY14" fmla="*/ 132682 h 288010"/>
                  <a:gd name="connsiteX15" fmla="*/ 79668 w 307617"/>
                  <a:gd name="connsiteY15" fmla="*/ 168911 h 288010"/>
                  <a:gd name="connsiteX16" fmla="*/ 54129 w 307617"/>
                  <a:gd name="connsiteY16" fmla="*/ 106495 h 288010"/>
                  <a:gd name="connsiteX17" fmla="*/ 103301 w 307617"/>
                  <a:gd name="connsiteY17" fmla="*/ 91749 h 288010"/>
                  <a:gd name="connsiteX18" fmla="*/ 129095 w 307617"/>
                  <a:gd name="connsiteY18" fmla="*/ 63401 h 288010"/>
                  <a:gd name="connsiteX19" fmla="*/ 29860 w 307617"/>
                  <a:gd name="connsiteY19" fmla="*/ 59460 h 288010"/>
                  <a:gd name="connsiteX20" fmla="*/ 173948 w 307617"/>
                  <a:gd name="connsiteY20" fmla="*/ 8993 h 288010"/>
                  <a:gd name="connsiteX21" fmla="*/ 83480 w 307617"/>
                  <a:gd name="connsiteY21" fmla="*/ 128487 h 288010"/>
                  <a:gd name="connsiteX22" fmla="*/ 195295 w 307617"/>
                  <a:gd name="connsiteY22" fmla="*/ 73825 h 288010"/>
                  <a:gd name="connsiteX23" fmla="*/ 83480 w 307617"/>
                  <a:gd name="connsiteY23" fmla="*/ 128487 h 288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17" h="288010">
                    <a:moveTo>
                      <a:pt x="173948" y="8993"/>
                    </a:moveTo>
                    <a:cubicBezTo>
                      <a:pt x="198725" y="-7024"/>
                      <a:pt x="227314" y="1493"/>
                      <a:pt x="252854" y="10392"/>
                    </a:cubicBezTo>
                    <a:cubicBezTo>
                      <a:pt x="212194" y="28824"/>
                      <a:pt x="169501" y="49545"/>
                      <a:pt x="124648" y="51324"/>
                    </a:cubicBezTo>
                    <a:cubicBezTo>
                      <a:pt x="128460" y="57808"/>
                      <a:pt x="132399" y="64418"/>
                      <a:pt x="136210" y="71155"/>
                    </a:cubicBezTo>
                    <a:cubicBezTo>
                      <a:pt x="168357" y="59587"/>
                      <a:pt x="202283" y="55011"/>
                      <a:pt x="236335" y="59079"/>
                    </a:cubicBezTo>
                    <a:cubicBezTo>
                      <a:pt x="232143" y="78783"/>
                      <a:pt x="235319" y="101918"/>
                      <a:pt x="222105" y="118571"/>
                    </a:cubicBezTo>
                    <a:cubicBezTo>
                      <a:pt x="208255" y="123402"/>
                      <a:pt x="194151" y="127343"/>
                      <a:pt x="179793" y="130266"/>
                    </a:cubicBezTo>
                    <a:cubicBezTo>
                      <a:pt x="188814" y="144631"/>
                      <a:pt x="212321" y="155691"/>
                      <a:pt x="204570" y="175521"/>
                    </a:cubicBezTo>
                    <a:cubicBezTo>
                      <a:pt x="189577" y="199929"/>
                      <a:pt x="167849" y="219124"/>
                      <a:pt x="148917" y="240353"/>
                    </a:cubicBezTo>
                    <a:cubicBezTo>
                      <a:pt x="194151" y="236921"/>
                      <a:pt x="240148" y="233234"/>
                      <a:pt x="282332" y="214802"/>
                    </a:cubicBezTo>
                    <a:cubicBezTo>
                      <a:pt x="291099" y="229929"/>
                      <a:pt x="299485" y="245184"/>
                      <a:pt x="307617" y="260819"/>
                    </a:cubicBezTo>
                    <a:cubicBezTo>
                      <a:pt x="238877" y="275565"/>
                      <a:pt x="166579" y="250523"/>
                      <a:pt x="99490" y="275565"/>
                    </a:cubicBezTo>
                    <a:cubicBezTo>
                      <a:pt x="67597" y="286498"/>
                      <a:pt x="33545" y="289803"/>
                      <a:pt x="0" y="287133"/>
                    </a:cubicBezTo>
                    <a:cubicBezTo>
                      <a:pt x="31258" y="269972"/>
                      <a:pt x="67724" y="266921"/>
                      <a:pt x="99617" y="251413"/>
                    </a:cubicBezTo>
                    <a:cubicBezTo>
                      <a:pt x="140531" y="224844"/>
                      <a:pt x="154381" y="176157"/>
                      <a:pt x="169247" y="132682"/>
                    </a:cubicBezTo>
                    <a:cubicBezTo>
                      <a:pt x="139006" y="143741"/>
                      <a:pt x="109528" y="156962"/>
                      <a:pt x="79668" y="168911"/>
                    </a:cubicBezTo>
                    <a:cubicBezTo>
                      <a:pt x="70901" y="148190"/>
                      <a:pt x="62387" y="127343"/>
                      <a:pt x="54129" y="106495"/>
                    </a:cubicBezTo>
                    <a:cubicBezTo>
                      <a:pt x="70520" y="101537"/>
                      <a:pt x="86784" y="96452"/>
                      <a:pt x="103301" y="91749"/>
                    </a:cubicBezTo>
                    <a:cubicBezTo>
                      <a:pt x="109782" y="84757"/>
                      <a:pt x="122615" y="70520"/>
                      <a:pt x="129095" y="63401"/>
                    </a:cubicBezTo>
                    <a:cubicBezTo>
                      <a:pt x="95932" y="66960"/>
                      <a:pt x="59719" y="81071"/>
                      <a:pt x="29860" y="59460"/>
                    </a:cubicBezTo>
                    <a:cubicBezTo>
                      <a:pt x="80558" y="50816"/>
                      <a:pt x="128841" y="33655"/>
                      <a:pt x="173948" y="8993"/>
                    </a:cubicBezTo>
                    <a:moveTo>
                      <a:pt x="83480" y="128487"/>
                    </a:moveTo>
                    <a:cubicBezTo>
                      <a:pt x="124775" y="123021"/>
                      <a:pt x="170390" y="109927"/>
                      <a:pt x="195295" y="73825"/>
                    </a:cubicBezTo>
                    <a:cubicBezTo>
                      <a:pt x="154635" y="84122"/>
                      <a:pt x="115627" y="101283"/>
                      <a:pt x="83480" y="128487"/>
                    </a:cubicBezTo>
                    <a:close/>
                  </a:path>
                </a:pathLst>
              </a:custGeom>
              <a:solidFill>
                <a:srgbClr val="020204"/>
              </a:solidFill>
              <a:ln w="12706" cap="flat">
                <a:noFill/>
                <a:prstDash val="solid"/>
                <a:miter/>
              </a:ln>
            </p:spPr>
            <p:txBody>
              <a:bodyPr rtlCol="0" anchor="ctr"/>
              <a:lstStyle/>
              <a:p>
                <a:endParaRPr lang="zh-CN" altLang="en-US">
                  <a:cs typeface="+mn-ea"/>
                  <a:sym typeface="+mn-lt"/>
                </a:endParaRPr>
              </a:p>
            </p:txBody>
          </p:sp>
        </p:grpSp>
        <p:grpSp>
          <p:nvGrpSpPr>
            <p:cNvPr id="99" name="图形 3">
              <a:extLst>
                <a:ext uri="{FF2B5EF4-FFF2-40B4-BE49-F238E27FC236}">
                  <a16:creationId xmlns:a16="http://schemas.microsoft.com/office/drawing/2014/main" xmlns="" id="{69FD5D9E-7DDE-4A08-9B6C-D73B33442521}"/>
                </a:ext>
              </a:extLst>
            </p:cNvPr>
            <p:cNvGrpSpPr/>
            <p:nvPr/>
          </p:nvGrpSpPr>
          <p:grpSpPr>
            <a:xfrm>
              <a:off x="6879463" y="3672816"/>
              <a:ext cx="1621565" cy="1314174"/>
              <a:chOff x="6879463" y="3672816"/>
              <a:chExt cx="1621565" cy="1314174"/>
            </a:xfrm>
            <a:solidFill>
              <a:srgbClr val="020105"/>
            </a:solidFill>
          </p:grpSpPr>
          <p:sp>
            <p:nvSpPr>
              <p:cNvPr id="100" name="任意多边形: 形状 99">
                <a:extLst>
                  <a:ext uri="{FF2B5EF4-FFF2-40B4-BE49-F238E27FC236}">
                    <a16:creationId xmlns:a16="http://schemas.microsoft.com/office/drawing/2014/main" xmlns="" id="{6CD98B1D-4A4E-46D0-BD86-C335662C6E85}"/>
                  </a:ext>
                </a:extLst>
              </p:cNvPr>
              <p:cNvSpPr/>
              <p:nvPr/>
            </p:nvSpPr>
            <p:spPr>
              <a:xfrm>
                <a:off x="8357322" y="3672816"/>
                <a:ext cx="143707" cy="104942"/>
              </a:xfrm>
              <a:custGeom>
                <a:avLst/>
                <a:gdLst>
                  <a:gd name="connsiteX0" fmla="*/ 0 w 143707"/>
                  <a:gd name="connsiteY0" fmla="*/ 0 h 104942"/>
                  <a:gd name="connsiteX1" fmla="*/ 143707 w 143707"/>
                  <a:gd name="connsiteY1" fmla="*/ 73603 h 104942"/>
                  <a:gd name="connsiteX2" fmla="*/ 102158 w 143707"/>
                  <a:gd name="connsiteY2" fmla="*/ 101442 h 104942"/>
                  <a:gd name="connsiteX3" fmla="*/ 0 w 143707"/>
                  <a:gd name="connsiteY3" fmla="*/ 0 h 104942"/>
                </a:gdLst>
                <a:ahLst/>
                <a:cxnLst>
                  <a:cxn ang="0">
                    <a:pos x="connsiteX0" y="connsiteY0"/>
                  </a:cxn>
                  <a:cxn ang="0">
                    <a:pos x="connsiteX1" y="connsiteY1"/>
                  </a:cxn>
                  <a:cxn ang="0">
                    <a:pos x="connsiteX2" y="connsiteY2"/>
                  </a:cxn>
                  <a:cxn ang="0">
                    <a:pos x="connsiteX3" y="connsiteY3"/>
                  </a:cxn>
                </a:cxnLst>
                <a:rect l="l" t="t" r="r" b="b"/>
                <a:pathLst>
                  <a:path w="143707" h="104942">
                    <a:moveTo>
                      <a:pt x="0" y="0"/>
                    </a:moveTo>
                    <a:cubicBezTo>
                      <a:pt x="55272" y="3687"/>
                      <a:pt x="113593" y="23899"/>
                      <a:pt x="143707" y="73603"/>
                    </a:cubicBezTo>
                    <a:cubicBezTo>
                      <a:pt x="133034" y="86569"/>
                      <a:pt x="123885" y="114790"/>
                      <a:pt x="102158" y="101442"/>
                    </a:cubicBezTo>
                    <a:cubicBezTo>
                      <a:pt x="58957" y="79069"/>
                      <a:pt x="36213" y="31399"/>
                      <a:pt x="0" y="0"/>
                    </a:cubicBezTo>
                    <a:close/>
                  </a:path>
                </a:pathLst>
              </a:custGeom>
              <a:solidFill>
                <a:srgbClr val="020105"/>
              </a:solidFill>
              <a:ln w="12706" cap="flat">
                <a:noFill/>
                <a:prstDash val="solid"/>
                <a:miter/>
              </a:ln>
            </p:spPr>
            <p:txBody>
              <a:bodyPr rtlCol="0" anchor="ctr"/>
              <a:lstStyle/>
              <a:p>
                <a:endParaRPr lang="zh-CN" altLang="en-US">
                  <a:cs typeface="+mn-ea"/>
                  <a:sym typeface="+mn-lt"/>
                </a:endParaRPr>
              </a:p>
            </p:txBody>
          </p:sp>
          <p:sp>
            <p:nvSpPr>
              <p:cNvPr id="101" name="任意多边形: 形状 100">
                <a:extLst>
                  <a:ext uri="{FF2B5EF4-FFF2-40B4-BE49-F238E27FC236}">
                    <a16:creationId xmlns:a16="http://schemas.microsoft.com/office/drawing/2014/main" xmlns="" id="{754CC6A8-4757-4783-A6F6-1E947DF3A91D}"/>
                  </a:ext>
                </a:extLst>
              </p:cNvPr>
              <p:cNvSpPr/>
              <p:nvPr/>
            </p:nvSpPr>
            <p:spPr>
              <a:xfrm>
                <a:off x="6879463" y="4664612"/>
                <a:ext cx="270387" cy="322378"/>
              </a:xfrm>
              <a:custGeom>
                <a:avLst/>
                <a:gdLst>
                  <a:gd name="connsiteX0" fmla="*/ 135321 w 270387"/>
                  <a:gd name="connsiteY0" fmla="*/ 21992 h 322378"/>
                  <a:gd name="connsiteX1" fmla="*/ 243578 w 270387"/>
                  <a:gd name="connsiteY1" fmla="*/ 0 h 322378"/>
                  <a:gd name="connsiteX2" fmla="*/ 270388 w 270387"/>
                  <a:gd name="connsiteY2" fmla="*/ 15382 h 322378"/>
                  <a:gd name="connsiteX3" fmla="*/ 253362 w 270387"/>
                  <a:gd name="connsiteY3" fmla="*/ 19195 h 322378"/>
                  <a:gd name="connsiteX4" fmla="*/ 158828 w 270387"/>
                  <a:gd name="connsiteY4" fmla="*/ 258818 h 322378"/>
                  <a:gd name="connsiteX5" fmla="*/ 0 w 270387"/>
                  <a:gd name="connsiteY5" fmla="*/ 322378 h 322378"/>
                  <a:gd name="connsiteX6" fmla="*/ 230999 w 270387"/>
                  <a:gd name="connsiteY6" fmla="*/ 28094 h 322378"/>
                  <a:gd name="connsiteX7" fmla="*/ 143707 w 270387"/>
                  <a:gd name="connsiteY7" fmla="*/ 39535 h 322378"/>
                  <a:gd name="connsiteX8" fmla="*/ 135321 w 270387"/>
                  <a:gd name="connsiteY8" fmla="*/ 21992 h 32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387" h="322378">
                    <a:moveTo>
                      <a:pt x="135321" y="21992"/>
                    </a:moveTo>
                    <a:cubicBezTo>
                      <a:pt x="172169" y="19577"/>
                      <a:pt x="210161" y="17543"/>
                      <a:pt x="243578" y="0"/>
                    </a:cubicBezTo>
                    <a:cubicBezTo>
                      <a:pt x="252599" y="4958"/>
                      <a:pt x="261493" y="10170"/>
                      <a:pt x="270388" y="15382"/>
                    </a:cubicBezTo>
                    <a:lnTo>
                      <a:pt x="253362" y="19195"/>
                    </a:lnTo>
                    <a:cubicBezTo>
                      <a:pt x="240528" y="104112"/>
                      <a:pt x="212321" y="190554"/>
                      <a:pt x="158828" y="258818"/>
                    </a:cubicBezTo>
                    <a:cubicBezTo>
                      <a:pt x="122742" y="309412"/>
                      <a:pt x="55018" y="309666"/>
                      <a:pt x="0" y="322378"/>
                    </a:cubicBezTo>
                    <a:cubicBezTo>
                      <a:pt x="105842" y="251953"/>
                      <a:pt x="185129" y="145807"/>
                      <a:pt x="230999" y="28094"/>
                    </a:cubicBezTo>
                    <a:cubicBezTo>
                      <a:pt x="201901" y="32543"/>
                      <a:pt x="172931" y="36992"/>
                      <a:pt x="143707" y="39535"/>
                    </a:cubicBezTo>
                    <a:cubicBezTo>
                      <a:pt x="141674" y="35085"/>
                      <a:pt x="137481" y="26314"/>
                      <a:pt x="135321" y="21992"/>
                    </a:cubicBezTo>
                    <a:close/>
                  </a:path>
                </a:pathLst>
              </a:custGeom>
              <a:solidFill>
                <a:srgbClr val="020105"/>
              </a:solidFill>
              <a:ln w="12706" cap="flat">
                <a:noFill/>
                <a:prstDash val="solid"/>
                <a:miter/>
              </a:ln>
            </p:spPr>
            <p:txBody>
              <a:bodyPr rtlCol="0" anchor="ctr"/>
              <a:lstStyle/>
              <a:p>
                <a:endParaRPr lang="zh-CN" altLang="en-US">
                  <a:cs typeface="+mn-ea"/>
                  <a:sym typeface="+mn-lt"/>
                </a:endParaRPr>
              </a:p>
            </p:txBody>
          </p:sp>
        </p:grpSp>
        <p:sp>
          <p:nvSpPr>
            <p:cNvPr id="102" name="任意多边形: 形状 101">
              <a:extLst>
                <a:ext uri="{FF2B5EF4-FFF2-40B4-BE49-F238E27FC236}">
                  <a16:creationId xmlns:a16="http://schemas.microsoft.com/office/drawing/2014/main" xmlns="" id="{91AC89F8-C148-4441-B53F-6D1CA4118932}"/>
                </a:ext>
              </a:extLst>
            </p:cNvPr>
            <p:cNvSpPr/>
            <p:nvPr/>
          </p:nvSpPr>
          <p:spPr>
            <a:xfrm>
              <a:off x="8998604" y="3751886"/>
              <a:ext cx="132201" cy="84699"/>
            </a:xfrm>
            <a:custGeom>
              <a:avLst/>
              <a:gdLst>
                <a:gd name="connsiteX0" fmla="*/ 0 w 132201"/>
                <a:gd name="connsiteY0" fmla="*/ 0 h 84699"/>
                <a:gd name="connsiteX1" fmla="*/ 127697 w 132201"/>
                <a:gd name="connsiteY1" fmla="*/ 44619 h 84699"/>
                <a:gd name="connsiteX2" fmla="*/ 85005 w 132201"/>
                <a:gd name="connsiteY2" fmla="*/ 76908 h 84699"/>
                <a:gd name="connsiteX3" fmla="*/ 0 w 132201"/>
                <a:gd name="connsiteY3" fmla="*/ 0 h 84699"/>
              </a:gdLst>
              <a:ahLst/>
              <a:cxnLst>
                <a:cxn ang="0">
                  <a:pos x="connsiteX0" y="connsiteY0"/>
                </a:cxn>
                <a:cxn ang="0">
                  <a:pos x="connsiteX1" y="connsiteY1"/>
                </a:cxn>
                <a:cxn ang="0">
                  <a:pos x="connsiteX2" y="connsiteY2"/>
                </a:cxn>
                <a:cxn ang="0">
                  <a:pos x="connsiteX3" y="connsiteY3"/>
                </a:cxn>
              </a:cxnLst>
              <a:rect l="l" t="t" r="r" b="b"/>
              <a:pathLst>
                <a:path w="132201" h="84699">
                  <a:moveTo>
                    <a:pt x="0" y="0"/>
                  </a:moveTo>
                  <a:cubicBezTo>
                    <a:pt x="43963" y="5466"/>
                    <a:pt x="98346" y="5339"/>
                    <a:pt x="127697" y="44619"/>
                  </a:cubicBezTo>
                  <a:cubicBezTo>
                    <a:pt x="145740" y="69154"/>
                    <a:pt x="105080" y="99154"/>
                    <a:pt x="85005" y="76908"/>
                  </a:cubicBezTo>
                  <a:cubicBezTo>
                    <a:pt x="55399" y="52755"/>
                    <a:pt x="27954" y="26060"/>
                    <a:pt x="0" y="0"/>
                  </a:cubicBezTo>
                  <a:close/>
                </a:path>
              </a:pathLst>
            </a:custGeom>
            <a:solidFill>
              <a:srgbClr val="010005"/>
            </a:solidFill>
            <a:ln w="12706" cap="flat">
              <a:noFill/>
              <a:prstDash val="solid"/>
              <a:miter/>
            </a:ln>
          </p:spPr>
          <p:txBody>
            <a:bodyPr rtlCol="0" anchor="ctr"/>
            <a:lstStyle/>
            <a:p>
              <a:endParaRPr lang="zh-CN" altLang="en-US">
                <a:cs typeface="+mn-ea"/>
                <a:sym typeface="+mn-lt"/>
              </a:endParaRPr>
            </a:p>
          </p:txBody>
        </p:sp>
        <p:sp>
          <p:nvSpPr>
            <p:cNvPr id="104" name="任意多边形: 形状 103">
              <a:extLst>
                <a:ext uri="{FF2B5EF4-FFF2-40B4-BE49-F238E27FC236}">
                  <a16:creationId xmlns:a16="http://schemas.microsoft.com/office/drawing/2014/main" xmlns="" id="{37D6A8D9-A6CD-4F16-AC7A-E11F352F4568}"/>
                </a:ext>
              </a:extLst>
            </p:cNvPr>
            <p:cNvSpPr/>
            <p:nvPr/>
          </p:nvSpPr>
          <p:spPr>
            <a:xfrm>
              <a:off x="7972578" y="4539526"/>
              <a:ext cx="213718" cy="159536"/>
            </a:xfrm>
            <a:custGeom>
              <a:avLst/>
              <a:gdLst>
                <a:gd name="connsiteX0" fmla="*/ 75729 w 213718"/>
                <a:gd name="connsiteY0" fmla="*/ 0 h 159536"/>
                <a:gd name="connsiteX1" fmla="*/ 120074 w 213718"/>
                <a:gd name="connsiteY1" fmla="*/ 4831 h 159536"/>
                <a:gd name="connsiteX2" fmla="*/ 121090 w 213718"/>
                <a:gd name="connsiteY2" fmla="*/ 90510 h 159536"/>
                <a:gd name="connsiteX3" fmla="*/ 148027 w 213718"/>
                <a:gd name="connsiteY3" fmla="*/ 31017 h 159536"/>
                <a:gd name="connsiteX4" fmla="*/ 213718 w 213718"/>
                <a:gd name="connsiteY4" fmla="*/ 64069 h 159536"/>
                <a:gd name="connsiteX5" fmla="*/ 141928 w 213718"/>
                <a:gd name="connsiteY5" fmla="*/ 120892 h 159536"/>
                <a:gd name="connsiteX6" fmla="*/ 35832 w 213718"/>
                <a:gd name="connsiteY6" fmla="*/ 159537 h 159536"/>
                <a:gd name="connsiteX7" fmla="*/ 0 w 213718"/>
                <a:gd name="connsiteY7" fmla="*/ 85171 h 159536"/>
                <a:gd name="connsiteX8" fmla="*/ 64802 w 213718"/>
                <a:gd name="connsiteY8" fmla="*/ 119748 h 159536"/>
                <a:gd name="connsiteX9" fmla="*/ 75729 w 213718"/>
                <a:gd name="connsiteY9" fmla="*/ 0 h 1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718" h="159536">
                  <a:moveTo>
                    <a:pt x="75729" y="0"/>
                  </a:moveTo>
                  <a:cubicBezTo>
                    <a:pt x="86783" y="1144"/>
                    <a:pt x="109019" y="3559"/>
                    <a:pt x="120074" y="4831"/>
                  </a:cubicBezTo>
                  <a:cubicBezTo>
                    <a:pt x="121344" y="33306"/>
                    <a:pt x="120582" y="61908"/>
                    <a:pt x="121090" y="90510"/>
                  </a:cubicBezTo>
                  <a:cubicBezTo>
                    <a:pt x="139895" y="75637"/>
                    <a:pt x="152220" y="56569"/>
                    <a:pt x="148027" y="31017"/>
                  </a:cubicBezTo>
                  <a:cubicBezTo>
                    <a:pt x="170771" y="39535"/>
                    <a:pt x="199742" y="40933"/>
                    <a:pt x="213718" y="64069"/>
                  </a:cubicBezTo>
                  <a:cubicBezTo>
                    <a:pt x="191609" y="85044"/>
                    <a:pt x="169247" y="107036"/>
                    <a:pt x="141928" y="120892"/>
                  </a:cubicBezTo>
                  <a:cubicBezTo>
                    <a:pt x="104826" y="128773"/>
                    <a:pt x="70011" y="143646"/>
                    <a:pt x="35832" y="159537"/>
                  </a:cubicBezTo>
                  <a:cubicBezTo>
                    <a:pt x="25158" y="134112"/>
                    <a:pt x="12452" y="109578"/>
                    <a:pt x="0" y="85171"/>
                  </a:cubicBezTo>
                  <a:cubicBezTo>
                    <a:pt x="29860" y="76018"/>
                    <a:pt x="49300" y="97756"/>
                    <a:pt x="64802" y="119748"/>
                  </a:cubicBezTo>
                  <a:cubicBezTo>
                    <a:pt x="92120" y="84408"/>
                    <a:pt x="93136" y="40043"/>
                    <a:pt x="75729" y="0"/>
                  </a:cubicBezTo>
                  <a:close/>
                </a:path>
              </a:pathLst>
            </a:custGeom>
            <a:solidFill>
              <a:srgbClr val="010101"/>
            </a:solidFill>
            <a:ln w="12706" cap="flat">
              <a:noFill/>
              <a:prstDash val="solid"/>
              <a:miter/>
            </a:ln>
          </p:spPr>
          <p:txBody>
            <a:bodyPr rtlCol="0" anchor="ctr"/>
            <a:lstStyle/>
            <a:p>
              <a:endParaRPr lang="zh-CN" altLang="en-US">
                <a:cs typeface="+mn-ea"/>
                <a:sym typeface="+mn-lt"/>
              </a:endParaRPr>
            </a:p>
          </p:txBody>
        </p:sp>
        <p:sp>
          <p:nvSpPr>
            <p:cNvPr id="105" name="任意多边形: 形状 104">
              <a:extLst>
                <a:ext uri="{FF2B5EF4-FFF2-40B4-BE49-F238E27FC236}">
                  <a16:creationId xmlns:a16="http://schemas.microsoft.com/office/drawing/2014/main" xmlns="" id="{7CC891AC-7D90-4176-BE29-64EA3BF087B7}"/>
                </a:ext>
              </a:extLst>
            </p:cNvPr>
            <p:cNvSpPr/>
            <p:nvPr/>
          </p:nvSpPr>
          <p:spPr>
            <a:xfrm>
              <a:off x="7104490" y="4571052"/>
              <a:ext cx="95296" cy="66102"/>
            </a:xfrm>
            <a:custGeom>
              <a:avLst/>
              <a:gdLst>
                <a:gd name="connsiteX0" fmla="*/ 0 w 95296"/>
                <a:gd name="connsiteY0" fmla="*/ 8136 h 66102"/>
                <a:gd name="connsiteX1" fmla="*/ 71663 w 95296"/>
                <a:gd name="connsiteY1" fmla="*/ 0 h 66102"/>
                <a:gd name="connsiteX2" fmla="*/ 95297 w 95296"/>
                <a:gd name="connsiteY2" fmla="*/ 66103 h 66102"/>
                <a:gd name="connsiteX3" fmla="*/ 0 w 95296"/>
                <a:gd name="connsiteY3" fmla="*/ 8136 h 66102"/>
              </a:gdLst>
              <a:ahLst/>
              <a:cxnLst>
                <a:cxn ang="0">
                  <a:pos x="connsiteX0" y="connsiteY0"/>
                </a:cxn>
                <a:cxn ang="0">
                  <a:pos x="connsiteX1" y="connsiteY1"/>
                </a:cxn>
                <a:cxn ang="0">
                  <a:pos x="connsiteX2" y="connsiteY2"/>
                </a:cxn>
                <a:cxn ang="0">
                  <a:pos x="connsiteX3" y="connsiteY3"/>
                </a:cxn>
              </a:cxnLst>
              <a:rect l="l" t="t" r="r" b="b"/>
              <a:pathLst>
                <a:path w="95296" h="66102">
                  <a:moveTo>
                    <a:pt x="0" y="8136"/>
                  </a:moveTo>
                  <a:cubicBezTo>
                    <a:pt x="23761" y="4704"/>
                    <a:pt x="47648" y="1144"/>
                    <a:pt x="71663" y="0"/>
                  </a:cubicBezTo>
                  <a:cubicBezTo>
                    <a:pt x="81955" y="20975"/>
                    <a:pt x="89960" y="43094"/>
                    <a:pt x="95297" y="66103"/>
                  </a:cubicBezTo>
                  <a:cubicBezTo>
                    <a:pt x="59973" y="53137"/>
                    <a:pt x="28970" y="31653"/>
                    <a:pt x="0" y="8136"/>
                  </a:cubicBezTo>
                  <a:close/>
                </a:path>
              </a:pathLst>
            </a:custGeom>
            <a:solidFill>
              <a:srgbClr val="010002"/>
            </a:solidFill>
            <a:ln w="12706" cap="flat">
              <a:noFill/>
              <a:prstDash val="solid"/>
              <a:miter/>
            </a:ln>
          </p:spPr>
          <p:txBody>
            <a:bodyPr rtlCol="0" anchor="ctr"/>
            <a:lstStyle/>
            <a:p>
              <a:endParaRPr lang="zh-CN" altLang="en-US">
                <a:cs typeface="+mn-ea"/>
                <a:sym typeface="+mn-lt"/>
              </a:endParaRPr>
            </a:p>
          </p:txBody>
        </p:sp>
        <p:sp>
          <p:nvSpPr>
            <p:cNvPr id="106" name="任意多边形: 形状 105">
              <a:extLst>
                <a:ext uri="{FF2B5EF4-FFF2-40B4-BE49-F238E27FC236}">
                  <a16:creationId xmlns:a16="http://schemas.microsoft.com/office/drawing/2014/main" xmlns="" id="{10749DB9-AEAA-4CA5-8F1C-BC6B410C762C}"/>
                </a:ext>
              </a:extLst>
            </p:cNvPr>
            <p:cNvSpPr/>
            <p:nvPr/>
          </p:nvSpPr>
          <p:spPr>
            <a:xfrm>
              <a:off x="7115799" y="4600289"/>
              <a:ext cx="394908" cy="433481"/>
            </a:xfrm>
            <a:custGeom>
              <a:avLst/>
              <a:gdLst>
                <a:gd name="connsiteX0" fmla="*/ 20711 w 394908"/>
                <a:gd name="connsiteY0" fmla="*/ 58221 h 433481"/>
                <a:gd name="connsiteX1" fmla="*/ 251710 w 394908"/>
                <a:gd name="connsiteY1" fmla="*/ 0 h 433481"/>
                <a:gd name="connsiteX2" fmla="*/ 283729 w 394908"/>
                <a:gd name="connsiteY2" fmla="*/ 40170 h 433481"/>
                <a:gd name="connsiteX3" fmla="*/ 198725 w 394908"/>
                <a:gd name="connsiteY3" fmla="*/ 47035 h 433481"/>
                <a:gd name="connsiteX4" fmla="*/ 180428 w 394908"/>
                <a:gd name="connsiteY4" fmla="*/ 116697 h 433481"/>
                <a:gd name="connsiteX5" fmla="*/ 294911 w 394908"/>
                <a:gd name="connsiteY5" fmla="*/ 102968 h 433481"/>
                <a:gd name="connsiteX6" fmla="*/ 164164 w 394908"/>
                <a:gd name="connsiteY6" fmla="*/ 141612 h 433481"/>
                <a:gd name="connsiteX7" fmla="*/ 155143 w 394908"/>
                <a:gd name="connsiteY7" fmla="*/ 55170 h 433481"/>
                <a:gd name="connsiteX8" fmla="*/ 102412 w 394908"/>
                <a:gd name="connsiteY8" fmla="*/ 62798 h 433481"/>
                <a:gd name="connsiteX9" fmla="*/ 117786 w 394908"/>
                <a:gd name="connsiteY9" fmla="*/ 81484 h 433481"/>
                <a:gd name="connsiteX10" fmla="*/ 96948 w 394908"/>
                <a:gd name="connsiteY10" fmla="*/ 111866 h 433481"/>
                <a:gd name="connsiteX11" fmla="*/ 120455 w 394908"/>
                <a:gd name="connsiteY11" fmla="*/ 208224 h 433481"/>
                <a:gd name="connsiteX12" fmla="*/ 196946 w 394908"/>
                <a:gd name="connsiteY12" fmla="*/ 150130 h 433481"/>
                <a:gd name="connsiteX13" fmla="*/ 176743 w 394908"/>
                <a:gd name="connsiteY13" fmla="*/ 240640 h 433481"/>
                <a:gd name="connsiteX14" fmla="*/ 394909 w 394908"/>
                <a:gd name="connsiteY14" fmla="*/ 301022 h 433481"/>
                <a:gd name="connsiteX15" fmla="*/ 171025 w 394908"/>
                <a:gd name="connsiteY15" fmla="*/ 262504 h 433481"/>
                <a:gd name="connsiteX16" fmla="*/ 102158 w 394908"/>
                <a:gd name="connsiteY16" fmla="*/ 293522 h 433481"/>
                <a:gd name="connsiteX17" fmla="*/ 135829 w 394908"/>
                <a:gd name="connsiteY17" fmla="*/ 246106 h 433481"/>
                <a:gd name="connsiteX18" fmla="*/ 101650 w 394908"/>
                <a:gd name="connsiteY18" fmla="*/ 212927 h 433481"/>
                <a:gd name="connsiteX19" fmla="*/ 87673 w 394908"/>
                <a:gd name="connsiteY19" fmla="*/ 423312 h 433481"/>
                <a:gd name="connsiteX20" fmla="*/ 41422 w 394908"/>
                <a:gd name="connsiteY20" fmla="*/ 433482 h 433481"/>
                <a:gd name="connsiteX21" fmla="*/ 75475 w 394908"/>
                <a:gd name="connsiteY21" fmla="*/ 263776 h 433481"/>
                <a:gd name="connsiteX22" fmla="*/ 0 w 394908"/>
                <a:gd name="connsiteY22" fmla="*/ 326319 h 433481"/>
                <a:gd name="connsiteX23" fmla="*/ 47013 w 394908"/>
                <a:gd name="connsiteY23" fmla="*/ 133350 h 433481"/>
                <a:gd name="connsiteX24" fmla="*/ 24523 w 394908"/>
                <a:gd name="connsiteY24" fmla="*/ 115934 h 433481"/>
                <a:gd name="connsiteX25" fmla="*/ 82971 w 394908"/>
                <a:gd name="connsiteY25" fmla="*/ 76272 h 433481"/>
                <a:gd name="connsiteX26" fmla="*/ 20711 w 394908"/>
                <a:gd name="connsiteY26" fmla="*/ 58221 h 433481"/>
                <a:gd name="connsiteX27" fmla="*/ 78651 w 394908"/>
                <a:gd name="connsiteY27" fmla="*/ 140723 h 433481"/>
                <a:gd name="connsiteX28" fmla="*/ 64547 w 394908"/>
                <a:gd name="connsiteY28" fmla="*/ 203012 h 433481"/>
                <a:gd name="connsiteX29" fmla="*/ 78651 w 394908"/>
                <a:gd name="connsiteY29" fmla="*/ 140723 h 43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908" h="433481">
                  <a:moveTo>
                    <a:pt x="20711" y="58221"/>
                  </a:moveTo>
                  <a:cubicBezTo>
                    <a:pt x="98346" y="41696"/>
                    <a:pt x="171407" y="4068"/>
                    <a:pt x="251710" y="0"/>
                  </a:cubicBezTo>
                  <a:cubicBezTo>
                    <a:pt x="265687" y="10297"/>
                    <a:pt x="274072" y="25933"/>
                    <a:pt x="283729" y="40170"/>
                  </a:cubicBezTo>
                  <a:cubicBezTo>
                    <a:pt x="255394" y="42840"/>
                    <a:pt x="227060" y="44619"/>
                    <a:pt x="198725" y="47035"/>
                  </a:cubicBezTo>
                  <a:cubicBezTo>
                    <a:pt x="193515" y="70425"/>
                    <a:pt x="186654" y="93434"/>
                    <a:pt x="180428" y="116697"/>
                  </a:cubicBezTo>
                  <a:cubicBezTo>
                    <a:pt x="214226" y="99663"/>
                    <a:pt x="272167" y="44365"/>
                    <a:pt x="294911" y="102968"/>
                  </a:cubicBezTo>
                  <a:cubicBezTo>
                    <a:pt x="252345" y="118095"/>
                    <a:pt x="210541" y="143901"/>
                    <a:pt x="164164" y="141612"/>
                  </a:cubicBezTo>
                  <a:cubicBezTo>
                    <a:pt x="142055" y="118985"/>
                    <a:pt x="157557" y="83264"/>
                    <a:pt x="155143" y="55170"/>
                  </a:cubicBezTo>
                  <a:cubicBezTo>
                    <a:pt x="137481" y="57713"/>
                    <a:pt x="119947" y="60255"/>
                    <a:pt x="102412" y="62798"/>
                  </a:cubicBezTo>
                  <a:cubicBezTo>
                    <a:pt x="106224" y="67501"/>
                    <a:pt x="113975" y="76781"/>
                    <a:pt x="117786" y="81484"/>
                  </a:cubicBezTo>
                  <a:cubicBezTo>
                    <a:pt x="110798" y="91527"/>
                    <a:pt x="103809" y="101697"/>
                    <a:pt x="96948" y="111866"/>
                  </a:cubicBezTo>
                  <a:cubicBezTo>
                    <a:pt x="137608" y="130680"/>
                    <a:pt x="125410" y="172884"/>
                    <a:pt x="120455" y="208224"/>
                  </a:cubicBezTo>
                  <a:cubicBezTo>
                    <a:pt x="161623" y="244199"/>
                    <a:pt x="176997" y="174028"/>
                    <a:pt x="196946" y="150130"/>
                  </a:cubicBezTo>
                  <a:cubicBezTo>
                    <a:pt x="224646" y="180893"/>
                    <a:pt x="192753" y="213690"/>
                    <a:pt x="176743" y="240640"/>
                  </a:cubicBezTo>
                  <a:cubicBezTo>
                    <a:pt x="243959" y="277250"/>
                    <a:pt x="319942" y="290725"/>
                    <a:pt x="394909" y="301022"/>
                  </a:cubicBezTo>
                  <a:cubicBezTo>
                    <a:pt x="319434" y="342082"/>
                    <a:pt x="236462" y="304200"/>
                    <a:pt x="171025" y="262504"/>
                  </a:cubicBezTo>
                  <a:cubicBezTo>
                    <a:pt x="147900" y="272420"/>
                    <a:pt x="125791" y="284750"/>
                    <a:pt x="102158" y="293522"/>
                  </a:cubicBezTo>
                  <a:cubicBezTo>
                    <a:pt x="112831" y="277378"/>
                    <a:pt x="124139" y="261614"/>
                    <a:pt x="135829" y="246106"/>
                  </a:cubicBezTo>
                  <a:cubicBezTo>
                    <a:pt x="124521" y="234919"/>
                    <a:pt x="113085" y="223860"/>
                    <a:pt x="101650" y="212927"/>
                  </a:cubicBezTo>
                  <a:cubicBezTo>
                    <a:pt x="90341" y="282717"/>
                    <a:pt x="113339" y="355811"/>
                    <a:pt x="87673" y="423312"/>
                  </a:cubicBezTo>
                  <a:cubicBezTo>
                    <a:pt x="76110" y="425855"/>
                    <a:pt x="52985" y="430939"/>
                    <a:pt x="41422" y="433482"/>
                  </a:cubicBezTo>
                  <a:cubicBezTo>
                    <a:pt x="70773" y="381871"/>
                    <a:pt x="72298" y="321615"/>
                    <a:pt x="75475" y="263776"/>
                  </a:cubicBezTo>
                  <a:cubicBezTo>
                    <a:pt x="53239" y="287928"/>
                    <a:pt x="32147" y="314878"/>
                    <a:pt x="0" y="326319"/>
                  </a:cubicBezTo>
                  <a:cubicBezTo>
                    <a:pt x="23888" y="264030"/>
                    <a:pt x="23506" y="196147"/>
                    <a:pt x="47013" y="133350"/>
                  </a:cubicBezTo>
                  <a:cubicBezTo>
                    <a:pt x="41422" y="129027"/>
                    <a:pt x="30114" y="120256"/>
                    <a:pt x="24523" y="115934"/>
                  </a:cubicBezTo>
                  <a:cubicBezTo>
                    <a:pt x="26810" y="90637"/>
                    <a:pt x="65437" y="90510"/>
                    <a:pt x="82971" y="76272"/>
                  </a:cubicBezTo>
                  <a:cubicBezTo>
                    <a:pt x="61498" y="72713"/>
                    <a:pt x="40278" y="67882"/>
                    <a:pt x="20711" y="58221"/>
                  </a:cubicBezTo>
                  <a:moveTo>
                    <a:pt x="78651" y="140723"/>
                  </a:moveTo>
                  <a:cubicBezTo>
                    <a:pt x="60990" y="154325"/>
                    <a:pt x="58321" y="182927"/>
                    <a:pt x="64547" y="203012"/>
                  </a:cubicBezTo>
                  <a:cubicBezTo>
                    <a:pt x="81574" y="199707"/>
                    <a:pt x="101268" y="149748"/>
                    <a:pt x="78651" y="140723"/>
                  </a:cubicBezTo>
                  <a:close/>
                </a:path>
              </a:pathLst>
            </a:custGeom>
            <a:solidFill>
              <a:srgbClr val="000002"/>
            </a:solidFill>
            <a:ln w="12706" cap="flat">
              <a:noFill/>
              <a:prstDash val="solid"/>
              <a:miter/>
            </a:ln>
          </p:spPr>
          <p:txBody>
            <a:bodyPr rtlCol="0" anchor="ctr"/>
            <a:lstStyle/>
            <a:p>
              <a:endParaRPr lang="zh-CN" altLang="en-US">
                <a:cs typeface="+mn-ea"/>
                <a:sym typeface="+mn-lt"/>
              </a:endParaRPr>
            </a:p>
          </p:txBody>
        </p:sp>
        <p:sp>
          <p:nvSpPr>
            <p:cNvPr id="107" name="任意多边形: 形状 106">
              <a:extLst>
                <a:ext uri="{FF2B5EF4-FFF2-40B4-BE49-F238E27FC236}">
                  <a16:creationId xmlns:a16="http://schemas.microsoft.com/office/drawing/2014/main" xmlns="" id="{D667BDBA-7F15-48EF-8E06-5F52F23AF41D}"/>
                </a:ext>
              </a:extLst>
            </p:cNvPr>
            <p:cNvSpPr/>
            <p:nvPr/>
          </p:nvSpPr>
          <p:spPr>
            <a:xfrm>
              <a:off x="8515514" y="4666986"/>
              <a:ext cx="254886" cy="108983"/>
            </a:xfrm>
            <a:custGeom>
              <a:avLst/>
              <a:gdLst>
                <a:gd name="connsiteX0" fmla="*/ 0 w 254886"/>
                <a:gd name="connsiteY0" fmla="*/ 19999 h 108983"/>
                <a:gd name="connsiteX1" fmla="*/ 44726 w 254886"/>
                <a:gd name="connsiteY1" fmla="*/ 1567 h 108983"/>
                <a:gd name="connsiteX2" fmla="*/ 254886 w 254886"/>
                <a:gd name="connsiteY2" fmla="*/ 10211 h 108983"/>
                <a:gd name="connsiteX3" fmla="*/ 225662 w 254886"/>
                <a:gd name="connsiteY3" fmla="*/ 76187 h 108983"/>
                <a:gd name="connsiteX4" fmla="*/ 226170 w 254886"/>
                <a:gd name="connsiteY4" fmla="*/ 37923 h 108983"/>
                <a:gd name="connsiteX5" fmla="*/ 143834 w 254886"/>
                <a:gd name="connsiteY5" fmla="*/ 27118 h 108983"/>
                <a:gd name="connsiteX6" fmla="*/ 148027 w 254886"/>
                <a:gd name="connsiteY6" fmla="*/ 108984 h 108983"/>
                <a:gd name="connsiteX7" fmla="*/ 89833 w 254886"/>
                <a:gd name="connsiteY7" fmla="*/ 102628 h 108983"/>
                <a:gd name="connsiteX8" fmla="*/ 120836 w 254886"/>
                <a:gd name="connsiteY8" fmla="*/ 82670 h 108983"/>
                <a:gd name="connsiteX9" fmla="*/ 85386 w 254886"/>
                <a:gd name="connsiteY9" fmla="*/ 71737 h 108983"/>
                <a:gd name="connsiteX10" fmla="*/ 106478 w 254886"/>
                <a:gd name="connsiteY10" fmla="*/ 58136 h 108983"/>
                <a:gd name="connsiteX11" fmla="*/ 83734 w 254886"/>
                <a:gd name="connsiteY11" fmla="*/ 34618 h 108983"/>
                <a:gd name="connsiteX12" fmla="*/ 0 w 254886"/>
                <a:gd name="connsiteY12" fmla="*/ 19999 h 10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4886" h="108983">
                  <a:moveTo>
                    <a:pt x="0" y="19999"/>
                  </a:moveTo>
                  <a:cubicBezTo>
                    <a:pt x="12706" y="9321"/>
                    <a:pt x="27191" y="-86"/>
                    <a:pt x="44726" y="1567"/>
                  </a:cubicBezTo>
                  <a:cubicBezTo>
                    <a:pt x="114864" y="-594"/>
                    <a:pt x="185637" y="-2501"/>
                    <a:pt x="254886" y="10211"/>
                  </a:cubicBezTo>
                  <a:cubicBezTo>
                    <a:pt x="249041" y="33983"/>
                    <a:pt x="253488" y="65636"/>
                    <a:pt x="225662" y="76187"/>
                  </a:cubicBezTo>
                  <a:cubicBezTo>
                    <a:pt x="225789" y="66525"/>
                    <a:pt x="226043" y="47457"/>
                    <a:pt x="226170" y="37923"/>
                  </a:cubicBezTo>
                  <a:cubicBezTo>
                    <a:pt x="198598" y="34491"/>
                    <a:pt x="171153" y="30805"/>
                    <a:pt x="143834" y="27118"/>
                  </a:cubicBezTo>
                  <a:cubicBezTo>
                    <a:pt x="141928" y="54449"/>
                    <a:pt x="144088" y="81780"/>
                    <a:pt x="148027" y="108984"/>
                  </a:cubicBezTo>
                  <a:cubicBezTo>
                    <a:pt x="128587" y="106823"/>
                    <a:pt x="109146" y="104789"/>
                    <a:pt x="89833" y="102628"/>
                  </a:cubicBezTo>
                  <a:cubicBezTo>
                    <a:pt x="97584" y="97670"/>
                    <a:pt x="113085" y="87627"/>
                    <a:pt x="120836" y="82670"/>
                  </a:cubicBezTo>
                  <a:cubicBezTo>
                    <a:pt x="108892" y="78983"/>
                    <a:pt x="97075" y="75297"/>
                    <a:pt x="85386" y="71737"/>
                  </a:cubicBezTo>
                  <a:cubicBezTo>
                    <a:pt x="90722" y="68305"/>
                    <a:pt x="101141" y="61568"/>
                    <a:pt x="106478" y="58136"/>
                  </a:cubicBezTo>
                  <a:cubicBezTo>
                    <a:pt x="98854" y="50254"/>
                    <a:pt x="91230" y="42373"/>
                    <a:pt x="83734" y="34618"/>
                  </a:cubicBezTo>
                  <a:cubicBezTo>
                    <a:pt x="55018" y="36017"/>
                    <a:pt x="26810" y="29533"/>
                    <a:pt x="0" y="19999"/>
                  </a:cubicBezTo>
                  <a:close/>
                </a:path>
              </a:pathLst>
            </a:custGeom>
            <a:solidFill>
              <a:srgbClr val="E79EC3"/>
            </a:solidFill>
            <a:ln w="12706" cap="flat">
              <a:noFill/>
              <a:prstDash val="solid"/>
              <a:miter/>
            </a:ln>
          </p:spPr>
          <p:txBody>
            <a:bodyPr rtlCol="0" anchor="ctr"/>
            <a:lstStyle/>
            <a:p>
              <a:endParaRPr lang="zh-CN" altLang="en-US">
                <a:cs typeface="+mn-ea"/>
                <a:sym typeface="+mn-lt"/>
              </a:endParaRPr>
            </a:p>
          </p:txBody>
        </p:sp>
        <p:sp>
          <p:nvSpPr>
            <p:cNvPr id="108" name="任意多边形: 形状 107">
              <a:extLst>
                <a:ext uri="{FF2B5EF4-FFF2-40B4-BE49-F238E27FC236}">
                  <a16:creationId xmlns:a16="http://schemas.microsoft.com/office/drawing/2014/main" xmlns="" id="{F9EEB60A-A9E4-4EE5-A139-B354168F249C}"/>
                </a:ext>
              </a:extLst>
            </p:cNvPr>
            <p:cNvSpPr/>
            <p:nvPr/>
          </p:nvSpPr>
          <p:spPr>
            <a:xfrm>
              <a:off x="8672240" y="4713263"/>
              <a:ext cx="39537" cy="41061"/>
            </a:xfrm>
            <a:custGeom>
              <a:avLst/>
              <a:gdLst>
                <a:gd name="connsiteX0" fmla="*/ 3499 w 39537"/>
                <a:gd name="connsiteY0" fmla="*/ 927 h 41061"/>
                <a:gd name="connsiteX1" fmla="*/ 37171 w 39537"/>
                <a:gd name="connsiteY1" fmla="*/ 38682 h 41061"/>
                <a:gd name="connsiteX2" fmla="*/ 3499 w 39537"/>
                <a:gd name="connsiteY2" fmla="*/ 927 h 41061"/>
              </a:gdLst>
              <a:ahLst/>
              <a:cxnLst>
                <a:cxn ang="0">
                  <a:pos x="connsiteX0" y="connsiteY0"/>
                </a:cxn>
                <a:cxn ang="0">
                  <a:pos x="connsiteX1" y="connsiteY1"/>
                </a:cxn>
                <a:cxn ang="0">
                  <a:pos x="connsiteX2" y="connsiteY2"/>
                </a:cxn>
              </a:cxnLst>
              <a:rect l="l" t="t" r="r" b="b"/>
              <a:pathLst>
                <a:path w="39537" h="41061">
                  <a:moveTo>
                    <a:pt x="3499" y="927"/>
                  </a:moveTo>
                  <a:cubicBezTo>
                    <a:pt x="21288" y="-5302"/>
                    <a:pt x="47590" y="21266"/>
                    <a:pt x="37171" y="38682"/>
                  </a:cubicBezTo>
                  <a:cubicBezTo>
                    <a:pt x="17349" y="49868"/>
                    <a:pt x="-9715" y="18978"/>
                    <a:pt x="3499" y="927"/>
                  </a:cubicBezTo>
                  <a:close/>
                </a:path>
              </a:pathLst>
            </a:custGeom>
            <a:solidFill>
              <a:srgbClr val="DD9DAD"/>
            </a:solidFill>
            <a:ln w="12706" cap="flat">
              <a:noFill/>
              <a:prstDash val="solid"/>
              <a:miter/>
            </a:ln>
          </p:spPr>
          <p:txBody>
            <a:bodyPr rtlCol="0" anchor="ctr"/>
            <a:lstStyle/>
            <a:p>
              <a:endParaRPr lang="zh-CN" altLang="en-US">
                <a:cs typeface="+mn-ea"/>
                <a:sym typeface="+mn-lt"/>
              </a:endParaRPr>
            </a:p>
          </p:txBody>
        </p:sp>
        <p:sp>
          <p:nvSpPr>
            <p:cNvPr id="109" name="任意多边形: 形状 108">
              <a:extLst>
                <a:ext uri="{FF2B5EF4-FFF2-40B4-BE49-F238E27FC236}">
                  <a16:creationId xmlns:a16="http://schemas.microsoft.com/office/drawing/2014/main" xmlns="" id="{908671C7-8001-46FA-88E1-2C46D99619E2}"/>
                </a:ext>
              </a:extLst>
            </p:cNvPr>
            <p:cNvSpPr/>
            <p:nvPr/>
          </p:nvSpPr>
          <p:spPr>
            <a:xfrm>
              <a:off x="7764831" y="4721817"/>
              <a:ext cx="65564" cy="65212"/>
            </a:xfrm>
            <a:custGeom>
              <a:avLst/>
              <a:gdLst>
                <a:gd name="connsiteX0" fmla="*/ 31003 w 65564"/>
                <a:gd name="connsiteY0" fmla="*/ 17543 h 65212"/>
                <a:gd name="connsiteX1" fmla="*/ 65564 w 65564"/>
                <a:gd name="connsiteY1" fmla="*/ 0 h 65212"/>
                <a:gd name="connsiteX2" fmla="*/ 35959 w 65564"/>
                <a:gd name="connsiteY2" fmla="*/ 65213 h 65212"/>
                <a:gd name="connsiteX3" fmla="*/ 0 w 65564"/>
                <a:gd name="connsiteY3" fmla="*/ 15509 h 65212"/>
                <a:gd name="connsiteX4" fmla="*/ 31003 w 65564"/>
                <a:gd name="connsiteY4" fmla="*/ 17543 h 65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64" h="65212">
                  <a:moveTo>
                    <a:pt x="31003" y="17543"/>
                  </a:moveTo>
                  <a:cubicBezTo>
                    <a:pt x="39643" y="13093"/>
                    <a:pt x="56924" y="4322"/>
                    <a:pt x="65564" y="0"/>
                  </a:cubicBezTo>
                  <a:cubicBezTo>
                    <a:pt x="57940" y="22246"/>
                    <a:pt x="60863" y="54535"/>
                    <a:pt x="35959" y="65213"/>
                  </a:cubicBezTo>
                  <a:cubicBezTo>
                    <a:pt x="16010" y="55170"/>
                    <a:pt x="8386" y="34450"/>
                    <a:pt x="0" y="15509"/>
                  </a:cubicBezTo>
                  <a:cubicBezTo>
                    <a:pt x="7751" y="16017"/>
                    <a:pt x="23253" y="17034"/>
                    <a:pt x="31003" y="17543"/>
                  </a:cubicBezTo>
                  <a:close/>
                </a:path>
              </a:pathLst>
            </a:custGeom>
            <a:solidFill>
              <a:srgbClr val="020304"/>
            </a:solidFill>
            <a:ln w="12706" cap="flat">
              <a:noFill/>
              <a:prstDash val="solid"/>
              <a:miter/>
            </a:ln>
          </p:spPr>
          <p:txBody>
            <a:bodyPr rtlCol="0" anchor="ctr"/>
            <a:lstStyle/>
            <a:p>
              <a:endParaRPr lang="zh-CN" altLang="en-US">
                <a:cs typeface="+mn-ea"/>
                <a:sym typeface="+mn-lt"/>
              </a:endParaRPr>
            </a:p>
          </p:txBody>
        </p:sp>
        <p:sp>
          <p:nvSpPr>
            <p:cNvPr id="110" name="任意多边形: 形状 109">
              <a:extLst>
                <a:ext uri="{FF2B5EF4-FFF2-40B4-BE49-F238E27FC236}">
                  <a16:creationId xmlns:a16="http://schemas.microsoft.com/office/drawing/2014/main" xmlns="" id="{40B615F2-F42D-4693-ABC1-4B52D1D5AC51}"/>
                </a:ext>
              </a:extLst>
            </p:cNvPr>
            <p:cNvSpPr/>
            <p:nvPr/>
          </p:nvSpPr>
          <p:spPr>
            <a:xfrm>
              <a:off x="8541434" y="4744063"/>
              <a:ext cx="44598" cy="61653"/>
            </a:xfrm>
            <a:custGeom>
              <a:avLst/>
              <a:gdLst>
                <a:gd name="connsiteX0" fmla="*/ 0 w 44598"/>
                <a:gd name="connsiteY0" fmla="*/ 61654 h 61653"/>
                <a:gd name="connsiteX1" fmla="*/ 39135 w 44598"/>
                <a:gd name="connsiteY1" fmla="*/ 0 h 61653"/>
                <a:gd name="connsiteX2" fmla="*/ 44599 w 44598"/>
                <a:gd name="connsiteY2" fmla="*/ 50976 h 61653"/>
                <a:gd name="connsiteX3" fmla="*/ 0 w 44598"/>
                <a:gd name="connsiteY3" fmla="*/ 61654 h 61653"/>
              </a:gdLst>
              <a:ahLst/>
              <a:cxnLst>
                <a:cxn ang="0">
                  <a:pos x="connsiteX0" y="connsiteY0"/>
                </a:cxn>
                <a:cxn ang="0">
                  <a:pos x="connsiteX1" y="connsiteY1"/>
                </a:cxn>
                <a:cxn ang="0">
                  <a:pos x="connsiteX2" y="connsiteY2"/>
                </a:cxn>
                <a:cxn ang="0">
                  <a:pos x="connsiteX3" y="connsiteY3"/>
                </a:cxn>
              </a:cxnLst>
              <a:rect l="l" t="t" r="r" b="b"/>
              <a:pathLst>
                <a:path w="44598" h="61653">
                  <a:moveTo>
                    <a:pt x="0" y="61654"/>
                  </a:moveTo>
                  <a:cubicBezTo>
                    <a:pt x="12706" y="40933"/>
                    <a:pt x="25921" y="20466"/>
                    <a:pt x="39135" y="0"/>
                  </a:cubicBezTo>
                  <a:cubicBezTo>
                    <a:pt x="40914" y="17034"/>
                    <a:pt x="42693" y="33941"/>
                    <a:pt x="44599" y="50976"/>
                  </a:cubicBezTo>
                  <a:cubicBezTo>
                    <a:pt x="29606" y="54535"/>
                    <a:pt x="14739" y="58094"/>
                    <a:pt x="0" y="61654"/>
                  </a:cubicBezTo>
                  <a:close/>
                </a:path>
              </a:pathLst>
            </a:custGeom>
            <a:solidFill>
              <a:srgbClr val="E2AEB4"/>
            </a:solidFill>
            <a:ln w="12706" cap="flat">
              <a:noFill/>
              <a:prstDash val="solid"/>
              <a:miter/>
            </a:ln>
          </p:spPr>
          <p:txBody>
            <a:bodyPr rtlCol="0" anchor="ctr"/>
            <a:lstStyle/>
            <a:p>
              <a:endParaRPr lang="zh-CN" altLang="en-US">
                <a:cs typeface="+mn-ea"/>
                <a:sym typeface="+mn-lt"/>
              </a:endParaRPr>
            </a:p>
          </p:txBody>
        </p:sp>
        <p:sp>
          <p:nvSpPr>
            <p:cNvPr id="111" name="任意多边形: 形状 110">
              <a:extLst>
                <a:ext uri="{FF2B5EF4-FFF2-40B4-BE49-F238E27FC236}">
                  <a16:creationId xmlns:a16="http://schemas.microsoft.com/office/drawing/2014/main" xmlns="" id="{CEAC7722-93EC-441B-B80E-0850A8B0C15B}"/>
                </a:ext>
              </a:extLst>
            </p:cNvPr>
            <p:cNvSpPr/>
            <p:nvPr/>
          </p:nvSpPr>
          <p:spPr>
            <a:xfrm>
              <a:off x="8729359" y="4747241"/>
              <a:ext cx="5527" cy="4957"/>
            </a:xfrm>
            <a:custGeom>
              <a:avLst/>
              <a:gdLst>
                <a:gd name="connsiteX0" fmla="*/ 0 w 5527"/>
                <a:gd name="connsiteY0" fmla="*/ 0 h 4957"/>
                <a:gd name="connsiteX1" fmla="*/ 0 w 5527"/>
                <a:gd name="connsiteY1" fmla="*/ 0 h 4957"/>
              </a:gdLst>
              <a:ahLst/>
              <a:cxnLst>
                <a:cxn ang="0">
                  <a:pos x="connsiteX0" y="connsiteY0"/>
                </a:cxn>
                <a:cxn ang="0">
                  <a:pos x="connsiteX1" y="connsiteY1"/>
                </a:cxn>
              </a:cxnLst>
              <a:rect l="l" t="t" r="r" b="b"/>
              <a:pathLst>
                <a:path w="5527" h="4957">
                  <a:moveTo>
                    <a:pt x="0" y="0"/>
                  </a:moveTo>
                  <a:cubicBezTo>
                    <a:pt x="7369" y="6610"/>
                    <a:pt x="7369" y="6610"/>
                    <a:pt x="0" y="0"/>
                  </a:cubicBezTo>
                  <a:close/>
                </a:path>
              </a:pathLst>
            </a:custGeom>
            <a:solidFill>
              <a:srgbClr val="BA5C74"/>
            </a:solidFill>
            <a:ln w="12706" cap="flat">
              <a:noFill/>
              <a:prstDash val="solid"/>
              <a:miter/>
            </a:ln>
          </p:spPr>
          <p:txBody>
            <a:bodyPr rtlCol="0" anchor="ctr"/>
            <a:lstStyle/>
            <a:p>
              <a:endParaRPr lang="zh-CN" altLang="en-US">
                <a:cs typeface="+mn-ea"/>
                <a:sym typeface="+mn-lt"/>
              </a:endParaRPr>
            </a:p>
          </p:txBody>
        </p:sp>
        <p:sp>
          <p:nvSpPr>
            <p:cNvPr id="112" name="任意多边形: 形状 111">
              <a:extLst>
                <a:ext uri="{FF2B5EF4-FFF2-40B4-BE49-F238E27FC236}">
                  <a16:creationId xmlns:a16="http://schemas.microsoft.com/office/drawing/2014/main" xmlns="" id="{B2A1B985-3631-45EA-B10A-F88B8C884410}"/>
                </a:ext>
              </a:extLst>
            </p:cNvPr>
            <p:cNvSpPr/>
            <p:nvPr/>
          </p:nvSpPr>
          <p:spPr>
            <a:xfrm>
              <a:off x="8574598" y="4741012"/>
              <a:ext cx="203807" cy="201680"/>
            </a:xfrm>
            <a:custGeom>
              <a:avLst/>
              <a:gdLst>
                <a:gd name="connsiteX0" fmla="*/ 165053 w 203807"/>
                <a:gd name="connsiteY0" fmla="*/ 26822 h 201680"/>
                <a:gd name="connsiteX1" fmla="*/ 203807 w 203807"/>
                <a:gd name="connsiteY1" fmla="*/ 0 h 201680"/>
                <a:gd name="connsiteX2" fmla="*/ 203807 w 203807"/>
                <a:gd name="connsiteY2" fmla="*/ 74493 h 201680"/>
                <a:gd name="connsiteX3" fmla="*/ 167595 w 203807"/>
                <a:gd name="connsiteY3" fmla="*/ 35212 h 201680"/>
                <a:gd name="connsiteX4" fmla="*/ 163275 w 203807"/>
                <a:gd name="connsiteY4" fmla="*/ 142121 h 201680"/>
                <a:gd name="connsiteX5" fmla="*/ 200885 w 203807"/>
                <a:gd name="connsiteY5" fmla="*/ 198308 h 201680"/>
                <a:gd name="connsiteX6" fmla="*/ 51587 w 203807"/>
                <a:gd name="connsiteY6" fmla="*/ 201105 h 201680"/>
                <a:gd name="connsiteX7" fmla="*/ 54509 w 203807"/>
                <a:gd name="connsiteY7" fmla="*/ 172376 h 201680"/>
                <a:gd name="connsiteX8" fmla="*/ 56288 w 203807"/>
                <a:gd name="connsiteY8" fmla="*/ 156867 h 201680"/>
                <a:gd name="connsiteX9" fmla="*/ 60354 w 203807"/>
                <a:gd name="connsiteY9" fmla="*/ 121019 h 201680"/>
                <a:gd name="connsiteX10" fmla="*/ 26429 w 203807"/>
                <a:gd name="connsiteY10" fmla="*/ 122671 h 201680"/>
                <a:gd name="connsiteX11" fmla="*/ 0 w 203807"/>
                <a:gd name="connsiteY11" fmla="*/ 155341 h 201680"/>
                <a:gd name="connsiteX12" fmla="*/ 4066 w 203807"/>
                <a:gd name="connsiteY12" fmla="*/ 89366 h 201680"/>
                <a:gd name="connsiteX13" fmla="*/ 77762 w 203807"/>
                <a:gd name="connsiteY13" fmla="*/ 95213 h 201680"/>
                <a:gd name="connsiteX14" fmla="*/ 80049 w 203807"/>
                <a:gd name="connsiteY14" fmla="*/ 184833 h 201680"/>
                <a:gd name="connsiteX15" fmla="*/ 96186 w 203807"/>
                <a:gd name="connsiteY15" fmla="*/ 127756 h 201680"/>
                <a:gd name="connsiteX16" fmla="*/ 101522 w 203807"/>
                <a:gd name="connsiteY16" fmla="*/ 163604 h 201680"/>
                <a:gd name="connsiteX17" fmla="*/ 133669 w 203807"/>
                <a:gd name="connsiteY17" fmla="*/ 155469 h 201680"/>
                <a:gd name="connsiteX18" fmla="*/ 134177 w 203807"/>
                <a:gd name="connsiteY18" fmla="*/ 187884 h 201680"/>
                <a:gd name="connsiteX19" fmla="*/ 144597 w 203807"/>
                <a:gd name="connsiteY19" fmla="*/ 42458 h 201680"/>
                <a:gd name="connsiteX20" fmla="*/ 117786 w 203807"/>
                <a:gd name="connsiteY20" fmla="*/ 42585 h 201680"/>
                <a:gd name="connsiteX21" fmla="*/ 106605 w 203807"/>
                <a:gd name="connsiteY21" fmla="*/ 77289 h 201680"/>
                <a:gd name="connsiteX22" fmla="*/ 124648 w 203807"/>
                <a:gd name="connsiteY22" fmla="*/ 82374 h 201680"/>
                <a:gd name="connsiteX23" fmla="*/ 88689 w 203807"/>
                <a:gd name="connsiteY23" fmla="*/ 126104 h 201680"/>
                <a:gd name="connsiteX24" fmla="*/ 87038 w 203807"/>
                <a:gd name="connsiteY24" fmla="*/ 51230 h 201680"/>
                <a:gd name="connsiteX25" fmla="*/ 18678 w 203807"/>
                <a:gd name="connsiteY25" fmla="*/ 80722 h 201680"/>
                <a:gd name="connsiteX26" fmla="*/ 165053 w 203807"/>
                <a:gd name="connsiteY26" fmla="*/ 26822 h 20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3807" h="201680">
                  <a:moveTo>
                    <a:pt x="165053" y="26822"/>
                  </a:moveTo>
                  <a:cubicBezTo>
                    <a:pt x="183478" y="29111"/>
                    <a:pt x="191483" y="9788"/>
                    <a:pt x="203807" y="0"/>
                  </a:cubicBezTo>
                  <a:cubicBezTo>
                    <a:pt x="203553" y="24789"/>
                    <a:pt x="203680" y="49577"/>
                    <a:pt x="203807" y="74493"/>
                  </a:cubicBezTo>
                  <a:cubicBezTo>
                    <a:pt x="191609" y="61272"/>
                    <a:pt x="179665" y="48179"/>
                    <a:pt x="167595" y="35212"/>
                  </a:cubicBezTo>
                  <a:cubicBezTo>
                    <a:pt x="169628" y="70933"/>
                    <a:pt x="168484" y="106654"/>
                    <a:pt x="163275" y="142121"/>
                  </a:cubicBezTo>
                  <a:cubicBezTo>
                    <a:pt x="175727" y="160808"/>
                    <a:pt x="188306" y="179494"/>
                    <a:pt x="200885" y="198308"/>
                  </a:cubicBezTo>
                  <a:cubicBezTo>
                    <a:pt x="151204" y="201868"/>
                    <a:pt x="101268" y="202249"/>
                    <a:pt x="51587" y="201105"/>
                  </a:cubicBezTo>
                  <a:cubicBezTo>
                    <a:pt x="52349" y="193859"/>
                    <a:pt x="53874" y="179494"/>
                    <a:pt x="54509" y="172376"/>
                  </a:cubicBezTo>
                  <a:lnTo>
                    <a:pt x="56288" y="156867"/>
                  </a:lnTo>
                  <a:cubicBezTo>
                    <a:pt x="57559" y="144791"/>
                    <a:pt x="58957" y="132968"/>
                    <a:pt x="60354" y="121019"/>
                  </a:cubicBezTo>
                  <a:cubicBezTo>
                    <a:pt x="49046" y="121527"/>
                    <a:pt x="37737" y="122036"/>
                    <a:pt x="26429" y="122671"/>
                  </a:cubicBezTo>
                  <a:cubicBezTo>
                    <a:pt x="19822" y="130807"/>
                    <a:pt x="6607" y="147206"/>
                    <a:pt x="0" y="155341"/>
                  </a:cubicBezTo>
                  <a:cubicBezTo>
                    <a:pt x="1144" y="133350"/>
                    <a:pt x="2414" y="111358"/>
                    <a:pt x="4066" y="89366"/>
                  </a:cubicBezTo>
                  <a:cubicBezTo>
                    <a:pt x="28462" y="92290"/>
                    <a:pt x="53112" y="94832"/>
                    <a:pt x="77762" y="95213"/>
                  </a:cubicBezTo>
                  <a:cubicBezTo>
                    <a:pt x="78397" y="125087"/>
                    <a:pt x="78905" y="154960"/>
                    <a:pt x="80049" y="184833"/>
                  </a:cubicBezTo>
                  <a:cubicBezTo>
                    <a:pt x="85512" y="165765"/>
                    <a:pt x="90849" y="146697"/>
                    <a:pt x="96186" y="127756"/>
                  </a:cubicBezTo>
                  <a:cubicBezTo>
                    <a:pt x="97584" y="136655"/>
                    <a:pt x="100252" y="154579"/>
                    <a:pt x="101522" y="163604"/>
                  </a:cubicBezTo>
                  <a:cubicBezTo>
                    <a:pt x="112196" y="160808"/>
                    <a:pt x="122869" y="158138"/>
                    <a:pt x="133669" y="155469"/>
                  </a:cubicBezTo>
                  <a:cubicBezTo>
                    <a:pt x="133796" y="163604"/>
                    <a:pt x="134050" y="179749"/>
                    <a:pt x="134177" y="187884"/>
                  </a:cubicBezTo>
                  <a:cubicBezTo>
                    <a:pt x="169628" y="147079"/>
                    <a:pt x="138625" y="90764"/>
                    <a:pt x="144597" y="42458"/>
                  </a:cubicBezTo>
                  <a:cubicBezTo>
                    <a:pt x="137862" y="42458"/>
                    <a:pt x="124521" y="42585"/>
                    <a:pt x="117786" y="42585"/>
                  </a:cubicBezTo>
                  <a:cubicBezTo>
                    <a:pt x="113975" y="54153"/>
                    <a:pt x="110290" y="65721"/>
                    <a:pt x="106605" y="77289"/>
                  </a:cubicBezTo>
                  <a:cubicBezTo>
                    <a:pt x="111052" y="78561"/>
                    <a:pt x="120073" y="81103"/>
                    <a:pt x="124648" y="82374"/>
                  </a:cubicBezTo>
                  <a:cubicBezTo>
                    <a:pt x="112577" y="96993"/>
                    <a:pt x="100506" y="111485"/>
                    <a:pt x="88689" y="126104"/>
                  </a:cubicBezTo>
                  <a:cubicBezTo>
                    <a:pt x="87927" y="101061"/>
                    <a:pt x="87419" y="76145"/>
                    <a:pt x="87038" y="51230"/>
                  </a:cubicBezTo>
                  <a:cubicBezTo>
                    <a:pt x="64675" y="62035"/>
                    <a:pt x="42311" y="73221"/>
                    <a:pt x="18678" y="80722"/>
                  </a:cubicBezTo>
                  <a:cubicBezTo>
                    <a:pt x="48919" y="31399"/>
                    <a:pt x="114356" y="33433"/>
                    <a:pt x="165053" y="26822"/>
                  </a:cubicBezTo>
                  <a:close/>
                </a:path>
              </a:pathLst>
            </a:custGeom>
            <a:solidFill>
              <a:srgbClr val="E081A3"/>
            </a:solidFill>
            <a:ln w="12706" cap="flat">
              <a:noFill/>
              <a:prstDash val="solid"/>
              <a:miter/>
            </a:ln>
          </p:spPr>
          <p:txBody>
            <a:bodyPr rtlCol="0" anchor="ctr"/>
            <a:lstStyle/>
            <a:p>
              <a:endParaRPr lang="zh-CN" altLang="en-US">
                <a:cs typeface="+mn-ea"/>
                <a:sym typeface="+mn-lt"/>
              </a:endParaRPr>
            </a:p>
          </p:txBody>
        </p:sp>
        <p:sp>
          <p:nvSpPr>
            <p:cNvPr id="113" name="任意多边形: 形状 112">
              <a:extLst>
                <a:ext uri="{FF2B5EF4-FFF2-40B4-BE49-F238E27FC236}">
                  <a16:creationId xmlns:a16="http://schemas.microsoft.com/office/drawing/2014/main" xmlns="" id="{8D55FA25-D598-4141-A768-5195039BEE15}"/>
                </a:ext>
              </a:extLst>
            </p:cNvPr>
            <p:cNvSpPr/>
            <p:nvPr/>
          </p:nvSpPr>
          <p:spPr>
            <a:xfrm>
              <a:off x="8507382" y="4818301"/>
              <a:ext cx="123504" cy="124197"/>
            </a:xfrm>
            <a:custGeom>
              <a:avLst/>
              <a:gdLst>
                <a:gd name="connsiteX0" fmla="*/ 36721 w 123504"/>
                <a:gd name="connsiteY0" fmla="*/ 13475 h 124197"/>
                <a:gd name="connsiteX1" fmla="*/ 72171 w 123504"/>
                <a:gd name="connsiteY1" fmla="*/ 0 h 124197"/>
                <a:gd name="connsiteX2" fmla="*/ 71282 w 123504"/>
                <a:gd name="connsiteY2" fmla="*/ 12077 h 124197"/>
                <a:gd name="connsiteX3" fmla="*/ 67216 w 123504"/>
                <a:gd name="connsiteY3" fmla="*/ 78052 h 124197"/>
                <a:gd name="connsiteX4" fmla="*/ 123504 w 123504"/>
                <a:gd name="connsiteY4" fmla="*/ 79578 h 124197"/>
                <a:gd name="connsiteX5" fmla="*/ 121725 w 123504"/>
                <a:gd name="connsiteY5" fmla="*/ 95086 h 124197"/>
                <a:gd name="connsiteX6" fmla="*/ 47013 w 123504"/>
                <a:gd name="connsiteY6" fmla="*/ 91146 h 124197"/>
                <a:gd name="connsiteX7" fmla="*/ 16137 w 123504"/>
                <a:gd name="connsiteY7" fmla="*/ 44747 h 124197"/>
                <a:gd name="connsiteX8" fmla="*/ 21855 w 123504"/>
                <a:gd name="connsiteY8" fmla="*/ 124197 h 124197"/>
                <a:gd name="connsiteX9" fmla="*/ 0 w 123504"/>
                <a:gd name="connsiteY9" fmla="*/ 40933 h 124197"/>
                <a:gd name="connsiteX10" fmla="*/ 41041 w 123504"/>
                <a:gd name="connsiteY10" fmla="*/ 37501 h 124197"/>
                <a:gd name="connsiteX11" fmla="*/ 44853 w 123504"/>
                <a:gd name="connsiteY11" fmla="*/ 16780 h 124197"/>
                <a:gd name="connsiteX12" fmla="*/ 36721 w 123504"/>
                <a:gd name="connsiteY12" fmla="*/ 13475 h 12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504" h="124197">
                  <a:moveTo>
                    <a:pt x="36721" y="13475"/>
                  </a:moveTo>
                  <a:cubicBezTo>
                    <a:pt x="45488" y="10170"/>
                    <a:pt x="63277" y="3305"/>
                    <a:pt x="72171" y="0"/>
                  </a:cubicBezTo>
                  <a:lnTo>
                    <a:pt x="71282" y="12077"/>
                  </a:lnTo>
                  <a:cubicBezTo>
                    <a:pt x="69630" y="34068"/>
                    <a:pt x="68359" y="56060"/>
                    <a:pt x="67216" y="78052"/>
                  </a:cubicBezTo>
                  <a:cubicBezTo>
                    <a:pt x="85894" y="78434"/>
                    <a:pt x="104699" y="78942"/>
                    <a:pt x="123504" y="79578"/>
                  </a:cubicBezTo>
                  <a:lnTo>
                    <a:pt x="121725" y="95086"/>
                  </a:lnTo>
                  <a:cubicBezTo>
                    <a:pt x="96821" y="93815"/>
                    <a:pt x="71790" y="92544"/>
                    <a:pt x="47013" y="91146"/>
                  </a:cubicBezTo>
                  <a:cubicBezTo>
                    <a:pt x="36594" y="75637"/>
                    <a:pt x="26302" y="60128"/>
                    <a:pt x="16137" y="44747"/>
                  </a:cubicBezTo>
                  <a:cubicBezTo>
                    <a:pt x="18551" y="71188"/>
                    <a:pt x="20711" y="97629"/>
                    <a:pt x="21855" y="124197"/>
                  </a:cubicBezTo>
                  <a:cubicBezTo>
                    <a:pt x="3685" y="100171"/>
                    <a:pt x="2795" y="69535"/>
                    <a:pt x="0" y="40933"/>
                  </a:cubicBezTo>
                  <a:cubicBezTo>
                    <a:pt x="10292" y="40043"/>
                    <a:pt x="30749" y="38391"/>
                    <a:pt x="41041" y="37501"/>
                  </a:cubicBezTo>
                  <a:cubicBezTo>
                    <a:pt x="60354" y="33433"/>
                    <a:pt x="61625" y="26568"/>
                    <a:pt x="44853" y="16780"/>
                  </a:cubicBezTo>
                  <a:lnTo>
                    <a:pt x="36721" y="13475"/>
                  </a:lnTo>
                  <a:close/>
                </a:path>
              </a:pathLst>
            </a:custGeom>
            <a:solidFill>
              <a:srgbClr val="E8A5BB"/>
            </a:solidFill>
            <a:ln w="12706" cap="flat">
              <a:noFill/>
              <a:prstDash val="solid"/>
              <a:miter/>
            </a:ln>
          </p:spPr>
          <p:txBody>
            <a:bodyPr rtlCol="0" anchor="ctr"/>
            <a:lstStyle/>
            <a:p>
              <a:endParaRPr lang="zh-CN" altLang="en-US">
                <a:cs typeface="+mn-ea"/>
                <a:sym typeface="+mn-lt"/>
              </a:endParaRPr>
            </a:p>
          </p:txBody>
        </p:sp>
        <p:sp>
          <p:nvSpPr>
            <p:cNvPr id="114" name="任意多边形: 形状 113">
              <a:extLst>
                <a:ext uri="{FF2B5EF4-FFF2-40B4-BE49-F238E27FC236}">
                  <a16:creationId xmlns:a16="http://schemas.microsoft.com/office/drawing/2014/main" xmlns="" id="{ED9B6406-F6A8-4AF7-A779-B8F1393CFAF9}"/>
                </a:ext>
              </a:extLst>
            </p:cNvPr>
            <p:cNvSpPr/>
            <p:nvPr/>
          </p:nvSpPr>
          <p:spPr>
            <a:xfrm>
              <a:off x="8548423" y="4835081"/>
              <a:ext cx="15505" cy="20720"/>
            </a:xfrm>
            <a:custGeom>
              <a:avLst/>
              <a:gdLst>
                <a:gd name="connsiteX0" fmla="*/ 3812 w 15505"/>
                <a:gd name="connsiteY0" fmla="*/ 0 h 20720"/>
                <a:gd name="connsiteX1" fmla="*/ 0 w 15505"/>
                <a:gd name="connsiteY1" fmla="*/ 20721 h 20720"/>
                <a:gd name="connsiteX2" fmla="*/ 3812 w 15505"/>
                <a:gd name="connsiteY2" fmla="*/ 0 h 20720"/>
              </a:gdLst>
              <a:ahLst/>
              <a:cxnLst>
                <a:cxn ang="0">
                  <a:pos x="connsiteX0" y="connsiteY0"/>
                </a:cxn>
                <a:cxn ang="0">
                  <a:pos x="connsiteX1" y="connsiteY1"/>
                </a:cxn>
                <a:cxn ang="0">
                  <a:pos x="connsiteX2" y="connsiteY2"/>
                </a:cxn>
              </a:cxnLst>
              <a:rect l="l" t="t" r="r" b="b"/>
              <a:pathLst>
                <a:path w="15505" h="20720">
                  <a:moveTo>
                    <a:pt x="3812" y="0"/>
                  </a:moveTo>
                  <a:cubicBezTo>
                    <a:pt x="20584" y="9788"/>
                    <a:pt x="19313" y="16653"/>
                    <a:pt x="0" y="20721"/>
                  </a:cubicBezTo>
                  <a:cubicBezTo>
                    <a:pt x="889" y="15636"/>
                    <a:pt x="2795" y="5212"/>
                    <a:pt x="3812" y="0"/>
                  </a:cubicBezTo>
                  <a:close/>
                </a:path>
              </a:pathLst>
            </a:custGeom>
            <a:solidFill>
              <a:srgbClr val="C48C8F"/>
            </a:solidFill>
            <a:ln w="12706" cap="flat">
              <a:noFill/>
              <a:prstDash val="solid"/>
              <a:miter/>
            </a:ln>
          </p:spPr>
          <p:txBody>
            <a:bodyPr rtlCol="0" anchor="ctr"/>
            <a:lstStyle/>
            <a:p>
              <a:endParaRPr lang="zh-CN" altLang="en-US">
                <a:cs typeface="+mn-ea"/>
                <a:sym typeface="+mn-lt"/>
              </a:endParaRPr>
            </a:p>
          </p:txBody>
        </p:sp>
        <p:sp>
          <p:nvSpPr>
            <p:cNvPr id="115" name="任意多边形: 形状 114">
              <a:extLst>
                <a:ext uri="{FF2B5EF4-FFF2-40B4-BE49-F238E27FC236}">
                  <a16:creationId xmlns:a16="http://schemas.microsoft.com/office/drawing/2014/main" xmlns="" id="{4402147C-511F-44A2-8C03-417BB4CD9697}"/>
                </a:ext>
              </a:extLst>
            </p:cNvPr>
            <p:cNvSpPr/>
            <p:nvPr/>
          </p:nvSpPr>
          <p:spPr>
            <a:xfrm>
              <a:off x="8574598" y="4862031"/>
              <a:ext cx="60354" cy="35848"/>
            </a:xfrm>
            <a:custGeom>
              <a:avLst/>
              <a:gdLst>
                <a:gd name="connsiteX0" fmla="*/ 26429 w 60354"/>
                <a:gd name="connsiteY0" fmla="*/ 1653 h 35848"/>
                <a:gd name="connsiteX1" fmla="*/ 60354 w 60354"/>
                <a:gd name="connsiteY1" fmla="*/ 0 h 35848"/>
                <a:gd name="connsiteX2" fmla="*/ 56288 w 60354"/>
                <a:gd name="connsiteY2" fmla="*/ 35848 h 35848"/>
                <a:gd name="connsiteX3" fmla="*/ 0 w 60354"/>
                <a:gd name="connsiteY3" fmla="*/ 34323 h 35848"/>
                <a:gd name="connsiteX4" fmla="*/ 26429 w 60354"/>
                <a:gd name="connsiteY4" fmla="*/ 1653 h 35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54" h="35848">
                  <a:moveTo>
                    <a:pt x="26429" y="1653"/>
                  </a:moveTo>
                  <a:cubicBezTo>
                    <a:pt x="37737" y="1017"/>
                    <a:pt x="49046" y="509"/>
                    <a:pt x="60354" y="0"/>
                  </a:cubicBezTo>
                  <a:cubicBezTo>
                    <a:pt x="58957" y="11949"/>
                    <a:pt x="57559" y="23772"/>
                    <a:pt x="56288" y="35848"/>
                  </a:cubicBezTo>
                  <a:cubicBezTo>
                    <a:pt x="37483" y="35212"/>
                    <a:pt x="18678" y="34704"/>
                    <a:pt x="0" y="34323"/>
                  </a:cubicBezTo>
                  <a:cubicBezTo>
                    <a:pt x="6607" y="26187"/>
                    <a:pt x="19822" y="9788"/>
                    <a:pt x="26429" y="1653"/>
                  </a:cubicBezTo>
                  <a:close/>
                </a:path>
              </a:pathLst>
            </a:custGeom>
            <a:solidFill>
              <a:srgbClr val="FBE7E3"/>
            </a:solidFill>
            <a:ln w="12706" cap="flat">
              <a:noFill/>
              <a:prstDash val="solid"/>
              <a:miter/>
            </a:ln>
          </p:spPr>
          <p:txBody>
            <a:bodyPr rtlCol="0" anchor="ctr"/>
            <a:lstStyle/>
            <a:p>
              <a:endParaRPr lang="zh-CN" altLang="en-US">
                <a:cs typeface="+mn-ea"/>
                <a:sym typeface="+mn-lt"/>
              </a:endParaRPr>
            </a:p>
          </p:txBody>
        </p:sp>
        <p:sp>
          <p:nvSpPr>
            <p:cNvPr id="116" name="任意多边形: 形状 115">
              <a:extLst>
                <a:ext uri="{FF2B5EF4-FFF2-40B4-BE49-F238E27FC236}">
                  <a16:creationId xmlns:a16="http://schemas.microsoft.com/office/drawing/2014/main" xmlns="" id="{B60A22CC-A664-470C-8BAD-2EA77203D60A}"/>
                </a:ext>
              </a:extLst>
            </p:cNvPr>
            <p:cNvSpPr/>
            <p:nvPr/>
          </p:nvSpPr>
          <p:spPr>
            <a:xfrm>
              <a:off x="8523519" y="4863048"/>
              <a:ext cx="46377" cy="79450"/>
            </a:xfrm>
            <a:custGeom>
              <a:avLst/>
              <a:gdLst>
                <a:gd name="connsiteX0" fmla="*/ 0 w 46377"/>
                <a:gd name="connsiteY0" fmla="*/ 0 h 79450"/>
                <a:gd name="connsiteX1" fmla="*/ 30876 w 46377"/>
                <a:gd name="connsiteY1" fmla="*/ 46399 h 79450"/>
                <a:gd name="connsiteX2" fmla="*/ 46378 w 46377"/>
                <a:gd name="connsiteY2" fmla="*/ 69154 h 79450"/>
                <a:gd name="connsiteX3" fmla="*/ 5718 w 46377"/>
                <a:gd name="connsiteY3" fmla="*/ 79450 h 79450"/>
                <a:gd name="connsiteX4" fmla="*/ 0 w 46377"/>
                <a:gd name="connsiteY4" fmla="*/ 0 h 7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77" h="79450">
                  <a:moveTo>
                    <a:pt x="0" y="0"/>
                  </a:moveTo>
                  <a:cubicBezTo>
                    <a:pt x="10165" y="15382"/>
                    <a:pt x="20457" y="30890"/>
                    <a:pt x="30876" y="46399"/>
                  </a:cubicBezTo>
                  <a:cubicBezTo>
                    <a:pt x="34688" y="52120"/>
                    <a:pt x="42566" y="63433"/>
                    <a:pt x="46378" y="69154"/>
                  </a:cubicBezTo>
                  <a:cubicBezTo>
                    <a:pt x="32782" y="72459"/>
                    <a:pt x="19186" y="75891"/>
                    <a:pt x="5718" y="79450"/>
                  </a:cubicBezTo>
                  <a:cubicBezTo>
                    <a:pt x="4574" y="52882"/>
                    <a:pt x="2414" y="26441"/>
                    <a:pt x="0" y="0"/>
                  </a:cubicBezTo>
                  <a:close/>
                </a:path>
              </a:pathLst>
            </a:custGeom>
            <a:solidFill>
              <a:srgbClr val="D97395"/>
            </a:solidFill>
            <a:ln w="12706" cap="flat">
              <a:noFill/>
              <a:prstDash val="solid"/>
              <a:miter/>
            </a:ln>
          </p:spPr>
          <p:txBody>
            <a:bodyPr rtlCol="0" anchor="ctr"/>
            <a:lstStyle/>
            <a:p>
              <a:endParaRPr lang="zh-CN" altLang="en-US">
                <a:cs typeface="+mn-ea"/>
                <a:sym typeface="+mn-lt"/>
              </a:endParaRPr>
            </a:p>
          </p:txBody>
        </p:sp>
        <p:sp>
          <p:nvSpPr>
            <p:cNvPr id="117" name="任意多边形: 形状 116">
              <a:extLst>
                <a:ext uri="{FF2B5EF4-FFF2-40B4-BE49-F238E27FC236}">
                  <a16:creationId xmlns:a16="http://schemas.microsoft.com/office/drawing/2014/main" xmlns="" id="{CDF625E6-B055-42DF-80E0-28DCDE981C82}"/>
                </a:ext>
              </a:extLst>
            </p:cNvPr>
            <p:cNvSpPr/>
            <p:nvPr/>
          </p:nvSpPr>
          <p:spPr>
            <a:xfrm>
              <a:off x="8703566" y="4874616"/>
              <a:ext cx="4574" cy="5148"/>
            </a:xfrm>
            <a:custGeom>
              <a:avLst/>
              <a:gdLst>
                <a:gd name="connsiteX0" fmla="*/ 0 w 4574"/>
                <a:gd name="connsiteY0" fmla="*/ 0 h 5148"/>
                <a:gd name="connsiteX1" fmla="*/ 0 w 4574"/>
                <a:gd name="connsiteY1" fmla="*/ 0 h 5148"/>
              </a:gdLst>
              <a:ahLst/>
              <a:cxnLst>
                <a:cxn ang="0">
                  <a:pos x="connsiteX0" y="connsiteY0"/>
                </a:cxn>
                <a:cxn ang="0">
                  <a:pos x="connsiteX1" y="connsiteY1"/>
                </a:cxn>
              </a:cxnLst>
              <a:rect l="l" t="t" r="r" b="b"/>
              <a:pathLst>
                <a:path w="4574" h="5148">
                  <a:moveTo>
                    <a:pt x="0" y="0"/>
                  </a:moveTo>
                  <a:cubicBezTo>
                    <a:pt x="6099" y="6864"/>
                    <a:pt x="6099" y="6864"/>
                    <a:pt x="0" y="0"/>
                  </a:cubicBezTo>
                  <a:close/>
                </a:path>
              </a:pathLst>
            </a:custGeom>
            <a:solidFill>
              <a:srgbClr val="C9A79D"/>
            </a:solidFill>
            <a:ln w="12706" cap="flat">
              <a:noFill/>
              <a:prstDash val="solid"/>
              <a:miter/>
            </a:ln>
          </p:spPr>
          <p:txBody>
            <a:bodyPr rtlCol="0" anchor="ctr"/>
            <a:lstStyle/>
            <a:p>
              <a:endParaRPr lang="zh-CN" altLang="en-US">
                <a:cs typeface="+mn-ea"/>
                <a:sym typeface="+mn-lt"/>
              </a:endParaRPr>
            </a:p>
          </p:txBody>
        </p:sp>
      </p:grpSp>
    </p:spTree>
    <p:extLst>
      <p:ext uri="{BB962C8B-B14F-4D97-AF65-F5344CB8AC3E}">
        <p14:creationId xmlns:p14="http://schemas.microsoft.com/office/powerpoint/2010/main" val="30234360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5E6667A8-034D-4E59-826D-738742AB432B}"/>
              </a:ext>
            </a:extLst>
          </p:cNvPr>
          <p:cNvSpPr>
            <a:spLocks noGrp="1"/>
          </p:cNvSpPr>
          <p:nvPr>
            <p:ph type="body" sz="quarter" idx="10"/>
          </p:nvPr>
        </p:nvSpPr>
        <p:spPr/>
        <p:txBody>
          <a:bodyPr/>
          <a:lstStyle/>
          <a:p>
            <a:r>
              <a:rPr lang="zh-CN" altLang="en-US" dirty="0">
                <a:sym typeface="+mn-lt"/>
              </a:rPr>
              <a:t>汇报人：</a:t>
            </a:r>
            <a:r>
              <a:rPr lang="en-US" altLang="zh-CN" dirty="0">
                <a:sym typeface="+mn-lt"/>
              </a:rPr>
              <a:t>XXX</a:t>
            </a:r>
            <a:endParaRPr lang="zh-CN" altLang="en-US" dirty="0">
              <a:sym typeface="+mn-lt"/>
            </a:endParaRPr>
          </a:p>
        </p:txBody>
      </p:sp>
    </p:spTree>
    <p:extLst>
      <p:ext uri="{BB962C8B-B14F-4D97-AF65-F5344CB8AC3E}">
        <p14:creationId xmlns:p14="http://schemas.microsoft.com/office/powerpoint/2010/main" val="2936649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a:extLst>
              <a:ext uri="{FF2B5EF4-FFF2-40B4-BE49-F238E27FC236}">
                <a16:creationId xmlns:a16="http://schemas.microsoft.com/office/drawing/2014/main" xmlns="" id="{28763A52-7FBA-4E02-BF26-686A000A859E}"/>
              </a:ext>
            </a:extLst>
          </p:cNvPr>
          <p:cNvSpPr>
            <a:spLocks noGrp="1"/>
          </p:cNvSpPr>
          <p:nvPr>
            <p:ph type="title"/>
          </p:nvPr>
        </p:nvSpPr>
        <p:spPr/>
        <p:txBody>
          <a:bodyPr/>
          <a:lstStyle/>
          <a:p>
            <a:r>
              <a:rPr lang="zh-CN" altLang="en-US" dirty="0">
                <a:sym typeface="+mn-lt"/>
              </a:rPr>
              <a:t>河海大学简介</a:t>
            </a:r>
          </a:p>
        </p:txBody>
      </p:sp>
      <p:sp>
        <p:nvSpPr>
          <p:cNvPr id="16" name="矩形 15">
            <a:extLst>
              <a:ext uri="{FF2B5EF4-FFF2-40B4-BE49-F238E27FC236}">
                <a16:creationId xmlns:a16="http://schemas.microsoft.com/office/drawing/2014/main" xmlns="" id="{DD74025D-A5B8-4BFE-BE57-C4FCEF7D87D0}"/>
              </a:ext>
            </a:extLst>
          </p:cNvPr>
          <p:cNvSpPr/>
          <p:nvPr/>
        </p:nvSpPr>
        <p:spPr>
          <a:xfrm>
            <a:off x="555585" y="4509095"/>
            <a:ext cx="10618383" cy="1402948"/>
          </a:xfrm>
          <a:prstGeom prst="rect">
            <a:avLst/>
          </a:prstGeom>
          <a:noFill/>
        </p:spPr>
        <p:txBody>
          <a:bodyPr wrap="square" rtlCol="0">
            <a:spAutoFit/>
          </a:bodyPr>
          <a:lstStyle/>
          <a:p>
            <a:pPr algn="just">
              <a:lnSpc>
                <a:spcPct val="120000"/>
              </a:lnSpc>
              <a:spcAft>
                <a:spcPts val="1200"/>
              </a:spcAft>
            </a:pPr>
            <a:r>
              <a:rPr lang="zh-CN" altLang="en-US" sz="1600" dirty="0">
                <a:solidFill>
                  <a:schemeClr val="tx1">
                    <a:lumMod val="75000"/>
                  </a:schemeClr>
                </a:solidFill>
                <a:cs typeface="+mn-ea"/>
                <a:sym typeface="+mn-lt"/>
              </a:rPr>
              <a:t>河海大学建于</a:t>
            </a:r>
            <a:r>
              <a:rPr lang="en-US" altLang="zh-CN" sz="1600" dirty="0">
                <a:solidFill>
                  <a:schemeClr val="tx1">
                    <a:lumMod val="75000"/>
                  </a:schemeClr>
                </a:solidFill>
                <a:cs typeface="+mn-ea"/>
                <a:sym typeface="+mn-lt"/>
              </a:rPr>
              <a:t>1915 </a:t>
            </a:r>
            <a:r>
              <a:rPr lang="zh-CN" altLang="en-US" sz="1600" dirty="0">
                <a:solidFill>
                  <a:schemeClr val="tx1">
                    <a:lumMod val="75000"/>
                  </a:schemeClr>
                </a:solidFill>
                <a:cs typeface="+mn-ea"/>
                <a:sym typeface="+mn-lt"/>
              </a:rPr>
              <a:t>年，是一所拥有百年办学历史，以水利为特色，工科为主，多学科协调发展的教育部直属全国重点大学，是实施国家“</a:t>
            </a:r>
            <a:r>
              <a:rPr lang="en-US" altLang="zh-CN" sz="1600" dirty="0">
                <a:solidFill>
                  <a:schemeClr val="tx1">
                    <a:lumMod val="75000"/>
                  </a:schemeClr>
                </a:solidFill>
                <a:cs typeface="+mn-ea"/>
                <a:sym typeface="+mn-lt"/>
              </a:rPr>
              <a:t>211 </a:t>
            </a:r>
            <a:r>
              <a:rPr lang="zh-CN" altLang="en-US" sz="1600" dirty="0">
                <a:solidFill>
                  <a:schemeClr val="tx1">
                    <a:lumMod val="75000"/>
                  </a:schemeClr>
                </a:solidFill>
                <a:cs typeface="+mn-ea"/>
                <a:sym typeface="+mn-lt"/>
              </a:rPr>
              <a:t>工程”重点建设、国家优势学科创新平台建设、一流学科建设以及设立研究生院的高校。学校水利工程学科获评</a:t>
            </a:r>
            <a:r>
              <a:rPr lang="en-US" altLang="zh-CN" sz="1600" dirty="0">
                <a:solidFill>
                  <a:schemeClr val="tx1">
                    <a:lumMod val="75000"/>
                  </a:schemeClr>
                </a:solidFill>
                <a:cs typeface="+mn-ea"/>
                <a:sym typeface="+mn-lt"/>
              </a:rPr>
              <a:t>A+</a:t>
            </a:r>
            <a:r>
              <a:rPr lang="zh-CN" altLang="en-US" sz="1600" dirty="0">
                <a:solidFill>
                  <a:schemeClr val="tx1">
                    <a:lumMod val="75000"/>
                  </a:schemeClr>
                </a:solidFill>
                <a:cs typeface="+mn-ea"/>
                <a:sym typeface="+mn-lt"/>
              </a:rPr>
              <a:t>。“工程学”“环境</a:t>
            </a:r>
            <a:r>
              <a:rPr lang="en-US" altLang="zh-CN" sz="1600" dirty="0">
                <a:solidFill>
                  <a:schemeClr val="tx1">
                    <a:lumMod val="75000"/>
                  </a:schemeClr>
                </a:solidFill>
                <a:cs typeface="+mn-ea"/>
                <a:sym typeface="+mn-lt"/>
              </a:rPr>
              <a:t>/</a:t>
            </a:r>
            <a:r>
              <a:rPr lang="zh-CN" altLang="en-US" sz="1600" dirty="0">
                <a:solidFill>
                  <a:schemeClr val="tx1">
                    <a:lumMod val="75000"/>
                  </a:schemeClr>
                </a:solidFill>
                <a:cs typeface="+mn-ea"/>
                <a:sym typeface="+mn-lt"/>
              </a:rPr>
              <a:t>生态学”“计算机科学”“材料科学”学科进入</a:t>
            </a:r>
            <a:r>
              <a:rPr lang="en-US" altLang="zh-CN" sz="1600" dirty="0">
                <a:solidFill>
                  <a:schemeClr val="tx1">
                    <a:lumMod val="75000"/>
                  </a:schemeClr>
                </a:solidFill>
                <a:cs typeface="+mn-ea"/>
                <a:sym typeface="+mn-lt"/>
              </a:rPr>
              <a:t>ESI </a:t>
            </a:r>
            <a:r>
              <a:rPr lang="zh-CN" altLang="en-US" sz="1600" dirty="0">
                <a:solidFill>
                  <a:schemeClr val="tx1">
                    <a:lumMod val="75000"/>
                  </a:schemeClr>
                </a:solidFill>
                <a:cs typeface="+mn-ea"/>
                <a:sym typeface="+mn-lt"/>
              </a:rPr>
              <a:t>世界排名前</a:t>
            </a:r>
            <a:r>
              <a:rPr lang="en-US" altLang="zh-CN" sz="1600" dirty="0">
                <a:solidFill>
                  <a:schemeClr val="tx1">
                    <a:lumMod val="75000"/>
                  </a:schemeClr>
                </a:solidFill>
                <a:cs typeface="+mn-ea"/>
                <a:sym typeface="+mn-lt"/>
              </a:rPr>
              <a:t>1%</a:t>
            </a:r>
            <a:r>
              <a:rPr lang="zh-CN" altLang="en-US" sz="1600" dirty="0">
                <a:solidFill>
                  <a:schemeClr val="tx1">
                    <a:lumMod val="75000"/>
                  </a:schemeClr>
                </a:solidFill>
                <a:cs typeface="+mn-ea"/>
                <a:sym typeface="+mn-lt"/>
              </a:rPr>
              <a:t>。</a:t>
            </a:r>
            <a:endParaRPr lang="en-US" altLang="zh-CN" sz="1600" dirty="0">
              <a:solidFill>
                <a:schemeClr val="tx1">
                  <a:lumMod val="75000"/>
                </a:schemeClr>
              </a:solidFill>
              <a:cs typeface="+mn-ea"/>
              <a:sym typeface="+mn-lt"/>
            </a:endParaRPr>
          </a:p>
          <a:p>
            <a:pPr algn="just">
              <a:lnSpc>
                <a:spcPct val="120000"/>
              </a:lnSpc>
              <a:spcAft>
                <a:spcPts val="1200"/>
              </a:spcAft>
            </a:pPr>
            <a:r>
              <a:rPr lang="zh-CN" altLang="en-US" sz="1600" dirty="0">
                <a:solidFill>
                  <a:schemeClr val="tx1">
                    <a:lumMod val="75000"/>
                  </a:schemeClr>
                </a:solidFill>
                <a:cs typeface="+mn-ea"/>
                <a:sym typeface="+mn-lt"/>
              </a:rPr>
              <a:t>学校在南京市、常州市设有西康路校区、江宁校区和常州校区。学校住所地为江苏省南京市鼓楼区西康路</a:t>
            </a:r>
            <a:r>
              <a:rPr lang="en-US" altLang="zh-CN" sz="1600" dirty="0">
                <a:solidFill>
                  <a:schemeClr val="tx1">
                    <a:lumMod val="75000"/>
                  </a:schemeClr>
                </a:solidFill>
                <a:cs typeface="+mn-ea"/>
                <a:sym typeface="+mn-lt"/>
              </a:rPr>
              <a:t>1</a:t>
            </a:r>
            <a:r>
              <a:rPr lang="zh-CN" altLang="en-US" sz="1600" dirty="0">
                <a:solidFill>
                  <a:schemeClr val="tx1">
                    <a:lumMod val="75000"/>
                  </a:schemeClr>
                </a:solidFill>
                <a:cs typeface="+mn-ea"/>
                <a:sym typeface="+mn-lt"/>
              </a:rPr>
              <a:t>号。</a:t>
            </a:r>
          </a:p>
        </p:txBody>
      </p:sp>
      <p:pic>
        <p:nvPicPr>
          <p:cNvPr id="4" name="图片 3" descr="草地上的建筑&#10;&#10;描述已自动生成">
            <a:extLst>
              <a:ext uri="{FF2B5EF4-FFF2-40B4-BE49-F238E27FC236}">
                <a16:creationId xmlns:a16="http://schemas.microsoft.com/office/drawing/2014/main" xmlns="" id="{EF259B6D-E575-45FC-B5EE-AB0DA252B59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42310" y="1445614"/>
            <a:ext cx="10325100" cy="2850272"/>
          </a:xfrm>
          <a:prstGeom prst="rect">
            <a:avLst/>
          </a:prstGeom>
        </p:spPr>
      </p:pic>
      <p:sp>
        <p:nvSpPr>
          <p:cNvPr id="17" name="矩形 16">
            <a:extLst>
              <a:ext uri="{FF2B5EF4-FFF2-40B4-BE49-F238E27FC236}">
                <a16:creationId xmlns:a16="http://schemas.microsoft.com/office/drawing/2014/main" xmlns="" id="{A1BBD3E1-D6FC-4443-94D5-511DDAEF12DD}"/>
              </a:ext>
            </a:extLst>
          </p:cNvPr>
          <p:cNvSpPr/>
          <p:nvPr/>
        </p:nvSpPr>
        <p:spPr>
          <a:xfrm>
            <a:off x="648947" y="1445614"/>
            <a:ext cx="186725" cy="28502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cs typeface="+mn-ea"/>
              <a:sym typeface="+mn-lt"/>
            </a:endParaRPr>
          </a:p>
        </p:txBody>
      </p:sp>
    </p:spTree>
    <p:extLst>
      <p:ext uri="{BB962C8B-B14F-4D97-AF65-F5344CB8AC3E}">
        <p14:creationId xmlns:p14="http://schemas.microsoft.com/office/powerpoint/2010/main" val="25386246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3CD6E6F9-F966-4AF1-A901-E691605B24C0}"/>
              </a:ext>
            </a:extLst>
          </p:cNvPr>
          <p:cNvSpPr/>
          <p:nvPr/>
        </p:nvSpPr>
        <p:spPr>
          <a:xfrm>
            <a:off x="0" y="2279195"/>
            <a:ext cx="12191999" cy="3178629"/>
          </a:xfrm>
          <a:prstGeom prst="rect">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pic>
        <p:nvPicPr>
          <p:cNvPr id="33" name="图片占位符 32" descr="房子前有草地和树&#10;&#10;描述已自动生成">
            <a:extLst>
              <a:ext uri="{FF2B5EF4-FFF2-40B4-BE49-F238E27FC236}">
                <a16:creationId xmlns:a16="http://schemas.microsoft.com/office/drawing/2014/main" xmlns="" id="{CD679F39-BCAE-4BEF-BC1D-C47C31A20909}"/>
              </a:ext>
            </a:extLst>
          </p:cNvPr>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a:stretch>
            <a:fillRect/>
          </a:stretch>
        </p:blipFill>
        <p:spPr/>
      </p:pic>
      <p:sp>
        <p:nvSpPr>
          <p:cNvPr id="15" name="文本占位符 14">
            <a:extLst>
              <a:ext uri="{FF2B5EF4-FFF2-40B4-BE49-F238E27FC236}">
                <a16:creationId xmlns:a16="http://schemas.microsoft.com/office/drawing/2014/main" xmlns="" id="{01F1DFD9-48B2-4C84-8CE4-49AACBE151CA}"/>
              </a:ext>
            </a:extLst>
          </p:cNvPr>
          <p:cNvSpPr>
            <a:spLocks noGrp="1"/>
          </p:cNvSpPr>
          <p:nvPr>
            <p:ph type="body" sz="quarter" idx="25"/>
          </p:nvPr>
        </p:nvSpPr>
        <p:spPr/>
        <p:txBody>
          <a:bodyPr/>
          <a:lstStyle/>
          <a:p>
            <a:r>
              <a:rPr lang="zh-CN" altLang="en-US" dirty="0">
                <a:sym typeface="+mn-lt"/>
              </a:rPr>
              <a:t>两馆均为华东水利学院时期的老建筑，穿过悠悠的历史长河，见证过无数学子走出校门，为祖国水利工程事业作出巨大贡献。</a:t>
            </a:r>
            <a:endParaRPr lang="en-US" altLang="zh-CN" dirty="0">
              <a:sym typeface="+mn-lt"/>
            </a:endParaRPr>
          </a:p>
          <a:p>
            <a:r>
              <a:rPr lang="zh-CN" altLang="en-US" dirty="0">
                <a:sym typeface="+mn-lt"/>
              </a:rPr>
              <a:t>就如同它的建筑风格，奶黄色的外墙，灰色屋脊，墨绿色的窗玻璃，简洁明朗。以及那爬满外墙的常青藤，寓意学术永垂不朽，肃穆而又不失生机，使整个建筑物呈现出特有的文化气质</a:t>
            </a:r>
            <a:r>
              <a:rPr lang="en-US" altLang="zh-CN" dirty="0">
                <a:sym typeface="+mn-lt"/>
              </a:rPr>
              <a:t>.</a:t>
            </a:r>
            <a:endParaRPr lang="zh-CN" altLang="en-US" dirty="0">
              <a:sym typeface="+mn-lt"/>
            </a:endParaRPr>
          </a:p>
        </p:txBody>
      </p:sp>
      <p:sp>
        <p:nvSpPr>
          <p:cNvPr id="16" name="文本占位符 15">
            <a:extLst>
              <a:ext uri="{FF2B5EF4-FFF2-40B4-BE49-F238E27FC236}">
                <a16:creationId xmlns:a16="http://schemas.microsoft.com/office/drawing/2014/main" xmlns="" id="{D9D54EBF-6187-4FC1-A4EA-C7FA248EB440}"/>
              </a:ext>
            </a:extLst>
          </p:cNvPr>
          <p:cNvSpPr>
            <a:spLocks noGrp="1"/>
          </p:cNvSpPr>
          <p:nvPr>
            <p:ph type="body" sz="quarter" idx="30"/>
          </p:nvPr>
        </p:nvSpPr>
        <p:spPr/>
        <p:txBody>
          <a:bodyPr/>
          <a:lstStyle/>
          <a:p>
            <a:r>
              <a:rPr lang="zh-CN" altLang="en-US" dirty="0">
                <a:sym typeface="+mn-lt"/>
              </a:rPr>
              <a:t>「工程馆」和「水利馆」</a:t>
            </a:r>
          </a:p>
          <a:p>
            <a:endParaRPr lang="zh-CN" altLang="en-US" dirty="0">
              <a:sym typeface="+mn-lt"/>
            </a:endParaRPr>
          </a:p>
        </p:txBody>
      </p:sp>
      <p:sp>
        <p:nvSpPr>
          <p:cNvPr id="21" name="标题 20">
            <a:extLst>
              <a:ext uri="{FF2B5EF4-FFF2-40B4-BE49-F238E27FC236}">
                <a16:creationId xmlns:a16="http://schemas.microsoft.com/office/drawing/2014/main" xmlns="" id="{9A15B87A-4874-46BF-A207-95C2F95F468D}"/>
              </a:ext>
            </a:extLst>
          </p:cNvPr>
          <p:cNvSpPr>
            <a:spLocks noGrp="1"/>
          </p:cNvSpPr>
          <p:nvPr>
            <p:ph type="title"/>
          </p:nvPr>
        </p:nvSpPr>
        <p:spPr>
          <a:prstGeom prst="rect">
            <a:avLst/>
          </a:prstGeom>
        </p:spPr>
        <p:txBody>
          <a:bodyPr/>
          <a:lstStyle/>
          <a:p>
            <a:r>
              <a:rPr lang="zh-CN" altLang="en-US" dirty="0">
                <a:cs typeface="+mn-ea"/>
                <a:sym typeface="+mn-lt"/>
              </a:rPr>
              <a:t>河海大学校内建筑</a:t>
            </a:r>
            <a:endParaRPr lang="zh-CN" altLang="en-US" dirty="0"/>
          </a:p>
        </p:txBody>
      </p:sp>
      <p:sp>
        <p:nvSpPr>
          <p:cNvPr id="3" name="灯片编号占位符 2">
            <a:extLst>
              <a:ext uri="{FF2B5EF4-FFF2-40B4-BE49-F238E27FC236}">
                <a16:creationId xmlns:a16="http://schemas.microsoft.com/office/drawing/2014/main" xmlns="" id="{F7388154-770F-4663-8752-6048C312CAEA}"/>
              </a:ext>
            </a:extLst>
          </p:cNvPr>
          <p:cNvSpPr>
            <a:spLocks noGrp="1"/>
          </p:cNvSpPr>
          <p:nvPr>
            <p:ph type="sldNum" sz="quarter" idx="4294967295"/>
          </p:nvPr>
        </p:nvSpPr>
        <p:spPr>
          <a:xfrm>
            <a:off x="10896600" y="6440488"/>
            <a:ext cx="1295400" cy="365125"/>
          </a:xfrm>
          <a:prstGeom prst="rect">
            <a:avLst/>
          </a:prstGeom>
        </p:spPr>
        <p:txBody>
          <a:bodyPr/>
          <a:lstStyle/>
          <a:p>
            <a:r>
              <a:rPr lang="zh-CN" altLang="en-US">
                <a:cs typeface="+mn-ea"/>
                <a:sym typeface="+mn-lt"/>
              </a:rPr>
              <a:t>第</a:t>
            </a:r>
            <a:fld id="{B7511D94-E528-4A24-AB10-206E20BC93BA}" type="slidenum">
              <a:rPr lang="zh-CN" altLang="en-US" smtClean="0">
                <a:cs typeface="+mn-ea"/>
                <a:sym typeface="+mn-lt"/>
              </a:rPr>
              <a:pPr/>
              <a:t>9</a:t>
            </a:fld>
            <a:r>
              <a:rPr lang="zh-CN" altLang="en-US">
                <a:cs typeface="+mn-ea"/>
                <a:sym typeface="+mn-lt"/>
              </a:rPr>
              <a:t>页</a:t>
            </a:r>
            <a:r>
              <a:rPr lang="en-US" altLang="zh-CN">
                <a:cs typeface="+mn-ea"/>
                <a:sym typeface="+mn-lt"/>
              </a:rPr>
              <a:t>/</a:t>
            </a:r>
            <a:r>
              <a:rPr lang="zh-CN" altLang="en-US">
                <a:cs typeface="+mn-ea"/>
                <a:sym typeface="+mn-lt"/>
              </a:rPr>
              <a:t>共</a:t>
            </a:r>
            <a:fld id="{B7511D94-E528-4A24-AB10-206E20BC93BA}" type="slidenum">
              <a:rPr lang="zh-CN" altLang="en-US" smtClean="0">
                <a:cs typeface="+mn-ea"/>
                <a:sym typeface="+mn-lt"/>
              </a:rPr>
              <a:pPr/>
              <a:t>9</a:t>
            </a:fld>
            <a:r>
              <a:rPr lang="zh-CN" altLang="en-US">
                <a:cs typeface="+mn-ea"/>
                <a:sym typeface="+mn-lt"/>
              </a:rPr>
              <a:t>页</a:t>
            </a:r>
            <a:endParaRPr lang="zh-CN" altLang="en-US" dirty="0">
              <a:cs typeface="+mn-ea"/>
              <a:sym typeface="+mn-lt"/>
            </a:endParaRPr>
          </a:p>
        </p:txBody>
      </p:sp>
      <p:sp>
        <p:nvSpPr>
          <p:cNvPr id="6" name="矩形 5">
            <a:extLst>
              <a:ext uri="{FF2B5EF4-FFF2-40B4-BE49-F238E27FC236}">
                <a16:creationId xmlns:a16="http://schemas.microsoft.com/office/drawing/2014/main" xmlns="" id="{BE4588A2-D131-4E7C-A40C-CB8272309EA1}"/>
              </a:ext>
            </a:extLst>
          </p:cNvPr>
          <p:cNvSpPr/>
          <p:nvPr/>
        </p:nvSpPr>
        <p:spPr>
          <a:xfrm>
            <a:off x="0" y="5457825"/>
            <a:ext cx="12191999"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3CACA834-DC8B-437E-A8EC-9CF07C6B9DED}"/>
              </a:ext>
            </a:extLst>
          </p:cNvPr>
          <p:cNvSpPr/>
          <p:nvPr/>
        </p:nvSpPr>
        <p:spPr>
          <a:xfrm>
            <a:off x="735062" y="2522733"/>
            <a:ext cx="103202" cy="370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2200" b="0" i="0" u="none" strike="noStrike" kern="1200" cap="none" spc="0" normalizeH="0" baseline="0" noProof="0">
              <a:ln>
                <a:noFill/>
              </a:ln>
              <a:solidFill>
                <a:srgbClr val="FFFFFF"/>
              </a:solidFill>
              <a:effectLst/>
              <a:uLnTx/>
              <a:uFillTx/>
              <a:cs typeface="+mn-ea"/>
              <a:sym typeface="+mn-lt"/>
            </a:endParaRPr>
          </a:p>
        </p:txBody>
      </p:sp>
      <p:pic>
        <p:nvPicPr>
          <p:cNvPr id="29" name="图片占位符 28" descr="房子前有草地&#10;&#10;描述已自动生成">
            <a:extLst>
              <a:ext uri="{FF2B5EF4-FFF2-40B4-BE49-F238E27FC236}">
                <a16:creationId xmlns:a16="http://schemas.microsoft.com/office/drawing/2014/main" xmlns="" id="{2B818592-36FB-4FF1-A7DB-07886B87A27B}"/>
              </a:ext>
            </a:extLst>
          </p:cNvPr>
          <p:cNvPicPr>
            <a:picLocks noGrp="1" noChangeAspect="1"/>
          </p:cNvPicPr>
          <p:nvPr>
            <p:ph type="pic" sz="quarter" idx="23"/>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5260302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五大页面">
  <a:themeElements>
    <a:clrScheme name="河海大学">
      <a:dk1>
        <a:srgbClr val="005BBB"/>
      </a:dk1>
      <a:lt1>
        <a:srgbClr val="FFFFFF"/>
      </a:lt1>
      <a:dk2>
        <a:srgbClr val="B22552"/>
      </a:dk2>
      <a:lt2>
        <a:srgbClr val="E7E6E6"/>
      </a:lt2>
      <a:accent1>
        <a:srgbClr val="005BBB"/>
      </a:accent1>
      <a:accent2>
        <a:srgbClr val="ABE1FF"/>
      </a:accent2>
      <a:accent3>
        <a:srgbClr val="0078BD"/>
      </a:accent3>
      <a:accent4>
        <a:srgbClr val="ABE1FF"/>
      </a:accent4>
      <a:accent5>
        <a:srgbClr val="B22552"/>
      </a:accent5>
      <a:accent6>
        <a:srgbClr val="70AD47"/>
      </a:accent6>
      <a:hlink>
        <a:srgbClr val="0563C1"/>
      </a:hlink>
      <a:folHlink>
        <a:srgbClr val="954F72"/>
      </a:folHlink>
    </a:clrScheme>
    <a:fontScheme name="q5hwzjst">
      <a:majorFont>
        <a:latin typeface="Times"/>
        <a:ea typeface="微软雅黑"/>
        <a:cs typeface=""/>
      </a:majorFont>
      <a:minorFont>
        <a:latin typeface="Tim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正文页">
  <a:themeElements>
    <a:clrScheme name="河海大学">
      <a:dk1>
        <a:srgbClr val="005BBB"/>
      </a:dk1>
      <a:lt1>
        <a:srgbClr val="FFFFFF"/>
      </a:lt1>
      <a:dk2>
        <a:srgbClr val="B22552"/>
      </a:dk2>
      <a:lt2>
        <a:srgbClr val="E7E6E6"/>
      </a:lt2>
      <a:accent1>
        <a:srgbClr val="005BBB"/>
      </a:accent1>
      <a:accent2>
        <a:srgbClr val="ABE1FF"/>
      </a:accent2>
      <a:accent3>
        <a:srgbClr val="0078BD"/>
      </a:accent3>
      <a:accent4>
        <a:srgbClr val="ABE1FF"/>
      </a:accent4>
      <a:accent5>
        <a:srgbClr val="B22552"/>
      </a:accent5>
      <a:accent6>
        <a:srgbClr val="70AD47"/>
      </a:accent6>
      <a:hlink>
        <a:srgbClr val="0563C1"/>
      </a:hlink>
      <a:folHlink>
        <a:srgbClr val="954F72"/>
      </a:folHlink>
    </a:clrScheme>
    <a:fontScheme name="q5hwzjst">
      <a:majorFont>
        <a:latin typeface="Times"/>
        <a:ea typeface="微软雅黑"/>
        <a:cs typeface=""/>
      </a:majorFont>
      <a:minorFont>
        <a:latin typeface="Time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2765</TotalTime>
  <Words>5808</Words>
  <Application>Microsoft Office PowerPoint</Application>
  <PresentationFormat>宽屏</PresentationFormat>
  <Paragraphs>383</Paragraphs>
  <Slides>58</Slides>
  <Notes>15</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58</vt:i4>
      </vt:variant>
    </vt:vector>
  </HeadingPairs>
  <TitlesOfParts>
    <vt:vector size="71" baseType="lpstr">
      <vt:lpstr>Impact</vt:lpstr>
      <vt:lpstr>Wingdings</vt:lpstr>
      <vt:lpstr>仿宋_GB2312</vt:lpstr>
      <vt:lpstr>微软雅黑</vt:lpstr>
      <vt:lpstr>Microsoft YaHei UI</vt:lpstr>
      <vt:lpstr>Arial</vt:lpstr>
      <vt:lpstr>黑体</vt:lpstr>
      <vt:lpstr>宋体</vt:lpstr>
      <vt:lpstr>等线</vt:lpstr>
      <vt:lpstr>Times</vt:lpstr>
      <vt:lpstr>五大页面</vt:lpstr>
      <vt:lpstr>正文页</vt:lpstr>
      <vt:lpstr>1_OfficePLUS</vt:lpstr>
      <vt:lpstr>PowerPoint 演示文稿</vt:lpstr>
      <vt:lpstr>PowerPoint 演示文稿</vt:lpstr>
      <vt:lpstr>PowerPoint 演示文稿</vt:lpstr>
      <vt:lpstr>PowerPoint 演示文稿</vt:lpstr>
      <vt:lpstr>课题背景</vt:lpstr>
      <vt:lpstr>河海大学校训</vt:lpstr>
      <vt:lpstr>PowerPoint 演示文稿</vt:lpstr>
      <vt:lpstr>河海大学简介</vt:lpstr>
      <vt:lpstr>河海大学校内建筑</vt:lpstr>
      <vt:lpstr>河海大学校内建筑</vt:lpstr>
      <vt:lpstr>河海大学校内景观—「情系河海」 </vt:lpstr>
      <vt:lpstr>河海大学校内景观—东湖</vt:lpstr>
      <vt:lpstr>PowerPoint 演示文稿</vt:lpstr>
      <vt:lpstr>河汇入海，海纳了百川</vt:lpstr>
      <vt:lpstr>河海，最“懂水”的大学</vt:lpstr>
      <vt:lpstr>想和你在四季的河海园里走一走</vt:lpstr>
      <vt:lpstr>令人流连的校园时光</vt:lpstr>
      <vt:lpstr>十分丰富的课余生活</vt:lpstr>
      <vt:lpstr>河海，来过便不曾离开~</vt:lpstr>
      <vt:lpstr>两个点的文字</vt:lpstr>
      <vt:lpstr>三个点的图标文字</vt:lpstr>
      <vt:lpstr>四个点的图标文字</vt:lpstr>
      <vt:lpstr>四个点的图标文字</vt:lpstr>
      <vt:lpstr>多段文字简洁排版</vt:lpstr>
      <vt:lpstr>进度和阶段</vt:lpstr>
      <vt:lpstr>进度和时间</vt:lpstr>
      <vt:lpstr>重要数据可以凸显</vt:lpstr>
      <vt:lpstr>三线表简单实用又好看</vt:lpstr>
      <vt:lpstr>长图表用上下布置</vt:lpstr>
      <vt:lpstr>小图表用左右布置</vt:lpstr>
      <vt:lpstr>图表标注用中央布置</vt:lpstr>
      <vt:lpstr>时间轴</vt:lpstr>
      <vt:lpstr>流程关系</vt:lpstr>
      <vt:lpstr>层次关系</vt:lpstr>
      <vt:lpstr>简单架构</vt:lpstr>
      <vt:lpstr>个人介绍</vt:lpstr>
      <vt:lpstr>双人介绍</vt:lpstr>
      <vt:lpstr>团队介绍 </vt:lpstr>
      <vt:lpstr>参考文献</vt:lpstr>
      <vt:lpstr>PowerPoint 演示文稿</vt:lpstr>
      <vt:lpstr>PowerPoint 演示文稿</vt:lpstr>
      <vt:lpstr>PowerPoint 演示文稿</vt:lpstr>
      <vt:lpstr>PowerPoint 演示文稿</vt:lpstr>
      <vt:lpstr>关于本模板的一些说明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幻灯片版式替换</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钟 艾阳</dc:creator>
  <cp:lastModifiedBy>阳光 男孩</cp:lastModifiedBy>
  <cp:revision>158</cp:revision>
  <dcterms:created xsi:type="dcterms:W3CDTF">2019-12-27T22:23:29Z</dcterms:created>
  <dcterms:modified xsi:type="dcterms:W3CDTF">2020-05-15T12:57:04Z</dcterms:modified>
</cp:coreProperties>
</file>